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5" r:id="rId5"/>
    <p:sldId id="258" r:id="rId6"/>
    <p:sldId id="259" r:id="rId7"/>
    <p:sldId id="260" r:id="rId8"/>
    <p:sldId id="266" r:id="rId9"/>
    <p:sldId id="261" r:id="rId10"/>
    <p:sldId id="262"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0A7BF-E10A-6DF5-D697-2A7636A285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B21C314-1CFF-36DA-80E6-4507AB74CB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D5ACB2E-4A21-1524-3883-694C63A384FC}"/>
              </a:ext>
            </a:extLst>
          </p:cNvPr>
          <p:cNvSpPr>
            <a:spLocks noGrp="1"/>
          </p:cNvSpPr>
          <p:nvPr>
            <p:ph type="dt" sz="half" idx="10"/>
          </p:nvPr>
        </p:nvSpPr>
        <p:spPr/>
        <p:txBody>
          <a:bodyPr/>
          <a:lstStyle/>
          <a:p>
            <a:fld id="{BCB13133-C075-433F-9AC0-D222EA437025}" type="datetimeFigureOut">
              <a:rPr lang="en-IN" smtClean="0"/>
              <a:t>10-02-2025</a:t>
            </a:fld>
            <a:endParaRPr lang="en-IN"/>
          </a:p>
        </p:txBody>
      </p:sp>
      <p:sp>
        <p:nvSpPr>
          <p:cNvPr id="5" name="Footer Placeholder 4">
            <a:extLst>
              <a:ext uri="{FF2B5EF4-FFF2-40B4-BE49-F238E27FC236}">
                <a16:creationId xmlns:a16="http://schemas.microsoft.com/office/drawing/2014/main" id="{CFAD21F3-0357-E5AE-7DCC-02E477B532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D466C2-115E-5D2F-67F1-04C0B6A76B94}"/>
              </a:ext>
            </a:extLst>
          </p:cNvPr>
          <p:cNvSpPr>
            <a:spLocks noGrp="1"/>
          </p:cNvSpPr>
          <p:nvPr>
            <p:ph type="sldNum" sz="quarter" idx="12"/>
          </p:nvPr>
        </p:nvSpPr>
        <p:spPr/>
        <p:txBody>
          <a:bodyPr/>
          <a:lstStyle/>
          <a:p>
            <a:fld id="{C76278E7-6CB4-4708-96CE-A29904AEA678}" type="slidenum">
              <a:rPr lang="en-IN" smtClean="0"/>
              <a:t>‹#›</a:t>
            </a:fld>
            <a:endParaRPr lang="en-IN"/>
          </a:p>
        </p:txBody>
      </p:sp>
    </p:spTree>
    <p:extLst>
      <p:ext uri="{BB962C8B-B14F-4D97-AF65-F5344CB8AC3E}">
        <p14:creationId xmlns:p14="http://schemas.microsoft.com/office/powerpoint/2010/main" val="1490890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E1E2E-6977-804E-2E10-A2E3712A94F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687BCE-63E3-61E6-07D7-1590E60E77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6AF270-114C-7617-45E9-CD575ECBF11B}"/>
              </a:ext>
            </a:extLst>
          </p:cNvPr>
          <p:cNvSpPr>
            <a:spLocks noGrp="1"/>
          </p:cNvSpPr>
          <p:nvPr>
            <p:ph type="dt" sz="half" idx="10"/>
          </p:nvPr>
        </p:nvSpPr>
        <p:spPr/>
        <p:txBody>
          <a:bodyPr/>
          <a:lstStyle/>
          <a:p>
            <a:fld id="{BCB13133-C075-433F-9AC0-D222EA437025}" type="datetimeFigureOut">
              <a:rPr lang="en-IN" smtClean="0"/>
              <a:t>10-02-2025</a:t>
            </a:fld>
            <a:endParaRPr lang="en-IN"/>
          </a:p>
        </p:txBody>
      </p:sp>
      <p:sp>
        <p:nvSpPr>
          <p:cNvPr id="5" name="Footer Placeholder 4">
            <a:extLst>
              <a:ext uri="{FF2B5EF4-FFF2-40B4-BE49-F238E27FC236}">
                <a16:creationId xmlns:a16="http://schemas.microsoft.com/office/drawing/2014/main" id="{0EF2ED06-3D0D-3F05-9B0E-D54FAB72A3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16591E-8F5B-B32C-57D4-3658857CA2D9}"/>
              </a:ext>
            </a:extLst>
          </p:cNvPr>
          <p:cNvSpPr>
            <a:spLocks noGrp="1"/>
          </p:cNvSpPr>
          <p:nvPr>
            <p:ph type="sldNum" sz="quarter" idx="12"/>
          </p:nvPr>
        </p:nvSpPr>
        <p:spPr/>
        <p:txBody>
          <a:bodyPr/>
          <a:lstStyle/>
          <a:p>
            <a:fld id="{C76278E7-6CB4-4708-96CE-A29904AEA678}" type="slidenum">
              <a:rPr lang="en-IN" smtClean="0"/>
              <a:t>‹#›</a:t>
            </a:fld>
            <a:endParaRPr lang="en-IN"/>
          </a:p>
        </p:txBody>
      </p:sp>
    </p:spTree>
    <p:extLst>
      <p:ext uri="{BB962C8B-B14F-4D97-AF65-F5344CB8AC3E}">
        <p14:creationId xmlns:p14="http://schemas.microsoft.com/office/powerpoint/2010/main" val="594704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94AD3B-7B0A-C1C0-4BFB-71B27EF0033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461995-2633-F1C7-50E4-25AA95222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A039FA-8E00-3971-00B3-184AC364B795}"/>
              </a:ext>
            </a:extLst>
          </p:cNvPr>
          <p:cNvSpPr>
            <a:spLocks noGrp="1"/>
          </p:cNvSpPr>
          <p:nvPr>
            <p:ph type="dt" sz="half" idx="10"/>
          </p:nvPr>
        </p:nvSpPr>
        <p:spPr/>
        <p:txBody>
          <a:bodyPr/>
          <a:lstStyle/>
          <a:p>
            <a:fld id="{BCB13133-C075-433F-9AC0-D222EA437025}" type="datetimeFigureOut">
              <a:rPr lang="en-IN" smtClean="0"/>
              <a:t>10-02-2025</a:t>
            </a:fld>
            <a:endParaRPr lang="en-IN"/>
          </a:p>
        </p:txBody>
      </p:sp>
      <p:sp>
        <p:nvSpPr>
          <p:cNvPr id="5" name="Footer Placeholder 4">
            <a:extLst>
              <a:ext uri="{FF2B5EF4-FFF2-40B4-BE49-F238E27FC236}">
                <a16:creationId xmlns:a16="http://schemas.microsoft.com/office/drawing/2014/main" id="{8D95408E-E310-02D0-0FFE-8A94071E65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6BCB78-97A9-6684-34C6-5B74CC5EB121}"/>
              </a:ext>
            </a:extLst>
          </p:cNvPr>
          <p:cNvSpPr>
            <a:spLocks noGrp="1"/>
          </p:cNvSpPr>
          <p:nvPr>
            <p:ph type="sldNum" sz="quarter" idx="12"/>
          </p:nvPr>
        </p:nvSpPr>
        <p:spPr/>
        <p:txBody>
          <a:bodyPr/>
          <a:lstStyle/>
          <a:p>
            <a:fld id="{C76278E7-6CB4-4708-96CE-A29904AEA678}" type="slidenum">
              <a:rPr lang="en-IN" smtClean="0"/>
              <a:t>‹#›</a:t>
            </a:fld>
            <a:endParaRPr lang="en-IN"/>
          </a:p>
        </p:txBody>
      </p:sp>
    </p:spTree>
    <p:extLst>
      <p:ext uri="{BB962C8B-B14F-4D97-AF65-F5344CB8AC3E}">
        <p14:creationId xmlns:p14="http://schemas.microsoft.com/office/powerpoint/2010/main" val="2015053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BCBA7-6553-0797-2171-A6F00EB914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CF8A46-73B9-3CF3-6955-B0A89582DC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EEC793-EAD8-F2CF-AB34-E724988BE567}"/>
              </a:ext>
            </a:extLst>
          </p:cNvPr>
          <p:cNvSpPr>
            <a:spLocks noGrp="1"/>
          </p:cNvSpPr>
          <p:nvPr>
            <p:ph type="dt" sz="half" idx="10"/>
          </p:nvPr>
        </p:nvSpPr>
        <p:spPr/>
        <p:txBody>
          <a:bodyPr/>
          <a:lstStyle/>
          <a:p>
            <a:fld id="{BCB13133-C075-433F-9AC0-D222EA437025}" type="datetimeFigureOut">
              <a:rPr lang="en-IN" smtClean="0"/>
              <a:t>10-02-2025</a:t>
            </a:fld>
            <a:endParaRPr lang="en-IN"/>
          </a:p>
        </p:txBody>
      </p:sp>
      <p:sp>
        <p:nvSpPr>
          <p:cNvPr id="5" name="Footer Placeholder 4">
            <a:extLst>
              <a:ext uri="{FF2B5EF4-FFF2-40B4-BE49-F238E27FC236}">
                <a16:creationId xmlns:a16="http://schemas.microsoft.com/office/drawing/2014/main" id="{A89E685D-08DD-9546-9BA3-898A6EE52F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65F3A9-6372-043F-9069-FBD17D4B7263}"/>
              </a:ext>
            </a:extLst>
          </p:cNvPr>
          <p:cNvSpPr>
            <a:spLocks noGrp="1"/>
          </p:cNvSpPr>
          <p:nvPr>
            <p:ph type="sldNum" sz="quarter" idx="12"/>
          </p:nvPr>
        </p:nvSpPr>
        <p:spPr/>
        <p:txBody>
          <a:bodyPr/>
          <a:lstStyle/>
          <a:p>
            <a:fld id="{C76278E7-6CB4-4708-96CE-A29904AEA678}" type="slidenum">
              <a:rPr lang="en-IN" smtClean="0"/>
              <a:t>‹#›</a:t>
            </a:fld>
            <a:endParaRPr lang="en-IN"/>
          </a:p>
        </p:txBody>
      </p:sp>
    </p:spTree>
    <p:extLst>
      <p:ext uri="{BB962C8B-B14F-4D97-AF65-F5344CB8AC3E}">
        <p14:creationId xmlns:p14="http://schemas.microsoft.com/office/powerpoint/2010/main" val="3013589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EF361-9C51-C645-2FE0-1232404314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8218B2-DFBC-FF32-1EE5-4DD44F3BBE4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5B105C-588A-B875-2532-3D2261B2B94B}"/>
              </a:ext>
            </a:extLst>
          </p:cNvPr>
          <p:cNvSpPr>
            <a:spLocks noGrp="1"/>
          </p:cNvSpPr>
          <p:nvPr>
            <p:ph type="dt" sz="half" idx="10"/>
          </p:nvPr>
        </p:nvSpPr>
        <p:spPr/>
        <p:txBody>
          <a:bodyPr/>
          <a:lstStyle/>
          <a:p>
            <a:fld id="{BCB13133-C075-433F-9AC0-D222EA437025}" type="datetimeFigureOut">
              <a:rPr lang="en-IN" smtClean="0"/>
              <a:t>10-02-2025</a:t>
            </a:fld>
            <a:endParaRPr lang="en-IN"/>
          </a:p>
        </p:txBody>
      </p:sp>
      <p:sp>
        <p:nvSpPr>
          <p:cNvPr id="5" name="Footer Placeholder 4">
            <a:extLst>
              <a:ext uri="{FF2B5EF4-FFF2-40B4-BE49-F238E27FC236}">
                <a16:creationId xmlns:a16="http://schemas.microsoft.com/office/drawing/2014/main" id="{FA3C585E-AD3F-0E42-E0CB-6512986C2D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7619EE-2727-CEC8-ABBC-D44C6C137982}"/>
              </a:ext>
            </a:extLst>
          </p:cNvPr>
          <p:cNvSpPr>
            <a:spLocks noGrp="1"/>
          </p:cNvSpPr>
          <p:nvPr>
            <p:ph type="sldNum" sz="quarter" idx="12"/>
          </p:nvPr>
        </p:nvSpPr>
        <p:spPr/>
        <p:txBody>
          <a:bodyPr/>
          <a:lstStyle/>
          <a:p>
            <a:fld id="{C76278E7-6CB4-4708-96CE-A29904AEA678}" type="slidenum">
              <a:rPr lang="en-IN" smtClean="0"/>
              <a:t>‹#›</a:t>
            </a:fld>
            <a:endParaRPr lang="en-IN"/>
          </a:p>
        </p:txBody>
      </p:sp>
    </p:spTree>
    <p:extLst>
      <p:ext uri="{BB962C8B-B14F-4D97-AF65-F5344CB8AC3E}">
        <p14:creationId xmlns:p14="http://schemas.microsoft.com/office/powerpoint/2010/main" val="707371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73392-EB83-0A65-C646-15595BD845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758CA8-4A33-A0BB-4E0A-91261B63B0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D438456-2F3D-6827-36CC-A0EBD10FF9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51B6F5E-C355-CD14-5DCA-74429774CF6F}"/>
              </a:ext>
            </a:extLst>
          </p:cNvPr>
          <p:cNvSpPr>
            <a:spLocks noGrp="1"/>
          </p:cNvSpPr>
          <p:nvPr>
            <p:ph type="dt" sz="half" idx="10"/>
          </p:nvPr>
        </p:nvSpPr>
        <p:spPr/>
        <p:txBody>
          <a:bodyPr/>
          <a:lstStyle/>
          <a:p>
            <a:fld id="{BCB13133-C075-433F-9AC0-D222EA437025}" type="datetimeFigureOut">
              <a:rPr lang="en-IN" smtClean="0"/>
              <a:t>10-02-2025</a:t>
            </a:fld>
            <a:endParaRPr lang="en-IN"/>
          </a:p>
        </p:txBody>
      </p:sp>
      <p:sp>
        <p:nvSpPr>
          <p:cNvPr id="6" name="Footer Placeholder 5">
            <a:extLst>
              <a:ext uri="{FF2B5EF4-FFF2-40B4-BE49-F238E27FC236}">
                <a16:creationId xmlns:a16="http://schemas.microsoft.com/office/drawing/2014/main" id="{BE392ACD-6BCB-E853-51CD-8B2A56BFFB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81AA49-CCB2-15EB-1CF0-FE5957B1115C}"/>
              </a:ext>
            </a:extLst>
          </p:cNvPr>
          <p:cNvSpPr>
            <a:spLocks noGrp="1"/>
          </p:cNvSpPr>
          <p:nvPr>
            <p:ph type="sldNum" sz="quarter" idx="12"/>
          </p:nvPr>
        </p:nvSpPr>
        <p:spPr/>
        <p:txBody>
          <a:bodyPr/>
          <a:lstStyle/>
          <a:p>
            <a:fld id="{C76278E7-6CB4-4708-96CE-A29904AEA678}" type="slidenum">
              <a:rPr lang="en-IN" smtClean="0"/>
              <a:t>‹#›</a:t>
            </a:fld>
            <a:endParaRPr lang="en-IN"/>
          </a:p>
        </p:txBody>
      </p:sp>
    </p:spTree>
    <p:extLst>
      <p:ext uri="{BB962C8B-B14F-4D97-AF65-F5344CB8AC3E}">
        <p14:creationId xmlns:p14="http://schemas.microsoft.com/office/powerpoint/2010/main" val="1655816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635F6-6F60-548C-F924-B8E5CF8D67E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C950CE-9419-5CEA-743A-840BFB0FB4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F3456C-DABD-BBBD-E547-80EFCAFC06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CEFF0ED-7A96-AFB2-B609-6E3FAD63C4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4A88C9-D81A-8B02-F5BC-21986A5E51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EC4B237-E723-CF3B-2085-BB1B3FF4C940}"/>
              </a:ext>
            </a:extLst>
          </p:cNvPr>
          <p:cNvSpPr>
            <a:spLocks noGrp="1"/>
          </p:cNvSpPr>
          <p:nvPr>
            <p:ph type="dt" sz="half" idx="10"/>
          </p:nvPr>
        </p:nvSpPr>
        <p:spPr/>
        <p:txBody>
          <a:bodyPr/>
          <a:lstStyle/>
          <a:p>
            <a:fld id="{BCB13133-C075-433F-9AC0-D222EA437025}" type="datetimeFigureOut">
              <a:rPr lang="en-IN" smtClean="0"/>
              <a:t>10-02-2025</a:t>
            </a:fld>
            <a:endParaRPr lang="en-IN"/>
          </a:p>
        </p:txBody>
      </p:sp>
      <p:sp>
        <p:nvSpPr>
          <p:cNvPr id="8" name="Footer Placeholder 7">
            <a:extLst>
              <a:ext uri="{FF2B5EF4-FFF2-40B4-BE49-F238E27FC236}">
                <a16:creationId xmlns:a16="http://schemas.microsoft.com/office/drawing/2014/main" id="{2BC4A0A2-60EC-0943-2E5F-46B7862F0D5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A36E89E-2911-7D64-7F3F-553858A9B631}"/>
              </a:ext>
            </a:extLst>
          </p:cNvPr>
          <p:cNvSpPr>
            <a:spLocks noGrp="1"/>
          </p:cNvSpPr>
          <p:nvPr>
            <p:ph type="sldNum" sz="quarter" idx="12"/>
          </p:nvPr>
        </p:nvSpPr>
        <p:spPr/>
        <p:txBody>
          <a:bodyPr/>
          <a:lstStyle/>
          <a:p>
            <a:fld id="{C76278E7-6CB4-4708-96CE-A29904AEA678}" type="slidenum">
              <a:rPr lang="en-IN" smtClean="0"/>
              <a:t>‹#›</a:t>
            </a:fld>
            <a:endParaRPr lang="en-IN"/>
          </a:p>
        </p:txBody>
      </p:sp>
    </p:spTree>
    <p:extLst>
      <p:ext uri="{BB962C8B-B14F-4D97-AF65-F5344CB8AC3E}">
        <p14:creationId xmlns:p14="http://schemas.microsoft.com/office/powerpoint/2010/main" val="931263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42022-C282-2B80-9CB0-740D2DAC85F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71322F4-84FC-6BB5-BD83-5AFCBAC8528C}"/>
              </a:ext>
            </a:extLst>
          </p:cNvPr>
          <p:cNvSpPr>
            <a:spLocks noGrp="1"/>
          </p:cNvSpPr>
          <p:nvPr>
            <p:ph type="dt" sz="half" idx="10"/>
          </p:nvPr>
        </p:nvSpPr>
        <p:spPr/>
        <p:txBody>
          <a:bodyPr/>
          <a:lstStyle/>
          <a:p>
            <a:fld id="{BCB13133-C075-433F-9AC0-D222EA437025}" type="datetimeFigureOut">
              <a:rPr lang="en-IN" smtClean="0"/>
              <a:t>10-02-2025</a:t>
            </a:fld>
            <a:endParaRPr lang="en-IN"/>
          </a:p>
        </p:txBody>
      </p:sp>
      <p:sp>
        <p:nvSpPr>
          <p:cNvPr id="4" name="Footer Placeholder 3">
            <a:extLst>
              <a:ext uri="{FF2B5EF4-FFF2-40B4-BE49-F238E27FC236}">
                <a16:creationId xmlns:a16="http://schemas.microsoft.com/office/drawing/2014/main" id="{11585337-7E94-8744-80BD-2A7EA9816F6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2BFBC14-9B54-7F9B-EEB1-A2AC068A4A05}"/>
              </a:ext>
            </a:extLst>
          </p:cNvPr>
          <p:cNvSpPr>
            <a:spLocks noGrp="1"/>
          </p:cNvSpPr>
          <p:nvPr>
            <p:ph type="sldNum" sz="quarter" idx="12"/>
          </p:nvPr>
        </p:nvSpPr>
        <p:spPr/>
        <p:txBody>
          <a:bodyPr/>
          <a:lstStyle/>
          <a:p>
            <a:fld id="{C76278E7-6CB4-4708-96CE-A29904AEA678}" type="slidenum">
              <a:rPr lang="en-IN" smtClean="0"/>
              <a:t>‹#›</a:t>
            </a:fld>
            <a:endParaRPr lang="en-IN"/>
          </a:p>
        </p:txBody>
      </p:sp>
    </p:spTree>
    <p:extLst>
      <p:ext uri="{BB962C8B-B14F-4D97-AF65-F5344CB8AC3E}">
        <p14:creationId xmlns:p14="http://schemas.microsoft.com/office/powerpoint/2010/main" val="1792709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478D2F-C9E9-36BB-D397-081DECFE6855}"/>
              </a:ext>
            </a:extLst>
          </p:cNvPr>
          <p:cNvSpPr>
            <a:spLocks noGrp="1"/>
          </p:cNvSpPr>
          <p:nvPr>
            <p:ph type="dt" sz="half" idx="10"/>
          </p:nvPr>
        </p:nvSpPr>
        <p:spPr/>
        <p:txBody>
          <a:bodyPr/>
          <a:lstStyle/>
          <a:p>
            <a:fld id="{BCB13133-C075-433F-9AC0-D222EA437025}" type="datetimeFigureOut">
              <a:rPr lang="en-IN" smtClean="0"/>
              <a:t>10-02-2025</a:t>
            </a:fld>
            <a:endParaRPr lang="en-IN"/>
          </a:p>
        </p:txBody>
      </p:sp>
      <p:sp>
        <p:nvSpPr>
          <p:cNvPr id="3" name="Footer Placeholder 2">
            <a:extLst>
              <a:ext uri="{FF2B5EF4-FFF2-40B4-BE49-F238E27FC236}">
                <a16:creationId xmlns:a16="http://schemas.microsoft.com/office/drawing/2014/main" id="{C2815D48-20DB-EFC3-C398-B6CBE2B137C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8DB7AF2-8FF4-D396-A09B-72DFE207AD4C}"/>
              </a:ext>
            </a:extLst>
          </p:cNvPr>
          <p:cNvSpPr>
            <a:spLocks noGrp="1"/>
          </p:cNvSpPr>
          <p:nvPr>
            <p:ph type="sldNum" sz="quarter" idx="12"/>
          </p:nvPr>
        </p:nvSpPr>
        <p:spPr/>
        <p:txBody>
          <a:bodyPr/>
          <a:lstStyle/>
          <a:p>
            <a:fld id="{C76278E7-6CB4-4708-96CE-A29904AEA678}" type="slidenum">
              <a:rPr lang="en-IN" smtClean="0"/>
              <a:t>‹#›</a:t>
            </a:fld>
            <a:endParaRPr lang="en-IN"/>
          </a:p>
        </p:txBody>
      </p:sp>
    </p:spTree>
    <p:extLst>
      <p:ext uri="{BB962C8B-B14F-4D97-AF65-F5344CB8AC3E}">
        <p14:creationId xmlns:p14="http://schemas.microsoft.com/office/powerpoint/2010/main" val="3054621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01B7E-2BA2-B156-CEDC-C36A807451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70AFEF7-CBA1-73A2-F5B1-1A072C9C95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266B8EF-F965-8509-F8D1-7D34621EC6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69D805-9606-DDDC-29FA-5EC733FEAB15}"/>
              </a:ext>
            </a:extLst>
          </p:cNvPr>
          <p:cNvSpPr>
            <a:spLocks noGrp="1"/>
          </p:cNvSpPr>
          <p:nvPr>
            <p:ph type="dt" sz="half" idx="10"/>
          </p:nvPr>
        </p:nvSpPr>
        <p:spPr/>
        <p:txBody>
          <a:bodyPr/>
          <a:lstStyle/>
          <a:p>
            <a:fld id="{BCB13133-C075-433F-9AC0-D222EA437025}" type="datetimeFigureOut">
              <a:rPr lang="en-IN" smtClean="0"/>
              <a:t>10-02-2025</a:t>
            </a:fld>
            <a:endParaRPr lang="en-IN"/>
          </a:p>
        </p:txBody>
      </p:sp>
      <p:sp>
        <p:nvSpPr>
          <p:cNvPr id="6" name="Footer Placeholder 5">
            <a:extLst>
              <a:ext uri="{FF2B5EF4-FFF2-40B4-BE49-F238E27FC236}">
                <a16:creationId xmlns:a16="http://schemas.microsoft.com/office/drawing/2014/main" id="{D7929B5C-6038-C1EE-301F-12F410B1A9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92A55A-2BC3-7514-E3DA-1D600F23EA79}"/>
              </a:ext>
            </a:extLst>
          </p:cNvPr>
          <p:cNvSpPr>
            <a:spLocks noGrp="1"/>
          </p:cNvSpPr>
          <p:nvPr>
            <p:ph type="sldNum" sz="quarter" idx="12"/>
          </p:nvPr>
        </p:nvSpPr>
        <p:spPr/>
        <p:txBody>
          <a:bodyPr/>
          <a:lstStyle/>
          <a:p>
            <a:fld id="{C76278E7-6CB4-4708-96CE-A29904AEA678}" type="slidenum">
              <a:rPr lang="en-IN" smtClean="0"/>
              <a:t>‹#›</a:t>
            </a:fld>
            <a:endParaRPr lang="en-IN"/>
          </a:p>
        </p:txBody>
      </p:sp>
    </p:spTree>
    <p:extLst>
      <p:ext uri="{BB962C8B-B14F-4D97-AF65-F5344CB8AC3E}">
        <p14:creationId xmlns:p14="http://schemas.microsoft.com/office/powerpoint/2010/main" val="3399928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3CB07-10A5-A51A-90BA-87160DC6FD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A0646EC-4E4E-7672-16E9-BBAF6F5939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BA2E345-EA3B-85F0-7F55-38FB42A127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B431FC-0470-FC73-C546-4DDBC2938A11}"/>
              </a:ext>
            </a:extLst>
          </p:cNvPr>
          <p:cNvSpPr>
            <a:spLocks noGrp="1"/>
          </p:cNvSpPr>
          <p:nvPr>
            <p:ph type="dt" sz="half" idx="10"/>
          </p:nvPr>
        </p:nvSpPr>
        <p:spPr/>
        <p:txBody>
          <a:bodyPr/>
          <a:lstStyle/>
          <a:p>
            <a:fld id="{BCB13133-C075-433F-9AC0-D222EA437025}" type="datetimeFigureOut">
              <a:rPr lang="en-IN" smtClean="0"/>
              <a:t>10-02-2025</a:t>
            </a:fld>
            <a:endParaRPr lang="en-IN"/>
          </a:p>
        </p:txBody>
      </p:sp>
      <p:sp>
        <p:nvSpPr>
          <p:cNvPr id="6" name="Footer Placeholder 5">
            <a:extLst>
              <a:ext uri="{FF2B5EF4-FFF2-40B4-BE49-F238E27FC236}">
                <a16:creationId xmlns:a16="http://schemas.microsoft.com/office/drawing/2014/main" id="{483B0909-56F6-6726-E575-20C3488C54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1F03FD-7059-AD6F-0CD8-5698F1225038}"/>
              </a:ext>
            </a:extLst>
          </p:cNvPr>
          <p:cNvSpPr>
            <a:spLocks noGrp="1"/>
          </p:cNvSpPr>
          <p:nvPr>
            <p:ph type="sldNum" sz="quarter" idx="12"/>
          </p:nvPr>
        </p:nvSpPr>
        <p:spPr/>
        <p:txBody>
          <a:bodyPr/>
          <a:lstStyle/>
          <a:p>
            <a:fld id="{C76278E7-6CB4-4708-96CE-A29904AEA678}" type="slidenum">
              <a:rPr lang="en-IN" smtClean="0"/>
              <a:t>‹#›</a:t>
            </a:fld>
            <a:endParaRPr lang="en-IN"/>
          </a:p>
        </p:txBody>
      </p:sp>
    </p:spTree>
    <p:extLst>
      <p:ext uri="{BB962C8B-B14F-4D97-AF65-F5344CB8AC3E}">
        <p14:creationId xmlns:p14="http://schemas.microsoft.com/office/powerpoint/2010/main" val="4109286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78D458-1041-2915-539C-E4A43F6553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A1C4A4-0631-E884-ABE2-D354F77BEF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0AD7D0-3111-67B3-0FE6-7A087D7A47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CB13133-C075-433F-9AC0-D222EA437025}" type="datetimeFigureOut">
              <a:rPr lang="en-IN" smtClean="0"/>
              <a:t>10-02-2025</a:t>
            </a:fld>
            <a:endParaRPr lang="en-IN"/>
          </a:p>
        </p:txBody>
      </p:sp>
      <p:sp>
        <p:nvSpPr>
          <p:cNvPr id="5" name="Footer Placeholder 4">
            <a:extLst>
              <a:ext uri="{FF2B5EF4-FFF2-40B4-BE49-F238E27FC236}">
                <a16:creationId xmlns:a16="http://schemas.microsoft.com/office/drawing/2014/main" id="{A8926A90-F83B-4DC6-BA3F-EC9ED1E4F0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1263DC07-91C1-2B8A-4312-49AF0E206C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76278E7-6CB4-4708-96CE-A29904AEA678}" type="slidenum">
              <a:rPr lang="en-IN" smtClean="0"/>
              <a:t>‹#›</a:t>
            </a:fld>
            <a:endParaRPr lang="en-IN"/>
          </a:p>
        </p:txBody>
      </p:sp>
    </p:spTree>
    <p:extLst>
      <p:ext uri="{BB962C8B-B14F-4D97-AF65-F5344CB8AC3E}">
        <p14:creationId xmlns:p14="http://schemas.microsoft.com/office/powerpoint/2010/main" val="2979717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06E64-652F-6DA0-1E13-09D575466DB4}"/>
              </a:ext>
            </a:extLst>
          </p:cNvPr>
          <p:cNvSpPr>
            <a:spLocks noGrp="1"/>
          </p:cNvSpPr>
          <p:nvPr>
            <p:ph type="ctrTitle"/>
          </p:nvPr>
        </p:nvSpPr>
        <p:spPr/>
        <p:txBody>
          <a:bodyPr/>
          <a:lstStyle/>
          <a:p>
            <a:r>
              <a:rPr lang="en-IN" dirty="0"/>
              <a:t>NODE2VEC</a:t>
            </a:r>
          </a:p>
        </p:txBody>
      </p:sp>
      <p:sp>
        <p:nvSpPr>
          <p:cNvPr id="3" name="Subtitle 2">
            <a:extLst>
              <a:ext uri="{FF2B5EF4-FFF2-40B4-BE49-F238E27FC236}">
                <a16:creationId xmlns:a16="http://schemas.microsoft.com/office/drawing/2014/main" id="{49BA40B2-0D8C-5BD5-6F93-4529EE95B031}"/>
              </a:ext>
            </a:extLst>
          </p:cNvPr>
          <p:cNvSpPr>
            <a:spLocks noGrp="1"/>
          </p:cNvSpPr>
          <p:nvPr>
            <p:ph type="subTitle" idx="1"/>
          </p:nvPr>
        </p:nvSpPr>
        <p:spPr/>
        <p:txBody>
          <a:bodyPr/>
          <a:lstStyle/>
          <a:p>
            <a:r>
              <a:rPr lang="en-US" sz="1800" b="1" i="0" u="none" strike="noStrike" baseline="0" dirty="0">
                <a:latin typeface="NimbusSanL-Bold"/>
              </a:rPr>
              <a:t>Scalable Feature Learning for Networks</a:t>
            </a:r>
          </a:p>
          <a:p>
            <a:endParaRPr lang="en-US" sz="1800" b="1" dirty="0">
              <a:latin typeface="NimbusSanL-Bold"/>
            </a:endParaRPr>
          </a:p>
          <a:p>
            <a:r>
              <a:rPr lang="en-US" sz="1800" b="1" dirty="0">
                <a:latin typeface="NimbusSanL-Bold"/>
              </a:rPr>
              <a:t>Raunak Seksaria</a:t>
            </a:r>
          </a:p>
          <a:p>
            <a:endParaRPr lang="en-IN" dirty="0"/>
          </a:p>
        </p:txBody>
      </p:sp>
    </p:spTree>
    <p:extLst>
      <p:ext uri="{BB962C8B-B14F-4D97-AF65-F5344CB8AC3E}">
        <p14:creationId xmlns:p14="http://schemas.microsoft.com/office/powerpoint/2010/main" val="1404239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7A461-8147-6286-572F-1DC07DA8566B}"/>
              </a:ext>
            </a:extLst>
          </p:cNvPr>
          <p:cNvSpPr>
            <a:spLocks noGrp="1"/>
          </p:cNvSpPr>
          <p:nvPr>
            <p:ph type="title"/>
          </p:nvPr>
        </p:nvSpPr>
        <p:spPr>
          <a:xfrm>
            <a:off x="838200" y="365125"/>
            <a:ext cx="4912360" cy="1325563"/>
          </a:xfrm>
        </p:spPr>
        <p:txBody>
          <a:bodyPr/>
          <a:lstStyle/>
          <a:p>
            <a:r>
              <a:rPr lang="en-IN" dirty="0"/>
              <a:t>The actual algorithm</a:t>
            </a:r>
          </a:p>
        </p:txBody>
      </p:sp>
      <p:sp>
        <p:nvSpPr>
          <p:cNvPr id="3" name="Content Placeholder 2">
            <a:extLst>
              <a:ext uri="{FF2B5EF4-FFF2-40B4-BE49-F238E27FC236}">
                <a16:creationId xmlns:a16="http://schemas.microsoft.com/office/drawing/2014/main" id="{A88861C4-F146-1319-FC56-3B497ECD275F}"/>
              </a:ext>
            </a:extLst>
          </p:cNvPr>
          <p:cNvSpPr>
            <a:spLocks noGrp="1"/>
          </p:cNvSpPr>
          <p:nvPr>
            <p:ph idx="1"/>
          </p:nvPr>
        </p:nvSpPr>
        <p:spPr>
          <a:xfrm>
            <a:off x="838200" y="1825625"/>
            <a:ext cx="3703320" cy="4351338"/>
          </a:xfrm>
        </p:spPr>
        <p:txBody>
          <a:bodyPr/>
          <a:lstStyle/>
          <a:p>
            <a:endParaRPr lang="en-IN" dirty="0"/>
          </a:p>
        </p:txBody>
      </p:sp>
      <p:pic>
        <p:nvPicPr>
          <p:cNvPr id="5" name="Picture 4">
            <a:extLst>
              <a:ext uri="{FF2B5EF4-FFF2-40B4-BE49-F238E27FC236}">
                <a16:creationId xmlns:a16="http://schemas.microsoft.com/office/drawing/2014/main" id="{42CBA05A-0635-1361-6452-03F2C4090186}"/>
              </a:ext>
            </a:extLst>
          </p:cNvPr>
          <p:cNvPicPr>
            <a:picLocks noChangeAspect="1"/>
          </p:cNvPicPr>
          <p:nvPr/>
        </p:nvPicPr>
        <p:blipFill>
          <a:blip r:embed="rId2"/>
          <a:stretch>
            <a:fillRect/>
          </a:stretch>
        </p:blipFill>
        <p:spPr>
          <a:xfrm>
            <a:off x="5674949" y="1223272"/>
            <a:ext cx="5210902" cy="4953691"/>
          </a:xfrm>
          <a:prstGeom prst="rect">
            <a:avLst/>
          </a:prstGeom>
        </p:spPr>
      </p:pic>
    </p:spTree>
    <p:extLst>
      <p:ext uri="{BB962C8B-B14F-4D97-AF65-F5344CB8AC3E}">
        <p14:creationId xmlns:p14="http://schemas.microsoft.com/office/powerpoint/2010/main" val="3106020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F776D-CE0A-F389-0CC6-7C976957DD27}"/>
              </a:ext>
            </a:extLst>
          </p:cNvPr>
          <p:cNvSpPr>
            <a:spLocks noGrp="1"/>
          </p:cNvSpPr>
          <p:nvPr>
            <p:ph type="title"/>
          </p:nvPr>
        </p:nvSpPr>
        <p:spPr/>
        <p:txBody>
          <a:bodyPr/>
          <a:lstStyle/>
          <a:p>
            <a:r>
              <a:rPr lang="en-IN" dirty="0"/>
              <a:t>limitations</a:t>
            </a:r>
          </a:p>
        </p:txBody>
      </p:sp>
      <p:sp>
        <p:nvSpPr>
          <p:cNvPr id="3" name="Content Placeholder 2">
            <a:extLst>
              <a:ext uri="{FF2B5EF4-FFF2-40B4-BE49-F238E27FC236}">
                <a16:creationId xmlns:a16="http://schemas.microsoft.com/office/drawing/2014/main" id="{E558CA20-9E41-846B-9680-A96B9A9E5210}"/>
              </a:ext>
            </a:extLst>
          </p:cNvPr>
          <p:cNvSpPr>
            <a:spLocks noGrp="1"/>
          </p:cNvSpPr>
          <p:nvPr>
            <p:ph idx="1"/>
          </p:nvPr>
        </p:nvSpPr>
        <p:spPr/>
        <p:txBody>
          <a:bodyPr>
            <a:normAutofit lnSpcReduction="10000"/>
          </a:bodyPr>
          <a:lstStyle/>
          <a:p>
            <a:r>
              <a:rPr lang="en-US" b="0" i="0" dirty="0">
                <a:solidFill>
                  <a:srgbClr val="242424"/>
                </a:solidFill>
                <a:effectLst/>
                <a:latin typeface="source-serif-pro"/>
              </a:rPr>
              <a:t>First of all, the node2vec algorithm does not differentiate between node or relationship types. If your graph has many node or relationship types, the node2vec algorithm will not consider that. Secondly, node properties or features cannot be added to the algorithm input. The resulting node embeddings are only affected by the network topology and not node properties or attributes.</a:t>
            </a:r>
          </a:p>
          <a:p>
            <a:r>
              <a:rPr lang="en-US" b="1" i="0" dirty="0" err="1">
                <a:solidFill>
                  <a:srgbClr val="242424"/>
                </a:solidFill>
                <a:effectLst/>
                <a:latin typeface="source-serif-pro"/>
              </a:rPr>
              <a:t>transductive</a:t>
            </a:r>
            <a:r>
              <a:rPr lang="en-US" b="0" i="0" dirty="0">
                <a:solidFill>
                  <a:srgbClr val="242424"/>
                </a:solidFill>
                <a:effectLst/>
                <a:latin typeface="source-serif-pro"/>
              </a:rPr>
              <a:t> node embedding algorithm, meaning that, it needs the whole graph to be available to learn the node embeddings. You cannot run the node2vec algorithm separately on your test and training data. Similarly, when a new node is added to your graph, you need to rerun the node2vec algorithm on the whole graph if you want to generate embedding for the new node.</a:t>
            </a:r>
            <a:endParaRPr lang="en-IN" dirty="0"/>
          </a:p>
        </p:txBody>
      </p:sp>
    </p:spTree>
    <p:extLst>
      <p:ext uri="{BB962C8B-B14F-4D97-AF65-F5344CB8AC3E}">
        <p14:creationId xmlns:p14="http://schemas.microsoft.com/office/powerpoint/2010/main" val="2181317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15846-1763-5001-F794-0E1B5003C8A3}"/>
              </a:ext>
            </a:extLst>
          </p:cNvPr>
          <p:cNvSpPr>
            <a:spLocks noGrp="1"/>
          </p:cNvSpPr>
          <p:nvPr>
            <p:ph type="title"/>
          </p:nvPr>
        </p:nvSpPr>
        <p:spPr/>
        <p:txBody>
          <a:bodyPr/>
          <a:lstStyle/>
          <a:p>
            <a:r>
              <a:rPr lang="en-IN" dirty="0"/>
              <a:t>Problem trying to be solved</a:t>
            </a:r>
          </a:p>
        </p:txBody>
      </p:sp>
      <p:sp>
        <p:nvSpPr>
          <p:cNvPr id="3" name="Content Placeholder 2">
            <a:extLst>
              <a:ext uri="{FF2B5EF4-FFF2-40B4-BE49-F238E27FC236}">
                <a16:creationId xmlns:a16="http://schemas.microsoft.com/office/drawing/2014/main" id="{AE1BA830-279E-90AC-C637-359721184B76}"/>
              </a:ext>
            </a:extLst>
          </p:cNvPr>
          <p:cNvSpPr>
            <a:spLocks noGrp="1"/>
          </p:cNvSpPr>
          <p:nvPr>
            <p:ph idx="1"/>
          </p:nvPr>
        </p:nvSpPr>
        <p:spPr/>
        <p:txBody>
          <a:bodyPr>
            <a:normAutofit/>
          </a:bodyPr>
          <a:lstStyle/>
          <a:p>
            <a:r>
              <a:rPr lang="en-US" sz="2000" dirty="0"/>
              <a:t>mapping of nodes to a low-dimensional space of features that maximizes the likelihood of preserving network neighborhoods of nodes</a:t>
            </a:r>
          </a:p>
          <a:p>
            <a:pPr algn="l"/>
            <a:r>
              <a:rPr lang="en-US" sz="2000" b="0" i="0" u="none" strike="noStrike" baseline="0" dirty="0"/>
              <a:t>Any supervised machine learning algorithm requires a set of informative, </a:t>
            </a:r>
            <a:r>
              <a:rPr lang="en-IN" sz="2000" b="0" i="0" u="none" strike="noStrike" baseline="0" dirty="0"/>
              <a:t>discriminating, and independent features.</a:t>
            </a:r>
            <a:endParaRPr lang="en-IN" sz="2000" dirty="0"/>
          </a:p>
        </p:txBody>
      </p:sp>
    </p:spTree>
    <p:extLst>
      <p:ext uri="{BB962C8B-B14F-4D97-AF65-F5344CB8AC3E}">
        <p14:creationId xmlns:p14="http://schemas.microsoft.com/office/powerpoint/2010/main" val="4124031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23F4-D2CA-43B9-39CE-88C14A81B817}"/>
              </a:ext>
            </a:extLst>
          </p:cNvPr>
          <p:cNvSpPr>
            <a:spLocks noGrp="1"/>
          </p:cNvSpPr>
          <p:nvPr>
            <p:ph type="title"/>
          </p:nvPr>
        </p:nvSpPr>
        <p:spPr/>
        <p:txBody>
          <a:bodyPr/>
          <a:lstStyle/>
          <a:p>
            <a:r>
              <a:rPr lang="en-IN" dirty="0"/>
              <a:t>Problems with current approaches</a:t>
            </a:r>
          </a:p>
        </p:txBody>
      </p:sp>
      <p:sp>
        <p:nvSpPr>
          <p:cNvPr id="3" name="Content Placeholder 2">
            <a:extLst>
              <a:ext uri="{FF2B5EF4-FFF2-40B4-BE49-F238E27FC236}">
                <a16:creationId xmlns:a16="http://schemas.microsoft.com/office/drawing/2014/main" id="{FC8ACFF5-B47E-CBDE-9428-58AF23045979}"/>
              </a:ext>
            </a:extLst>
          </p:cNvPr>
          <p:cNvSpPr>
            <a:spLocks noGrp="1"/>
          </p:cNvSpPr>
          <p:nvPr>
            <p:ph idx="1"/>
          </p:nvPr>
        </p:nvSpPr>
        <p:spPr/>
        <p:txBody>
          <a:bodyPr/>
          <a:lstStyle/>
          <a:p>
            <a:pPr algn="l"/>
            <a:r>
              <a:rPr lang="en-IN" sz="1800" b="0" i="0" u="none" strike="noStrike" baseline="0" dirty="0">
                <a:latin typeface="NimbusRomNo9L-Regu"/>
              </a:rPr>
              <a:t>Hand engineering : domain knowledge</a:t>
            </a:r>
          </a:p>
          <a:p>
            <a:pPr algn="l"/>
            <a:r>
              <a:rPr lang="en-IN" sz="1800" b="0" i="0" u="none" strike="noStrike" baseline="0" dirty="0">
                <a:latin typeface="NimbusRomNo9L-Regu"/>
              </a:rPr>
              <a:t>downstream prediction task : complexity </a:t>
            </a:r>
          </a:p>
          <a:p>
            <a:pPr algn="l"/>
            <a:r>
              <a:rPr lang="en-US" sz="1800" b="0" i="0" u="none" strike="noStrike" baseline="0" dirty="0" err="1">
                <a:latin typeface="NimbusRomNo9L-Regu"/>
              </a:rPr>
              <a:t>eigendecomposition</a:t>
            </a:r>
            <a:r>
              <a:rPr lang="en-US" sz="1800" b="0" i="0" u="none" strike="noStrike" baseline="0" dirty="0">
                <a:latin typeface="NimbusRomNo9L-Regu"/>
              </a:rPr>
              <a:t> of the appropriate data matrix which is expensive for large real-world networks. Moreover, the resulting latent representations give poor performance on various</a:t>
            </a:r>
          </a:p>
          <a:p>
            <a:pPr algn="l"/>
            <a:r>
              <a:rPr lang="en-IN" sz="1800" b="0" i="0" u="none" strike="noStrike" baseline="0" dirty="0">
                <a:latin typeface="NimbusRomNo9L-Regu"/>
              </a:rPr>
              <a:t>prediction tasks over networks.</a:t>
            </a:r>
            <a:endParaRPr lang="en-IN" dirty="0"/>
          </a:p>
        </p:txBody>
      </p:sp>
    </p:spTree>
    <p:extLst>
      <p:ext uri="{BB962C8B-B14F-4D97-AF65-F5344CB8AC3E}">
        <p14:creationId xmlns:p14="http://schemas.microsoft.com/office/powerpoint/2010/main" val="551368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8459D-590D-2E1D-DDC2-FE4446C85342}"/>
              </a:ext>
            </a:extLst>
          </p:cNvPr>
          <p:cNvSpPr>
            <a:spLocks noGrp="1"/>
          </p:cNvSpPr>
          <p:nvPr>
            <p:ph type="title"/>
          </p:nvPr>
        </p:nvSpPr>
        <p:spPr/>
        <p:txBody>
          <a:bodyPr/>
          <a:lstStyle/>
          <a:p>
            <a:r>
              <a:rPr lang="en-IN" dirty="0"/>
              <a:t>Word2vec : </a:t>
            </a:r>
            <a:r>
              <a:rPr lang="en-IN" dirty="0" err="1"/>
              <a:t>skipgram</a:t>
            </a:r>
            <a:endParaRPr lang="en-IN" dirty="0"/>
          </a:p>
        </p:txBody>
      </p:sp>
      <p:pic>
        <p:nvPicPr>
          <p:cNvPr id="5" name="Content Placeholder 4">
            <a:extLst>
              <a:ext uri="{FF2B5EF4-FFF2-40B4-BE49-F238E27FC236}">
                <a16:creationId xmlns:a16="http://schemas.microsoft.com/office/drawing/2014/main" id="{DBFB3249-F7E6-CDAF-8AA6-6AA881F9E840}"/>
              </a:ext>
            </a:extLst>
          </p:cNvPr>
          <p:cNvPicPr>
            <a:picLocks noGrp="1" noChangeAspect="1"/>
          </p:cNvPicPr>
          <p:nvPr>
            <p:ph idx="1"/>
          </p:nvPr>
        </p:nvPicPr>
        <p:blipFill>
          <a:blip r:embed="rId2"/>
          <a:srcRect l="8055" t="1573" r="16086" b="13398"/>
          <a:stretch/>
        </p:blipFill>
        <p:spPr>
          <a:xfrm>
            <a:off x="3357880" y="1298140"/>
            <a:ext cx="8571654" cy="3699839"/>
          </a:xfrm>
        </p:spPr>
      </p:pic>
      <p:sp>
        <p:nvSpPr>
          <p:cNvPr id="6" name="TextBox 5">
            <a:extLst>
              <a:ext uri="{FF2B5EF4-FFF2-40B4-BE49-F238E27FC236}">
                <a16:creationId xmlns:a16="http://schemas.microsoft.com/office/drawing/2014/main" id="{A221AC16-FC16-DDEF-7FA5-3604C2DDDBB5}"/>
              </a:ext>
            </a:extLst>
          </p:cNvPr>
          <p:cNvSpPr txBox="1"/>
          <p:nvPr/>
        </p:nvSpPr>
        <p:spPr>
          <a:xfrm>
            <a:off x="365760" y="1690688"/>
            <a:ext cx="3175001" cy="3970318"/>
          </a:xfrm>
          <a:prstGeom prst="rect">
            <a:avLst/>
          </a:prstGeom>
          <a:noFill/>
        </p:spPr>
        <p:txBody>
          <a:bodyPr wrap="square" rtlCol="0">
            <a:spAutoFit/>
          </a:bodyPr>
          <a:lstStyle/>
          <a:p>
            <a:r>
              <a:rPr lang="en-US" b="0" i="0" dirty="0">
                <a:solidFill>
                  <a:srgbClr val="242424"/>
                </a:solidFill>
                <a:effectLst/>
                <a:latin typeface="source-serif-pro"/>
              </a:rPr>
              <a:t>Word2vec uses a trick where we aren’t interested in the output vector of the neural network, but rather the goal is to learn the weights of the hidden layer. The weights of the hidden layer are actually the word embedding we are trying to learn. The number of neurons in the hidden layer will determine the </a:t>
            </a:r>
            <a:r>
              <a:rPr lang="en-US" b="1" i="0" dirty="0">
                <a:solidFill>
                  <a:srgbClr val="242424"/>
                </a:solidFill>
                <a:effectLst/>
                <a:latin typeface="source-serif-pro"/>
              </a:rPr>
              <a:t>embedding dimension </a:t>
            </a:r>
            <a:r>
              <a:rPr lang="en-US" b="0" i="0" dirty="0">
                <a:solidFill>
                  <a:srgbClr val="242424"/>
                </a:solidFill>
                <a:effectLst/>
                <a:latin typeface="source-serif-pro"/>
              </a:rPr>
              <a:t>or the size of the vector representing each word in the vocabulary.</a:t>
            </a:r>
            <a:endParaRPr lang="en-IN" dirty="0"/>
          </a:p>
        </p:txBody>
      </p:sp>
    </p:spTree>
    <p:extLst>
      <p:ext uri="{BB962C8B-B14F-4D97-AF65-F5344CB8AC3E}">
        <p14:creationId xmlns:p14="http://schemas.microsoft.com/office/powerpoint/2010/main" val="4193021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AE639-428E-6F69-3DD8-D732B34DE306}"/>
              </a:ext>
            </a:extLst>
          </p:cNvPr>
          <p:cNvSpPr>
            <a:spLocks noGrp="1"/>
          </p:cNvSpPr>
          <p:nvPr>
            <p:ph type="title"/>
          </p:nvPr>
        </p:nvSpPr>
        <p:spPr/>
        <p:txBody>
          <a:bodyPr/>
          <a:lstStyle/>
          <a:p>
            <a:r>
              <a:rPr lang="en-IN" dirty="0"/>
              <a:t>Key features</a:t>
            </a:r>
          </a:p>
        </p:txBody>
      </p:sp>
      <p:sp>
        <p:nvSpPr>
          <p:cNvPr id="3" name="Content Placeholder 2">
            <a:extLst>
              <a:ext uri="{FF2B5EF4-FFF2-40B4-BE49-F238E27FC236}">
                <a16:creationId xmlns:a16="http://schemas.microsoft.com/office/drawing/2014/main" id="{E391E7C3-B39F-91DC-B95E-FAA73170CF27}"/>
              </a:ext>
            </a:extLst>
          </p:cNvPr>
          <p:cNvSpPr>
            <a:spLocks noGrp="1"/>
          </p:cNvSpPr>
          <p:nvPr>
            <p:ph idx="1"/>
          </p:nvPr>
        </p:nvSpPr>
        <p:spPr/>
        <p:txBody>
          <a:bodyPr/>
          <a:lstStyle/>
          <a:p>
            <a:r>
              <a:rPr lang="en-IN" dirty="0"/>
              <a:t>Semi supervised</a:t>
            </a:r>
          </a:p>
          <a:p>
            <a:r>
              <a:rPr lang="en-IN" dirty="0"/>
              <a:t>Scalable(parallelizable)</a:t>
            </a:r>
          </a:p>
          <a:p>
            <a:r>
              <a:rPr lang="en-IN" dirty="0"/>
              <a:t>Stochastic gradient descent</a:t>
            </a:r>
          </a:p>
          <a:p>
            <a:r>
              <a:rPr lang="en-IN" dirty="0"/>
              <a:t>Random walk 2</a:t>
            </a:r>
            <a:r>
              <a:rPr lang="en-IN" baseline="30000" dirty="0"/>
              <a:t>nd</a:t>
            </a:r>
            <a:r>
              <a:rPr lang="en-IN" dirty="0"/>
              <a:t> degree</a:t>
            </a:r>
          </a:p>
          <a:p>
            <a:endParaRPr lang="en-IN" dirty="0"/>
          </a:p>
        </p:txBody>
      </p:sp>
    </p:spTree>
    <p:extLst>
      <p:ext uri="{BB962C8B-B14F-4D97-AF65-F5344CB8AC3E}">
        <p14:creationId xmlns:p14="http://schemas.microsoft.com/office/powerpoint/2010/main" val="3827317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62BC9-442E-6432-135D-B67FCAE5F378}"/>
              </a:ext>
            </a:extLst>
          </p:cNvPr>
          <p:cNvSpPr>
            <a:spLocks noGrp="1"/>
          </p:cNvSpPr>
          <p:nvPr>
            <p:ph type="title"/>
          </p:nvPr>
        </p:nvSpPr>
        <p:spPr/>
        <p:txBody>
          <a:bodyPr/>
          <a:lstStyle/>
          <a:p>
            <a:r>
              <a:rPr lang="en-IN" dirty="0"/>
              <a:t>Homophily and structural equivalence</a:t>
            </a:r>
          </a:p>
        </p:txBody>
      </p:sp>
      <p:pic>
        <p:nvPicPr>
          <p:cNvPr id="5" name="Content Placeholder 4">
            <a:extLst>
              <a:ext uri="{FF2B5EF4-FFF2-40B4-BE49-F238E27FC236}">
                <a16:creationId xmlns:a16="http://schemas.microsoft.com/office/drawing/2014/main" id="{CC43E224-DF65-A49C-04B1-623755A0C446}"/>
              </a:ext>
            </a:extLst>
          </p:cNvPr>
          <p:cNvPicPr>
            <a:picLocks noGrp="1" noChangeAspect="1"/>
          </p:cNvPicPr>
          <p:nvPr>
            <p:ph idx="1"/>
          </p:nvPr>
        </p:nvPicPr>
        <p:blipFill>
          <a:blip r:embed="rId2"/>
          <a:stretch>
            <a:fillRect/>
          </a:stretch>
        </p:blipFill>
        <p:spPr>
          <a:xfrm>
            <a:off x="6205673" y="2451713"/>
            <a:ext cx="5639587" cy="2591162"/>
          </a:xfrm>
        </p:spPr>
      </p:pic>
    </p:spTree>
    <p:extLst>
      <p:ext uri="{BB962C8B-B14F-4D97-AF65-F5344CB8AC3E}">
        <p14:creationId xmlns:p14="http://schemas.microsoft.com/office/powerpoint/2010/main" val="238611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72DC1-1893-0D12-8243-585A38272A93}"/>
              </a:ext>
            </a:extLst>
          </p:cNvPr>
          <p:cNvSpPr>
            <a:spLocks noGrp="1"/>
          </p:cNvSpPr>
          <p:nvPr>
            <p:ph type="title"/>
          </p:nvPr>
        </p:nvSpPr>
        <p:spPr/>
        <p:txBody>
          <a:bodyPr/>
          <a:lstStyle/>
          <a:p>
            <a:r>
              <a:rPr lang="en-IN" dirty="0"/>
              <a:t>Objective function</a:t>
            </a:r>
          </a:p>
        </p:txBody>
      </p:sp>
      <p:pic>
        <p:nvPicPr>
          <p:cNvPr id="5" name="Content Placeholder 4">
            <a:extLst>
              <a:ext uri="{FF2B5EF4-FFF2-40B4-BE49-F238E27FC236}">
                <a16:creationId xmlns:a16="http://schemas.microsoft.com/office/drawing/2014/main" id="{50365AB9-0B61-7D65-59E4-F8CDF2059D54}"/>
              </a:ext>
            </a:extLst>
          </p:cNvPr>
          <p:cNvPicPr>
            <a:picLocks noGrp="1" noChangeAspect="1"/>
          </p:cNvPicPr>
          <p:nvPr>
            <p:ph idx="1"/>
          </p:nvPr>
        </p:nvPicPr>
        <p:blipFill>
          <a:blip r:embed="rId2"/>
          <a:stretch>
            <a:fillRect/>
          </a:stretch>
        </p:blipFill>
        <p:spPr>
          <a:xfrm>
            <a:off x="3738667" y="2171501"/>
            <a:ext cx="3048425" cy="571580"/>
          </a:xfrm>
        </p:spPr>
      </p:pic>
      <p:pic>
        <p:nvPicPr>
          <p:cNvPr id="7" name="Picture 6">
            <a:extLst>
              <a:ext uri="{FF2B5EF4-FFF2-40B4-BE49-F238E27FC236}">
                <a16:creationId xmlns:a16="http://schemas.microsoft.com/office/drawing/2014/main" id="{31E4BF68-B6BD-0038-B457-FED4C05BCD03}"/>
              </a:ext>
            </a:extLst>
          </p:cNvPr>
          <p:cNvPicPr>
            <a:picLocks noChangeAspect="1"/>
          </p:cNvPicPr>
          <p:nvPr/>
        </p:nvPicPr>
        <p:blipFill>
          <a:blip r:embed="rId3"/>
          <a:stretch>
            <a:fillRect/>
          </a:stretch>
        </p:blipFill>
        <p:spPr>
          <a:xfrm>
            <a:off x="4238366" y="3062236"/>
            <a:ext cx="3715268" cy="733527"/>
          </a:xfrm>
          <a:prstGeom prst="rect">
            <a:avLst/>
          </a:prstGeom>
        </p:spPr>
      </p:pic>
      <p:pic>
        <p:nvPicPr>
          <p:cNvPr id="9" name="Picture 8">
            <a:extLst>
              <a:ext uri="{FF2B5EF4-FFF2-40B4-BE49-F238E27FC236}">
                <a16:creationId xmlns:a16="http://schemas.microsoft.com/office/drawing/2014/main" id="{406EC124-350E-1B62-6F4E-8709A9E8BE38}"/>
              </a:ext>
            </a:extLst>
          </p:cNvPr>
          <p:cNvPicPr>
            <a:picLocks noChangeAspect="1"/>
          </p:cNvPicPr>
          <p:nvPr/>
        </p:nvPicPr>
        <p:blipFill>
          <a:blip r:embed="rId4"/>
          <a:stretch>
            <a:fillRect/>
          </a:stretch>
        </p:blipFill>
        <p:spPr>
          <a:xfrm>
            <a:off x="3547707" y="4269311"/>
            <a:ext cx="5096586" cy="1590897"/>
          </a:xfrm>
          <a:prstGeom prst="rect">
            <a:avLst/>
          </a:prstGeom>
        </p:spPr>
      </p:pic>
      <p:sp>
        <p:nvSpPr>
          <p:cNvPr id="10" name="TextBox 9">
            <a:extLst>
              <a:ext uri="{FF2B5EF4-FFF2-40B4-BE49-F238E27FC236}">
                <a16:creationId xmlns:a16="http://schemas.microsoft.com/office/drawing/2014/main" id="{391A8BA1-4748-FCFB-C4CF-B27D5A04BD36}"/>
              </a:ext>
            </a:extLst>
          </p:cNvPr>
          <p:cNvSpPr txBox="1"/>
          <p:nvPr/>
        </p:nvSpPr>
        <p:spPr>
          <a:xfrm>
            <a:off x="1667933" y="1981200"/>
            <a:ext cx="2114681" cy="646331"/>
          </a:xfrm>
          <a:prstGeom prst="rect">
            <a:avLst/>
          </a:prstGeom>
          <a:noFill/>
        </p:spPr>
        <p:txBody>
          <a:bodyPr wrap="none" rtlCol="0">
            <a:spAutoFit/>
          </a:bodyPr>
          <a:lstStyle/>
          <a:p>
            <a:r>
              <a:rPr lang="en-IN" dirty="0"/>
              <a:t>Return parameter p</a:t>
            </a:r>
          </a:p>
          <a:p>
            <a:r>
              <a:rPr lang="en-IN" dirty="0"/>
              <a:t>In-out parameter q</a:t>
            </a:r>
          </a:p>
        </p:txBody>
      </p:sp>
    </p:spTree>
    <p:extLst>
      <p:ext uri="{BB962C8B-B14F-4D97-AF65-F5344CB8AC3E}">
        <p14:creationId xmlns:p14="http://schemas.microsoft.com/office/powerpoint/2010/main" val="3205397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06E5B-A6E9-E2A3-B3F1-8866DADA7874}"/>
              </a:ext>
            </a:extLst>
          </p:cNvPr>
          <p:cNvSpPr>
            <a:spLocks noGrp="1"/>
          </p:cNvSpPr>
          <p:nvPr>
            <p:ph type="title"/>
          </p:nvPr>
        </p:nvSpPr>
        <p:spPr/>
        <p:txBody>
          <a:bodyPr/>
          <a:lstStyle/>
          <a:p>
            <a:r>
              <a:rPr lang="en-IN" dirty="0"/>
              <a:t>Negative weights</a:t>
            </a:r>
          </a:p>
        </p:txBody>
      </p:sp>
      <p:sp>
        <p:nvSpPr>
          <p:cNvPr id="3" name="Content Placeholder 2">
            <a:extLst>
              <a:ext uri="{FF2B5EF4-FFF2-40B4-BE49-F238E27FC236}">
                <a16:creationId xmlns:a16="http://schemas.microsoft.com/office/drawing/2014/main" id="{305502B5-C24C-034E-0E33-4BA67A920E78}"/>
              </a:ext>
            </a:extLst>
          </p:cNvPr>
          <p:cNvSpPr>
            <a:spLocks noGrp="1"/>
          </p:cNvSpPr>
          <p:nvPr>
            <p:ph idx="1"/>
          </p:nvPr>
        </p:nvSpPr>
        <p:spPr/>
        <p:txBody>
          <a:bodyPr/>
          <a:lstStyle/>
          <a:p>
            <a:r>
              <a:rPr lang="en-US" b="0" i="0" dirty="0">
                <a:solidFill>
                  <a:srgbClr val="242424"/>
                </a:solidFill>
                <a:effectLst/>
                <a:latin typeface="source-serif-pro"/>
              </a:rPr>
              <a:t>Updating several thousand weights for every input-context training pair is very expensive. Negative sampling solves this performance issue by having each training sample modify only a small subset of the weights rather than all of them. With negative sampling, a “negative” word is one for which we want the neural network to output a 0, meaning that it is not in the context of our input term. We will still update the weights for our “positive” context word.</a:t>
            </a:r>
            <a:endParaRPr lang="en-IN" dirty="0"/>
          </a:p>
        </p:txBody>
      </p:sp>
    </p:spTree>
    <p:extLst>
      <p:ext uri="{BB962C8B-B14F-4D97-AF65-F5344CB8AC3E}">
        <p14:creationId xmlns:p14="http://schemas.microsoft.com/office/powerpoint/2010/main" val="1310897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1A33C-1317-B083-11DD-E272E67AFE0E}"/>
              </a:ext>
            </a:extLst>
          </p:cNvPr>
          <p:cNvSpPr>
            <a:spLocks noGrp="1"/>
          </p:cNvSpPr>
          <p:nvPr>
            <p:ph type="title"/>
          </p:nvPr>
        </p:nvSpPr>
        <p:spPr/>
        <p:txBody>
          <a:bodyPr/>
          <a:lstStyle/>
          <a:p>
            <a:r>
              <a:rPr lang="en-IN" dirty="0"/>
              <a:t>2</a:t>
            </a:r>
            <a:r>
              <a:rPr lang="en-IN" baseline="30000" dirty="0"/>
              <a:t>nd</a:t>
            </a:r>
            <a:r>
              <a:rPr lang="en-IN" dirty="0"/>
              <a:t> order random walk</a:t>
            </a:r>
          </a:p>
        </p:txBody>
      </p:sp>
      <p:pic>
        <p:nvPicPr>
          <p:cNvPr id="5" name="Content Placeholder 4">
            <a:extLst>
              <a:ext uri="{FF2B5EF4-FFF2-40B4-BE49-F238E27FC236}">
                <a16:creationId xmlns:a16="http://schemas.microsoft.com/office/drawing/2014/main" id="{C8924E25-811E-B663-56F7-A7D8F041A27E}"/>
              </a:ext>
            </a:extLst>
          </p:cNvPr>
          <p:cNvPicPr>
            <a:picLocks noGrp="1" noChangeAspect="1"/>
          </p:cNvPicPr>
          <p:nvPr>
            <p:ph idx="1"/>
          </p:nvPr>
        </p:nvPicPr>
        <p:blipFill>
          <a:blip r:embed="rId2"/>
          <a:stretch>
            <a:fillRect/>
          </a:stretch>
        </p:blipFill>
        <p:spPr>
          <a:xfrm>
            <a:off x="5826715" y="2493948"/>
            <a:ext cx="5191850" cy="2486372"/>
          </a:xfrm>
        </p:spPr>
      </p:pic>
      <p:pic>
        <p:nvPicPr>
          <p:cNvPr id="7" name="Picture 6">
            <a:extLst>
              <a:ext uri="{FF2B5EF4-FFF2-40B4-BE49-F238E27FC236}">
                <a16:creationId xmlns:a16="http://schemas.microsoft.com/office/drawing/2014/main" id="{AD92E4C7-480D-3D8C-1D85-028C96C7DE93}"/>
              </a:ext>
            </a:extLst>
          </p:cNvPr>
          <p:cNvPicPr>
            <a:picLocks noChangeAspect="1"/>
          </p:cNvPicPr>
          <p:nvPr/>
        </p:nvPicPr>
        <p:blipFill>
          <a:blip r:embed="rId3"/>
          <a:stretch>
            <a:fillRect/>
          </a:stretch>
        </p:blipFill>
        <p:spPr>
          <a:xfrm>
            <a:off x="1330662" y="2131947"/>
            <a:ext cx="4267796" cy="724001"/>
          </a:xfrm>
          <a:prstGeom prst="rect">
            <a:avLst/>
          </a:prstGeom>
        </p:spPr>
      </p:pic>
      <p:pic>
        <p:nvPicPr>
          <p:cNvPr id="9" name="Picture 8">
            <a:extLst>
              <a:ext uri="{FF2B5EF4-FFF2-40B4-BE49-F238E27FC236}">
                <a16:creationId xmlns:a16="http://schemas.microsoft.com/office/drawing/2014/main" id="{B94F6D8A-85A2-06D5-FAE1-FD814D4D7621}"/>
              </a:ext>
            </a:extLst>
          </p:cNvPr>
          <p:cNvPicPr>
            <a:picLocks noChangeAspect="1"/>
          </p:cNvPicPr>
          <p:nvPr/>
        </p:nvPicPr>
        <p:blipFill>
          <a:blip r:embed="rId4"/>
          <a:stretch>
            <a:fillRect/>
          </a:stretch>
        </p:blipFill>
        <p:spPr>
          <a:xfrm>
            <a:off x="2332785" y="3737134"/>
            <a:ext cx="2934109" cy="1267002"/>
          </a:xfrm>
          <a:prstGeom prst="rect">
            <a:avLst/>
          </a:prstGeom>
        </p:spPr>
      </p:pic>
    </p:spTree>
    <p:extLst>
      <p:ext uri="{BB962C8B-B14F-4D97-AF65-F5344CB8AC3E}">
        <p14:creationId xmlns:p14="http://schemas.microsoft.com/office/powerpoint/2010/main" val="35814946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88</TotalTime>
  <Words>431</Words>
  <Application>Microsoft Office PowerPoint</Application>
  <PresentationFormat>Widescreen</PresentationFormat>
  <Paragraphs>30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vt:lpstr>
      <vt:lpstr>Aptos Display</vt:lpstr>
      <vt:lpstr>Arial</vt:lpstr>
      <vt:lpstr>NimbusRomNo9L-Regu</vt:lpstr>
      <vt:lpstr>NimbusSanL-Bold</vt:lpstr>
      <vt:lpstr>source-serif-pro</vt:lpstr>
      <vt:lpstr>Office Theme</vt:lpstr>
      <vt:lpstr>NODE2VEC</vt:lpstr>
      <vt:lpstr>Problem trying to be solved</vt:lpstr>
      <vt:lpstr>Problems with current approaches</vt:lpstr>
      <vt:lpstr>Word2vec : skipgram</vt:lpstr>
      <vt:lpstr>Key features</vt:lpstr>
      <vt:lpstr>Homophily and structural equivalence</vt:lpstr>
      <vt:lpstr>Objective function</vt:lpstr>
      <vt:lpstr>Negative weights</vt:lpstr>
      <vt:lpstr>2nd order random walk</vt:lpstr>
      <vt:lpstr>The actual algorithm</vt:lpstr>
      <vt:lpstr>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Raunak Seksaria</dc:creator>
  <cp:lastModifiedBy>Raunak Seksaria</cp:lastModifiedBy>
  <cp:revision>1</cp:revision>
  <dcterms:created xsi:type="dcterms:W3CDTF">2025-02-10T13:31:25Z</dcterms:created>
  <dcterms:modified xsi:type="dcterms:W3CDTF">2025-02-10T15:00:00Z</dcterms:modified>
</cp:coreProperties>
</file>