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9E1-6AFE-40ED-3C89-7EA02E5DA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290A6-357D-4EB8-3BEF-7739B537F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F965-FF4C-2990-8E5B-1706BA07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584C-5B7D-4CA0-6DCE-4C82F484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B1BB8-9274-0489-FB8B-F712F44B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9A3A-B415-0EA7-167F-663D46BB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A0F9E-44A1-34E2-E274-317D4DDD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B630-5288-9F97-0125-3756B921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57A4-207E-092F-16FD-FF462169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204B-F350-FFB4-7830-372BEAA4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7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E3DDB-B5CF-A2DE-F4BE-6FADC2570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70FB8-DEFA-2B42-FB44-15007693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62F6-23C5-7A8F-C31A-1BE9935B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C03-B055-A90F-CE53-921B8BB1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DE7D-28D0-13B2-3B95-BEBEA588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689B-2CFD-436E-6EE5-9460746C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C3BF-80B0-82DC-046D-7E4410A0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CA40-3C52-96D5-3085-35C86174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2F1F-D66A-F417-05AA-55E19660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6BE2-7971-2F87-56D8-8820BE3F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2C04-CB3A-FB64-AC0C-1FCCD402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B19C-CA51-950E-B669-CC206F9C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0AA2-872C-16A6-CD2C-FDEE0823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DE55B-8973-730D-D4F7-24F5D1A7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6DBB-4AAC-E201-5BEE-E9173BB6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AB46-5BB0-414B-6D89-98AF3695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3A53-A5E1-2572-CC91-48322F3E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22A45-8F88-F423-8194-5CB0954B4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72150-ACEA-F625-388A-3D439C94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33979-6360-203B-CA3D-295BFB4A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62AC9-09C8-2AE4-350E-0DC7392E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4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66BE-E7C7-5723-7FB7-1F22F4AA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702DA-0E88-CAD5-61C0-C00CC5DD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EBDB4-55DF-AB7F-A7FA-0939CD75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6FAF5-4891-768C-0B95-F53DB43B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B51E2-149C-A06F-F34B-DD2D71F41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44798-ADA3-556F-D66A-B0F31940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F2FD7-94CE-0C9D-503E-CC2B85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42532-C628-8409-BF04-91A44C9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47DC-5653-6B93-EEA4-146920C0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FABD3-BAF3-FACC-E8D5-6FD230F9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39CE2-CB33-9C50-6EC6-72029B24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C635-2343-84DC-2349-0C6F4077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59ADC-35F8-D057-403C-06DD657B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5DD8B-0B05-9972-BA6E-FB6EDBCD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D02FF-826C-B86B-B190-048BA152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4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6376-979B-D162-512F-92AF85B7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262D-CF87-2734-EC45-2C937FA7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18F8D-35AF-F12D-A7C3-6A19DFB81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1B252-C27C-6855-4AB2-2C9868F5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7EA75-5392-1EAC-1794-7291C442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E8377-44B5-321B-FECD-778AB5A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0FA3-6106-9573-C953-7F3BE479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67CE1-5A77-8BBD-6EB6-209ACBBEB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4B4DB-AC81-29F1-DC97-EBA4C09F1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5B404-4353-F2DC-423E-6D7E807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DE93D-2515-8D86-6355-3A7F54D3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84754-9ACD-DB48-C342-A9987F20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952A7-E625-8F56-FFD3-D19EEDE4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7076-38C9-E011-0C8E-B208D90C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B80F-9CEB-FCDA-5E7C-BD43C9C70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F9F5-B9E7-4DB0-8762-B3ED729C415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3E926-B8BD-AA88-2EF9-DB252569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0268-982E-6D9C-B4E0-BDF766C07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3A936-5CB5-C912-C509-226F8C441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208" y="2700492"/>
            <a:ext cx="822960" cy="822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79E68-301B-B991-F9E1-B9A77585A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2" y="2700492"/>
            <a:ext cx="822960" cy="822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8E907-FCC2-F415-8A4B-C1DD26301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2" y="656863"/>
            <a:ext cx="822960" cy="822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8C1218-D2C0-99CD-AA60-D72CF1373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09" y="697738"/>
            <a:ext cx="822960" cy="8229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48BED80-145D-6D78-CE3D-79A5D3114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4241" y="2700492"/>
            <a:ext cx="1247666" cy="8229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32BEE8-18D1-1EFD-8B54-E178288FD2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53709" y="2700492"/>
            <a:ext cx="822960" cy="8229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BEEF633-EE46-91D5-7FC5-335DBCAC5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6594" y="697738"/>
            <a:ext cx="822960" cy="82296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703CA1B-F53D-5723-3205-66AA2B115F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2991" y="4744121"/>
            <a:ext cx="822960" cy="82296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3114DD41-8D60-A092-8AA5-54504782A3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06594" y="4744121"/>
            <a:ext cx="822960" cy="82296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F437EB3-4620-AAAC-25D6-B7EDCB28D9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00824" y="697738"/>
            <a:ext cx="822960" cy="82296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6FCC7B0-FCCF-7276-9CBF-341C01FB38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00824" y="2700492"/>
            <a:ext cx="822960" cy="82296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27F10BF-6695-99D2-C075-6237D30FE4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3709" y="4703246"/>
            <a:ext cx="822960" cy="82296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E2A432C2-5A89-CAF0-DACD-7B05B09BD7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97208" y="697738"/>
            <a:ext cx="822960" cy="8229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A7F181-C90E-F68E-0207-DF6BD68653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84" y="4692487"/>
            <a:ext cx="1463040" cy="82296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B335190-1606-FB5E-81D0-151A9749C3A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82" y="4692487"/>
            <a:ext cx="767507" cy="82296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347E535-7F00-34BC-4006-B54B86AB56BB}"/>
              </a:ext>
            </a:extLst>
          </p:cNvPr>
          <p:cNvSpPr txBox="1"/>
          <p:nvPr/>
        </p:nvSpPr>
        <p:spPr>
          <a:xfrm>
            <a:off x="608375" y="162917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Fusion 360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0127A0-6292-5FCD-A81C-1C28139CD9B2}"/>
              </a:ext>
            </a:extLst>
          </p:cNvPr>
          <p:cNvSpPr txBox="1"/>
          <p:nvPr/>
        </p:nvSpPr>
        <p:spPr>
          <a:xfrm>
            <a:off x="3329693" y="1629172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ROS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607D54-5AA4-3C6B-FD7E-2BCA5A181C37}"/>
              </a:ext>
            </a:extLst>
          </p:cNvPr>
          <p:cNvSpPr txBox="1"/>
          <p:nvPr/>
        </p:nvSpPr>
        <p:spPr>
          <a:xfrm>
            <a:off x="5817534" y="1615996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Gazebo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F50B9-0649-0027-8738-E3FD1AC57E31}"/>
              </a:ext>
            </a:extLst>
          </p:cNvPr>
          <p:cNvSpPr txBox="1"/>
          <p:nvPr/>
        </p:nvSpPr>
        <p:spPr>
          <a:xfrm>
            <a:off x="8566695" y="1629172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Linux</a:t>
            </a:r>
            <a:endParaRPr lang="en-US" b="1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EAD5ECD-D454-8D4C-781E-EAE383DC30C5}"/>
              </a:ext>
            </a:extLst>
          </p:cNvPr>
          <p:cNvSpPr txBox="1"/>
          <p:nvPr/>
        </p:nvSpPr>
        <p:spPr>
          <a:xfrm>
            <a:off x="10539520" y="1629172"/>
            <a:ext cx="9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VS code</a:t>
            </a:r>
            <a:endParaRPr lang="en-US" b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604B6BB-5D1A-8838-9C9A-D390EB0C739D}"/>
              </a:ext>
            </a:extLst>
          </p:cNvPr>
          <p:cNvSpPr txBox="1"/>
          <p:nvPr/>
        </p:nvSpPr>
        <p:spPr>
          <a:xfrm>
            <a:off x="807469" y="3671332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ESP 32</a:t>
            </a:r>
            <a:endParaRPr lang="en-US" b="1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2CD3FA3-A0BC-BFE8-A0C1-5E24649332C7}"/>
              </a:ext>
            </a:extLst>
          </p:cNvPr>
          <p:cNvSpPr txBox="1"/>
          <p:nvPr/>
        </p:nvSpPr>
        <p:spPr>
          <a:xfrm>
            <a:off x="3025668" y="3671332"/>
            <a:ext cx="118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Intel NUCs</a:t>
            </a:r>
            <a:endParaRPr lang="en-US" b="1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B82C53B2-CEB4-0CE3-3AF7-B36560E85A24}"/>
              </a:ext>
            </a:extLst>
          </p:cNvPr>
          <p:cNvSpPr txBox="1"/>
          <p:nvPr/>
        </p:nvSpPr>
        <p:spPr>
          <a:xfrm>
            <a:off x="5513448" y="3671332"/>
            <a:ext cx="15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Jetson Boards</a:t>
            </a:r>
            <a:endParaRPr lang="en-US" b="1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0E7EAEE-C8A8-A202-DA53-7A6D727DF302}"/>
              </a:ext>
            </a:extLst>
          </p:cNvPr>
          <p:cNvSpPr txBox="1"/>
          <p:nvPr/>
        </p:nvSpPr>
        <p:spPr>
          <a:xfrm>
            <a:off x="8477120" y="3662658"/>
            <a:ext cx="87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Python</a:t>
            </a:r>
            <a:endParaRPr lang="en-US" b="1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FF0ABE6-E534-B9F1-03CC-6C2A87F010DE}"/>
              </a:ext>
            </a:extLst>
          </p:cNvPr>
          <p:cNvSpPr txBox="1"/>
          <p:nvPr/>
        </p:nvSpPr>
        <p:spPr>
          <a:xfrm>
            <a:off x="10528428" y="366112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OpenCV</a:t>
            </a:r>
            <a:endParaRPr lang="en-US" b="1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DAA0209-3429-C62B-5C94-422F6D4AA169}"/>
              </a:ext>
            </a:extLst>
          </p:cNvPr>
          <p:cNvSpPr txBox="1"/>
          <p:nvPr/>
        </p:nvSpPr>
        <p:spPr>
          <a:xfrm>
            <a:off x="738025" y="5717029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Arduino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A7A42EC-28CA-37DB-123E-50129978FC2F}"/>
              </a:ext>
            </a:extLst>
          </p:cNvPr>
          <p:cNvSpPr txBox="1"/>
          <p:nvPr/>
        </p:nvSpPr>
        <p:spPr>
          <a:xfrm>
            <a:off x="3187506" y="571702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GitHub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7C4DF9C-BB52-8472-FAC0-E7F0C447C9FB}"/>
              </a:ext>
            </a:extLst>
          </p:cNvPr>
          <p:cNvSpPr txBox="1"/>
          <p:nvPr/>
        </p:nvSpPr>
        <p:spPr>
          <a:xfrm>
            <a:off x="5597666" y="5717029"/>
            <a:ext cx="133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RaspberryPi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A87517E-27D6-8A8C-F430-A67946963365}"/>
              </a:ext>
            </a:extLst>
          </p:cNvPr>
          <p:cNvSpPr txBox="1"/>
          <p:nvPr/>
        </p:nvSpPr>
        <p:spPr>
          <a:xfrm>
            <a:off x="8417808" y="5675050"/>
            <a:ext cx="98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MATLAB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A83CC5E-BD7E-AF02-55AD-EBBB5D84E62F}"/>
              </a:ext>
            </a:extLst>
          </p:cNvPr>
          <p:cNvSpPr txBox="1"/>
          <p:nvPr/>
        </p:nvSpPr>
        <p:spPr>
          <a:xfrm>
            <a:off x="10369700" y="5665299"/>
            <a:ext cx="127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9049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94879-48F0-4417-B767-053A6D926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AFB89-BBB8-12DC-DFBD-D49A3E444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0" t="-1503" r="26450" b="-1"/>
          <a:stretch/>
        </p:blipFill>
        <p:spPr>
          <a:xfrm>
            <a:off x="10588257" y="2651001"/>
            <a:ext cx="763158" cy="872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63D80-7E50-130F-B409-5205A7645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832" y="2775426"/>
            <a:ext cx="822960" cy="67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963BC-32ED-CE8C-B968-3E813B92F5C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832" y="850259"/>
            <a:ext cx="822960" cy="436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22693-353D-4D07-5E53-44D967DD4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2035" y="756695"/>
            <a:ext cx="822960" cy="8229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5215186-CC67-0326-F1E8-D26D19889A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0" r="20155"/>
          <a:stretch/>
        </p:blipFill>
        <p:spPr>
          <a:xfrm>
            <a:off x="3207891" y="2656590"/>
            <a:ext cx="890335" cy="9759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2947947-869A-6E50-791A-36E4B83F0B0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3709" y="2700492"/>
            <a:ext cx="822960" cy="82296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1A45138-AA12-6435-5573-B100E633307C}"/>
              </a:ext>
            </a:extLst>
          </p:cNvPr>
          <p:cNvSpPr txBox="1"/>
          <p:nvPr/>
        </p:nvSpPr>
        <p:spPr>
          <a:xfrm>
            <a:off x="360330" y="1615996"/>
            <a:ext cx="1645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Reinforcement </a:t>
            </a:r>
          </a:p>
          <a:p>
            <a:pPr algn="ctr"/>
            <a:r>
              <a:rPr lang="en-US" b="1" i="0" dirty="0">
                <a:effectLst/>
              </a:rPr>
              <a:t>Learning 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2E77FC-A895-866A-CAE3-EFB1ACD42B52}"/>
              </a:ext>
            </a:extLst>
          </p:cNvPr>
          <p:cNvSpPr txBox="1"/>
          <p:nvPr/>
        </p:nvSpPr>
        <p:spPr>
          <a:xfrm>
            <a:off x="3464826" y="16291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C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28CB8C-8721-AABA-3ED2-4FB6342C040D}"/>
              </a:ext>
            </a:extLst>
          </p:cNvPr>
          <p:cNvSpPr txBox="1"/>
          <p:nvPr/>
        </p:nvSpPr>
        <p:spPr>
          <a:xfrm>
            <a:off x="5995115" y="1615996"/>
            <a:ext cx="54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C++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F530D7-528F-5FE1-9960-1EE65BAF8153}"/>
              </a:ext>
            </a:extLst>
          </p:cNvPr>
          <p:cNvSpPr txBox="1"/>
          <p:nvPr/>
        </p:nvSpPr>
        <p:spPr>
          <a:xfrm>
            <a:off x="8531387" y="1629172"/>
            <a:ext cx="64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Java </a:t>
            </a:r>
            <a:endParaRPr lang="en-US" b="1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C2C50AD-38DE-317E-5B4A-E3398BFE5D80}"/>
              </a:ext>
            </a:extLst>
          </p:cNvPr>
          <p:cNvSpPr txBox="1"/>
          <p:nvPr/>
        </p:nvSpPr>
        <p:spPr>
          <a:xfrm>
            <a:off x="10541605" y="1629172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PyTorch</a:t>
            </a:r>
            <a:endParaRPr lang="en-US" b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F0B1EA6-FD0E-4C67-711B-726C7FBB3807}"/>
              </a:ext>
            </a:extLst>
          </p:cNvPr>
          <p:cNvSpPr txBox="1"/>
          <p:nvPr/>
        </p:nvSpPr>
        <p:spPr>
          <a:xfrm>
            <a:off x="749441" y="367133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Blender</a:t>
            </a:r>
            <a:endParaRPr lang="en-US" b="1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F39565C-D370-4B04-1ADE-4FA4A05D235B}"/>
              </a:ext>
            </a:extLst>
          </p:cNvPr>
          <p:cNvSpPr txBox="1"/>
          <p:nvPr/>
        </p:nvSpPr>
        <p:spPr>
          <a:xfrm>
            <a:off x="3249513" y="3671332"/>
            <a:ext cx="73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CUDA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5088D15E-8C5D-3B27-979D-9F22D6C0CBB3}"/>
              </a:ext>
            </a:extLst>
          </p:cNvPr>
          <p:cNvSpPr txBox="1"/>
          <p:nvPr/>
        </p:nvSpPr>
        <p:spPr>
          <a:xfrm>
            <a:off x="5841392" y="3671332"/>
            <a:ext cx="85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Docker</a:t>
            </a:r>
            <a:endParaRPr lang="en-US" b="1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21428B3-9801-EC1C-80C4-C5C3CB7169BF}"/>
              </a:ext>
            </a:extLst>
          </p:cNvPr>
          <p:cNvSpPr txBox="1"/>
          <p:nvPr/>
        </p:nvSpPr>
        <p:spPr>
          <a:xfrm>
            <a:off x="8613985" y="366265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GUI </a:t>
            </a:r>
            <a:endParaRPr lang="en-US" b="1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50C9CE9A-8A45-545B-F25E-9BECC4560199}"/>
              </a:ext>
            </a:extLst>
          </p:cNvPr>
          <p:cNvSpPr txBox="1"/>
          <p:nvPr/>
        </p:nvSpPr>
        <p:spPr>
          <a:xfrm>
            <a:off x="10421381" y="3661128"/>
            <a:ext cx="117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ISAAC SIM</a:t>
            </a:r>
            <a:endParaRPr lang="en-US" b="1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646BBF3-D8F3-0619-68C7-95C1AF995C92}"/>
              </a:ext>
            </a:extLst>
          </p:cNvPr>
          <p:cNvSpPr txBox="1"/>
          <p:nvPr/>
        </p:nvSpPr>
        <p:spPr>
          <a:xfrm>
            <a:off x="450769" y="5717029"/>
            <a:ext cx="152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Robot </a:t>
            </a:r>
          </a:p>
          <a:p>
            <a:pPr algn="ctr"/>
            <a:r>
              <a:rPr lang="en-US" b="1" dirty="0"/>
              <a:t>Development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ADAB2E-EACC-22AB-95E3-149B811DEE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5704" y="756695"/>
            <a:ext cx="744735" cy="822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9E8A6D-0560-B370-1646-192ECE40F50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6" r="18086"/>
          <a:stretch/>
        </p:blipFill>
        <p:spPr>
          <a:xfrm>
            <a:off x="8389481" y="697738"/>
            <a:ext cx="900663" cy="881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EBE86B-AE06-9361-1097-4532213DDE4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 r="19185"/>
          <a:stretch/>
        </p:blipFill>
        <p:spPr>
          <a:xfrm>
            <a:off x="10519505" y="734079"/>
            <a:ext cx="900663" cy="881917"/>
          </a:xfrm>
          <a:prstGeom prst="rect">
            <a:avLst/>
          </a:prstGeom>
        </p:spPr>
      </p:pic>
      <p:pic>
        <p:nvPicPr>
          <p:cNvPr id="8" name="Graphic 12">
            <a:extLst>
              <a:ext uri="{FF2B5EF4-FFF2-40B4-BE49-F238E27FC236}">
                <a16:creationId xmlns:a16="http://schemas.microsoft.com/office/drawing/2014/main" id="{3FA44D80-B7A0-8884-E241-65B7CA2EC2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0823" y="2706013"/>
            <a:ext cx="822960" cy="822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C0F8D-05A1-9179-19BB-709A8CFB4E6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1" r="2705" b="19147"/>
          <a:stretch/>
        </p:blipFill>
        <p:spPr>
          <a:xfrm>
            <a:off x="551515" y="4952534"/>
            <a:ext cx="1263591" cy="764495"/>
          </a:xfrm>
          <a:prstGeom prst="rect">
            <a:avLst/>
          </a:prstGeom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5745495D-3F08-2342-8CED-2B220D7D3A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r="8992"/>
          <a:stretch/>
        </p:blipFill>
        <p:spPr>
          <a:xfrm>
            <a:off x="3165532" y="4871748"/>
            <a:ext cx="905077" cy="8452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E6E29F-8050-47EF-C393-12A6A7134D73}"/>
              </a:ext>
            </a:extLst>
          </p:cNvPr>
          <p:cNvSpPr txBox="1"/>
          <p:nvPr/>
        </p:nvSpPr>
        <p:spPr>
          <a:xfrm>
            <a:off x="2739624" y="5831916"/>
            <a:ext cx="159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Training is any </a:t>
            </a:r>
          </a:p>
          <a:p>
            <a:pPr algn="ctr"/>
            <a:r>
              <a:rPr lang="en-US" b="1" dirty="0"/>
              <a:t>of the above</a:t>
            </a:r>
          </a:p>
          <a:p>
            <a:pPr algn="ctr"/>
            <a:r>
              <a:rPr lang="en-US" b="1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138753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Raunak Abhani</dc:creator>
  <cp:lastModifiedBy>Raunak Abhani</cp:lastModifiedBy>
  <cp:revision>2</cp:revision>
  <dcterms:created xsi:type="dcterms:W3CDTF">2024-02-06T20:22:51Z</dcterms:created>
  <dcterms:modified xsi:type="dcterms:W3CDTF">2024-02-12T21:40:34Z</dcterms:modified>
</cp:coreProperties>
</file>