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9E1-6AFE-40ED-3C89-7EA02E5DA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290A6-357D-4EB8-3BEF-7739B537F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8F965-FF4C-2990-8E5B-1706BA07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4584C-5B7D-4CA0-6DCE-4C82F484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B1BB8-9274-0489-FB8B-F712F44B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5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9A3A-B415-0EA7-167F-663D46BB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A0F9E-44A1-34E2-E274-317D4DDDF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8B630-5288-9F97-0125-3756B921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57A4-207E-092F-16FD-FF462169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A204B-F350-FFB4-7830-372BEAA4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7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E3DDB-B5CF-A2DE-F4BE-6FADC2570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70FB8-DEFA-2B42-FB44-15007693C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762F6-23C5-7A8F-C31A-1BE9935B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FC03-B055-A90F-CE53-921B8BB1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7DE7D-28D0-13B2-3B95-BEBEA588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689B-2CFD-436E-6EE5-9460746C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C3BF-80B0-82DC-046D-7E4410A0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CA40-3C52-96D5-3085-35C86174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92F1F-D66A-F417-05AA-55E19660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66BE2-7971-2F87-56D8-8820BE3F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2C04-CB3A-FB64-AC0C-1FCCD402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DB19C-CA51-950E-B669-CC206F9C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90AA2-872C-16A6-CD2C-FDEE0823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DE55B-8973-730D-D4F7-24F5D1A7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6DBB-4AAC-E201-5BEE-E9173BB6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4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AB46-5BB0-414B-6D89-98AF3695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3A53-A5E1-2572-CC91-48322F3E2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22A45-8F88-F423-8194-5CB0954B4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72150-ACEA-F625-388A-3D439C94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33979-6360-203B-CA3D-295BFB4A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62AC9-09C8-2AE4-350E-0DC7392E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4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66BE-E7C7-5723-7FB7-1F22F4AA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702DA-0E88-CAD5-61C0-C00CC5DD5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EBDB4-55DF-AB7F-A7FA-0939CD75F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6FAF5-4891-768C-0B95-F53DB43BB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B51E2-149C-A06F-F34B-DD2D71F41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44798-ADA3-556F-D66A-B0F31940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F2FD7-94CE-0C9D-503E-CC2B85C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42532-C628-8409-BF04-91A44C92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6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47DC-5653-6B93-EEA4-146920C0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FABD3-BAF3-FACC-E8D5-6FD230F9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39CE2-CB33-9C50-6EC6-72029B24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C635-2343-84DC-2349-0C6F4077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59ADC-35F8-D057-403C-06DD657B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5DD8B-0B05-9972-BA6E-FB6EDBCD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D02FF-826C-B86B-B190-048BA152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4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6376-979B-D162-512F-92AF85B7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262D-CF87-2734-EC45-2C937FA7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18F8D-35AF-F12D-A7C3-6A19DFB81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1B252-C27C-6855-4AB2-2C9868F5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7EA75-5392-1EAC-1794-7291C442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E8377-44B5-321B-FECD-778AB5A2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8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0FA3-6106-9573-C953-7F3BE479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67CE1-5A77-8BBD-6EB6-209ACBBEB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4B4DB-AC81-29F1-DC97-EBA4C09F1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5B404-4353-F2DC-423E-6D7E807E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9F5-B9E7-4DB0-8762-B3ED729C415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DE93D-2515-8D86-6355-3A7F54D3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84754-9ACD-DB48-C342-A9987F20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3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952A7-E625-8F56-FFD3-D19EEDE4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F7076-38C9-E011-0C8E-B208D90C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EB80F-9CEB-FCDA-5E7C-BD43C9C70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BF9F5-B9E7-4DB0-8762-B3ED729C415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3E926-B8BD-AA88-2EF9-DB252569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0268-982E-6D9C-B4E0-BDF766C07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AB55-A660-461E-BA8B-8863445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3A936-5CB5-C912-C509-226F8C441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208" y="2700492"/>
            <a:ext cx="822960" cy="822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79E68-301B-B991-F9E1-B9A77585A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2" y="2700492"/>
            <a:ext cx="822960" cy="822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B8E907-FCC2-F415-8A4B-C1DD26301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2" y="656863"/>
            <a:ext cx="822960" cy="822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8C1218-D2C0-99CD-AA60-D72CF1373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709" y="697738"/>
            <a:ext cx="822960" cy="82296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48BED80-145D-6D78-CE3D-79A5D31143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4241" y="2700492"/>
            <a:ext cx="1247666" cy="82296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32BEE8-18D1-1EFD-8B54-E178288FD2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53709" y="2700492"/>
            <a:ext cx="822960" cy="8229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BEEF633-EE46-91D5-7FC5-335DBCAC54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06594" y="697738"/>
            <a:ext cx="822960" cy="82296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D703CA1B-F53D-5723-3205-66AA2B115F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2991" y="4744121"/>
            <a:ext cx="822960" cy="82296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3114DD41-8D60-A092-8AA5-54504782A3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06594" y="4744121"/>
            <a:ext cx="822960" cy="82296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3F437EB3-4620-AAAC-25D6-B7EDCB28D9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00824" y="697738"/>
            <a:ext cx="822960" cy="82296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16FCC7B0-FCCF-7276-9CBF-341C01FB38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00824" y="2700492"/>
            <a:ext cx="822960" cy="82296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B27F10BF-6695-99D2-C075-6237D30FE4D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3709" y="4703246"/>
            <a:ext cx="822960" cy="82296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E2A432C2-5A89-CAF0-DACD-7B05B09BD73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597208" y="697738"/>
            <a:ext cx="822960" cy="82296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1A7F181-C90E-F68E-0207-DF6BD686534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84" y="4692487"/>
            <a:ext cx="1463040" cy="82296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B335190-1606-FB5E-81D0-151A9749C3A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82" y="4692487"/>
            <a:ext cx="767507" cy="82296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347E535-7F00-34BC-4006-B54B86AB56BB}"/>
              </a:ext>
            </a:extLst>
          </p:cNvPr>
          <p:cNvSpPr txBox="1"/>
          <p:nvPr/>
        </p:nvSpPr>
        <p:spPr>
          <a:xfrm>
            <a:off x="608375" y="1629172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Fusion 360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0127A0-6292-5FCD-A81C-1C28139CD9B2}"/>
              </a:ext>
            </a:extLst>
          </p:cNvPr>
          <p:cNvSpPr txBox="1"/>
          <p:nvPr/>
        </p:nvSpPr>
        <p:spPr>
          <a:xfrm>
            <a:off x="3329693" y="1629172"/>
            <a:ext cx="57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ROS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607D54-5AA4-3C6B-FD7E-2BCA5A181C37}"/>
              </a:ext>
            </a:extLst>
          </p:cNvPr>
          <p:cNvSpPr txBox="1"/>
          <p:nvPr/>
        </p:nvSpPr>
        <p:spPr>
          <a:xfrm>
            <a:off x="5817534" y="1615996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Gazebo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9F50B9-0649-0027-8738-E3FD1AC57E31}"/>
              </a:ext>
            </a:extLst>
          </p:cNvPr>
          <p:cNvSpPr txBox="1"/>
          <p:nvPr/>
        </p:nvSpPr>
        <p:spPr>
          <a:xfrm>
            <a:off x="8566695" y="1629172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Linux</a:t>
            </a:r>
            <a:endParaRPr lang="en-US" b="1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EEAD5ECD-D454-8D4C-781E-EAE383DC30C5}"/>
              </a:ext>
            </a:extLst>
          </p:cNvPr>
          <p:cNvSpPr txBox="1"/>
          <p:nvPr/>
        </p:nvSpPr>
        <p:spPr>
          <a:xfrm>
            <a:off x="10539520" y="1629172"/>
            <a:ext cx="93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VS code</a:t>
            </a:r>
            <a:endParaRPr lang="en-US" b="1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1604B6BB-5D1A-8838-9C9A-D390EB0C739D}"/>
              </a:ext>
            </a:extLst>
          </p:cNvPr>
          <p:cNvSpPr txBox="1"/>
          <p:nvPr/>
        </p:nvSpPr>
        <p:spPr>
          <a:xfrm>
            <a:off x="807469" y="3671332"/>
            <a:ext cx="81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ESP 32</a:t>
            </a:r>
            <a:endParaRPr lang="en-US" b="1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02CD3FA3-A0BC-BFE8-A0C1-5E24649332C7}"/>
              </a:ext>
            </a:extLst>
          </p:cNvPr>
          <p:cNvSpPr txBox="1"/>
          <p:nvPr/>
        </p:nvSpPr>
        <p:spPr>
          <a:xfrm>
            <a:off x="3025668" y="3671332"/>
            <a:ext cx="118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Intel NUCs</a:t>
            </a:r>
            <a:endParaRPr lang="en-US" b="1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B82C53B2-CEB4-0CE3-3AF7-B36560E85A24}"/>
              </a:ext>
            </a:extLst>
          </p:cNvPr>
          <p:cNvSpPr txBox="1"/>
          <p:nvPr/>
        </p:nvSpPr>
        <p:spPr>
          <a:xfrm>
            <a:off x="5513448" y="3671332"/>
            <a:ext cx="150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Jetson Boards</a:t>
            </a:r>
            <a:endParaRPr lang="en-US" b="1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60E7EAEE-C8A8-A202-DA53-7A6D727DF302}"/>
              </a:ext>
            </a:extLst>
          </p:cNvPr>
          <p:cNvSpPr txBox="1"/>
          <p:nvPr/>
        </p:nvSpPr>
        <p:spPr>
          <a:xfrm>
            <a:off x="8477120" y="3662658"/>
            <a:ext cx="87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Python</a:t>
            </a:r>
            <a:endParaRPr lang="en-US" b="1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7FF0ABE6-E534-B9F1-03CC-6C2A87F010DE}"/>
              </a:ext>
            </a:extLst>
          </p:cNvPr>
          <p:cNvSpPr txBox="1"/>
          <p:nvPr/>
        </p:nvSpPr>
        <p:spPr>
          <a:xfrm>
            <a:off x="10528428" y="366112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effectLst/>
              </a:rPr>
              <a:t>OpenCV</a:t>
            </a:r>
            <a:endParaRPr lang="en-US" b="1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DAA0209-3429-C62B-5C94-422F6D4AA169}"/>
              </a:ext>
            </a:extLst>
          </p:cNvPr>
          <p:cNvSpPr txBox="1"/>
          <p:nvPr/>
        </p:nvSpPr>
        <p:spPr>
          <a:xfrm>
            <a:off x="738025" y="5717029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Arduino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A7A42EC-28CA-37DB-123E-50129978FC2F}"/>
              </a:ext>
            </a:extLst>
          </p:cNvPr>
          <p:cNvSpPr txBox="1"/>
          <p:nvPr/>
        </p:nvSpPr>
        <p:spPr>
          <a:xfrm>
            <a:off x="3187506" y="571702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GitHub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7C4DF9C-BB52-8472-FAC0-E7F0C447C9FB}"/>
              </a:ext>
            </a:extLst>
          </p:cNvPr>
          <p:cNvSpPr txBox="1"/>
          <p:nvPr/>
        </p:nvSpPr>
        <p:spPr>
          <a:xfrm>
            <a:off x="5597666" y="5717029"/>
            <a:ext cx="133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RaspberryPi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A87517E-27D6-8A8C-F430-A67946963365}"/>
              </a:ext>
            </a:extLst>
          </p:cNvPr>
          <p:cNvSpPr txBox="1"/>
          <p:nvPr/>
        </p:nvSpPr>
        <p:spPr>
          <a:xfrm>
            <a:off x="8417808" y="5675050"/>
            <a:ext cx="98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MATLAB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FA83CC5E-BD7E-AF02-55AD-EBBB5D84E62F}"/>
              </a:ext>
            </a:extLst>
          </p:cNvPr>
          <p:cNvSpPr txBox="1"/>
          <p:nvPr/>
        </p:nvSpPr>
        <p:spPr>
          <a:xfrm>
            <a:off x="10369700" y="5665299"/>
            <a:ext cx="127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90495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Raunak Abhani</dc:creator>
  <cp:lastModifiedBy>Raunak Abhani</cp:lastModifiedBy>
  <cp:revision>1</cp:revision>
  <dcterms:created xsi:type="dcterms:W3CDTF">2024-02-06T20:22:51Z</dcterms:created>
  <dcterms:modified xsi:type="dcterms:W3CDTF">2024-02-06T21:05:27Z</dcterms:modified>
</cp:coreProperties>
</file>