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A2DE60-5A8C-457B-B633-3AF0FB716F4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nomous_robot" TargetMode="External"/><Relationship Id="rId3" Type="http://schemas.openxmlformats.org/officeDocument/2006/relationships/hyperlink" Target="https://en.wikipedia.org/wiki/List_of_engineering_branches" TargetMode="External"/><Relationship Id="rId7" Type="http://schemas.openxmlformats.org/officeDocument/2006/relationships/hyperlink" Target="https://en.wikipedia.org/wiki/Computer_science" TargetMode="External"/><Relationship Id="rId2" Type="http://schemas.openxmlformats.org/officeDocument/2006/relationships/hyperlink" Target="https://en.wikipedia.org/wiki/Interdisciplin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engineering" TargetMode="External"/><Relationship Id="rId5" Type="http://schemas.openxmlformats.org/officeDocument/2006/relationships/hyperlink" Target="https://en.wikipedia.org/wiki/Mechanical_engineering" TargetMode="External"/><Relationship Id="rId4" Type="http://schemas.openxmlformats.org/officeDocument/2006/relationships/hyperlink" Target="https://en.wikipedia.org/wiki/Branches_of_sci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WORKSHOP</a:t>
            </a:r>
            <a:endParaRPr lang="en-US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458200" cy="4257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</a:t>
            </a:r>
            <a:r>
              <a:rPr lang="en-US" dirty="0" smtClean="0"/>
              <a:t>ROBOTICS </a:t>
            </a:r>
            <a:r>
              <a:rPr lang="en-US" dirty="0" smtClean="0"/>
              <a:t>???????</a:t>
            </a:r>
          </a:p>
          <a:p>
            <a:r>
              <a:rPr lang="en-US" dirty="0" smtClean="0"/>
              <a:t>ROBOTICS FOR SCHOOL STUDENTS</a:t>
            </a:r>
          </a:p>
          <a:p>
            <a:r>
              <a:rPr lang="en-US" dirty="0" smtClean="0"/>
              <a:t>WORKSHOPS</a:t>
            </a:r>
          </a:p>
          <a:p>
            <a:r>
              <a:rPr lang="en-US" dirty="0" smtClean="0"/>
              <a:t>Certificate Distribution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This workshop will provide school students a base to </a:t>
            </a:r>
            <a:r>
              <a:rPr lang="en-US" b="1" u="sng" dirty="0"/>
              <a:t>robotics for </a:t>
            </a:r>
            <a:r>
              <a:rPr lang="en-US" b="1" u="sng" dirty="0" smtClean="0"/>
              <a:t>kids 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They will learn to control the robots using normal electrical </a:t>
            </a:r>
            <a:r>
              <a:rPr lang="en-US" dirty="0" smtClean="0"/>
              <a:t>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workshop focuses on application and use of technology 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duration of this workshop will be </a:t>
            </a:r>
            <a:r>
              <a:rPr lang="en-US" dirty="0" smtClean="0"/>
              <a:t>2-3 </a:t>
            </a:r>
            <a:r>
              <a:rPr lang="en-US" dirty="0"/>
              <a:t>consecutive days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ROBOTICS……???????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4267200" cy="502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Robotics</a:t>
            </a:r>
            <a:r>
              <a:rPr lang="en-US" dirty="0"/>
              <a:t> is an </a:t>
            </a:r>
            <a:r>
              <a:rPr lang="en-US" dirty="0">
                <a:hlinkClick r:id="rId2" tooltip="Interdisciplinary"/>
              </a:rPr>
              <a:t>interdisciplinary</a:t>
            </a:r>
            <a:r>
              <a:rPr lang="en-US" dirty="0"/>
              <a:t> branch of </a:t>
            </a:r>
            <a:r>
              <a:rPr lang="en-US" dirty="0">
                <a:hlinkClick r:id="rId3" tooltip="List of engineering branches"/>
              </a:rPr>
              <a:t>engineering</a:t>
            </a:r>
            <a:r>
              <a:rPr lang="en-US" dirty="0"/>
              <a:t> and </a:t>
            </a:r>
            <a:r>
              <a:rPr lang="en-US" dirty="0">
                <a:hlinkClick r:id="rId4" tooltip="Branches of science"/>
              </a:rPr>
              <a:t>science</a:t>
            </a:r>
            <a:r>
              <a:rPr lang="en-US" dirty="0"/>
              <a:t> that includes </a:t>
            </a:r>
            <a:r>
              <a:rPr lang="en-US" dirty="0">
                <a:hlinkClick r:id="rId5" tooltip="Mechanical engineering"/>
              </a:rPr>
              <a:t>mechanical engineering</a:t>
            </a:r>
            <a:r>
              <a:rPr lang="en-US" dirty="0"/>
              <a:t>, </a:t>
            </a:r>
            <a:r>
              <a:rPr lang="en-US" dirty="0">
                <a:hlinkClick r:id="rId6" tooltip="Electrical engineering"/>
              </a:rPr>
              <a:t>electrical engineering</a:t>
            </a:r>
            <a:r>
              <a:rPr lang="en-US" dirty="0"/>
              <a:t>, </a:t>
            </a:r>
            <a:r>
              <a:rPr lang="en-US" dirty="0">
                <a:hlinkClick r:id="rId7" tooltip="Computer science"/>
              </a:rPr>
              <a:t>computer science</a:t>
            </a:r>
            <a:r>
              <a:rPr lang="en-US" dirty="0"/>
              <a:t>, and </a:t>
            </a:r>
            <a:r>
              <a:rPr lang="en-US" dirty="0" smtClean="0"/>
              <a:t>others.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concept of creating machines that can operate </a:t>
            </a:r>
            <a:r>
              <a:rPr lang="en-US" dirty="0" smtClean="0">
                <a:hlinkClick r:id="rId8" tooltip="Autonomous robot"/>
              </a:rPr>
              <a:t>autonomously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</a:t>
            </a:r>
            <a:r>
              <a:rPr lang="en-US" dirty="0"/>
              <a:t> </a:t>
            </a:r>
            <a:r>
              <a:rPr lang="en-US" b="1" dirty="0"/>
              <a:t>Robotics</a:t>
            </a:r>
            <a:r>
              <a:rPr lang="en-US" dirty="0"/>
              <a:t> is a volunteer </a:t>
            </a:r>
            <a:r>
              <a:rPr lang="en-US" dirty="0" smtClean="0"/>
              <a:t>based program.</a:t>
            </a:r>
          </a:p>
          <a:p>
            <a:r>
              <a:rPr lang="en-US" dirty="0" smtClean="0"/>
              <a:t>Consists of programming concepts.</a:t>
            </a:r>
          </a:p>
          <a:p>
            <a:r>
              <a:rPr lang="en-US" dirty="0" smtClean="0"/>
              <a:t>For global representation of schools/colleges.</a:t>
            </a:r>
          </a:p>
          <a:p>
            <a:r>
              <a:rPr lang="en-US" dirty="0" smtClean="0"/>
              <a:t>Enhances creativity and it kind of school extra </a:t>
            </a:r>
            <a:r>
              <a:rPr lang="en-US" dirty="0" err="1" smtClean="0"/>
              <a:t>cirriculum</a:t>
            </a:r>
            <a:r>
              <a:rPr lang="en-US" dirty="0" smtClean="0"/>
              <a:t> activities.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ROBOTICS FOR SCHOOL STUDENTS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dirty="0" smtClean="0"/>
              <a:t>2-3 </a:t>
            </a:r>
            <a:r>
              <a:rPr lang="en-US" dirty="0" smtClean="0"/>
              <a:t>day workshop program</a:t>
            </a:r>
          </a:p>
          <a:p>
            <a:r>
              <a:rPr lang="en-US" dirty="0" smtClean="0"/>
              <a:t>Students will be given special training to interface </a:t>
            </a:r>
            <a:r>
              <a:rPr lang="en-US" dirty="0" err="1" smtClean="0"/>
              <a:t>hardwares</a:t>
            </a:r>
            <a:r>
              <a:rPr lang="en-US" dirty="0" smtClean="0"/>
              <a:t> and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about sensors and basic </a:t>
            </a:r>
            <a:r>
              <a:rPr lang="en-US" dirty="0" err="1" smtClean="0"/>
              <a:t>hardwares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softwares</a:t>
            </a:r>
            <a:r>
              <a:rPr lang="en-US" dirty="0" smtClean="0"/>
              <a:t> and </a:t>
            </a:r>
            <a:r>
              <a:rPr lang="en-US" dirty="0" err="1" smtClean="0"/>
              <a:t>hardwares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programming skills</a:t>
            </a:r>
          </a:p>
          <a:p>
            <a:r>
              <a:rPr lang="en-US" dirty="0" smtClean="0"/>
              <a:t>Basic hardware installations</a:t>
            </a:r>
            <a:r>
              <a:rPr lang="en-US" dirty="0" smtClean="0"/>
              <a:t>.</a:t>
            </a:r>
          </a:p>
          <a:p>
            <a:r>
              <a:rPr lang="en-US" dirty="0"/>
              <a:t>Assembling sensors with programs and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Workshop(Day-1)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programs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real digital gadgets </a:t>
            </a:r>
            <a:r>
              <a:rPr lang="en-US" dirty="0" smtClean="0"/>
              <a:t>.</a:t>
            </a:r>
          </a:p>
          <a:p>
            <a:r>
              <a:rPr lang="en-US" dirty="0"/>
              <a:t>Simple programming competition.</a:t>
            </a:r>
          </a:p>
          <a:p>
            <a:r>
              <a:rPr lang="en-US" dirty="0"/>
              <a:t> Students </a:t>
            </a:r>
            <a:r>
              <a:rPr lang="en-US" dirty="0" smtClean="0"/>
              <a:t>feedback.</a:t>
            </a:r>
          </a:p>
          <a:p>
            <a:r>
              <a:rPr lang="en-US" dirty="0" smtClean="0"/>
              <a:t>Certificate Distribution.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Workshop(Day-2)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104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Lucida Sans Unicode</vt:lpstr>
      <vt:lpstr>Verdana</vt:lpstr>
      <vt:lpstr>Wingdings</vt:lpstr>
      <vt:lpstr>Wingdings 2</vt:lpstr>
      <vt:lpstr>Wingdings 3</vt:lpstr>
      <vt:lpstr>Concourse</vt:lpstr>
      <vt:lpstr>ROBOTICS WORKSHOP</vt:lpstr>
      <vt:lpstr>PowerPoint Presentation</vt:lpstr>
      <vt:lpstr>INTRODUCTION</vt:lpstr>
      <vt:lpstr>WHAT IS ROBOTICS……??????? </vt:lpstr>
      <vt:lpstr>PowerPoint Presentation</vt:lpstr>
      <vt:lpstr>ROBOTICS FOR SCHOOL STUDENTS</vt:lpstr>
      <vt:lpstr>WORKSHOPS </vt:lpstr>
      <vt:lpstr>Workshop(Day-1)</vt:lpstr>
      <vt:lpstr>Workshop(Day-2)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Vijaya Shah</cp:lastModifiedBy>
  <cp:revision>8</cp:revision>
  <dcterms:created xsi:type="dcterms:W3CDTF">2017-12-28T13:58:19Z</dcterms:created>
  <dcterms:modified xsi:type="dcterms:W3CDTF">2018-01-22T13:40:35Z</dcterms:modified>
</cp:coreProperties>
</file>