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34DE-CB4D-4E65-B035-067AB1F3C9D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8F4DC-FB0D-4FED-BF1F-D43CFDFB38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ROBOTICS WORKSHOP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"/>
            <a:ext cx="4707253" cy="1962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DPDT SWITCH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1702"/>
            <a:ext cx="8001000" cy="442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RIBBION WIRE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14562"/>
            <a:ext cx="7924800" cy="42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ULTRASONIC SENSOR</a:t>
            </a:r>
            <a:endParaRPr lang="en-US" dirty="0"/>
          </a:p>
        </p:txBody>
      </p:sp>
      <p:pic>
        <p:nvPicPr>
          <p:cNvPr id="3" name="Picture 2" descr="ultrasonicsensorsको लागि तस्बिर परिणाम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685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62224"/>
            <a:ext cx="7238999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SENSOR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1"/>
            <a:ext cx="792479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</a:t>
            </a:r>
            <a:endParaRPr lang="en-US" dirty="0"/>
          </a:p>
        </p:txBody>
      </p:sp>
      <p:pic>
        <p:nvPicPr>
          <p:cNvPr id="3" name="Picture 2" descr="MOTORSको लागि तस्बिर परिणाम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6962"/>
            <a:ext cx="7924800" cy="36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DHT11(TEMP &amp;HUMIDITYSENSOR)</a:t>
            </a:r>
            <a:endParaRPr lang="en-US" dirty="0"/>
          </a:p>
        </p:txBody>
      </p:sp>
      <p:pic>
        <p:nvPicPr>
          <p:cNvPr id="3" name="Picture 2" descr="DHT11को लागि तस्बिर परिणाम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6705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WHEELS</a:t>
            </a:r>
            <a:endParaRPr lang="en-US" dirty="0"/>
          </a:p>
        </p:txBody>
      </p:sp>
      <p:pic>
        <p:nvPicPr>
          <p:cNvPr id="3" name="Picture 2" descr="WHEELS FOR ROBOTICSको लागि तस्बिर परिणाम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705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9V BATTERY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1"/>
            <a:ext cx="60959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12V BATTERY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443162"/>
            <a:ext cx="6096000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3897376" cy="2923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295400"/>
            <a:ext cx="853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CABLE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62124"/>
            <a:ext cx="8229599" cy="509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JUMPHER WIRE</a:t>
            </a:r>
            <a:endParaRPr lang="en-US" dirty="0"/>
          </a:p>
        </p:txBody>
      </p:sp>
      <p:pic>
        <p:nvPicPr>
          <p:cNvPr id="5" name="Picture 4" descr="arduino cableको लागि तस्बिर परिणाम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090737"/>
            <a:ext cx="320040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 descr="JUMPHER CABLE MALE TO MALEको लागि तस्बिर परिणा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81200"/>
            <a:ext cx="43434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 BOARD</a:t>
            </a:r>
            <a:endParaRPr lang="en-US" dirty="0"/>
          </a:p>
        </p:txBody>
      </p:sp>
      <p:pic>
        <p:nvPicPr>
          <p:cNvPr id="1026" name="Picture 2" descr="BREAD BOARDको लागि तस्बिर परिणा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305800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CHESISS (BODY)</a:t>
            </a:r>
            <a:endParaRPr lang="en-US" dirty="0"/>
          </a:p>
        </p:txBody>
      </p:sp>
      <p:pic>
        <p:nvPicPr>
          <p:cNvPr id="3" name="Picture 2" descr="chesis for roboticsको लागि तस्बिर परिणाम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62137"/>
            <a:ext cx="8077200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</Words>
  <Application>Microsoft Office PowerPoint</Application>
  <PresentationFormat>On-screen Show (4:3)</PresentationFormat>
  <Paragraphs>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ROBOTICS WORKSHOP</vt:lpstr>
      <vt:lpstr>PowerPoint Presentation</vt:lpstr>
      <vt:lpstr>PowerPoint Presentation</vt:lpstr>
      <vt:lpstr>PowerPoint Presentation</vt:lpstr>
      <vt:lpstr>ARDUINO UNO</vt:lpstr>
      <vt:lpstr>ARDUINO CABLE</vt:lpstr>
      <vt:lpstr>JUMPHER WIRE</vt:lpstr>
      <vt:lpstr>BREAD BOARD</vt:lpstr>
      <vt:lpstr>CHESISS (BODY)</vt:lpstr>
      <vt:lpstr>DPDT SWITCH</vt:lpstr>
      <vt:lpstr>RIBBION WIRE</vt:lpstr>
      <vt:lpstr>ULTRASONIC SENSOR</vt:lpstr>
      <vt:lpstr>LDR</vt:lpstr>
      <vt:lpstr>GAS SENSOR</vt:lpstr>
      <vt:lpstr>MOTOR</vt:lpstr>
      <vt:lpstr>DHT11(TEMP &amp;HUMIDITYSENSOR)</vt:lpstr>
      <vt:lpstr>WHEELS</vt:lpstr>
      <vt:lpstr>9V BATTERY</vt:lpstr>
      <vt:lpstr>12V BATTERY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WORKSHOP</dc:title>
  <dc:creator>user</dc:creator>
  <cp:lastModifiedBy>Windows User</cp:lastModifiedBy>
  <cp:revision>6</cp:revision>
  <dcterms:created xsi:type="dcterms:W3CDTF">2018-01-03T10:17:05Z</dcterms:created>
  <dcterms:modified xsi:type="dcterms:W3CDTF">2019-12-21T14:06:45Z</dcterms:modified>
</cp:coreProperties>
</file>