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71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68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8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5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0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0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A2DE60-5A8C-457B-B633-3AF0FB716F4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C0DA-F763-4C5B-A326-B709D52D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nomous_robot" TargetMode="External"/><Relationship Id="rId3" Type="http://schemas.openxmlformats.org/officeDocument/2006/relationships/hyperlink" Target="https://en.wikipedia.org/wiki/List_of_engineering_branches" TargetMode="External"/><Relationship Id="rId7" Type="http://schemas.openxmlformats.org/officeDocument/2006/relationships/hyperlink" Target="https://en.wikipedia.org/wiki/Computer_science" TargetMode="External"/><Relationship Id="rId2" Type="http://schemas.openxmlformats.org/officeDocument/2006/relationships/hyperlink" Target="https://en.wikipedia.org/wiki/Interdisciplin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engineering" TargetMode="External"/><Relationship Id="rId5" Type="http://schemas.openxmlformats.org/officeDocument/2006/relationships/hyperlink" Target="https://en.wikipedia.org/wiki/Mechanical_engineering" TargetMode="External"/><Relationship Id="rId4" Type="http://schemas.openxmlformats.org/officeDocument/2006/relationships/hyperlink" Target="https://en.wikipedia.org/wiki/Branches_of_scie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4952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2999"/>
            <a:ext cx="9143999" cy="1905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914400" y="4558575"/>
            <a:ext cx="59561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ASSOCIATION WITH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633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9144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9144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9144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65" y="0"/>
            <a:ext cx="5075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0"/>
            <a:ext cx="4648200" cy="2362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WORKSHOP</a:t>
            </a:r>
            <a:endParaRPr lang="en-US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91" y="2097088"/>
            <a:ext cx="9144000" cy="4760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ROBOTICS ???????</a:t>
            </a:r>
          </a:p>
          <a:p>
            <a:r>
              <a:rPr lang="en-US" dirty="0" smtClean="0"/>
              <a:t>ROBOTICS FOR SCHOOL STUDENTS</a:t>
            </a:r>
          </a:p>
          <a:p>
            <a:r>
              <a:rPr lang="en-US" dirty="0" smtClean="0"/>
              <a:t>WORKSHOPS</a:t>
            </a:r>
          </a:p>
          <a:p>
            <a:r>
              <a:rPr lang="en-US" dirty="0" smtClean="0"/>
              <a:t>Certificate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This workshop will </a:t>
            </a:r>
            <a:r>
              <a:rPr lang="en-US" dirty="0" smtClean="0"/>
              <a:t>provide </a:t>
            </a:r>
            <a:r>
              <a:rPr lang="en-US" dirty="0"/>
              <a:t>students a base to </a:t>
            </a:r>
            <a:r>
              <a:rPr lang="en-US" b="1" u="sng" dirty="0" smtClean="0"/>
              <a:t>ROBOTICS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They will learn to control the robots using normal electrical </a:t>
            </a:r>
            <a:r>
              <a:rPr lang="en-US" dirty="0" smtClean="0"/>
              <a:t>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workshop focuses on application and use of technology 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duration of this workshop will be </a:t>
            </a:r>
            <a:r>
              <a:rPr lang="en-US" dirty="0" smtClean="0"/>
              <a:t>2-3 </a:t>
            </a:r>
            <a:r>
              <a:rPr lang="en-US" dirty="0"/>
              <a:t>consecutive days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ROBOTICS……???????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449580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800600"/>
            <a:ext cx="46482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314"/>
            <a:ext cx="4495800" cy="228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16" y="2514314"/>
            <a:ext cx="4672084" cy="2286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Robotics</a:t>
            </a:r>
            <a:r>
              <a:rPr lang="en-US" dirty="0"/>
              <a:t> is an </a:t>
            </a:r>
            <a:r>
              <a:rPr lang="en-US" dirty="0">
                <a:hlinkClick r:id="rId2" tooltip="Interdisciplinary"/>
              </a:rPr>
              <a:t>interdisciplinary</a:t>
            </a:r>
            <a:r>
              <a:rPr lang="en-US" dirty="0"/>
              <a:t> branch of </a:t>
            </a:r>
            <a:r>
              <a:rPr lang="en-US" dirty="0">
                <a:hlinkClick r:id="rId3" tooltip="List of engineering branches"/>
              </a:rPr>
              <a:t>engineering</a:t>
            </a:r>
            <a:r>
              <a:rPr lang="en-US" dirty="0"/>
              <a:t> and </a:t>
            </a:r>
            <a:r>
              <a:rPr lang="en-US" dirty="0">
                <a:hlinkClick r:id="rId4" tooltip="Branches of science"/>
              </a:rPr>
              <a:t>science</a:t>
            </a:r>
            <a:r>
              <a:rPr lang="en-US" dirty="0"/>
              <a:t> that includes </a:t>
            </a:r>
            <a:r>
              <a:rPr lang="en-US" dirty="0">
                <a:hlinkClick r:id="rId5" tooltip="Mechanical engineering"/>
              </a:rPr>
              <a:t>mechanical engineering</a:t>
            </a:r>
            <a:r>
              <a:rPr lang="en-US" dirty="0"/>
              <a:t>, </a:t>
            </a:r>
            <a:r>
              <a:rPr lang="en-US" dirty="0">
                <a:hlinkClick r:id="rId6" tooltip="Electrical engineering"/>
              </a:rPr>
              <a:t>electrical engineering</a:t>
            </a:r>
            <a:r>
              <a:rPr lang="en-US" dirty="0"/>
              <a:t>, </a:t>
            </a:r>
            <a:r>
              <a:rPr lang="en-US" dirty="0">
                <a:hlinkClick r:id="rId7" tooltip="Computer science"/>
              </a:rPr>
              <a:t>computer science</a:t>
            </a:r>
            <a:r>
              <a:rPr lang="en-US" dirty="0"/>
              <a:t>, and </a:t>
            </a:r>
            <a:r>
              <a:rPr lang="en-US" dirty="0" smtClean="0"/>
              <a:t>others.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concept of creating machines that can operate </a:t>
            </a:r>
            <a:r>
              <a:rPr lang="en-US" dirty="0" smtClean="0">
                <a:hlinkClick r:id="rId8" tooltip="Autonomous robot"/>
              </a:rPr>
              <a:t>autonomously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ROBOTICS FOR SCHOOL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</a:t>
            </a:r>
            <a:r>
              <a:rPr lang="en-US" dirty="0"/>
              <a:t> </a:t>
            </a:r>
            <a:r>
              <a:rPr lang="en-US" b="1" dirty="0"/>
              <a:t>Robotics</a:t>
            </a:r>
            <a:r>
              <a:rPr lang="en-US" dirty="0"/>
              <a:t> is a volunteer </a:t>
            </a:r>
            <a:r>
              <a:rPr lang="en-US" dirty="0" smtClean="0"/>
              <a:t>based program.</a:t>
            </a:r>
          </a:p>
          <a:p>
            <a:r>
              <a:rPr lang="en-US" dirty="0" smtClean="0"/>
              <a:t>Consists of programming concepts.</a:t>
            </a:r>
          </a:p>
          <a:p>
            <a:r>
              <a:rPr lang="en-US" dirty="0" smtClean="0"/>
              <a:t>For global representation of schools/colleges.</a:t>
            </a:r>
          </a:p>
          <a:p>
            <a:r>
              <a:rPr lang="en-US" dirty="0" smtClean="0"/>
              <a:t>Enhances creativity and it kind of school extra curriculum activities.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dirty="0" smtClean="0"/>
              <a:t>special Program Designed for young Minds.</a:t>
            </a:r>
            <a:endParaRPr lang="en-US" dirty="0" smtClean="0"/>
          </a:p>
          <a:p>
            <a:r>
              <a:rPr lang="en-US" dirty="0" smtClean="0"/>
              <a:t>Students will be given special training to interface hardware's and software's.</a:t>
            </a:r>
          </a:p>
          <a:p>
            <a:r>
              <a:rPr lang="en-US" dirty="0" smtClean="0"/>
              <a:t>Learning about sensors and basic hardware's</a:t>
            </a:r>
            <a:r>
              <a:rPr lang="en-US" dirty="0" smtClean="0"/>
              <a:t>.</a:t>
            </a:r>
          </a:p>
          <a:p>
            <a:r>
              <a:rPr lang="en-US" dirty="0"/>
              <a:t>Introduction to software's and hardware's.</a:t>
            </a:r>
          </a:p>
          <a:p>
            <a:r>
              <a:rPr lang="en-US" dirty="0"/>
              <a:t>Basic programming skills</a:t>
            </a:r>
          </a:p>
          <a:p>
            <a:r>
              <a:rPr lang="en-US" dirty="0"/>
              <a:t>Basic hardware installations.</a:t>
            </a:r>
          </a:p>
          <a:p>
            <a:r>
              <a:rPr lang="en-US" dirty="0"/>
              <a:t>Assembling sensors with programs and software's.</a:t>
            </a:r>
          </a:p>
          <a:p>
            <a:r>
              <a:rPr lang="en-US" dirty="0"/>
              <a:t>Working on Real Time Based Projects.</a:t>
            </a:r>
          </a:p>
          <a:p>
            <a:pPr marL="109728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700" y="3886200"/>
            <a:ext cx="6711654" cy="32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</TotalTime>
  <Words>95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PowerPoint Presentation</vt:lpstr>
      <vt:lpstr>ROBOTICS WORKSHOP</vt:lpstr>
      <vt:lpstr>PowerPoint Presentation</vt:lpstr>
      <vt:lpstr>INTRODUCTION</vt:lpstr>
      <vt:lpstr>WHAT IS ROBOTICS……??????? </vt:lpstr>
      <vt:lpstr>PowerPoint Presentation</vt:lpstr>
      <vt:lpstr>ROBOTICS FOR SCHOOL STUDENTS</vt:lpstr>
      <vt:lpstr>WORKSHOPS 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24</cp:revision>
  <dcterms:created xsi:type="dcterms:W3CDTF">2017-12-28T13:58:19Z</dcterms:created>
  <dcterms:modified xsi:type="dcterms:W3CDTF">2019-12-21T14:05:00Z</dcterms:modified>
</cp:coreProperties>
</file>