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Libre Franklin"/>
      <p:regular r:id="rId30"/>
      <p:bold r:id="rId31"/>
      <p:italic r:id="rId32"/>
      <p:boldItalic r:id="rId33"/>
    </p:embeddedFont>
    <p:embeddedFont>
      <p:font typeface="Constantia"/>
      <p:regular r:id="rId34"/>
      <p:bold r:id="rId35"/>
      <p:italic r:id="rId36"/>
      <p:boldItalic r:id="rId37"/>
    </p:embeddedFont>
    <p:embeddedFont>
      <p:font typeface="PT Sans Narrow"/>
      <p:regular r:id="rId38"/>
      <p:bold r:id="rId39"/>
    </p:embeddedFont>
    <p:embeddedFont>
      <p:font typeface="Palatino Linotype"/>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8" roundtripDataSignature="AMtx7mjMQZq4LUwTnzlplWtNzdoy/oeM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1A16D2-2FB4-48E4-8FD6-5941FB42AC0A}">
  <a:tblStyle styleId="{101A16D2-2FB4-48E4-8FD6-5941FB42AC0A}"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0E7"/>
          </a:solidFill>
        </a:fill>
      </a:tcStyle>
    </a:wholeTbl>
    <a:band1H>
      <a:tcTxStyle/>
      <a:tcStyle>
        <a:fill>
          <a:solidFill>
            <a:srgbClr val="FEDFCB"/>
          </a:solidFill>
        </a:fill>
      </a:tcStyle>
    </a:band1H>
    <a:band2H>
      <a:tcTxStyle/>
    </a:band2H>
    <a:band1V>
      <a:tcTxStyle/>
      <a:tcStyle>
        <a:fill>
          <a:solidFill>
            <a:srgbClr val="FEDFCB"/>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E6EAB35-3F1F-4A59-A75B-3C610232F330}" styleName="Table_1">
    <a:wholeTbl>
      <a:tcTxStyle b="off" i="off">
        <a:font>
          <a:latin typeface="Franklin Gothic Book"/>
          <a:ea typeface="Franklin Gothic Book"/>
          <a:cs typeface="Franklin Gothic Book"/>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1E7E7"/>
          </a:solidFill>
        </a:fill>
      </a:tcStyle>
    </a:wholeTbl>
    <a:band1H>
      <a:tcTxStyle/>
      <a:tcStyle>
        <a:fill>
          <a:solidFill>
            <a:srgbClr val="E2CBCB"/>
          </a:solidFill>
        </a:fill>
      </a:tcStyle>
    </a:band1H>
    <a:band2H>
      <a:tcTxStyle/>
    </a:band2H>
    <a:band1V>
      <a:tcTxStyle/>
      <a:tcStyle>
        <a:fill>
          <a:solidFill>
            <a:srgbClr val="E2CBCB"/>
          </a:solidFill>
        </a:fill>
      </a:tcStyle>
    </a:band1V>
    <a:band2V>
      <a:tcTxStyle/>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F1E7E7"/>
          </a:solidFill>
        </a:fill>
      </a:tcStyle>
    </a:lastRow>
    <a:seCell>
      <a:tcTxStyle/>
    </a:seCell>
    <a:swCell>
      <a:tcTxStyle/>
    </a:swCell>
    <a:firstRow>
      <a:tcTxStyle b="on" i="off"/>
      <a:tcStyle>
        <a:fill>
          <a:solidFill>
            <a:srgbClr val="F1E7E7"/>
          </a:solidFill>
        </a:fill>
      </a:tcStyle>
    </a:firstRow>
    <a:neCell>
      <a:tcTxStyle/>
    </a:neCell>
    <a:nwCell>
      <a:tcTxStyle/>
    </a:nwCell>
  </a:tblStyle>
  <a:tblStyle styleId="{556DF584-755A-47F0-B18A-ABB4A923E919}" styleName="Table_2">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2"/>
          </a:solidFill>
        </a:fill>
      </a:tcStyle>
    </a:lastCol>
    <a:firstCol>
      <a:tcTxStyle b="on" i="off">
        <a:font>
          <a:latin typeface="Franklin Gothic Book"/>
          <a:ea typeface="Franklin Gothic Book"/>
          <a:cs typeface="Franklin Gothic Book"/>
        </a:font>
        <a:schemeClr val="lt1"/>
      </a:tcTxStyle>
      <a:tcStyle>
        <a:fill>
          <a:solidFill>
            <a:schemeClr val="accent2"/>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Franklin Gothic Book"/>
          <a:ea typeface="Franklin Gothic Book"/>
          <a:cs typeface="Franklin Gothic Book"/>
        </a:font>
        <a:schemeClr val="dk1"/>
      </a:tcTxStyle>
    </a:seCell>
    <a:swCell>
      <a:tcTxStyle b="on" i="off">
        <a:font>
          <a:latin typeface="Franklin Gothic Book"/>
          <a:ea typeface="Franklin Gothic Book"/>
          <a:cs typeface="Franklin Gothic Book"/>
        </a:font>
        <a:schemeClr val="dk1"/>
      </a:tcTxStyle>
    </a:swCell>
    <a:firstRow>
      <a:tcTxStyle b="on" i="off">
        <a:font>
          <a:latin typeface="Franklin Gothic Book"/>
          <a:ea typeface="Franklin Gothic Book"/>
          <a:cs typeface="Franklin Gothic Book"/>
        </a:font>
        <a:schemeClr val="lt1"/>
      </a:tcTxStyle>
      <a:tcStyle>
        <a:tcBdr>
          <a:bottom>
            <a:ln cap="flat" cmpd="sng" w="25400">
              <a:solidFill>
                <a:schemeClr val="dk1"/>
              </a:solidFill>
              <a:prstDash val="solid"/>
              <a:round/>
              <a:headEnd len="sm" w="sm" type="none"/>
              <a:tailEnd len="sm" w="sm" type="none"/>
            </a:ln>
          </a:bottom>
        </a:tcBdr>
        <a:fill>
          <a:solidFill>
            <a:schemeClr val="accent2"/>
          </a:solidFill>
        </a:fill>
      </a:tcStyle>
    </a:firstRow>
    <a:neCell>
      <a:tcTxStyle/>
    </a:neCell>
    <a:nwCell>
      <a:tcTxStyle/>
    </a:nwCell>
  </a:tblStyle>
  <a:tblStyle styleId="{3B3F4787-E092-44FF-A39A-9A88FCF66C9B}" styleName="Table_3">
    <a:wholeTbl>
      <a:tcTxStyle b="off" i="off">
        <a:font>
          <a:latin typeface="Franklin Gothic Book"/>
          <a:ea typeface="Franklin Gothic Book"/>
          <a:cs typeface="Franklin Gothic Book"/>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3F5E7"/>
          </a:solidFill>
        </a:fill>
      </a:tcStyle>
    </a:band1H>
    <a:band2H>
      <a:tcTxStyle/>
    </a:band2H>
    <a:band1V>
      <a:tcTxStyle/>
      <a:tcStyle>
        <a:fill>
          <a:solidFill>
            <a:srgbClr val="F3F5E7"/>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Franklin Gothic Book"/>
          <a:ea typeface="Franklin Gothic Book"/>
          <a:cs typeface="Franklin Gothic Book"/>
        </a:font>
        <a:schemeClr val="lt1"/>
      </a:tcTxStyle>
      <a:tcStyle>
        <a:fill>
          <a:solidFill>
            <a:schemeClr val="accent6"/>
          </a:solidFill>
        </a:fill>
      </a:tcStyle>
    </a:firstRow>
    <a:neCell>
      <a:tcTxStyle/>
    </a:neCell>
    <a:nwCell>
      <a:tcTxStyle/>
    </a:nwCell>
  </a:tblStyle>
  <a:tblStyle styleId="{E7E52335-B9F2-4DB4-BD76-F9DB07EA0AD0}" styleName="Table_4">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BE9E6"/>
          </a:solidFill>
        </a:fill>
      </a:tcStyle>
    </a:wholeTbl>
    <a:band1H>
      <a:tcTxStyle/>
      <a:tcStyle>
        <a:fill>
          <a:solidFill>
            <a:srgbClr val="F7D0CA"/>
          </a:solidFill>
        </a:fill>
      </a:tcStyle>
    </a:band1H>
    <a:band2H>
      <a:tcTxStyle/>
    </a:band2H>
    <a:band1V>
      <a:tcTxStyle/>
      <a:tcStyle>
        <a:fill>
          <a:solidFill>
            <a:srgbClr val="F7D0CA"/>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BE9E6"/>
          </a:solidFill>
        </a:fill>
      </a:tcStyle>
    </a:lastRow>
    <a:seCell>
      <a:tcTxStyle/>
    </a:seCell>
    <a:swCell>
      <a:tcTxStyle/>
    </a:swCell>
    <a:firstRow>
      <a:tcTxStyle b="on" i="off">
        <a:font>
          <a:latin typeface="Franklin Gothic Book"/>
          <a:ea typeface="Franklin Gothic Book"/>
          <a:cs typeface="Franklin Gothic Book"/>
        </a:font>
        <a:schemeClr val="lt1"/>
      </a:tcTxStyle>
      <a:tcStyle>
        <a:fill>
          <a:solidFill>
            <a:schemeClr val="accent6"/>
          </a:solidFill>
        </a:fill>
      </a:tcStyle>
    </a:firstRow>
    <a:neCell>
      <a:tcTxStyle/>
    </a:neCell>
    <a:nwCell>
      <a:tcTxStyle/>
    </a:nwCell>
  </a:tblStyle>
  <a:tblStyle styleId="{D9359519-9AA0-4B5D-A63D-F600726C4E05}" styleName="Table_5">
    <a:wholeTbl>
      <a:tcTxStyle b="off" i="off">
        <a:font>
          <a:latin typeface="Franklin Gothic Book"/>
          <a:ea typeface="Franklin Gothic Book"/>
          <a:cs typeface="Franklin Gothic Book"/>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wholeTbl>
    <a:band1H>
      <a:tcTxStyle/>
      <a:tcStyle>
        <a:fill>
          <a:solidFill>
            <a:srgbClr val="862217"/>
          </a:solidFill>
        </a:fill>
      </a:tcStyle>
    </a:band1H>
    <a:band2H>
      <a:tcTxStyle/>
    </a:band2H>
    <a:band1V>
      <a:tcTxStyle/>
      <a:tcStyle>
        <a:fill>
          <a:solidFill>
            <a:srgbClr val="862217"/>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862217"/>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862217"/>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701C13"/>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 styleId="{AA9ACB74-3DC2-483A-81A3-DBC2059A5451}" styleName="Table_6">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Franklin Gothic Book"/>
          <a:ea typeface="Franklin Gothic Book"/>
          <a:cs typeface="Franklin Gothic Book"/>
        </a:font>
        <a:schemeClr val="lt1"/>
      </a:tcTxStyle>
      <a:tcStyle>
        <a:fill>
          <a:solidFill>
            <a:schemeClr val="dk1"/>
          </a:solidFill>
        </a:fill>
      </a:tcStyle>
    </a:lastCol>
    <a:firstCol>
      <a:tcTxStyle b="on" i="off">
        <a:font>
          <a:latin typeface="Franklin Gothic Book"/>
          <a:ea typeface="Franklin Gothic Book"/>
          <a:cs typeface="Franklin Gothic Book"/>
        </a:font>
        <a:schemeClr val="lt1"/>
      </a:tcTxStyle>
      <a:tcStyle>
        <a:fill>
          <a:solidFill>
            <a:schemeClr val="dk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E7D7DA88-C89C-46CA-84C6-DFF7A07CB17A}" styleName="Table_7">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F0E7"/>
          </a:solidFill>
        </a:fill>
      </a:tcStyle>
    </a:wholeTbl>
    <a:band1H>
      <a:tcTxStyle/>
      <a:tcStyle>
        <a:fill>
          <a:solidFill>
            <a:srgbClr val="D2E1CD"/>
          </a:solidFill>
        </a:fill>
      </a:tcStyle>
    </a:band1H>
    <a:band2H>
      <a:tcTxStyle/>
    </a:band2H>
    <a:band1V>
      <a:tcTxStyle/>
      <a:tcStyle>
        <a:fill>
          <a:solidFill>
            <a:srgbClr val="D2E1CD"/>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4"/>
          </a:solidFill>
        </a:fill>
      </a:tcStyle>
    </a:lastCol>
    <a:firstCol>
      <a:tcTxStyle b="on" i="off">
        <a:font>
          <a:latin typeface="Franklin Gothic Book"/>
          <a:ea typeface="Franklin Gothic Book"/>
          <a:cs typeface="Franklin Gothic Book"/>
        </a:font>
        <a:schemeClr val="lt1"/>
      </a:tcTxStyle>
      <a:tcStyle>
        <a:fill>
          <a:solidFill>
            <a:schemeClr val="accent4"/>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 styleId="{6CD82CC0-F698-440E-B41C-A3770575262F}" styleName="Table_8">
    <a:wholeTbl>
      <a:tcTxStyle b="off" i="off">
        <a:font>
          <a:latin typeface="Franklin Gothic Book"/>
          <a:ea typeface="Franklin Gothic Book"/>
          <a:cs typeface="Franklin Gothic Book"/>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EAF0E7"/>
          </a:solidFill>
        </a:fill>
      </a:tcStyle>
    </a:wholeTbl>
    <a:band1H>
      <a:tcTxStyle/>
      <a:tcStyle>
        <a:fill>
          <a:solidFill>
            <a:srgbClr val="D2E1CD"/>
          </a:solidFill>
        </a:fill>
      </a:tcStyle>
    </a:band1H>
    <a:band2H>
      <a:tcTxStyle/>
    </a:band2H>
    <a:band1V>
      <a:tcTxStyle/>
      <a:tcStyle>
        <a:fill>
          <a:solidFill>
            <a:srgbClr val="D2E1CD"/>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EAF0E7"/>
          </a:solidFill>
        </a:fill>
      </a:tcStyle>
    </a:lastRow>
    <a:seCell>
      <a:tcTxStyle/>
    </a:seCell>
    <a:swCell>
      <a:tcTxStyle/>
    </a:swCell>
    <a:firstRow>
      <a:tcTxStyle b="on" i="off"/>
      <a:tcStyle>
        <a:fill>
          <a:solidFill>
            <a:srgbClr val="EAF0E7"/>
          </a:solidFill>
        </a:fill>
      </a:tcStyle>
    </a:firstRow>
    <a:neCell>
      <a:tcTxStyle/>
    </a:neCell>
    <a:nwCell>
      <a:tcTxStyle/>
    </a:nwCell>
  </a:tblStyle>
  <a:tblStyle styleId="{2B8C4789-92CD-46D6-8197-372237B33512}" styleName="Table_9">
    <a:wholeTbl>
      <a:tcTxStyle b="off" i="off">
        <a:font>
          <a:latin typeface="Franklin Gothic Book"/>
          <a:ea typeface="Franklin Gothic Book"/>
          <a:cs typeface="Franklin Gothic Book"/>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6"/>
          </a:solidFill>
        </a:fill>
      </a:tcStyle>
    </a:wholeTbl>
    <a:band1H>
      <a:tcTxStyle/>
      <a:tcStyle>
        <a:fill>
          <a:solidFill>
            <a:srgbClr val="92A014"/>
          </a:solidFill>
        </a:fill>
      </a:tcStyle>
    </a:band1H>
    <a:band2H>
      <a:tcTxStyle/>
    </a:band2H>
    <a:band1V>
      <a:tcTxStyle/>
      <a:tcStyle>
        <a:fill>
          <a:solidFill>
            <a:srgbClr val="92A014"/>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92A014"/>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92A014"/>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798511"/>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alatinoLinotype-regular.fntdata"/><Relationship Id="rId20" Type="http://schemas.openxmlformats.org/officeDocument/2006/relationships/slide" Target="slides/slide14.xml"/><Relationship Id="rId42" Type="http://schemas.openxmlformats.org/officeDocument/2006/relationships/font" Target="fonts/PalatinoLinotype-italic.fntdata"/><Relationship Id="rId41" Type="http://schemas.openxmlformats.org/officeDocument/2006/relationships/font" Target="fonts/PalatinoLinotype-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PalatinoLinotype-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5.xml"/><Relationship Id="rId33" Type="http://schemas.openxmlformats.org/officeDocument/2006/relationships/font" Target="fonts/LibreFranklin-boldItalic.fntdata"/><Relationship Id="rId10" Type="http://schemas.openxmlformats.org/officeDocument/2006/relationships/slide" Target="slides/slide4.xml"/><Relationship Id="rId32" Type="http://schemas.openxmlformats.org/officeDocument/2006/relationships/font" Target="fonts/LibreFranklin-italic.fntdata"/><Relationship Id="rId13" Type="http://schemas.openxmlformats.org/officeDocument/2006/relationships/slide" Target="slides/slide7.xml"/><Relationship Id="rId35" Type="http://schemas.openxmlformats.org/officeDocument/2006/relationships/font" Target="fonts/Constantia-bold.fntdata"/><Relationship Id="rId12" Type="http://schemas.openxmlformats.org/officeDocument/2006/relationships/slide" Target="slides/slide6.xml"/><Relationship Id="rId34" Type="http://schemas.openxmlformats.org/officeDocument/2006/relationships/font" Target="fonts/Constantia-regular.fntdata"/><Relationship Id="rId15" Type="http://schemas.openxmlformats.org/officeDocument/2006/relationships/slide" Target="slides/slide9.xml"/><Relationship Id="rId37" Type="http://schemas.openxmlformats.org/officeDocument/2006/relationships/font" Target="fonts/Constantia-boldItalic.fntdata"/><Relationship Id="rId14" Type="http://schemas.openxmlformats.org/officeDocument/2006/relationships/slide" Target="slides/slide8.xml"/><Relationship Id="rId36" Type="http://schemas.openxmlformats.org/officeDocument/2006/relationships/font" Target="fonts/Constantia-italic.fntdata"/><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b3b4d79b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b3b4d79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9" name="Shape 19"/>
        <p:cNvGrpSpPr/>
        <p:nvPr/>
      </p:nvGrpSpPr>
      <p:grpSpPr>
        <a:xfrm>
          <a:off x="0" y="0"/>
          <a:ext cx="0" cy="0"/>
          <a:chOff x="0" y="0"/>
          <a:chExt cx="0" cy="0"/>
        </a:xfrm>
      </p:grpSpPr>
      <p:grpSp>
        <p:nvGrpSpPr>
          <p:cNvPr id="20" name="Google Shape;20;p24"/>
          <p:cNvGrpSpPr/>
          <p:nvPr/>
        </p:nvGrpSpPr>
        <p:grpSpPr>
          <a:xfrm>
            <a:off x="0" y="0"/>
            <a:ext cx="9144000" cy="6858000"/>
            <a:chOff x="0" y="0"/>
            <a:chExt cx="9144000" cy="6858000"/>
          </a:xfrm>
        </p:grpSpPr>
        <p:sp>
          <p:nvSpPr>
            <p:cNvPr id="21" name="Google Shape;21;p24"/>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2" name="Google Shape;22;p24"/>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3" name="Google Shape;23;p24"/>
          <p:cNvSpPr/>
          <p:nvPr/>
        </p:nvSpPr>
        <p:spPr>
          <a:xfrm rot="10800000">
            <a:off x="891822" y="5617774"/>
            <a:ext cx="7382935"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4" name="Google Shape;24;p24"/>
          <p:cNvSpPr/>
          <p:nvPr/>
        </p:nvSpPr>
        <p:spPr>
          <a:xfrm>
            <a:off x="989952" y="1016991"/>
            <a:ext cx="7179733" cy="4831643"/>
          </a:xfrm>
          <a:prstGeom prst="rect">
            <a:avLst/>
          </a:prstGeom>
          <a:solidFill>
            <a:srgbClr val="FEFEFE"/>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5" name="Google Shape;25;p24"/>
          <p:cNvSpPr/>
          <p:nvPr/>
        </p:nvSpPr>
        <p:spPr>
          <a:xfrm>
            <a:off x="990600" y="1009651"/>
            <a:ext cx="7179733" cy="4831643"/>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C:\Users\Administrator\Desktop\Pushpin Dev\Assets\pushpinLeft.png" id="26" name="Google Shape;26;p24"/>
          <p:cNvPicPr preferRelativeResize="0"/>
          <p:nvPr/>
        </p:nvPicPr>
        <p:blipFill rotWithShape="1">
          <a:blip r:embed="rId3">
            <a:alphaModFix/>
          </a:blip>
          <a:srcRect b="0" l="0" r="0" t="0"/>
          <a:stretch/>
        </p:blipFill>
        <p:spPr>
          <a:xfrm rot="1435684">
            <a:off x="769522" y="702070"/>
            <a:ext cx="567831" cy="567830"/>
          </a:xfrm>
          <a:prstGeom prst="rect">
            <a:avLst/>
          </a:prstGeom>
          <a:noFill/>
          <a:ln>
            <a:noFill/>
          </a:ln>
        </p:spPr>
      </p:pic>
      <p:pic>
        <p:nvPicPr>
          <p:cNvPr descr="C:\Users\Administrator\Desktop\Pushpin Dev\Assets\pushpinLeft.png" id="27" name="Google Shape;27;p24"/>
          <p:cNvPicPr preferRelativeResize="0"/>
          <p:nvPr/>
        </p:nvPicPr>
        <p:blipFill rotWithShape="1">
          <a:blip r:embed="rId3">
            <a:alphaModFix/>
          </a:blip>
          <a:srcRect b="0" l="0" r="0" t="0"/>
          <a:stretch/>
        </p:blipFill>
        <p:spPr>
          <a:xfrm rot="4096196">
            <a:off x="7855433" y="749720"/>
            <a:ext cx="566928" cy="566928"/>
          </a:xfrm>
          <a:prstGeom prst="rect">
            <a:avLst/>
          </a:prstGeom>
          <a:noFill/>
          <a:ln>
            <a:noFill/>
          </a:ln>
        </p:spPr>
      </p:pic>
      <p:sp>
        <p:nvSpPr>
          <p:cNvPr id="28" name="Google Shape;28;p24"/>
          <p:cNvSpPr txBox="1"/>
          <p:nvPr>
            <p:ph type="ctrTitle"/>
          </p:nvPr>
        </p:nvSpPr>
        <p:spPr>
          <a:xfrm>
            <a:off x="1727202" y="1794936"/>
            <a:ext cx="5723468" cy="182809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4800"/>
              <a:buFont typeface="Constantia"/>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 type="subTitle"/>
          </p:nvPr>
        </p:nvSpPr>
        <p:spPr>
          <a:xfrm>
            <a:off x="1727201" y="3736622"/>
            <a:ext cx="5712179" cy="15240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040"/>
              <a:buNone/>
              <a:defRPr>
                <a:solidFill>
                  <a:schemeClr val="dk2"/>
                </a:solidFill>
              </a:defRPr>
            </a:lvl1pPr>
            <a:lvl2pPr lvl="1" algn="ctr">
              <a:spcBef>
                <a:spcPts val="440"/>
              </a:spcBef>
              <a:spcAft>
                <a:spcPts val="0"/>
              </a:spcAft>
              <a:buSzPts val="1870"/>
              <a:buNone/>
              <a:defRPr>
                <a:solidFill>
                  <a:srgbClr val="888888"/>
                </a:solidFill>
              </a:defRPr>
            </a:lvl2pPr>
            <a:lvl3pPr lvl="2" algn="ctr">
              <a:spcBef>
                <a:spcPts val="400"/>
              </a:spcBef>
              <a:spcAft>
                <a:spcPts val="0"/>
              </a:spcAft>
              <a:buSzPts val="1700"/>
              <a:buNone/>
              <a:defRPr>
                <a:solidFill>
                  <a:srgbClr val="888888"/>
                </a:solidFill>
              </a:defRPr>
            </a:lvl3pPr>
            <a:lvl4pPr lvl="3" algn="ctr">
              <a:spcBef>
                <a:spcPts val="360"/>
              </a:spcBef>
              <a:spcAft>
                <a:spcPts val="0"/>
              </a:spcAft>
              <a:buSzPts val="1530"/>
              <a:buNone/>
              <a:defRPr>
                <a:solidFill>
                  <a:srgbClr val="888888"/>
                </a:solidFill>
              </a:defRPr>
            </a:lvl4pPr>
            <a:lvl5pPr lvl="4" algn="ctr">
              <a:spcBef>
                <a:spcPts val="320"/>
              </a:spcBef>
              <a:spcAft>
                <a:spcPts val="0"/>
              </a:spcAft>
              <a:buSzPts val="1360"/>
              <a:buNone/>
              <a:defRPr>
                <a:solidFill>
                  <a:srgbClr val="888888"/>
                </a:solidFill>
              </a:defRPr>
            </a:lvl5pPr>
            <a:lvl6pPr lvl="5" algn="ctr">
              <a:spcBef>
                <a:spcPts val="320"/>
              </a:spcBef>
              <a:spcAft>
                <a:spcPts val="0"/>
              </a:spcAft>
              <a:buSzPts val="1360"/>
              <a:buNone/>
              <a:defRPr>
                <a:solidFill>
                  <a:srgbClr val="888888"/>
                </a:solidFill>
              </a:defRPr>
            </a:lvl6pPr>
            <a:lvl7pPr lvl="6" algn="ctr">
              <a:spcBef>
                <a:spcPts val="320"/>
              </a:spcBef>
              <a:spcAft>
                <a:spcPts val="0"/>
              </a:spcAft>
              <a:buSzPts val="1360"/>
              <a:buNone/>
              <a:defRPr>
                <a:solidFill>
                  <a:srgbClr val="888888"/>
                </a:solidFill>
              </a:defRPr>
            </a:lvl7pPr>
            <a:lvl8pPr lvl="7" algn="ctr">
              <a:spcBef>
                <a:spcPts val="320"/>
              </a:spcBef>
              <a:spcAft>
                <a:spcPts val="0"/>
              </a:spcAft>
              <a:buSzPts val="1360"/>
              <a:buNone/>
              <a:defRPr>
                <a:solidFill>
                  <a:srgbClr val="888888"/>
                </a:solidFill>
              </a:defRPr>
            </a:lvl8pPr>
            <a:lvl9pPr lvl="8" algn="ctr">
              <a:spcBef>
                <a:spcPts val="320"/>
              </a:spcBef>
              <a:spcAft>
                <a:spcPts val="0"/>
              </a:spcAft>
              <a:buSzPts val="1360"/>
              <a:buNone/>
              <a:defRPr>
                <a:solidFill>
                  <a:srgbClr val="888888"/>
                </a:solidFill>
              </a:defRPr>
            </a:lvl9pPr>
          </a:lstStyle>
          <a:p/>
        </p:txBody>
      </p:sp>
      <p:sp>
        <p:nvSpPr>
          <p:cNvPr id="30" name="Google Shape;30;p24"/>
          <p:cNvSpPr txBox="1"/>
          <p:nvPr>
            <p:ph idx="10" type="dt"/>
          </p:nvPr>
        </p:nvSpPr>
        <p:spPr>
          <a:xfrm>
            <a:off x="6770676" y="535759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1174044" y="5357593"/>
            <a:ext cx="503484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213931" y="5357593"/>
            <a:ext cx="554023"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400" u="none" cap="none" strike="noStrike">
                <a:solidFill>
                  <a:schemeClr val="dk2"/>
                </a:solidFill>
                <a:latin typeface="Arial"/>
                <a:ea typeface="Arial"/>
                <a:cs typeface="Arial"/>
                <a:sym typeface="Arial"/>
              </a:defRPr>
            </a:lvl1pPr>
            <a:lvl2pPr indent="0" lvl="1" marL="0" algn="ctr">
              <a:spcBef>
                <a:spcPts val="0"/>
              </a:spcBef>
              <a:buNone/>
              <a:defRPr b="0" i="0" sz="1400" u="none" cap="none" strike="noStrike">
                <a:solidFill>
                  <a:schemeClr val="dk2"/>
                </a:solidFill>
                <a:latin typeface="Arial"/>
                <a:ea typeface="Arial"/>
                <a:cs typeface="Arial"/>
                <a:sym typeface="Arial"/>
              </a:defRPr>
            </a:lvl2pPr>
            <a:lvl3pPr indent="0" lvl="2" marL="0" algn="ctr">
              <a:spcBef>
                <a:spcPts val="0"/>
              </a:spcBef>
              <a:buNone/>
              <a:defRPr b="0" i="0" sz="1400" u="none" cap="none" strike="noStrike">
                <a:solidFill>
                  <a:schemeClr val="dk2"/>
                </a:solidFill>
                <a:latin typeface="Arial"/>
                <a:ea typeface="Arial"/>
                <a:cs typeface="Arial"/>
                <a:sym typeface="Arial"/>
              </a:defRPr>
            </a:lvl3pPr>
            <a:lvl4pPr indent="0" lvl="3" marL="0" algn="ctr">
              <a:spcBef>
                <a:spcPts val="0"/>
              </a:spcBef>
              <a:buNone/>
              <a:defRPr b="0" i="0" sz="1400" u="none" cap="none" strike="noStrike">
                <a:solidFill>
                  <a:schemeClr val="dk2"/>
                </a:solidFill>
                <a:latin typeface="Arial"/>
                <a:ea typeface="Arial"/>
                <a:cs typeface="Arial"/>
                <a:sym typeface="Arial"/>
              </a:defRPr>
            </a:lvl4pPr>
            <a:lvl5pPr indent="0" lvl="4" marL="0" algn="ctr">
              <a:spcBef>
                <a:spcPts val="0"/>
              </a:spcBef>
              <a:buNone/>
              <a:defRPr b="0" i="0" sz="1400" u="none" cap="none" strike="noStrike">
                <a:solidFill>
                  <a:schemeClr val="dk2"/>
                </a:solidFill>
                <a:latin typeface="Arial"/>
                <a:ea typeface="Arial"/>
                <a:cs typeface="Arial"/>
                <a:sym typeface="Arial"/>
              </a:defRPr>
            </a:lvl5pPr>
            <a:lvl6pPr indent="0" lvl="5" marL="0" algn="ctr">
              <a:spcBef>
                <a:spcPts val="0"/>
              </a:spcBef>
              <a:buNone/>
              <a:defRPr b="0" i="0" sz="1400" u="none" cap="none" strike="noStrike">
                <a:solidFill>
                  <a:schemeClr val="dk2"/>
                </a:solidFill>
                <a:latin typeface="Arial"/>
                <a:ea typeface="Arial"/>
                <a:cs typeface="Arial"/>
                <a:sym typeface="Arial"/>
              </a:defRPr>
            </a:lvl6pPr>
            <a:lvl7pPr indent="0" lvl="6" marL="0" algn="ctr">
              <a:spcBef>
                <a:spcPts val="0"/>
              </a:spcBef>
              <a:buNone/>
              <a:defRPr b="0" i="0" sz="1400" u="none" cap="none" strike="noStrike">
                <a:solidFill>
                  <a:schemeClr val="dk2"/>
                </a:solidFill>
                <a:latin typeface="Arial"/>
                <a:ea typeface="Arial"/>
                <a:cs typeface="Arial"/>
                <a:sym typeface="Arial"/>
              </a:defRPr>
            </a:lvl7pPr>
            <a:lvl8pPr indent="0" lvl="7" marL="0" algn="ctr">
              <a:spcBef>
                <a:spcPts val="0"/>
              </a:spcBef>
              <a:buNone/>
              <a:defRPr b="0" i="0" sz="1400" u="none" cap="none" strike="noStrike">
                <a:solidFill>
                  <a:schemeClr val="dk2"/>
                </a:solidFill>
                <a:latin typeface="Arial"/>
                <a:ea typeface="Arial"/>
                <a:cs typeface="Arial"/>
                <a:sym typeface="Arial"/>
              </a:defRPr>
            </a:lvl8pPr>
            <a:lvl9pPr indent="0" lvl="8" marL="0" algn="ctr">
              <a:spcBef>
                <a:spcPts val="0"/>
              </a:spcBef>
              <a:buNone/>
              <a:defRPr b="0"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4" name="Shape 104"/>
        <p:cNvGrpSpPr/>
        <p:nvPr/>
      </p:nvGrpSpPr>
      <p:grpSpPr>
        <a:xfrm>
          <a:off x="0" y="0"/>
          <a:ext cx="0" cy="0"/>
          <a:chOff x="0" y="0"/>
          <a:chExt cx="0" cy="0"/>
        </a:xfrm>
      </p:grpSpPr>
      <p:sp>
        <p:nvSpPr>
          <p:cNvPr id="105" name="Google Shape;105;p33"/>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 type="body"/>
          </p:nvPr>
        </p:nvSpPr>
        <p:spPr>
          <a:xfrm rot="5400000">
            <a:off x="2759337" y="822962"/>
            <a:ext cx="3603812" cy="6196405"/>
          </a:xfrm>
          <a:prstGeom prst="rect">
            <a:avLst/>
          </a:prstGeom>
          <a:noFill/>
          <a:ln>
            <a:noFill/>
          </a:ln>
        </p:spPr>
        <p:txBody>
          <a:bodyPr anchorCtr="0" anchor="ctr"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107" name="Google Shape;107;p33"/>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3"/>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3"/>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34"/>
          <p:cNvSpPr txBox="1"/>
          <p:nvPr>
            <p:ph type="title"/>
          </p:nvPr>
        </p:nvSpPr>
        <p:spPr>
          <a:xfrm rot="5400000">
            <a:off x="4962879" y="2592213"/>
            <a:ext cx="4763911" cy="14308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 type="body"/>
          </p:nvPr>
        </p:nvSpPr>
        <p:spPr>
          <a:xfrm rot="5400000">
            <a:off x="1686277" y="718257"/>
            <a:ext cx="4402667" cy="5178779"/>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113" name="Google Shape;113;p34"/>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4"/>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4"/>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25"/>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 type="body"/>
          </p:nvPr>
        </p:nvSpPr>
        <p:spPr>
          <a:xfrm>
            <a:off x="1463040" y="2119258"/>
            <a:ext cx="6196405" cy="360381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36" name="Google Shape;36;p25"/>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26"/>
          <p:cNvSpPr txBox="1"/>
          <p:nvPr>
            <p:ph type="title"/>
          </p:nvPr>
        </p:nvSpPr>
        <p:spPr>
          <a:xfrm>
            <a:off x="1444979" y="2239430"/>
            <a:ext cx="6254044" cy="1362075"/>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4000"/>
              <a:buFont typeface="Constant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 type="body"/>
          </p:nvPr>
        </p:nvSpPr>
        <p:spPr>
          <a:xfrm>
            <a:off x="1456268" y="3725335"/>
            <a:ext cx="6231467" cy="1309511"/>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1700"/>
              <a:buNone/>
              <a:defRPr sz="2000">
                <a:solidFill>
                  <a:schemeClr val="dk2"/>
                </a:solidFill>
              </a:defRPr>
            </a:lvl1pPr>
            <a:lvl2pPr indent="-228600" lvl="1" marL="914400" algn="l">
              <a:spcBef>
                <a:spcPts val="360"/>
              </a:spcBef>
              <a:spcAft>
                <a:spcPts val="0"/>
              </a:spcAft>
              <a:buSzPts val="1530"/>
              <a:buNone/>
              <a:defRPr sz="1800">
                <a:solidFill>
                  <a:srgbClr val="888888"/>
                </a:solidFill>
              </a:defRPr>
            </a:lvl2pPr>
            <a:lvl3pPr indent="-228600" lvl="2" marL="1371600" algn="l">
              <a:spcBef>
                <a:spcPts val="320"/>
              </a:spcBef>
              <a:spcAft>
                <a:spcPts val="0"/>
              </a:spcAft>
              <a:buSzPts val="1360"/>
              <a:buNone/>
              <a:defRPr sz="1600">
                <a:solidFill>
                  <a:srgbClr val="888888"/>
                </a:solidFill>
              </a:defRPr>
            </a:lvl3pPr>
            <a:lvl4pPr indent="-228600" lvl="3" marL="1828800" algn="l">
              <a:spcBef>
                <a:spcPts val="280"/>
              </a:spcBef>
              <a:spcAft>
                <a:spcPts val="0"/>
              </a:spcAft>
              <a:buSzPts val="1190"/>
              <a:buNone/>
              <a:defRPr sz="1400">
                <a:solidFill>
                  <a:srgbClr val="888888"/>
                </a:solidFill>
              </a:defRPr>
            </a:lvl4pPr>
            <a:lvl5pPr indent="-228600" lvl="4" marL="2286000" algn="l">
              <a:spcBef>
                <a:spcPts val="280"/>
              </a:spcBef>
              <a:spcAft>
                <a:spcPts val="0"/>
              </a:spcAft>
              <a:buSzPts val="1190"/>
              <a:buNone/>
              <a:defRPr sz="1400">
                <a:solidFill>
                  <a:srgbClr val="888888"/>
                </a:solidFill>
              </a:defRPr>
            </a:lvl5pPr>
            <a:lvl6pPr indent="-228600" lvl="5" marL="2743200" algn="l">
              <a:spcBef>
                <a:spcPts val="280"/>
              </a:spcBef>
              <a:spcAft>
                <a:spcPts val="0"/>
              </a:spcAft>
              <a:buSzPts val="1190"/>
              <a:buNone/>
              <a:defRPr sz="1400">
                <a:solidFill>
                  <a:srgbClr val="888888"/>
                </a:solidFill>
              </a:defRPr>
            </a:lvl6pPr>
            <a:lvl7pPr indent="-228600" lvl="6" marL="3200400" algn="l">
              <a:spcBef>
                <a:spcPts val="280"/>
              </a:spcBef>
              <a:spcAft>
                <a:spcPts val="0"/>
              </a:spcAft>
              <a:buSzPts val="1190"/>
              <a:buNone/>
              <a:defRPr sz="1400">
                <a:solidFill>
                  <a:srgbClr val="888888"/>
                </a:solidFill>
              </a:defRPr>
            </a:lvl7pPr>
            <a:lvl8pPr indent="-228600" lvl="7" marL="3657600" algn="l">
              <a:spcBef>
                <a:spcPts val="280"/>
              </a:spcBef>
              <a:spcAft>
                <a:spcPts val="0"/>
              </a:spcAft>
              <a:buSzPts val="1190"/>
              <a:buNone/>
              <a:defRPr sz="1400">
                <a:solidFill>
                  <a:srgbClr val="888888"/>
                </a:solidFill>
              </a:defRPr>
            </a:lvl8pPr>
            <a:lvl9pPr indent="-228600" lvl="8" marL="4114800" algn="l">
              <a:spcBef>
                <a:spcPts val="280"/>
              </a:spcBef>
              <a:spcAft>
                <a:spcPts val="0"/>
              </a:spcAft>
              <a:buSzPts val="1190"/>
              <a:buNone/>
              <a:defRPr sz="1400">
                <a:solidFill>
                  <a:srgbClr val="888888"/>
                </a:solidFill>
              </a:defRPr>
            </a:lvl9pPr>
          </a:lstStyle>
          <a:p/>
        </p:txBody>
      </p:sp>
      <p:sp>
        <p:nvSpPr>
          <p:cNvPr id="42" name="Google Shape;42;p26"/>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27"/>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27"/>
          <p:cNvSpPr txBox="1"/>
          <p:nvPr>
            <p:ph idx="1" type="body"/>
          </p:nvPr>
        </p:nvSpPr>
        <p:spPr>
          <a:xfrm>
            <a:off x="1298448" y="2121407"/>
            <a:ext cx="3200400" cy="3602736"/>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51" name="Google Shape;51;p27"/>
          <p:cNvSpPr txBox="1"/>
          <p:nvPr>
            <p:ph idx="2" type="body"/>
          </p:nvPr>
        </p:nvSpPr>
        <p:spPr>
          <a:xfrm>
            <a:off x="4663440" y="2119313"/>
            <a:ext cx="3200400" cy="360521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28"/>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 type="body"/>
          </p:nvPr>
        </p:nvSpPr>
        <p:spPr>
          <a:xfrm>
            <a:off x="1557870" y="2122312"/>
            <a:ext cx="2939521" cy="820208"/>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1700"/>
              <a:buNone/>
              <a:defRPr b="1"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360"/>
              <a:buNone/>
              <a:defRPr b="1" sz="1600"/>
            </a:lvl4pPr>
            <a:lvl5pPr indent="-228600" lvl="4" marL="2286000" algn="l">
              <a:spcBef>
                <a:spcPts val="320"/>
              </a:spcBef>
              <a:spcAft>
                <a:spcPts val="0"/>
              </a:spcAft>
              <a:buSzPts val="1360"/>
              <a:buNone/>
              <a:defRPr b="1" sz="1600"/>
            </a:lvl5pPr>
            <a:lvl6pPr indent="-228600" lvl="5" marL="2743200" algn="l">
              <a:spcBef>
                <a:spcPts val="320"/>
              </a:spcBef>
              <a:spcAft>
                <a:spcPts val="0"/>
              </a:spcAft>
              <a:buSzPts val="1360"/>
              <a:buNone/>
              <a:defRPr b="1" sz="1600"/>
            </a:lvl6pPr>
            <a:lvl7pPr indent="-228600" lvl="6" marL="3200400" algn="l">
              <a:spcBef>
                <a:spcPts val="320"/>
              </a:spcBef>
              <a:spcAft>
                <a:spcPts val="0"/>
              </a:spcAft>
              <a:buSzPts val="1360"/>
              <a:buNone/>
              <a:defRPr b="1" sz="1600"/>
            </a:lvl7pPr>
            <a:lvl8pPr indent="-228600" lvl="7" marL="3657600" algn="l">
              <a:spcBef>
                <a:spcPts val="320"/>
              </a:spcBef>
              <a:spcAft>
                <a:spcPts val="0"/>
              </a:spcAft>
              <a:buSzPts val="1360"/>
              <a:buNone/>
              <a:defRPr b="1" sz="1600"/>
            </a:lvl8pPr>
            <a:lvl9pPr indent="-228600" lvl="8" marL="4114800" algn="l">
              <a:spcBef>
                <a:spcPts val="320"/>
              </a:spcBef>
              <a:spcAft>
                <a:spcPts val="0"/>
              </a:spcAft>
              <a:buSzPts val="1360"/>
              <a:buNone/>
              <a:defRPr b="1" sz="1600"/>
            </a:lvl9pPr>
          </a:lstStyle>
          <a:p/>
        </p:txBody>
      </p:sp>
      <p:sp>
        <p:nvSpPr>
          <p:cNvPr id="55" name="Google Shape;55;p28"/>
          <p:cNvSpPr txBox="1"/>
          <p:nvPr>
            <p:ph idx="2" type="body"/>
          </p:nvPr>
        </p:nvSpPr>
        <p:spPr>
          <a:xfrm>
            <a:off x="4910669" y="2122311"/>
            <a:ext cx="2944368" cy="822960"/>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1700"/>
              <a:buNone/>
              <a:defRPr b="1"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360"/>
              <a:buNone/>
              <a:defRPr b="1" sz="1600"/>
            </a:lvl4pPr>
            <a:lvl5pPr indent="-228600" lvl="4" marL="2286000" algn="l">
              <a:spcBef>
                <a:spcPts val="320"/>
              </a:spcBef>
              <a:spcAft>
                <a:spcPts val="0"/>
              </a:spcAft>
              <a:buSzPts val="1360"/>
              <a:buNone/>
              <a:defRPr b="1" sz="1600"/>
            </a:lvl5pPr>
            <a:lvl6pPr indent="-228600" lvl="5" marL="2743200" algn="l">
              <a:spcBef>
                <a:spcPts val="320"/>
              </a:spcBef>
              <a:spcAft>
                <a:spcPts val="0"/>
              </a:spcAft>
              <a:buSzPts val="1360"/>
              <a:buNone/>
              <a:defRPr b="1" sz="1600"/>
            </a:lvl6pPr>
            <a:lvl7pPr indent="-228600" lvl="6" marL="3200400" algn="l">
              <a:spcBef>
                <a:spcPts val="320"/>
              </a:spcBef>
              <a:spcAft>
                <a:spcPts val="0"/>
              </a:spcAft>
              <a:buSzPts val="1360"/>
              <a:buNone/>
              <a:defRPr b="1" sz="1600"/>
            </a:lvl7pPr>
            <a:lvl8pPr indent="-228600" lvl="7" marL="3657600" algn="l">
              <a:spcBef>
                <a:spcPts val="320"/>
              </a:spcBef>
              <a:spcAft>
                <a:spcPts val="0"/>
              </a:spcAft>
              <a:buSzPts val="1360"/>
              <a:buNone/>
              <a:defRPr b="1" sz="1600"/>
            </a:lvl8pPr>
            <a:lvl9pPr indent="-228600" lvl="8" marL="4114800" algn="l">
              <a:spcBef>
                <a:spcPts val="320"/>
              </a:spcBef>
              <a:spcAft>
                <a:spcPts val="0"/>
              </a:spcAft>
              <a:buSzPts val="1360"/>
              <a:buNone/>
              <a:defRPr b="1" sz="1600"/>
            </a:lvl9pPr>
          </a:lstStyle>
          <a:p/>
        </p:txBody>
      </p:sp>
      <p:sp>
        <p:nvSpPr>
          <p:cNvPr id="56" name="Google Shape;56;p28"/>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8"/>
          <p:cNvSpPr txBox="1"/>
          <p:nvPr>
            <p:ph idx="3" type="body"/>
          </p:nvPr>
        </p:nvSpPr>
        <p:spPr>
          <a:xfrm>
            <a:off x="1298448" y="2944368"/>
            <a:ext cx="3227832" cy="2779776"/>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60" name="Google Shape;60;p28"/>
          <p:cNvSpPr txBox="1"/>
          <p:nvPr>
            <p:ph idx="4" type="body"/>
          </p:nvPr>
        </p:nvSpPr>
        <p:spPr>
          <a:xfrm>
            <a:off x="4645151" y="2944813"/>
            <a:ext cx="3227832" cy="2779776"/>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29"/>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30"/>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0"/>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0" name="Shape 70"/>
        <p:cNvGrpSpPr/>
        <p:nvPr/>
      </p:nvGrpSpPr>
      <p:grpSpPr>
        <a:xfrm>
          <a:off x="0" y="0"/>
          <a:ext cx="0" cy="0"/>
          <a:chOff x="0" y="0"/>
          <a:chExt cx="0" cy="0"/>
        </a:xfrm>
      </p:grpSpPr>
      <p:grpSp>
        <p:nvGrpSpPr>
          <p:cNvPr id="71" name="Google Shape;71;p31"/>
          <p:cNvGrpSpPr/>
          <p:nvPr/>
        </p:nvGrpSpPr>
        <p:grpSpPr>
          <a:xfrm>
            <a:off x="0" y="0"/>
            <a:ext cx="9144000" cy="6858000"/>
            <a:chOff x="0" y="0"/>
            <a:chExt cx="9144000" cy="6858000"/>
          </a:xfrm>
        </p:grpSpPr>
        <p:sp>
          <p:nvSpPr>
            <p:cNvPr id="72" name="Google Shape;72;p31"/>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3" name="Google Shape;73;p31"/>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74" name="Google Shape;74;p31"/>
          <p:cNvSpPr/>
          <p:nvPr/>
        </p:nvSpPr>
        <p:spPr>
          <a:xfrm rot="10800000">
            <a:off x="632178" y="6058038"/>
            <a:ext cx="7721601"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5" name="Google Shape;75;p31"/>
          <p:cNvSpPr/>
          <p:nvPr/>
        </p:nvSpPr>
        <p:spPr>
          <a:xfrm rot="60000">
            <a:off x="4468872" y="605163"/>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6" name="Google Shape;76;p31"/>
          <p:cNvSpPr/>
          <p:nvPr/>
        </p:nvSpPr>
        <p:spPr>
          <a:xfrm rot="60000">
            <a:off x="4471416" y="603504"/>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7" name="Google Shape;77;p31"/>
          <p:cNvSpPr/>
          <p:nvPr/>
        </p:nvSpPr>
        <p:spPr>
          <a:xfrm rot="-60000">
            <a:off x="749204" y="576868"/>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8" name="Google Shape;78;p31"/>
          <p:cNvSpPr/>
          <p:nvPr/>
        </p:nvSpPr>
        <p:spPr>
          <a:xfrm rot="-60000">
            <a:off x="749808" y="576072"/>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C:\Users\Administrator\Desktop\Pushpin Dev\Assets\pushpinLeft.png" id="79" name="Google Shape;79;p31"/>
          <p:cNvPicPr preferRelativeResize="0"/>
          <p:nvPr/>
        </p:nvPicPr>
        <p:blipFill rotWithShape="1">
          <a:blip r:embed="rId3">
            <a:alphaModFix/>
          </a:blip>
          <a:srcRect b="0" l="0" r="0" t="0"/>
          <a:stretch/>
        </p:blipFill>
        <p:spPr>
          <a:xfrm rot="1435684">
            <a:off x="2371107" y="293953"/>
            <a:ext cx="567831" cy="567830"/>
          </a:xfrm>
          <a:prstGeom prst="rect">
            <a:avLst/>
          </a:prstGeom>
          <a:noFill/>
          <a:ln>
            <a:noFill/>
          </a:ln>
        </p:spPr>
      </p:pic>
      <p:pic>
        <p:nvPicPr>
          <p:cNvPr descr="C:\Users\Administrator\Desktop\Pushpin Dev\Assets\pushpinLeft.png" id="80" name="Google Shape;80;p31"/>
          <p:cNvPicPr preferRelativeResize="0"/>
          <p:nvPr/>
        </p:nvPicPr>
        <p:blipFill rotWithShape="1">
          <a:blip r:embed="rId3">
            <a:alphaModFix/>
          </a:blip>
          <a:srcRect b="0" l="0" r="0" t="0"/>
          <a:stretch/>
        </p:blipFill>
        <p:spPr>
          <a:xfrm rot="4096196">
            <a:off x="6279647" y="333163"/>
            <a:ext cx="566928" cy="566928"/>
          </a:xfrm>
          <a:prstGeom prst="rect">
            <a:avLst/>
          </a:prstGeom>
          <a:noFill/>
          <a:ln>
            <a:noFill/>
          </a:ln>
        </p:spPr>
      </p:pic>
      <p:sp>
        <p:nvSpPr>
          <p:cNvPr id="81" name="Google Shape;81;p31"/>
          <p:cNvSpPr txBox="1"/>
          <p:nvPr>
            <p:ph type="title"/>
          </p:nvPr>
        </p:nvSpPr>
        <p:spPr>
          <a:xfrm rot="-60000">
            <a:off x="1108976" y="2020043"/>
            <a:ext cx="3064827" cy="1503037"/>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nstant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 type="body"/>
          </p:nvPr>
        </p:nvSpPr>
        <p:spPr>
          <a:xfrm rot="60000">
            <a:off x="4854291" y="1150994"/>
            <a:ext cx="3020792" cy="4625489"/>
          </a:xfrm>
          <a:prstGeom prst="rect">
            <a:avLst/>
          </a:prstGeom>
          <a:noFill/>
          <a:ln>
            <a:noFill/>
          </a:ln>
        </p:spPr>
        <p:txBody>
          <a:bodyPr anchorCtr="0" anchor="ctr" bIns="45700" lIns="91425" spcFirstLastPara="1" rIns="91425" wrap="square" tIns="45700">
            <a:normAutofit/>
          </a:bodyPr>
          <a:lstStyle>
            <a:lvl1pPr indent="-347345" lvl="0" marL="457200" algn="l">
              <a:spcBef>
                <a:spcPts val="440"/>
              </a:spcBef>
              <a:spcAft>
                <a:spcPts val="0"/>
              </a:spcAft>
              <a:buSzPts val="1870"/>
              <a:buChar char="O"/>
              <a:defRPr sz="2200"/>
            </a:lvl1pPr>
            <a:lvl2pPr indent="-336550" lvl="1" marL="914400" algn="l">
              <a:spcBef>
                <a:spcPts val="400"/>
              </a:spcBef>
              <a:spcAft>
                <a:spcPts val="0"/>
              </a:spcAft>
              <a:buSzPts val="1700"/>
              <a:buChar char="O"/>
              <a:defRPr sz="2000"/>
            </a:lvl2pPr>
            <a:lvl3pPr indent="-325755" lvl="2" marL="1371600" algn="l">
              <a:spcBef>
                <a:spcPts val="360"/>
              </a:spcBef>
              <a:spcAft>
                <a:spcPts val="0"/>
              </a:spcAft>
              <a:buSzPts val="1530"/>
              <a:buChar char="O"/>
              <a:defRPr sz="1800"/>
            </a:lvl3pPr>
            <a:lvl4pPr indent="-314960" lvl="3" marL="1828800" algn="l">
              <a:spcBef>
                <a:spcPts val="320"/>
              </a:spcBef>
              <a:spcAft>
                <a:spcPts val="0"/>
              </a:spcAft>
              <a:buSzPts val="1360"/>
              <a:buChar char="O"/>
              <a:defRPr sz="1600"/>
            </a:lvl4pPr>
            <a:lvl5pPr indent="-304164" lvl="4" marL="2286000" algn="l">
              <a:spcBef>
                <a:spcPts val="280"/>
              </a:spcBef>
              <a:spcAft>
                <a:spcPts val="0"/>
              </a:spcAft>
              <a:buSzPts val="1190"/>
              <a:buChar char="O"/>
              <a:defRPr sz="1400"/>
            </a:lvl5pPr>
            <a:lvl6pPr indent="-336550" lvl="5" marL="2743200" algn="l">
              <a:spcBef>
                <a:spcPts val="400"/>
              </a:spcBef>
              <a:spcAft>
                <a:spcPts val="0"/>
              </a:spcAft>
              <a:buSzPts val="1700"/>
              <a:buChar char="O"/>
              <a:defRPr sz="2000"/>
            </a:lvl6pPr>
            <a:lvl7pPr indent="-336550" lvl="6" marL="3200400" algn="l">
              <a:spcBef>
                <a:spcPts val="400"/>
              </a:spcBef>
              <a:spcAft>
                <a:spcPts val="0"/>
              </a:spcAft>
              <a:buSzPts val="1700"/>
              <a:buChar char="O"/>
              <a:defRPr sz="2000"/>
            </a:lvl7pPr>
            <a:lvl8pPr indent="-336550" lvl="7" marL="3657600" algn="l">
              <a:spcBef>
                <a:spcPts val="400"/>
              </a:spcBef>
              <a:spcAft>
                <a:spcPts val="0"/>
              </a:spcAft>
              <a:buSzPts val="1700"/>
              <a:buChar char="O"/>
              <a:defRPr sz="2000"/>
            </a:lvl8pPr>
            <a:lvl9pPr indent="-336550" lvl="8" marL="4114800" algn="l">
              <a:spcBef>
                <a:spcPts val="400"/>
              </a:spcBef>
              <a:spcAft>
                <a:spcPts val="0"/>
              </a:spcAft>
              <a:buSzPts val="1700"/>
              <a:buChar char="O"/>
              <a:defRPr sz="2000"/>
            </a:lvl9pPr>
          </a:lstStyle>
          <a:p/>
        </p:txBody>
      </p:sp>
      <p:sp>
        <p:nvSpPr>
          <p:cNvPr id="83" name="Google Shape;83;p31"/>
          <p:cNvSpPr txBox="1"/>
          <p:nvPr>
            <p:ph idx="2" type="body"/>
          </p:nvPr>
        </p:nvSpPr>
        <p:spPr>
          <a:xfrm rot="-60000">
            <a:off x="1148125" y="3623748"/>
            <a:ext cx="3048891" cy="21004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sz="16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765"/>
              <a:buNone/>
              <a:defRPr sz="900"/>
            </a:lvl4pPr>
            <a:lvl5pPr indent="-228600" lvl="4" marL="2286000" algn="l">
              <a:spcBef>
                <a:spcPts val="180"/>
              </a:spcBef>
              <a:spcAft>
                <a:spcPts val="0"/>
              </a:spcAft>
              <a:buSzPts val="765"/>
              <a:buNone/>
              <a:defRPr sz="900"/>
            </a:lvl5pPr>
            <a:lvl6pPr indent="-228600" lvl="5" marL="2743200" algn="l">
              <a:spcBef>
                <a:spcPts val="180"/>
              </a:spcBef>
              <a:spcAft>
                <a:spcPts val="0"/>
              </a:spcAft>
              <a:buSzPts val="765"/>
              <a:buNone/>
              <a:defRPr sz="900"/>
            </a:lvl6pPr>
            <a:lvl7pPr indent="-228600" lvl="6" marL="3200400" algn="l">
              <a:spcBef>
                <a:spcPts val="180"/>
              </a:spcBef>
              <a:spcAft>
                <a:spcPts val="0"/>
              </a:spcAft>
              <a:buSzPts val="765"/>
              <a:buNone/>
              <a:defRPr sz="900"/>
            </a:lvl7pPr>
            <a:lvl8pPr indent="-228600" lvl="7" marL="3657600" algn="l">
              <a:spcBef>
                <a:spcPts val="180"/>
              </a:spcBef>
              <a:spcAft>
                <a:spcPts val="0"/>
              </a:spcAft>
              <a:buSzPts val="765"/>
              <a:buNone/>
              <a:defRPr sz="900"/>
            </a:lvl8pPr>
            <a:lvl9pPr indent="-228600" lvl="8" marL="4114800" algn="l">
              <a:spcBef>
                <a:spcPts val="180"/>
              </a:spcBef>
              <a:spcAft>
                <a:spcPts val="0"/>
              </a:spcAft>
              <a:buSzPts val="765"/>
              <a:buNone/>
              <a:defRPr sz="900"/>
            </a:lvl9pPr>
          </a:lstStyle>
          <a:p/>
        </p:txBody>
      </p:sp>
      <p:sp>
        <p:nvSpPr>
          <p:cNvPr id="84" name="Google Shape;84;p31"/>
          <p:cNvSpPr txBox="1"/>
          <p:nvPr>
            <p:ph idx="10" type="dt"/>
          </p:nvPr>
        </p:nvSpPr>
        <p:spPr>
          <a:xfrm rot="60000">
            <a:off x="6341699" y="5885673"/>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1" type="ftr"/>
          </p:nvPr>
        </p:nvSpPr>
        <p:spPr>
          <a:xfrm rot="-60000">
            <a:off x="914555" y="5829262"/>
            <a:ext cx="35226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2" type="sldNum"/>
          </p:nvPr>
        </p:nvSpPr>
        <p:spPr>
          <a:xfrm rot="60000">
            <a:off x="7557314" y="589696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7" name="Shape 87"/>
        <p:cNvGrpSpPr/>
        <p:nvPr/>
      </p:nvGrpSpPr>
      <p:grpSpPr>
        <a:xfrm>
          <a:off x="0" y="0"/>
          <a:ext cx="0" cy="0"/>
          <a:chOff x="0" y="0"/>
          <a:chExt cx="0" cy="0"/>
        </a:xfrm>
      </p:grpSpPr>
      <p:grpSp>
        <p:nvGrpSpPr>
          <p:cNvPr id="88" name="Google Shape;88;p32"/>
          <p:cNvGrpSpPr/>
          <p:nvPr/>
        </p:nvGrpSpPr>
        <p:grpSpPr>
          <a:xfrm>
            <a:off x="0" y="0"/>
            <a:ext cx="9144000" cy="6858000"/>
            <a:chOff x="0" y="0"/>
            <a:chExt cx="9144000" cy="6858000"/>
          </a:xfrm>
        </p:grpSpPr>
        <p:sp>
          <p:nvSpPr>
            <p:cNvPr id="89" name="Google Shape;89;p32"/>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0" name="Google Shape;90;p32"/>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91" name="Google Shape;91;p32"/>
          <p:cNvSpPr/>
          <p:nvPr/>
        </p:nvSpPr>
        <p:spPr>
          <a:xfrm rot="10800000">
            <a:off x="632178" y="6058038"/>
            <a:ext cx="7721601"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2" name="Google Shape;92;p32"/>
          <p:cNvSpPr/>
          <p:nvPr/>
        </p:nvSpPr>
        <p:spPr>
          <a:xfrm rot="-60000">
            <a:off x="749204" y="576868"/>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3" name="Google Shape;93;p32"/>
          <p:cNvSpPr/>
          <p:nvPr/>
        </p:nvSpPr>
        <p:spPr>
          <a:xfrm rot="-60000">
            <a:off x="745059" y="575769"/>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4" name="Google Shape;94;p32"/>
          <p:cNvSpPr/>
          <p:nvPr/>
        </p:nvSpPr>
        <p:spPr>
          <a:xfrm rot="60000">
            <a:off x="4468872" y="605163"/>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5" name="Google Shape;95;p32"/>
          <p:cNvSpPr/>
          <p:nvPr/>
        </p:nvSpPr>
        <p:spPr>
          <a:xfrm rot="60000">
            <a:off x="4464768" y="603920"/>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descr="C:\Users\Administrator\Desktop\Pushpin Dev\Assets\pushpinLeft.png" id="96" name="Google Shape;96;p32"/>
          <p:cNvPicPr preferRelativeResize="0"/>
          <p:nvPr/>
        </p:nvPicPr>
        <p:blipFill rotWithShape="1">
          <a:blip r:embed="rId3">
            <a:alphaModFix/>
          </a:blip>
          <a:srcRect b="0" l="0" r="0" t="0"/>
          <a:stretch/>
        </p:blipFill>
        <p:spPr>
          <a:xfrm rot="1435684">
            <a:off x="2371107" y="293953"/>
            <a:ext cx="567831" cy="567830"/>
          </a:xfrm>
          <a:prstGeom prst="rect">
            <a:avLst/>
          </a:prstGeom>
          <a:noFill/>
          <a:ln>
            <a:noFill/>
          </a:ln>
        </p:spPr>
      </p:pic>
      <p:pic>
        <p:nvPicPr>
          <p:cNvPr descr="C:\Users\Administrator\Desktop\Pushpin Dev\Assets\pushpinLeft.png" id="97" name="Google Shape;97;p32"/>
          <p:cNvPicPr preferRelativeResize="0"/>
          <p:nvPr/>
        </p:nvPicPr>
        <p:blipFill rotWithShape="1">
          <a:blip r:embed="rId3">
            <a:alphaModFix/>
          </a:blip>
          <a:srcRect b="0" l="0" r="0" t="0"/>
          <a:stretch/>
        </p:blipFill>
        <p:spPr>
          <a:xfrm rot="4096196">
            <a:off x="6279647" y="333163"/>
            <a:ext cx="566928" cy="566928"/>
          </a:xfrm>
          <a:prstGeom prst="rect">
            <a:avLst/>
          </a:prstGeom>
          <a:noFill/>
          <a:ln>
            <a:noFill/>
          </a:ln>
        </p:spPr>
      </p:pic>
      <p:sp>
        <p:nvSpPr>
          <p:cNvPr id="98" name="Google Shape;98;p32"/>
          <p:cNvSpPr txBox="1"/>
          <p:nvPr>
            <p:ph type="title"/>
          </p:nvPr>
        </p:nvSpPr>
        <p:spPr>
          <a:xfrm rot="-60000">
            <a:off x="1106424" y="2020824"/>
            <a:ext cx="3063240" cy="1499616"/>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nstant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2"/>
          <p:cNvSpPr/>
          <p:nvPr>
            <p:ph idx="2" type="pic"/>
          </p:nvPr>
        </p:nvSpPr>
        <p:spPr>
          <a:xfrm rot="60000">
            <a:off x="4898617" y="1207272"/>
            <a:ext cx="2913863" cy="4539412"/>
          </a:xfrm>
          <a:prstGeom prst="rect">
            <a:avLst/>
          </a:prstGeom>
          <a:noFill/>
          <a:ln cap="rnd" cmpd="sng" w="101600">
            <a:solidFill>
              <a:srgbClr val="FFFFFF"/>
            </a:solidFill>
            <a:prstDash val="solid"/>
            <a:round/>
            <a:headEnd len="sm" w="sm" type="none"/>
            <a:tailEnd len="sm" w="sm" type="none"/>
          </a:ln>
          <a:effectLst>
            <a:outerShdw blurRad="88900" rotWithShape="0" algn="tl">
              <a:srgbClr val="000000">
                <a:alpha val="40000"/>
              </a:srgbClr>
            </a:outerShdw>
          </a:effectLst>
        </p:spPr>
        <p:txBody>
          <a:bodyPr anchorCtr="0" anchor="t" bIns="45700" lIns="91425" spcFirstLastPara="1" rIns="91425" wrap="square" tIns="45700">
            <a:normAutofit/>
          </a:bodyPr>
          <a:lstStyle>
            <a:lvl1pPr lvl="0" marR="0" rtl="0" algn="l">
              <a:spcBef>
                <a:spcPts val="480"/>
              </a:spcBef>
              <a:spcAft>
                <a:spcPts val="0"/>
              </a:spcAft>
              <a:buClr>
                <a:schemeClr val="accent2"/>
              </a:buClr>
              <a:buSzPts val="2040"/>
              <a:buFont typeface="Courgette"/>
              <a:buNone/>
              <a:defRPr b="0" i="0" sz="2400" u="none" cap="none" strike="noStrike">
                <a:solidFill>
                  <a:schemeClr val="dk1"/>
                </a:solidFill>
                <a:latin typeface="Libre Franklin"/>
                <a:ea typeface="Libre Franklin"/>
                <a:cs typeface="Libre Franklin"/>
                <a:sym typeface="Libre Franklin"/>
              </a:defRPr>
            </a:lvl1pPr>
            <a:lvl2pPr lvl="1" marR="0" rtl="0" algn="l">
              <a:spcBef>
                <a:spcPts val="560"/>
              </a:spcBef>
              <a:spcAft>
                <a:spcPts val="0"/>
              </a:spcAft>
              <a:buClr>
                <a:schemeClr val="accent2"/>
              </a:buClr>
              <a:buSzPts val="2380"/>
              <a:buFont typeface="Courgette"/>
              <a:buNone/>
              <a:defRPr b="0" i="0" sz="2800" u="none" cap="none" strike="noStrike">
                <a:solidFill>
                  <a:schemeClr val="dk1"/>
                </a:solidFill>
                <a:latin typeface="Libre Franklin"/>
                <a:ea typeface="Libre Franklin"/>
                <a:cs typeface="Libre Franklin"/>
                <a:sym typeface="Libre Franklin"/>
              </a:defRPr>
            </a:lvl2pPr>
            <a:lvl3pPr lvl="2" marR="0" rtl="0" algn="l">
              <a:spcBef>
                <a:spcPts val="480"/>
              </a:spcBef>
              <a:spcAft>
                <a:spcPts val="0"/>
              </a:spcAft>
              <a:buClr>
                <a:schemeClr val="accent2"/>
              </a:buClr>
              <a:buSzPts val="2040"/>
              <a:buFont typeface="Courgette"/>
              <a:buNone/>
              <a:defRPr b="0" i="0" sz="2400" u="none" cap="none" strike="noStrike">
                <a:solidFill>
                  <a:schemeClr val="dk1"/>
                </a:solidFill>
                <a:latin typeface="Libre Franklin"/>
                <a:ea typeface="Libre Franklin"/>
                <a:cs typeface="Libre Franklin"/>
                <a:sym typeface="Libre Franklin"/>
              </a:defRPr>
            </a:lvl3pPr>
            <a:lvl4pPr lvl="3" marR="0" rtl="0" algn="l">
              <a:spcBef>
                <a:spcPts val="400"/>
              </a:spcBef>
              <a:spcAft>
                <a:spcPts val="0"/>
              </a:spcAft>
              <a:buClr>
                <a:schemeClr val="accent2"/>
              </a:buClr>
              <a:buSzPts val="1700"/>
              <a:buFont typeface="Courgette"/>
              <a:buNone/>
              <a:defRPr b="0" i="0" sz="2000" u="none" cap="none" strike="noStrike">
                <a:solidFill>
                  <a:schemeClr val="dk1"/>
                </a:solidFill>
                <a:latin typeface="Libre Franklin"/>
                <a:ea typeface="Libre Franklin"/>
                <a:cs typeface="Libre Franklin"/>
                <a:sym typeface="Libre Franklin"/>
              </a:defRPr>
            </a:lvl4pPr>
            <a:lvl5pPr lvl="4" marR="0" rtl="0" algn="l">
              <a:spcBef>
                <a:spcPts val="400"/>
              </a:spcBef>
              <a:spcAft>
                <a:spcPts val="0"/>
              </a:spcAft>
              <a:buClr>
                <a:schemeClr val="accent2"/>
              </a:buClr>
              <a:buSzPts val="1700"/>
              <a:buFont typeface="Courgette"/>
              <a:buNone/>
              <a:defRPr b="0" i="0" sz="2000" u="none" cap="none" strike="noStrike">
                <a:solidFill>
                  <a:schemeClr val="dk1"/>
                </a:solidFill>
                <a:latin typeface="Libre Franklin"/>
                <a:ea typeface="Libre Franklin"/>
                <a:cs typeface="Libre Franklin"/>
                <a:sym typeface="Libre Franklin"/>
              </a:defRPr>
            </a:lvl5pPr>
            <a:lvl6pPr lvl="5" marR="0" rtl="0" algn="l">
              <a:spcBef>
                <a:spcPts val="400"/>
              </a:spcBef>
              <a:spcAft>
                <a:spcPts val="0"/>
              </a:spcAft>
              <a:buClr>
                <a:schemeClr val="accent2"/>
              </a:buClr>
              <a:buSzPts val="1700"/>
              <a:buFont typeface="Courgette"/>
              <a:buNone/>
              <a:defRPr b="0" i="0" sz="2000" u="none" cap="none" strike="noStrike">
                <a:solidFill>
                  <a:schemeClr val="dk1"/>
                </a:solidFill>
                <a:latin typeface="Libre Franklin"/>
                <a:ea typeface="Libre Franklin"/>
                <a:cs typeface="Libre Franklin"/>
                <a:sym typeface="Libre Franklin"/>
              </a:defRPr>
            </a:lvl6pPr>
            <a:lvl7pPr lvl="6" marR="0" rtl="0" algn="l">
              <a:spcBef>
                <a:spcPts val="400"/>
              </a:spcBef>
              <a:spcAft>
                <a:spcPts val="0"/>
              </a:spcAft>
              <a:buClr>
                <a:schemeClr val="accent2"/>
              </a:buClr>
              <a:buSzPts val="1700"/>
              <a:buFont typeface="Courgette"/>
              <a:buNone/>
              <a:defRPr b="0" i="0" sz="2000" u="none" cap="none" strike="noStrike">
                <a:solidFill>
                  <a:schemeClr val="dk1"/>
                </a:solidFill>
                <a:latin typeface="Libre Franklin"/>
                <a:ea typeface="Libre Franklin"/>
                <a:cs typeface="Libre Franklin"/>
                <a:sym typeface="Libre Franklin"/>
              </a:defRPr>
            </a:lvl7pPr>
            <a:lvl8pPr lvl="7" marR="0" rtl="0" algn="l">
              <a:spcBef>
                <a:spcPts val="400"/>
              </a:spcBef>
              <a:spcAft>
                <a:spcPts val="0"/>
              </a:spcAft>
              <a:buClr>
                <a:schemeClr val="accent2"/>
              </a:buClr>
              <a:buSzPts val="1700"/>
              <a:buFont typeface="Courgette"/>
              <a:buNone/>
              <a:defRPr b="0" i="0" sz="2000" u="none" cap="none" strike="noStrike">
                <a:solidFill>
                  <a:schemeClr val="dk1"/>
                </a:solidFill>
                <a:latin typeface="Libre Franklin"/>
                <a:ea typeface="Libre Franklin"/>
                <a:cs typeface="Libre Franklin"/>
                <a:sym typeface="Libre Franklin"/>
              </a:defRPr>
            </a:lvl8pPr>
            <a:lvl9pPr lvl="8" marR="0" rtl="0" algn="l">
              <a:spcBef>
                <a:spcPts val="400"/>
              </a:spcBef>
              <a:spcAft>
                <a:spcPts val="0"/>
              </a:spcAft>
              <a:buClr>
                <a:schemeClr val="accent2"/>
              </a:buClr>
              <a:buSzPts val="1700"/>
              <a:buFont typeface="Courgette"/>
              <a:buNone/>
              <a:defRPr b="0" i="0" sz="2000" u="none" cap="none" strike="noStrike">
                <a:solidFill>
                  <a:schemeClr val="dk1"/>
                </a:solidFill>
                <a:latin typeface="Libre Franklin"/>
                <a:ea typeface="Libre Franklin"/>
                <a:cs typeface="Libre Franklin"/>
                <a:sym typeface="Libre Franklin"/>
              </a:defRPr>
            </a:lvl9pPr>
          </a:lstStyle>
          <a:p/>
        </p:txBody>
      </p:sp>
      <p:sp>
        <p:nvSpPr>
          <p:cNvPr id="100" name="Google Shape;100;p32"/>
          <p:cNvSpPr txBox="1"/>
          <p:nvPr>
            <p:ph idx="1" type="body"/>
          </p:nvPr>
        </p:nvSpPr>
        <p:spPr>
          <a:xfrm rot="-60000">
            <a:off x="1152144" y="3621024"/>
            <a:ext cx="3044952" cy="210312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sz="16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765"/>
              <a:buNone/>
              <a:defRPr sz="900"/>
            </a:lvl4pPr>
            <a:lvl5pPr indent="-228600" lvl="4" marL="2286000" algn="l">
              <a:spcBef>
                <a:spcPts val="180"/>
              </a:spcBef>
              <a:spcAft>
                <a:spcPts val="0"/>
              </a:spcAft>
              <a:buSzPts val="765"/>
              <a:buNone/>
              <a:defRPr sz="900"/>
            </a:lvl5pPr>
            <a:lvl6pPr indent="-228600" lvl="5" marL="2743200" algn="l">
              <a:spcBef>
                <a:spcPts val="180"/>
              </a:spcBef>
              <a:spcAft>
                <a:spcPts val="0"/>
              </a:spcAft>
              <a:buSzPts val="765"/>
              <a:buNone/>
              <a:defRPr sz="900"/>
            </a:lvl6pPr>
            <a:lvl7pPr indent="-228600" lvl="6" marL="3200400" algn="l">
              <a:spcBef>
                <a:spcPts val="180"/>
              </a:spcBef>
              <a:spcAft>
                <a:spcPts val="0"/>
              </a:spcAft>
              <a:buSzPts val="765"/>
              <a:buNone/>
              <a:defRPr sz="900"/>
            </a:lvl7pPr>
            <a:lvl8pPr indent="-228600" lvl="7" marL="3657600" algn="l">
              <a:spcBef>
                <a:spcPts val="180"/>
              </a:spcBef>
              <a:spcAft>
                <a:spcPts val="0"/>
              </a:spcAft>
              <a:buSzPts val="765"/>
              <a:buNone/>
              <a:defRPr sz="900"/>
            </a:lvl8pPr>
            <a:lvl9pPr indent="-228600" lvl="8" marL="4114800" algn="l">
              <a:spcBef>
                <a:spcPts val="180"/>
              </a:spcBef>
              <a:spcAft>
                <a:spcPts val="0"/>
              </a:spcAft>
              <a:buSzPts val="765"/>
              <a:buNone/>
              <a:defRPr sz="900"/>
            </a:lvl9pPr>
          </a:lstStyle>
          <a:p/>
        </p:txBody>
      </p:sp>
      <p:sp>
        <p:nvSpPr>
          <p:cNvPr id="101" name="Google Shape;101;p32"/>
          <p:cNvSpPr txBox="1"/>
          <p:nvPr>
            <p:ph idx="10" type="dt"/>
          </p:nvPr>
        </p:nvSpPr>
        <p:spPr>
          <a:xfrm rot="60000">
            <a:off x="6345936" y="5888738"/>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1" type="ftr"/>
          </p:nvPr>
        </p:nvSpPr>
        <p:spPr>
          <a:xfrm rot="-60000">
            <a:off x="914569" y="5831038"/>
            <a:ext cx="331904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2"/>
          <p:cNvSpPr txBox="1"/>
          <p:nvPr>
            <p:ph idx="12" type="sldNum"/>
          </p:nvPr>
        </p:nvSpPr>
        <p:spPr>
          <a:xfrm rot="60000">
            <a:off x="7562090" y="5900027"/>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3"/>
          <p:cNvGrpSpPr/>
          <p:nvPr/>
        </p:nvGrpSpPr>
        <p:grpSpPr>
          <a:xfrm>
            <a:off x="0" y="0"/>
            <a:ext cx="9144000" cy="6858000"/>
            <a:chOff x="0" y="0"/>
            <a:chExt cx="9144000" cy="6858000"/>
          </a:xfrm>
        </p:grpSpPr>
        <p:sp>
          <p:nvSpPr>
            <p:cNvPr id="7" name="Google Shape;7;p23"/>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 name="Google Shape;8;p23"/>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9" name="Google Shape;9;p23"/>
          <p:cNvSpPr/>
          <p:nvPr/>
        </p:nvSpPr>
        <p:spPr>
          <a:xfrm rot="10800000">
            <a:off x="628651" y="6069330"/>
            <a:ext cx="7920991"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 name="Google Shape;10;p23"/>
          <p:cNvSpPr/>
          <p:nvPr/>
        </p:nvSpPr>
        <p:spPr>
          <a:xfrm>
            <a:off x="731520" y="575310"/>
            <a:ext cx="7696200" cy="5715000"/>
          </a:xfrm>
          <a:prstGeom prst="rect">
            <a:avLst/>
          </a:prstGeom>
          <a:solidFill>
            <a:srgbClr val="FEFEFE"/>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 name="Google Shape;11;p23"/>
          <p:cNvSpPr/>
          <p:nvPr/>
        </p:nvSpPr>
        <p:spPr>
          <a:xfrm>
            <a:off x="731520" y="576072"/>
            <a:ext cx="7696200" cy="5715000"/>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C:\Users\Administrator\Desktop\Pushpin Dev\Assets\pushpinLeft.png" id="12" name="Google Shape;12;p23"/>
          <p:cNvPicPr preferRelativeResize="0"/>
          <p:nvPr/>
        </p:nvPicPr>
        <p:blipFill rotWithShape="1">
          <a:blip r:embed="rId3">
            <a:alphaModFix/>
          </a:blip>
          <a:srcRect b="0" l="0" r="0" t="0"/>
          <a:stretch/>
        </p:blipFill>
        <p:spPr>
          <a:xfrm rot="1435684">
            <a:off x="543742" y="273091"/>
            <a:ext cx="567831" cy="567830"/>
          </a:xfrm>
          <a:prstGeom prst="rect">
            <a:avLst/>
          </a:prstGeom>
          <a:noFill/>
          <a:ln>
            <a:noFill/>
          </a:ln>
        </p:spPr>
      </p:pic>
      <p:pic>
        <p:nvPicPr>
          <p:cNvPr descr="C:\Users\Administrator\Desktop\Pushpin Dev\Assets\pushpinLeft.png" id="13" name="Google Shape;13;p23"/>
          <p:cNvPicPr preferRelativeResize="0"/>
          <p:nvPr/>
        </p:nvPicPr>
        <p:blipFill rotWithShape="1">
          <a:blip r:embed="rId3">
            <a:alphaModFix/>
          </a:blip>
          <a:srcRect b="0" l="0" r="0" t="0"/>
          <a:stretch/>
        </p:blipFill>
        <p:spPr>
          <a:xfrm rot="4096196">
            <a:off x="8115079" y="298163"/>
            <a:ext cx="566928" cy="566928"/>
          </a:xfrm>
          <a:prstGeom prst="rect">
            <a:avLst/>
          </a:prstGeom>
          <a:noFill/>
          <a:ln>
            <a:noFill/>
          </a:ln>
        </p:spPr>
      </p:pic>
      <p:sp>
        <p:nvSpPr>
          <p:cNvPr id="14" name="Google Shape;14;p23"/>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onstantia"/>
              <a:buNone/>
              <a:defRPr b="0" i="0" sz="44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 name="Google Shape;15;p23"/>
          <p:cNvSpPr txBox="1"/>
          <p:nvPr>
            <p:ph idx="1" type="body"/>
          </p:nvPr>
        </p:nvSpPr>
        <p:spPr>
          <a:xfrm>
            <a:off x="1463040" y="2119258"/>
            <a:ext cx="6196405" cy="3603812"/>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2"/>
              </a:buClr>
              <a:buSzPts val="2040"/>
              <a:buFont typeface="Courgette"/>
              <a:buChar char="O"/>
              <a:defRPr b="0" i="0" sz="2400" u="none" cap="none" strike="noStrike">
                <a:solidFill>
                  <a:schemeClr val="dk1"/>
                </a:solidFill>
                <a:latin typeface="Libre Franklin"/>
                <a:ea typeface="Libre Franklin"/>
                <a:cs typeface="Libre Franklin"/>
                <a:sym typeface="Libre Franklin"/>
              </a:defRPr>
            </a:lvl1pPr>
            <a:lvl2pPr indent="-347344" lvl="1" marL="914400" marR="0" rtl="0" algn="l">
              <a:spcBef>
                <a:spcPts val="440"/>
              </a:spcBef>
              <a:spcAft>
                <a:spcPts val="0"/>
              </a:spcAft>
              <a:buClr>
                <a:schemeClr val="accent2"/>
              </a:buClr>
              <a:buSzPts val="1870"/>
              <a:buFont typeface="Courgette"/>
              <a:buChar char="O"/>
              <a:defRPr b="0" i="0" sz="2200" u="none" cap="none" strike="noStrike">
                <a:solidFill>
                  <a:schemeClr val="dk1"/>
                </a:solidFill>
                <a:latin typeface="Libre Franklin"/>
                <a:ea typeface="Libre Franklin"/>
                <a:cs typeface="Libre Franklin"/>
                <a:sym typeface="Libre Franklin"/>
              </a:defRPr>
            </a:lvl2pPr>
            <a:lvl3pPr indent="-336550" lvl="2" marL="1371600" marR="0" rtl="0" algn="l">
              <a:spcBef>
                <a:spcPts val="400"/>
              </a:spcBef>
              <a:spcAft>
                <a:spcPts val="0"/>
              </a:spcAft>
              <a:buClr>
                <a:schemeClr val="accent2"/>
              </a:buClr>
              <a:buSzPts val="1700"/>
              <a:buFont typeface="Courgette"/>
              <a:buChar char="O"/>
              <a:defRPr b="0" i="0" sz="2000" u="none" cap="none" strike="noStrike">
                <a:solidFill>
                  <a:schemeClr val="dk1"/>
                </a:solidFill>
                <a:latin typeface="Libre Franklin"/>
                <a:ea typeface="Libre Franklin"/>
                <a:cs typeface="Libre Franklin"/>
                <a:sym typeface="Libre Franklin"/>
              </a:defRPr>
            </a:lvl3pPr>
            <a:lvl4pPr indent="-325755" lvl="3" marL="1828800" marR="0" rtl="0" algn="l">
              <a:spcBef>
                <a:spcPts val="360"/>
              </a:spcBef>
              <a:spcAft>
                <a:spcPts val="0"/>
              </a:spcAft>
              <a:buClr>
                <a:schemeClr val="accent2"/>
              </a:buClr>
              <a:buSzPts val="1530"/>
              <a:buFont typeface="Courgette"/>
              <a:buChar char="O"/>
              <a:defRPr b="0" i="0" sz="1800" u="none" cap="none" strike="noStrike">
                <a:solidFill>
                  <a:schemeClr val="dk1"/>
                </a:solidFill>
                <a:latin typeface="Libre Franklin"/>
                <a:ea typeface="Libre Franklin"/>
                <a:cs typeface="Libre Franklin"/>
                <a:sym typeface="Libre Franklin"/>
              </a:defRPr>
            </a:lvl4pPr>
            <a:lvl5pPr indent="-314960" lvl="4" marL="22860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5pPr>
            <a:lvl6pPr indent="-314960" lvl="5" marL="27432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6pPr>
            <a:lvl7pPr indent="-314960" lvl="6" marL="32004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7pPr>
            <a:lvl8pPr indent="-314959" lvl="7" marL="36576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8pPr>
            <a:lvl9pPr indent="-314959" lvl="8" marL="41148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9pPr>
          </a:lstStyle>
          <a:p/>
        </p:txBody>
      </p:sp>
      <p:sp>
        <p:nvSpPr>
          <p:cNvPr id="16" name="Google Shape;16;p23"/>
          <p:cNvSpPr txBox="1"/>
          <p:nvPr>
            <p:ph idx="10" type="dt"/>
          </p:nvPr>
        </p:nvSpPr>
        <p:spPr>
          <a:xfrm>
            <a:off x="6454588" y="5809153"/>
            <a:ext cx="121382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7" name="Google Shape;17;p23"/>
          <p:cNvSpPr txBox="1"/>
          <p:nvPr>
            <p:ph idx="11" type="ftr"/>
          </p:nvPr>
        </p:nvSpPr>
        <p:spPr>
          <a:xfrm>
            <a:off x="914402" y="5809153"/>
            <a:ext cx="55401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8" name="Google Shape;18;p23"/>
          <p:cNvSpPr txBox="1"/>
          <p:nvPr>
            <p:ph idx="12" type="sldNum"/>
          </p:nvPr>
        </p:nvSpPr>
        <p:spPr>
          <a:xfrm>
            <a:off x="7670203" y="5809153"/>
            <a:ext cx="55402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dk2"/>
                </a:solidFill>
                <a:latin typeface="Arial"/>
                <a:ea typeface="Arial"/>
                <a:cs typeface="Arial"/>
                <a:sym typeface="Arial"/>
              </a:defRPr>
            </a:lvl1pPr>
            <a:lvl2pPr indent="0" lvl="1" marL="0" marR="0" rtl="0" algn="r">
              <a:spcBef>
                <a:spcPts val="0"/>
              </a:spcBef>
              <a:buNone/>
              <a:defRPr b="0" i="0" sz="1400" u="none" cap="none" strike="noStrike">
                <a:solidFill>
                  <a:schemeClr val="dk2"/>
                </a:solidFill>
                <a:latin typeface="Arial"/>
                <a:ea typeface="Arial"/>
                <a:cs typeface="Arial"/>
                <a:sym typeface="Arial"/>
              </a:defRPr>
            </a:lvl2pPr>
            <a:lvl3pPr indent="0" lvl="2" marL="0" marR="0" rtl="0" algn="r">
              <a:spcBef>
                <a:spcPts val="0"/>
              </a:spcBef>
              <a:buNone/>
              <a:defRPr b="0" i="0" sz="1400" u="none" cap="none" strike="noStrike">
                <a:solidFill>
                  <a:schemeClr val="dk2"/>
                </a:solidFill>
                <a:latin typeface="Arial"/>
                <a:ea typeface="Arial"/>
                <a:cs typeface="Arial"/>
                <a:sym typeface="Arial"/>
              </a:defRPr>
            </a:lvl3pPr>
            <a:lvl4pPr indent="0" lvl="3" marL="0" marR="0" rtl="0" algn="r">
              <a:spcBef>
                <a:spcPts val="0"/>
              </a:spcBef>
              <a:buNone/>
              <a:defRPr b="0" i="0" sz="1400" u="none" cap="none" strike="noStrike">
                <a:solidFill>
                  <a:schemeClr val="dk2"/>
                </a:solidFill>
                <a:latin typeface="Arial"/>
                <a:ea typeface="Arial"/>
                <a:cs typeface="Arial"/>
                <a:sym typeface="Arial"/>
              </a:defRPr>
            </a:lvl4pPr>
            <a:lvl5pPr indent="0" lvl="4" marL="0" marR="0" rtl="0" algn="r">
              <a:spcBef>
                <a:spcPts val="0"/>
              </a:spcBef>
              <a:buNone/>
              <a:defRPr b="0" i="0" sz="1400" u="none" cap="none" strike="noStrike">
                <a:solidFill>
                  <a:schemeClr val="dk2"/>
                </a:solidFill>
                <a:latin typeface="Arial"/>
                <a:ea typeface="Arial"/>
                <a:cs typeface="Arial"/>
                <a:sym typeface="Arial"/>
              </a:defRPr>
            </a:lvl5pPr>
            <a:lvl6pPr indent="0" lvl="5" marL="0" marR="0" rtl="0" algn="r">
              <a:spcBef>
                <a:spcPts val="0"/>
              </a:spcBef>
              <a:buNone/>
              <a:defRPr b="0" i="0" sz="1400" u="none" cap="none" strike="noStrike">
                <a:solidFill>
                  <a:schemeClr val="dk2"/>
                </a:solidFill>
                <a:latin typeface="Arial"/>
                <a:ea typeface="Arial"/>
                <a:cs typeface="Arial"/>
                <a:sym typeface="Arial"/>
              </a:defRPr>
            </a:lvl6pPr>
            <a:lvl7pPr indent="0" lvl="6" marL="0" marR="0" rtl="0" algn="r">
              <a:spcBef>
                <a:spcPts val="0"/>
              </a:spcBef>
              <a:buNone/>
              <a:defRPr b="0" i="0" sz="1400" u="none" cap="none" strike="noStrike">
                <a:solidFill>
                  <a:schemeClr val="dk2"/>
                </a:solidFill>
                <a:latin typeface="Arial"/>
                <a:ea typeface="Arial"/>
                <a:cs typeface="Arial"/>
                <a:sym typeface="Arial"/>
              </a:defRPr>
            </a:lvl7pPr>
            <a:lvl8pPr indent="0" lvl="7" marL="0" marR="0" rtl="0" algn="r">
              <a:spcBef>
                <a:spcPts val="0"/>
              </a:spcBef>
              <a:buNone/>
              <a:defRPr b="0" i="0" sz="1400" u="none" cap="none" strike="noStrike">
                <a:solidFill>
                  <a:schemeClr val="dk2"/>
                </a:solidFill>
                <a:latin typeface="Arial"/>
                <a:ea typeface="Arial"/>
                <a:cs typeface="Arial"/>
                <a:sym typeface="Arial"/>
              </a:defRPr>
            </a:lvl8pPr>
            <a:lvl9pPr indent="0" lvl="8" marL="0" marR="0" rtl="0" algn="r">
              <a:spcBef>
                <a:spcPts val="0"/>
              </a:spcBef>
              <a:buNone/>
              <a:defRPr b="0" i="0" sz="1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kumarraunak077@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s://en.wikipedia.org/wiki/Single-board_microcontroll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1818953" y="3582575"/>
            <a:ext cx="5648700" cy="12042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E46B5E"/>
              </a:buClr>
              <a:buSzPts val="4320"/>
              <a:buFont typeface="Constantia"/>
              <a:buNone/>
            </a:pPr>
            <a:r>
              <a:rPr lang="en-US" sz="4320">
                <a:solidFill>
                  <a:srgbClr val="E46B5E"/>
                </a:solidFill>
              </a:rPr>
              <a:t>Covid-19 Spread Breaking Device For Public Places</a:t>
            </a:r>
            <a:endParaRPr/>
          </a:p>
        </p:txBody>
      </p:sp>
      <p:pic>
        <p:nvPicPr>
          <p:cNvPr id="121" name="Google Shape;121;p1"/>
          <p:cNvPicPr preferRelativeResize="0"/>
          <p:nvPr/>
        </p:nvPicPr>
        <p:blipFill>
          <a:blip r:embed="rId3">
            <a:alphaModFix amt="46000"/>
          </a:blip>
          <a:stretch>
            <a:fillRect/>
          </a:stretch>
        </p:blipFill>
        <p:spPr>
          <a:xfrm>
            <a:off x="1255125" y="1300250"/>
            <a:ext cx="6621850" cy="4290725"/>
          </a:xfrm>
          <a:prstGeom prst="rect">
            <a:avLst/>
          </a:prstGeom>
          <a:noFill/>
          <a:ln>
            <a:noFill/>
          </a:ln>
        </p:spPr>
      </p:pic>
    </p:spTree>
  </p:cSld>
  <p:clrMapOvr>
    <a:masterClrMapping/>
  </p:clrMapOvr>
  <mc:AlternateContent>
    <mc:Choice Requires="p14">
      <p:transition spd="slow" p14:dur="3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1143000" y="228601"/>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2000"/>
              <a:buFont typeface="Constantia"/>
              <a:buNone/>
            </a:pPr>
            <a:r>
              <a:rPr b="1" lang="en-US" sz="2000">
                <a:solidFill>
                  <a:srgbClr val="FF0000"/>
                </a:solidFill>
              </a:rPr>
              <a:t>MLX90614 IR Temperature Sensor</a:t>
            </a:r>
            <a:endParaRPr b="1" sz="2000">
              <a:solidFill>
                <a:srgbClr val="FF0000"/>
              </a:solidFill>
            </a:endParaRPr>
          </a:p>
        </p:txBody>
      </p:sp>
      <p:pic>
        <p:nvPicPr>
          <p:cNvPr id="180" name="Google Shape;180;p10"/>
          <p:cNvPicPr preferRelativeResize="0"/>
          <p:nvPr>
            <p:ph idx="1" type="body"/>
          </p:nvPr>
        </p:nvPicPr>
        <p:blipFill rotWithShape="1">
          <a:blip r:embed="rId3">
            <a:alphaModFix/>
          </a:blip>
          <a:srcRect b="0" l="0" r="0" t="0"/>
          <a:stretch/>
        </p:blipFill>
        <p:spPr>
          <a:xfrm>
            <a:off x="5410200" y="1524000"/>
            <a:ext cx="3352800" cy="2209800"/>
          </a:xfrm>
          <a:prstGeom prst="rect">
            <a:avLst/>
          </a:prstGeom>
          <a:noFill/>
          <a:ln>
            <a:noFill/>
          </a:ln>
        </p:spPr>
      </p:pic>
      <p:sp>
        <p:nvSpPr>
          <p:cNvPr id="181" name="Google Shape;181;p10"/>
          <p:cNvSpPr txBox="1"/>
          <p:nvPr/>
        </p:nvSpPr>
        <p:spPr>
          <a:xfrm>
            <a:off x="914400" y="1290935"/>
            <a:ext cx="4419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The MLX90614 is an Infra Red thermometer for non contact temperature measurements.</a:t>
            </a:r>
            <a:endParaRPr sz="1800">
              <a:solidFill>
                <a:schemeClr val="dk1"/>
              </a:solidFill>
              <a:latin typeface="Palatino Linotype"/>
              <a:ea typeface="Palatino Linotype"/>
              <a:cs typeface="Palatino Linotype"/>
              <a:sym typeface="Palatino Linotype"/>
            </a:endParaRPr>
          </a:p>
        </p:txBody>
      </p:sp>
      <p:graphicFrame>
        <p:nvGraphicFramePr>
          <p:cNvPr id="182" name="Google Shape;182;p10"/>
          <p:cNvGraphicFramePr/>
          <p:nvPr/>
        </p:nvGraphicFramePr>
        <p:xfrm>
          <a:off x="1143000" y="3581400"/>
          <a:ext cx="3000000" cy="3000000"/>
        </p:xfrm>
        <a:graphic>
          <a:graphicData uri="http://schemas.openxmlformats.org/drawingml/2006/table">
            <a:tbl>
              <a:tblPr bandRow="1" firstRow="1">
                <a:noFill/>
                <a:tableStyleId>{E7E52335-B9F2-4DB4-BD76-F9DB07EA0AD0}</a:tableStyleId>
              </a:tblPr>
              <a:tblGrid>
                <a:gridCol w="3048000"/>
                <a:gridCol w="1752600"/>
              </a:tblGrid>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Operating Voltage</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+3.6 - +5V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Supply Current</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1.5mA</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Object Temperature Range</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-70 – 382.2°C</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Ambient Temperature Range</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-40 - 125°C</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Field</a:t>
                      </a:r>
                      <a:r>
                        <a:rPr lang="en-US" sz="1800">
                          <a:latin typeface="Palatino Linotype"/>
                          <a:ea typeface="Palatino Linotype"/>
                          <a:cs typeface="Palatino Linotype"/>
                          <a:sym typeface="Palatino Linotype"/>
                        </a:rPr>
                        <a:t> of View</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80°</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Distance</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 – 5cm</a:t>
                      </a:r>
                      <a:endParaRPr sz="1800">
                        <a:latin typeface="Palatino Linotype"/>
                        <a:ea typeface="Palatino Linotype"/>
                        <a:cs typeface="Palatino Linotype"/>
                        <a:sym typeface="Palatino Linotype"/>
                      </a:endParaRPr>
                    </a:p>
                  </a:txBody>
                  <a:tcPr marT="45725" marB="45725" marR="91450" marL="91450"/>
                </a:tc>
              </a:tr>
            </a:tbl>
          </a:graphicData>
        </a:graphic>
      </p:graphicFrame>
    </p:spTree>
  </p:cSld>
  <p:clrMapOvr>
    <a:masterClrMapping/>
  </p:clrMapOvr>
  <mc:AlternateContent>
    <mc:Choice Requires="p14">
      <p:transition spd="slow" p14:dur="30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1828800" y="533401"/>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600"/>
              <a:buFont typeface="Constantia"/>
              <a:buNone/>
            </a:pPr>
            <a:r>
              <a:rPr b="1" lang="en-US" sz="1600"/>
              <a:t>PINS:</a:t>
            </a:r>
            <a:endParaRPr b="1" sz="1600"/>
          </a:p>
        </p:txBody>
      </p:sp>
      <p:graphicFrame>
        <p:nvGraphicFramePr>
          <p:cNvPr id="188" name="Google Shape;188;p11"/>
          <p:cNvGraphicFramePr/>
          <p:nvPr/>
        </p:nvGraphicFramePr>
        <p:xfrm>
          <a:off x="1752600" y="1752600"/>
          <a:ext cx="3000000" cy="3000000"/>
        </p:xfrm>
        <a:graphic>
          <a:graphicData uri="http://schemas.openxmlformats.org/drawingml/2006/table">
            <a:tbl>
              <a:tblPr bandRow="1" firstRow="1">
                <a:noFill/>
                <a:tableStyleId>{D9359519-9AA0-4B5D-A63D-F600726C4E05}</a:tableStyleId>
              </a:tblPr>
              <a:tblGrid>
                <a:gridCol w="3048000"/>
                <a:gridCol w="3048000"/>
              </a:tblGrid>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Pin</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Arduino Connection</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Vcc</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GND</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GND</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SDA</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SCL</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r>
            </a:tbl>
          </a:graphicData>
        </a:graphic>
      </p:graphicFrame>
    </p:spTree>
  </p:cSld>
  <p:clrMapOvr>
    <a:masterClrMapping/>
  </p:clrMapOvr>
  <mc:AlternateContent>
    <mc:Choice Requires="p14">
      <p:transition spd="slow" p14:dur="30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1066800" y="381001"/>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2000"/>
              <a:buFont typeface="Constantia"/>
              <a:buNone/>
            </a:pPr>
            <a:r>
              <a:rPr b="1" lang="en-US" sz="2000">
                <a:solidFill>
                  <a:srgbClr val="FF0000"/>
                </a:solidFill>
              </a:rPr>
              <a:t>LCD Display</a:t>
            </a:r>
            <a:endParaRPr b="1" sz="2000">
              <a:solidFill>
                <a:srgbClr val="FF0000"/>
              </a:solidFill>
            </a:endParaRPr>
          </a:p>
        </p:txBody>
      </p:sp>
      <p:sp>
        <p:nvSpPr>
          <p:cNvPr id="194" name="Google Shape;194;p12"/>
          <p:cNvSpPr txBox="1"/>
          <p:nvPr>
            <p:ph idx="1" type="body"/>
          </p:nvPr>
        </p:nvSpPr>
        <p:spPr>
          <a:xfrm>
            <a:off x="1524000" y="2590800"/>
            <a:ext cx="6196405" cy="3200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40"/>
              <a:buChar char="O"/>
            </a:pPr>
            <a:r>
              <a:rPr lang="en-US">
                <a:latin typeface="Palatino Linotype"/>
                <a:ea typeface="Palatino Linotype"/>
                <a:cs typeface="Palatino Linotype"/>
                <a:sym typeface="Palatino Linotype"/>
              </a:rPr>
              <a:t>TFT LCD display</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TFT LCD touchscreen display</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Dot matrix</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White OLED display</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16×2 character LCD display</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5110 LCD display</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Bits Digital Tube LED display</a:t>
            </a:r>
            <a:endParaRPr>
              <a:latin typeface="Palatino Linotype"/>
              <a:ea typeface="Palatino Linotype"/>
              <a:cs typeface="Palatino Linotype"/>
              <a:sym typeface="Palatino Linotype"/>
            </a:endParaRPr>
          </a:p>
        </p:txBody>
      </p:sp>
      <p:sp>
        <p:nvSpPr>
          <p:cNvPr id="195" name="Google Shape;195;p12"/>
          <p:cNvSpPr txBox="1"/>
          <p:nvPr/>
        </p:nvSpPr>
        <p:spPr>
          <a:xfrm>
            <a:off x="2286000" y="2040358"/>
            <a:ext cx="3200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sng">
                <a:solidFill>
                  <a:schemeClr val="dk1"/>
                </a:solidFill>
                <a:latin typeface="Palatino Linotype"/>
                <a:ea typeface="Palatino Linotype"/>
                <a:cs typeface="Palatino Linotype"/>
                <a:sym typeface="Palatino Linotype"/>
              </a:rPr>
              <a:t>Display Types</a:t>
            </a:r>
            <a:endParaRPr/>
          </a:p>
        </p:txBody>
      </p:sp>
    </p:spTree>
  </p:cSld>
  <p:clrMapOvr>
    <a:masterClrMapping/>
  </p:clrMapOvr>
  <mc:AlternateContent>
    <mc:Choice Requires="p14">
      <p:transition spd="slow" p14:dur="30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1066800" y="381000"/>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000"/>
              <a:buFont typeface="Palatino Linotype"/>
              <a:buNone/>
            </a:pPr>
            <a:r>
              <a:rPr b="1" lang="en-US" sz="2000">
                <a:latin typeface="Palatino Linotype"/>
                <a:ea typeface="Palatino Linotype"/>
                <a:cs typeface="Palatino Linotype"/>
                <a:sym typeface="Palatino Linotype"/>
              </a:rPr>
              <a:t>16×2 character LCD display</a:t>
            </a:r>
            <a:endParaRPr b="1" sz="2000">
              <a:latin typeface="Palatino Linotype"/>
              <a:ea typeface="Palatino Linotype"/>
              <a:cs typeface="Palatino Linotype"/>
              <a:sym typeface="Palatino Linotype"/>
            </a:endParaRPr>
          </a:p>
        </p:txBody>
      </p:sp>
      <p:graphicFrame>
        <p:nvGraphicFramePr>
          <p:cNvPr id="201" name="Google Shape;201;p13"/>
          <p:cNvGraphicFramePr/>
          <p:nvPr/>
        </p:nvGraphicFramePr>
        <p:xfrm>
          <a:off x="1292249" y="3657600"/>
          <a:ext cx="3000000" cy="3000000"/>
        </p:xfrm>
        <a:graphic>
          <a:graphicData uri="http://schemas.openxmlformats.org/drawingml/2006/table">
            <a:tbl>
              <a:tblPr bandRow="1" firstRow="1">
                <a:noFill/>
                <a:tableStyleId>{AA9ACB74-3DC2-483A-81A3-DBC2059A5451}</a:tableStyleId>
              </a:tblPr>
              <a:tblGrid>
                <a:gridCol w="3098000"/>
                <a:gridCol w="3531400"/>
              </a:tblGrid>
              <a:tr h="45720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Operating Voltage</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5V</a:t>
                      </a:r>
                      <a:endParaRPr sz="1800">
                        <a:latin typeface="Palatino Linotype"/>
                        <a:ea typeface="Palatino Linotype"/>
                        <a:cs typeface="Palatino Linotype"/>
                        <a:sym typeface="Palatino Linotype"/>
                      </a:endParaRPr>
                    </a:p>
                  </a:txBody>
                  <a:tcPr marT="45725" marB="45725" marR="91450" marL="91450"/>
                </a:tc>
              </a:tr>
              <a:tr h="579125">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Controller</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Hitachi HD44780 LCD controller</a:t>
                      </a:r>
                      <a:endParaRPr sz="1800">
                        <a:latin typeface="Palatino Linotype"/>
                        <a:ea typeface="Palatino Linotype"/>
                        <a:cs typeface="Palatino Linotype"/>
                        <a:sym typeface="Palatino Linotype"/>
                      </a:endParaRPr>
                    </a:p>
                  </a:txBody>
                  <a:tcPr marT="45725" marB="45725" marR="91450" marL="91450"/>
                </a:tc>
              </a:tr>
              <a:tr h="45720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Screen Resolution</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2-lines × 16 characters</a:t>
                      </a:r>
                      <a:endParaRPr sz="1800">
                        <a:latin typeface="Palatino Linotype"/>
                        <a:ea typeface="Palatino Linotype"/>
                        <a:cs typeface="Palatino Linotype"/>
                        <a:sym typeface="Palatino Linotype"/>
                      </a:endParaRPr>
                    </a:p>
                  </a:txBody>
                  <a:tcPr marT="45725" marB="45725" marR="91450" marL="91450"/>
                </a:tc>
              </a:tr>
              <a:tr h="426725">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Character Resolution</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 × 8 pixels</a:t>
                      </a:r>
                      <a:endParaRPr sz="1800">
                        <a:latin typeface="Palatino Linotype"/>
                        <a:ea typeface="Palatino Linotype"/>
                        <a:cs typeface="Palatino Linotype"/>
                        <a:sym typeface="Palatino Linotype"/>
                      </a:endParaRPr>
                    </a:p>
                  </a:txBody>
                  <a:tcPr marT="45725" marB="45725" marR="91450" marL="91450"/>
                </a:tc>
              </a:tr>
              <a:tr h="4724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Viewing Area Dimensions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64.5 × 16.4 mm</a:t>
                      </a:r>
                      <a:endParaRPr sz="1800">
                        <a:latin typeface="Palatino Linotype"/>
                        <a:ea typeface="Palatino Linotype"/>
                        <a:cs typeface="Palatino Linotype"/>
                        <a:sym typeface="Palatino Linotype"/>
                      </a:endParaRPr>
                    </a:p>
                  </a:txBody>
                  <a:tcPr marT="45725" marB="45725" marR="91450" marL="91450"/>
                </a:tc>
              </a:tr>
            </a:tbl>
          </a:graphicData>
        </a:graphic>
      </p:graphicFrame>
      <p:pic>
        <p:nvPicPr>
          <p:cNvPr id="202" name="Google Shape;202;p13"/>
          <p:cNvPicPr preferRelativeResize="0"/>
          <p:nvPr/>
        </p:nvPicPr>
        <p:blipFill rotWithShape="1">
          <a:blip r:embed="rId3">
            <a:alphaModFix/>
          </a:blip>
          <a:srcRect b="0" l="0" r="0" t="0"/>
          <a:stretch/>
        </p:blipFill>
        <p:spPr>
          <a:xfrm>
            <a:off x="2860590" y="1447800"/>
            <a:ext cx="3492719" cy="1828649"/>
          </a:xfrm>
          <a:prstGeom prst="rect">
            <a:avLst/>
          </a:prstGeom>
          <a:noFill/>
          <a:ln>
            <a:noFill/>
          </a:ln>
        </p:spPr>
      </p:pic>
    </p:spTree>
  </p:cSld>
  <p:clrMapOvr>
    <a:masterClrMapping/>
  </p:clrMapOvr>
  <mc:AlternateContent>
    <mc:Choice Requires="p14">
      <p:transition spd="slow" p14:dur="30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aphicFrame>
        <p:nvGraphicFramePr>
          <p:cNvPr id="207" name="Google Shape;207;p14"/>
          <p:cNvGraphicFramePr/>
          <p:nvPr/>
        </p:nvGraphicFramePr>
        <p:xfrm>
          <a:off x="1371600" y="1600200"/>
          <a:ext cx="3000000" cy="3000000"/>
        </p:xfrm>
        <a:graphic>
          <a:graphicData uri="http://schemas.openxmlformats.org/drawingml/2006/table">
            <a:tbl>
              <a:tblPr bandRow="1" firstRow="1">
                <a:noFill/>
                <a:tableStyleId>{E7D7DA88-C89C-46CA-84C6-DFF7A07CB17A}</a:tableStyleId>
              </a:tblPr>
              <a:tblGrid>
                <a:gridCol w="2225525"/>
                <a:gridCol w="2225525"/>
                <a:gridCol w="2140250"/>
              </a:tblGrid>
              <a:tr h="60960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LCD Pin</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LCD Pin No.</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Arduino Connections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Vss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GND</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Vdd</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V0</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3</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POT</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RS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4</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R/W</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GND</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E</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6</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r>
              <a:tr h="487675">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D0 – D3</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7</a:t>
                      </a:r>
                      <a:r>
                        <a:rPr lang="en-US" sz="1800">
                          <a:latin typeface="Palatino Linotype"/>
                          <a:ea typeface="Palatino Linotype"/>
                          <a:cs typeface="Palatino Linotype"/>
                          <a:sym typeface="Palatino Linotype"/>
                        </a:rPr>
                        <a:t> - 11</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No Connection</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D4 – D7</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11 – 14</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A (LED+)</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15</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K (LED-)</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16</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GND</a:t>
                      </a:r>
                      <a:endParaRPr sz="1800">
                        <a:latin typeface="Palatino Linotype"/>
                        <a:ea typeface="Palatino Linotype"/>
                        <a:cs typeface="Palatino Linotype"/>
                        <a:sym typeface="Palatino Linotype"/>
                      </a:endParaRPr>
                    </a:p>
                  </a:txBody>
                  <a:tcPr marT="45725" marB="45725" marR="91450" marL="91450"/>
                </a:tc>
              </a:tr>
            </a:tbl>
          </a:graphicData>
        </a:graphic>
      </p:graphicFrame>
      <p:sp>
        <p:nvSpPr>
          <p:cNvPr id="208" name="Google Shape;208;p14"/>
          <p:cNvSpPr txBox="1"/>
          <p:nvPr/>
        </p:nvSpPr>
        <p:spPr>
          <a:xfrm>
            <a:off x="2438400" y="926068"/>
            <a:ext cx="434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Libre Franklin"/>
                <a:ea typeface="Libre Franklin"/>
                <a:cs typeface="Libre Franklin"/>
                <a:sym typeface="Libre Franklin"/>
              </a:rPr>
              <a:t>LCD Pins</a:t>
            </a:r>
            <a:endParaRPr b="1" sz="1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30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28832" y="381001"/>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2000"/>
              <a:buFont typeface="Constantia"/>
              <a:buNone/>
            </a:pPr>
            <a:r>
              <a:rPr b="1" lang="en-US" sz="2000">
                <a:solidFill>
                  <a:srgbClr val="FF0000"/>
                </a:solidFill>
              </a:rPr>
              <a:t>HC-SR04 Ultrasonic Sensor</a:t>
            </a:r>
            <a:endParaRPr b="1" sz="2000">
              <a:solidFill>
                <a:srgbClr val="FF0000"/>
              </a:solidFill>
            </a:endParaRPr>
          </a:p>
        </p:txBody>
      </p:sp>
      <p:pic>
        <p:nvPicPr>
          <p:cNvPr id="214" name="Google Shape;214;p15"/>
          <p:cNvPicPr preferRelativeResize="0"/>
          <p:nvPr>
            <p:ph idx="1" type="body"/>
          </p:nvPr>
        </p:nvPicPr>
        <p:blipFill rotWithShape="1">
          <a:blip r:embed="rId3">
            <a:alphaModFix/>
          </a:blip>
          <a:srcRect b="0" l="0" r="0" t="0"/>
          <a:stretch/>
        </p:blipFill>
        <p:spPr>
          <a:xfrm>
            <a:off x="4953000" y="1219200"/>
            <a:ext cx="3357033" cy="2167235"/>
          </a:xfrm>
          <a:prstGeom prst="rect">
            <a:avLst/>
          </a:prstGeom>
          <a:noFill/>
          <a:ln>
            <a:noFill/>
          </a:ln>
        </p:spPr>
      </p:pic>
      <p:sp>
        <p:nvSpPr>
          <p:cNvPr id="215" name="Google Shape;215;p15"/>
          <p:cNvSpPr txBox="1"/>
          <p:nvPr/>
        </p:nvSpPr>
        <p:spPr>
          <a:xfrm>
            <a:off x="1143000" y="1905000"/>
            <a:ext cx="3581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It works on the principle of reflection of waves using Ultrasonic waves.</a:t>
            </a:r>
            <a:endParaRPr sz="1800">
              <a:solidFill>
                <a:schemeClr val="dk1"/>
              </a:solidFill>
              <a:latin typeface="Palatino Linotype"/>
              <a:ea typeface="Palatino Linotype"/>
              <a:cs typeface="Palatino Linotype"/>
              <a:sym typeface="Palatino Linotype"/>
            </a:endParaRPr>
          </a:p>
        </p:txBody>
      </p:sp>
      <p:graphicFrame>
        <p:nvGraphicFramePr>
          <p:cNvPr id="216" name="Google Shape;216;p15"/>
          <p:cNvGraphicFramePr/>
          <p:nvPr/>
        </p:nvGraphicFramePr>
        <p:xfrm>
          <a:off x="1133856" y="3429000"/>
          <a:ext cx="3000000" cy="3000000"/>
        </p:xfrm>
        <a:graphic>
          <a:graphicData uri="http://schemas.openxmlformats.org/drawingml/2006/table">
            <a:tbl>
              <a:tblPr bandRow="1" firstRow="1">
                <a:noFill/>
                <a:tableStyleId>{6CD82CC0-F698-440E-B41C-A3770575262F}</a:tableStyleId>
              </a:tblPr>
              <a:tblGrid>
                <a:gridCol w="3048000"/>
                <a:gridCol w="3048000"/>
              </a:tblGrid>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Operating voltage</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Theoretical Measuring Distance</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 – 450cm</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Practical Measuring Distance</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 – 80cm</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Accuracy</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3mm</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Measuring angle covered</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&lt;15°C</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Operating Current</a:t>
                      </a:r>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&lt;15mA</a:t>
                      </a:r>
                      <a:endParaRPr sz="1800">
                        <a:latin typeface="Palatino Linotype"/>
                        <a:ea typeface="Palatino Linotype"/>
                        <a:cs typeface="Palatino Linotype"/>
                        <a:sym typeface="Palatino Linotype"/>
                      </a:endParaRPr>
                    </a:p>
                  </a:txBody>
                  <a:tcPr marT="45725" marB="45725" marR="91450" marL="91450"/>
                </a:tc>
              </a:tr>
            </a:tbl>
          </a:graphicData>
        </a:graphic>
      </p:graphicFrame>
    </p:spTree>
  </p:cSld>
  <p:clrMapOvr>
    <a:masterClrMapping/>
  </p:clrMapOvr>
  <mc:AlternateContent>
    <mc:Choice Requires="p14">
      <p:transition spd="slow" p14:dur="3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533400" y="685801"/>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000"/>
              <a:buFont typeface="Constantia"/>
              <a:buNone/>
            </a:pPr>
            <a:r>
              <a:rPr b="1" lang="en-US" sz="2000"/>
              <a:t>PINS:</a:t>
            </a:r>
            <a:endParaRPr/>
          </a:p>
        </p:txBody>
      </p:sp>
      <p:graphicFrame>
        <p:nvGraphicFramePr>
          <p:cNvPr id="222" name="Google Shape;222;p16"/>
          <p:cNvGraphicFramePr/>
          <p:nvPr/>
        </p:nvGraphicFramePr>
        <p:xfrm>
          <a:off x="1524000" y="2057400"/>
          <a:ext cx="3000000" cy="3000000"/>
        </p:xfrm>
        <a:graphic>
          <a:graphicData uri="http://schemas.openxmlformats.org/drawingml/2006/table">
            <a:tbl>
              <a:tblPr bandRow="1" firstRow="1">
                <a:noFill/>
                <a:tableStyleId>{2B8C4789-92CD-46D6-8197-372237B33512}</a:tableStyleId>
              </a:tblPr>
              <a:tblGrid>
                <a:gridCol w="3048000"/>
                <a:gridCol w="3048000"/>
              </a:tblGrid>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Pins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Arduino Connection</a:t>
                      </a:r>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Vcc</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GND</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GND</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Trig</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Echo</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latin typeface="Palatino Linotype"/>
                          <a:ea typeface="Palatino Linotype"/>
                          <a:cs typeface="Palatino Linotype"/>
                          <a:sym typeface="Palatino Linotype"/>
                        </a:rPr>
                        <a:t>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r>
            </a:tbl>
          </a:graphicData>
        </a:graphic>
      </p:graphicFrame>
    </p:spTree>
  </p:cSld>
  <p:clrMapOvr>
    <a:masterClrMapping/>
  </p:clrMapOvr>
  <mc:AlternateContent>
    <mc:Choice Requires="p14">
      <p:transition spd="slow" p14:dur="30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609600" y="457201"/>
            <a:ext cx="6965245" cy="8381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2000"/>
              <a:buFont typeface="Constantia"/>
              <a:buNone/>
            </a:pPr>
            <a:r>
              <a:rPr b="1" lang="en-US" sz="2000">
                <a:solidFill>
                  <a:srgbClr val="FF0000"/>
                </a:solidFill>
              </a:rPr>
              <a:t>Arduino IDE</a:t>
            </a:r>
            <a:endParaRPr b="1" sz="2000">
              <a:solidFill>
                <a:srgbClr val="FF0000"/>
              </a:solidFill>
            </a:endParaRPr>
          </a:p>
        </p:txBody>
      </p:sp>
      <p:pic>
        <p:nvPicPr>
          <p:cNvPr id="228" name="Google Shape;228;p17"/>
          <p:cNvPicPr preferRelativeResize="0"/>
          <p:nvPr>
            <p:ph idx="1" type="body"/>
          </p:nvPr>
        </p:nvPicPr>
        <p:blipFill rotWithShape="1">
          <a:blip r:embed="rId3">
            <a:alphaModFix/>
          </a:blip>
          <a:srcRect b="0" l="0" r="0" t="0"/>
          <a:stretch/>
        </p:blipFill>
        <p:spPr>
          <a:xfrm>
            <a:off x="4572001" y="1295400"/>
            <a:ext cx="3665591" cy="4038600"/>
          </a:xfrm>
          <a:prstGeom prst="rect">
            <a:avLst/>
          </a:prstGeom>
          <a:noFill/>
          <a:ln>
            <a:noFill/>
          </a:ln>
        </p:spPr>
      </p:pic>
      <p:sp>
        <p:nvSpPr>
          <p:cNvPr id="229" name="Google Shape;229;p17"/>
          <p:cNvSpPr txBox="1"/>
          <p:nvPr/>
        </p:nvSpPr>
        <p:spPr>
          <a:xfrm>
            <a:off x="990600" y="1676401"/>
            <a:ext cx="3429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The Arduino integrated development environment (IDE) is a cross-platform application (for Windows, macOS, and Linux) that is written in the programming language Java, C and C++ language. It originated from the IDE for the languages Processing and Wiring.</a:t>
            </a:r>
            <a:endParaRPr/>
          </a:p>
        </p:txBody>
      </p:sp>
    </p:spTree>
  </p:cSld>
  <p:clrMapOvr>
    <a:masterClrMapping/>
  </p:clrMapOvr>
  <mc:AlternateContent>
    <mc:Choice Requires="p14">
      <p:transition spd="slow" p14:dur="30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1066800" y="381000"/>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Constantia"/>
              <a:buNone/>
            </a:pPr>
            <a:r>
              <a:rPr b="1" lang="en-US" sz="4000">
                <a:solidFill>
                  <a:srgbClr val="FF0000"/>
                </a:solidFill>
              </a:rPr>
              <a:t>Working</a:t>
            </a:r>
            <a:endParaRPr b="1" sz="4000">
              <a:solidFill>
                <a:srgbClr val="FF0000"/>
              </a:solidFill>
            </a:endParaRPr>
          </a:p>
        </p:txBody>
      </p:sp>
      <p:sp>
        <p:nvSpPr>
          <p:cNvPr id="235" name="Google Shape;235;p18"/>
          <p:cNvSpPr txBox="1"/>
          <p:nvPr>
            <p:ph idx="1" type="body"/>
          </p:nvPr>
        </p:nvSpPr>
        <p:spPr>
          <a:xfrm>
            <a:off x="914400" y="1371600"/>
            <a:ext cx="7391400" cy="48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5"/>
              <a:buNone/>
            </a:pPr>
            <a:r>
              <a:rPr lang="en-US" sz="1300">
                <a:latin typeface="Palatino Linotype"/>
                <a:ea typeface="Palatino Linotype"/>
                <a:cs typeface="Palatino Linotype"/>
                <a:sym typeface="Palatino Linotype"/>
              </a:rPr>
              <a:t>With its start, the LCD will display “Welcome, please follow the instructions and wear your mask.” that’ll remind people to wear masks. Thereafter, the device is assigned with the maximum number of people the place can hold. Now it checks if the number already inside the place is less than the maximum number of people allocated or not.</a:t>
            </a:r>
            <a:endParaRPr/>
          </a:p>
          <a:p>
            <a:pPr indent="0" lvl="0" marL="0" rtl="0" algn="l">
              <a:spcBef>
                <a:spcPts val="260"/>
              </a:spcBef>
              <a:spcAft>
                <a:spcPts val="0"/>
              </a:spcAft>
              <a:buSzPts val="1105"/>
              <a:buNone/>
            </a:pPr>
            <a:r>
              <a:rPr lang="en-US" sz="1300">
                <a:latin typeface="Palatino Linotype"/>
                <a:ea typeface="Palatino Linotype"/>
                <a:cs typeface="Palatino Linotype"/>
                <a:sym typeface="Palatino Linotype"/>
              </a:rPr>
              <a:t>If not, it’ll turn the Red light on and display “The place is filled, please wait.” then it checks the exit sensor whether someone has scanned or not. If not it displays the red light on and repeats the process but if yes, it decreases the current number of people by 1, starts the servo motor to open the door and turn all the lights on, applies a delay and again returns to check if current number of people is less than the maximum number of people allocated and repeats the loop.</a:t>
            </a:r>
            <a:endParaRPr/>
          </a:p>
          <a:p>
            <a:pPr indent="0" lvl="0" marL="0" rtl="0" algn="l">
              <a:spcBef>
                <a:spcPts val="260"/>
              </a:spcBef>
              <a:spcAft>
                <a:spcPts val="0"/>
              </a:spcAft>
              <a:buSzPts val="1105"/>
              <a:buNone/>
            </a:pPr>
            <a:r>
              <a:rPr lang="en-US" sz="1300">
                <a:latin typeface="Palatino Linotype"/>
                <a:ea typeface="Palatino Linotype"/>
                <a:cs typeface="Palatino Linotype"/>
                <a:sym typeface="Palatino Linotype"/>
              </a:rPr>
              <a:t>But if the number already inside the place is less than the maximum number of people allocated, the device turns the yellow light on and displays “Place is vacant for ‘maximum number of people allocated - current number of people entered’ of people, please scan yourself to enter.” and then checks the entry sensor whether someone has scanned or not. If not, it’ll check the exit sensor if someone has scanned and turned yellow light on and repeat the process if none has scanned the exit sensor too. But if someone has scanned the exit sensor it decreases the current number of people inside the place by 1, starts the servo motor to open the door and turns all the LEDs on, adds a delay and repeats the loop from the start. But if someone has scanned an entry sensor it checks the temperature sensor and displays “Please enter.” and turns green light on, increases the current number of people by 1, starts the servo motor to open the door, adds a delay and repeats the whole loop again if the temperature is eligible. But if the temperature isn’t eligible to enter, it’ll display “Due to your high body temperature, we can’t allow you to enter inside.” checks the exit sensor and repeats the process.</a:t>
            </a:r>
            <a:endParaRPr sz="1300">
              <a:latin typeface="Palatino Linotype"/>
              <a:ea typeface="Palatino Linotype"/>
              <a:cs typeface="Palatino Linotype"/>
              <a:sym typeface="Palatino Linotype"/>
            </a:endParaRPr>
          </a:p>
        </p:txBody>
      </p:sp>
    </p:spTree>
  </p:cSld>
  <p:clrMapOvr>
    <a:masterClrMapping/>
  </p:clrMapOvr>
  <mc:AlternateContent>
    <mc:Choice Requires="p14">
      <p:transition spd="slow" p14:dur="30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19"/>
          <p:cNvPicPr preferRelativeResize="0"/>
          <p:nvPr>
            <p:ph idx="1" type="body"/>
          </p:nvPr>
        </p:nvPicPr>
        <p:blipFill rotWithShape="1">
          <a:blip r:embed="rId3">
            <a:alphaModFix/>
          </a:blip>
          <a:srcRect b="0" l="0" r="0" t="-510"/>
          <a:stretch/>
        </p:blipFill>
        <p:spPr>
          <a:xfrm>
            <a:off x="990600" y="838201"/>
            <a:ext cx="7239000" cy="5257799"/>
          </a:xfrm>
          <a:prstGeom prst="rect">
            <a:avLst/>
          </a:prstGeom>
          <a:noFill/>
          <a:ln cap="flat" cmpd="sng" w="12700">
            <a:solidFill>
              <a:srgbClr val="000000"/>
            </a:solidFill>
            <a:prstDash val="dot"/>
            <a:round/>
            <a:headEnd len="sm" w="sm" type="none"/>
            <a:tailEnd len="sm" w="sm" type="none"/>
          </a:ln>
        </p:spPr>
      </p:pic>
    </p:spTree>
  </p:cSld>
  <p:clrMapOvr>
    <a:masterClrMapping/>
  </p:clrMapOvr>
  <mc:AlternateContent>
    <mc:Choice Requires="p14">
      <p:transition spd="slow" p14:dur="3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
          <p:cNvSpPr txBox="1"/>
          <p:nvPr/>
        </p:nvSpPr>
        <p:spPr>
          <a:xfrm>
            <a:off x="3013710" y="2282190"/>
            <a:ext cx="3116580" cy="228981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1600" u="none" cap="none" strike="noStrike">
                <a:solidFill>
                  <a:srgbClr val="008575"/>
                </a:solidFill>
                <a:latin typeface="PT Sans Narrow"/>
                <a:ea typeface="PT Sans Narrow"/>
                <a:cs typeface="PT Sans Narrow"/>
                <a:sym typeface="PT Sans Narrow"/>
              </a:rPr>
              <a:t>Raunak Mishra</a:t>
            </a:r>
            <a:endParaRPr b="0" i="0" sz="1100" u="none" cap="none" strike="noStrike">
              <a:solidFill>
                <a:srgbClr val="695D46"/>
              </a:solidFill>
              <a:latin typeface="Open Sans"/>
              <a:ea typeface="Open Sans"/>
              <a:cs typeface="Open Sans"/>
              <a:sym typeface="Open Sans"/>
            </a:endParaRPr>
          </a:p>
          <a:p>
            <a:pPr indent="0" lvl="0" marL="0" marR="0" rtl="0" algn="l">
              <a:lnSpc>
                <a:spcPct val="120000"/>
              </a:lnSpc>
              <a:spcBef>
                <a:spcPts val="0"/>
              </a:spcBef>
              <a:spcAft>
                <a:spcPts val="0"/>
              </a:spcAft>
              <a:buNone/>
            </a:pPr>
            <a:r>
              <a:rPr b="0" i="0" lang="en-US" sz="1400" u="none" cap="none" strike="noStrike">
                <a:solidFill>
                  <a:srgbClr val="695D46"/>
                </a:solidFill>
                <a:latin typeface="PT Sans Narrow"/>
                <a:ea typeface="PT Sans Narrow"/>
                <a:cs typeface="PT Sans Narrow"/>
                <a:sym typeface="PT Sans Narrow"/>
              </a:rPr>
              <a:t>Student of +2 at St. Xavier’s College, Maitighar, Kathmandu</a:t>
            </a:r>
            <a:endParaRPr b="0" i="0" sz="1100" u="none" cap="none" strike="noStrike">
              <a:solidFill>
                <a:srgbClr val="695D46"/>
              </a:solidFill>
              <a:latin typeface="Open Sans"/>
              <a:ea typeface="Open Sans"/>
              <a:cs typeface="Open Sans"/>
              <a:sym typeface="Open Sans"/>
            </a:endParaRPr>
          </a:p>
          <a:p>
            <a:pPr indent="0" lvl="0" marL="0" marR="0" rtl="0" algn="l">
              <a:lnSpc>
                <a:spcPct val="120000"/>
              </a:lnSpc>
              <a:spcBef>
                <a:spcPts val="0"/>
              </a:spcBef>
              <a:spcAft>
                <a:spcPts val="0"/>
              </a:spcAft>
              <a:buNone/>
            </a:pPr>
            <a:r>
              <a:rPr b="0" i="0" lang="en-US" sz="1400" u="none" cap="none" strike="noStrike">
                <a:solidFill>
                  <a:srgbClr val="695D46"/>
                </a:solidFill>
                <a:latin typeface="PT Sans Narrow"/>
                <a:ea typeface="PT Sans Narrow"/>
                <a:cs typeface="PT Sans Narrow"/>
                <a:sym typeface="PT Sans Narrow"/>
              </a:rPr>
              <a:t>Contact No.: 9819871647</a:t>
            </a:r>
            <a:endParaRPr b="0" i="0" sz="1100" u="none" cap="none" strike="noStrike">
              <a:solidFill>
                <a:srgbClr val="695D46"/>
              </a:solidFill>
              <a:latin typeface="Open Sans"/>
              <a:ea typeface="Open Sans"/>
              <a:cs typeface="Open Sans"/>
              <a:sym typeface="Open Sans"/>
            </a:endParaRPr>
          </a:p>
          <a:p>
            <a:pPr indent="0" lvl="0" marL="0" marR="0" rtl="0" algn="l">
              <a:lnSpc>
                <a:spcPct val="120000"/>
              </a:lnSpc>
              <a:spcBef>
                <a:spcPts val="0"/>
              </a:spcBef>
              <a:spcAft>
                <a:spcPts val="0"/>
              </a:spcAft>
              <a:buNone/>
            </a:pPr>
            <a:r>
              <a:rPr b="0" i="0" lang="en-US" sz="1400" u="none" cap="none" strike="noStrike">
                <a:solidFill>
                  <a:srgbClr val="695D46"/>
                </a:solidFill>
                <a:latin typeface="PT Sans Narrow"/>
                <a:ea typeface="PT Sans Narrow"/>
                <a:cs typeface="PT Sans Narrow"/>
                <a:sym typeface="PT Sans Narrow"/>
              </a:rPr>
              <a:t>Email Address: </a:t>
            </a:r>
            <a:r>
              <a:rPr b="0" i="0" lang="en-US" sz="1400" u="sng" cap="none" strike="noStrike">
                <a:solidFill>
                  <a:srgbClr val="1155CC"/>
                </a:solidFill>
                <a:latin typeface="PT Sans Narrow"/>
                <a:ea typeface="PT Sans Narrow"/>
                <a:cs typeface="PT Sans Narrow"/>
                <a:sym typeface="PT Sans Narrow"/>
                <a:hlinkClick r:id="rId3"/>
              </a:rPr>
              <a:t>kumarraunak077@gmail.com</a:t>
            </a:r>
            <a:endParaRPr b="0" i="0" sz="1100" u="none" cap="none" strike="noStrike">
              <a:solidFill>
                <a:srgbClr val="695D46"/>
              </a:solidFill>
              <a:latin typeface="Open Sans"/>
              <a:ea typeface="Open Sans"/>
              <a:cs typeface="Open Sans"/>
              <a:sym typeface="Open Sans"/>
            </a:endParaRPr>
          </a:p>
          <a:p>
            <a:pPr indent="0" lvl="0" marL="0" marR="0" rtl="0" algn="l">
              <a:lnSpc>
                <a:spcPct val="120000"/>
              </a:lnSpc>
              <a:spcBef>
                <a:spcPts val="600"/>
              </a:spcBef>
              <a:spcAft>
                <a:spcPts val="0"/>
              </a:spcAft>
              <a:buNone/>
            </a:pPr>
            <a:r>
              <a:rPr b="0" i="0" lang="en-US" sz="1400" u="none" cap="none" strike="noStrike">
                <a:solidFill>
                  <a:srgbClr val="695D46"/>
                </a:solidFill>
                <a:latin typeface="PT Sans Narrow"/>
                <a:ea typeface="PT Sans Narrow"/>
                <a:cs typeface="PT Sans Narrow"/>
                <a:sym typeface="PT Sans Narrow"/>
              </a:rPr>
              <a:t>Address: Zeromile-7, Janakpurdham, Dhanusha, Province 2, Nepal</a:t>
            </a:r>
            <a:endParaRPr b="0" i="0" sz="1100" u="none" cap="none" strike="noStrike">
              <a:solidFill>
                <a:srgbClr val="695D46"/>
              </a:solidFill>
              <a:latin typeface="Open Sans"/>
              <a:ea typeface="Open Sans"/>
              <a:cs typeface="Open Sans"/>
              <a:sym typeface="Open Sans"/>
            </a:endParaRPr>
          </a:p>
        </p:txBody>
      </p:sp>
    </p:spTree>
  </p:cSld>
  <p:clrMapOvr>
    <a:masterClrMapping/>
  </p:clrMapOvr>
  <mc:AlternateContent>
    <mc:Choice Requires="p14">
      <p:transition spd="slow" p14:dur="30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20"/>
          <p:cNvPicPr preferRelativeResize="0"/>
          <p:nvPr>
            <p:ph idx="1" type="body"/>
          </p:nvPr>
        </p:nvPicPr>
        <p:blipFill rotWithShape="1">
          <a:blip r:embed="rId3">
            <a:alphaModFix/>
          </a:blip>
          <a:srcRect b="0" l="0" r="0" t="0"/>
          <a:stretch/>
        </p:blipFill>
        <p:spPr>
          <a:xfrm>
            <a:off x="1066800" y="1371601"/>
            <a:ext cx="7162800" cy="4724401"/>
          </a:xfrm>
          <a:prstGeom prst="rect">
            <a:avLst/>
          </a:prstGeom>
          <a:noFill/>
          <a:ln>
            <a:noFill/>
          </a:ln>
        </p:spPr>
      </p:pic>
      <p:sp>
        <p:nvSpPr>
          <p:cNvPr id="246" name="Google Shape;246;p20"/>
          <p:cNvSpPr txBox="1"/>
          <p:nvPr/>
        </p:nvSpPr>
        <p:spPr>
          <a:xfrm>
            <a:off x="3733800" y="838200"/>
            <a:ext cx="2971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Circuit Diagram</a:t>
            </a:r>
            <a:endParaRPr sz="1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30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Palatino Linotype"/>
              <a:buNone/>
            </a:pPr>
            <a:r>
              <a:rPr b="1" lang="en-US" sz="4000">
                <a:solidFill>
                  <a:srgbClr val="FF0000"/>
                </a:solidFill>
                <a:latin typeface="Palatino Linotype"/>
                <a:ea typeface="Palatino Linotype"/>
                <a:cs typeface="Palatino Linotype"/>
                <a:sym typeface="Palatino Linotype"/>
              </a:rPr>
              <a:t>Plan</a:t>
            </a:r>
            <a:endParaRPr b="1" sz="4000">
              <a:solidFill>
                <a:srgbClr val="FF0000"/>
              </a:solidFill>
              <a:latin typeface="Palatino Linotype"/>
              <a:ea typeface="Palatino Linotype"/>
              <a:cs typeface="Palatino Linotype"/>
              <a:sym typeface="Palatino Linotype"/>
            </a:endParaRPr>
          </a:p>
        </p:txBody>
      </p:sp>
      <p:graphicFrame>
        <p:nvGraphicFramePr>
          <p:cNvPr id="252" name="Google Shape;252;p21"/>
          <p:cNvGraphicFramePr/>
          <p:nvPr/>
        </p:nvGraphicFramePr>
        <p:xfrm>
          <a:off x="1600200" y="1981200"/>
          <a:ext cx="3000000" cy="3000000"/>
        </p:xfrm>
        <a:graphic>
          <a:graphicData uri="http://schemas.openxmlformats.org/drawingml/2006/table">
            <a:tbl>
              <a:tblPr>
                <a:noFill/>
                <a:tableStyleId>{101A16D2-2FB4-48E4-8FD6-5941FB42AC0A}</a:tableStyleId>
              </a:tblPr>
              <a:tblGrid>
                <a:gridCol w="457200"/>
                <a:gridCol w="2781300"/>
                <a:gridCol w="2705100"/>
              </a:tblGrid>
              <a:tr h="648200">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S.N.</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Works to be done</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Expected Time Required</a:t>
                      </a:r>
                      <a:endParaRPr sz="1100">
                        <a:solidFill>
                          <a:srgbClr val="695D46"/>
                        </a:solidFill>
                        <a:latin typeface="Palatino Linotype"/>
                        <a:ea typeface="Palatino Linotype"/>
                        <a:cs typeface="Palatino Linotype"/>
                        <a:sym typeface="Palatino Linotype"/>
                      </a:endParaRPr>
                    </a:p>
                  </a:txBody>
                  <a:tcPr marT="63500" marB="63500" marR="63500" marL="63500"/>
                </a:tc>
              </a:tr>
              <a:tr h="648200">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1.</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Coding and Hardware Buying</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2-3 days</a:t>
                      </a:r>
                      <a:endParaRPr sz="1100">
                        <a:solidFill>
                          <a:srgbClr val="695D46"/>
                        </a:solidFill>
                        <a:latin typeface="Palatino Linotype"/>
                        <a:ea typeface="Palatino Linotype"/>
                        <a:cs typeface="Palatino Linotype"/>
                        <a:sym typeface="Palatino Linotype"/>
                      </a:endParaRPr>
                    </a:p>
                  </a:txBody>
                  <a:tcPr marT="63500" marB="63500" marR="63500" marL="63500"/>
                </a:tc>
              </a:tr>
              <a:tr h="908825">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2.</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Assembling of Hardwares and Program Uploading</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1 day</a:t>
                      </a:r>
                      <a:endParaRPr sz="1100">
                        <a:solidFill>
                          <a:srgbClr val="695D46"/>
                        </a:solidFill>
                        <a:latin typeface="Palatino Linotype"/>
                        <a:ea typeface="Palatino Linotype"/>
                        <a:cs typeface="Palatino Linotype"/>
                        <a:sym typeface="Palatino Linotype"/>
                      </a:endParaRPr>
                    </a:p>
                  </a:txBody>
                  <a:tcPr marT="63500" marB="63500" marR="63500" marL="63500"/>
                </a:tc>
              </a:tr>
              <a:tr h="387600">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3.</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Testing</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1 day</a:t>
                      </a:r>
                      <a:endParaRPr sz="1100">
                        <a:solidFill>
                          <a:srgbClr val="695D46"/>
                        </a:solidFill>
                        <a:latin typeface="Palatino Linotype"/>
                        <a:ea typeface="Palatino Linotype"/>
                        <a:cs typeface="Palatino Linotype"/>
                        <a:sym typeface="Palatino Linotype"/>
                      </a:endParaRPr>
                    </a:p>
                  </a:txBody>
                  <a:tcPr marT="63500" marB="63500" marR="63500" marL="63500"/>
                </a:tc>
              </a:tr>
              <a:tr h="387600">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4.</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Debugging</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2-3 days</a:t>
                      </a:r>
                      <a:endParaRPr sz="1100">
                        <a:solidFill>
                          <a:srgbClr val="695D46"/>
                        </a:solidFill>
                        <a:latin typeface="Palatino Linotype"/>
                        <a:ea typeface="Palatino Linotype"/>
                        <a:cs typeface="Palatino Linotype"/>
                        <a:sym typeface="Palatino Linotype"/>
                      </a:endParaRPr>
                    </a:p>
                  </a:txBody>
                  <a:tcPr marT="63500" marB="63500" marR="63500" marL="63500"/>
                </a:tc>
              </a:tr>
              <a:tr h="387600">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5.</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Final Installation</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1 day</a:t>
                      </a:r>
                      <a:endParaRPr sz="1100">
                        <a:solidFill>
                          <a:srgbClr val="695D46"/>
                        </a:solidFill>
                        <a:latin typeface="Palatino Linotype"/>
                        <a:ea typeface="Palatino Linotype"/>
                        <a:cs typeface="Palatino Linotype"/>
                        <a:sym typeface="Palatino Linotype"/>
                      </a:endParaRPr>
                    </a:p>
                  </a:txBody>
                  <a:tcPr marT="63500" marB="63500" marR="63500" marL="63500"/>
                </a:tc>
              </a:tr>
              <a:tr h="387600">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 </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Total</a:t>
                      </a:r>
                      <a:endParaRPr sz="1100">
                        <a:solidFill>
                          <a:srgbClr val="695D46"/>
                        </a:solidFill>
                        <a:latin typeface="Palatino Linotype"/>
                        <a:ea typeface="Palatino Linotype"/>
                        <a:cs typeface="Palatino Linotype"/>
                        <a:sym typeface="Palatino Linotype"/>
                      </a:endParaRPr>
                    </a:p>
                  </a:txBody>
                  <a:tcPr marT="63500" marB="63500" marR="63500" marL="63500"/>
                </a:tc>
                <a:tc>
                  <a:txBody>
                    <a:bodyPr/>
                    <a:lstStyle/>
                    <a:p>
                      <a:pPr indent="0" lvl="0" marL="0" marR="0" rtl="0" algn="l">
                        <a:lnSpc>
                          <a:spcPct val="120000"/>
                        </a:lnSpc>
                        <a:spcBef>
                          <a:spcPts val="0"/>
                        </a:spcBef>
                        <a:spcAft>
                          <a:spcPts val="0"/>
                        </a:spcAft>
                        <a:buNone/>
                      </a:pPr>
                      <a:r>
                        <a:rPr lang="en-US" sz="1400">
                          <a:latin typeface="Palatino Linotype"/>
                          <a:ea typeface="Palatino Linotype"/>
                          <a:cs typeface="Palatino Linotype"/>
                          <a:sym typeface="Palatino Linotype"/>
                        </a:rPr>
                        <a:t>1 week</a:t>
                      </a:r>
                      <a:endParaRPr sz="1100">
                        <a:solidFill>
                          <a:srgbClr val="695D46"/>
                        </a:solidFill>
                        <a:latin typeface="Palatino Linotype"/>
                        <a:ea typeface="Palatino Linotype"/>
                        <a:cs typeface="Palatino Linotype"/>
                        <a:sym typeface="Palatino Linotype"/>
                      </a:endParaRPr>
                    </a:p>
                  </a:txBody>
                  <a:tcPr marT="63500" marB="63500" marR="63500" marL="63500"/>
                </a:tc>
              </a:tr>
            </a:tbl>
          </a:graphicData>
        </a:graphic>
      </p:graphicFrame>
    </p:spTree>
  </p:cSld>
  <p:clrMapOvr>
    <a:masterClrMapping/>
  </p:clrMapOvr>
  <mc:AlternateContent>
    <mc:Choice Requires="p14">
      <p:transition spd="slow" p14:dur="30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Constantia"/>
              <a:buNone/>
            </a:pPr>
            <a:r>
              <a:rPr b="1" lang="en-US" sz="4000">
                <a:solidFill>
                  <a:srgbClr val="FF0000"/>
                </a:solidFill>
              </a:rPr>
              <a:t>Expected Outcomes</a:t>
            </a:r>
            <a:endParaRPr b="1" sz="4000">
              <a:solidFill>
                <a:srgbClr val="FF0000"/>
              </a:solidFill>
            </a:endParaRPr>
          </a:p>
        </p:txBody>
      </p:sp>
      <p:sp>
        <p:nvSpPr>
          <p:cNvPr id="258" name="Google Shape;258;p22"/>
          <p:cNvSpPr txBox="1"/>
          <p:nvPr>
            <p:ph idx="1" type="body"/>
          </p:nvPr>
        </p:nvSpPr>
        <p:spPr>
          <a:xfrm>
            <a:off x="1463040" y="2119258"/>
            <a:ext cx="6196405" cy="360381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40"/>
              <a:buChar char="O"/>
            </a:pPr>
            <a:r>
              <a:rPr lang="en-US">
                <a:latin typeface="Palatino Linotype"/>
                <a:ea typeface="Palatino Linotype"/>
                <a:cs typeface="Palatino Linotype"/>
                <a:sym typeface="Palatino Linotype"/>
              </a:rPr>
              <a:t>Reduced Covid-19 Cases</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Automated with zero Human Contact</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Restriction of Entry of Susceptible People</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Increment in GDP</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Restart of the Academic Year</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Make People Aware about the Necessity of Personal Safety</a:t>
            </a:r>
            <a:endParaRPr/>
          </a:p>
        </p:txBody>
      </p:sp>
    </p:spTree>
  </p:cSld>
  <p:clrMapOvr>
    <a:masterClrMapping/>
  </p:clrMapOvr>
  <mc:AlternateContent>
    <mc:Choice Requires="p14">
      <p:transition spd="slow" p14:dur="30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g8b3b4d79b8_1_0"/>
          <p:cNvPicPr preferRelativeResize="0"/>
          <p:nvPr/>
        </p:nvPicPr>
        <p:blipFill>
          <a:blip r:embed="rId3">
            <a:alphaModFix/>
          </a:blip>
          <a:stretch>
            <a:fillRect/>
          </a:stretch>
        </p:blipFill>
        <p:spPr>
          <a:xfrm>
            <a:off x="1057250" y="1151425"/>
            <a:ext cx="6921250" cy="47955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3"/>
          <p:cNvSpPr txBox="1"/>
          <p:nvPr>
            <p:ph type="title"/>
          </p:nvPr>
        </p:nvSpPr>
        <p:spPr>
          <a:xfrm>
            <a:off x="1095023" y="817583"/>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lang="en-US"/>
              <a:t>Outer Plan</a:t>
            </a:r>
            <a:endParaRPr/>
          </a:p>
        </p:txBody>
      </p:sp>
      <p:pic>
        <p:nvPicPr>
          <p:cNvPr id="132" name="Google Shape;132;p3"/>
          <p:cNvPicPr preferRelativeResize="0"/>
          <p:nvPr>
            <p:ph idx="1" type="body"/>
          </p:nvPr>
        </p:nvPicPr>
        <p:blipFill rotWithShape="1">
          <a:blip r:embed="rId3">
            <a:alphaModFix/>
          </a:blip>
          <a:srcRect b="0" l="0" r="0" t="0"/>
          <a:stretch/>
        </p:blipFill>
        <p:spPr>
          <a:xfrm>
            <a:off x="2902202" y="2119314"/>
            <a:ext cx="3318959" cy="3603625"/>
          </a:xfrm>
          <a:prstGeom prst="rect">
            <a:avLst/>
          </a:prstGeom>
          <a:noFill/>
          <a:ln cap="flat" cmpd="sng" w="12700">
            <a:solidFill>
              <a:schemeClr val="lt1"/>
            </a:solidFill>
            <a:prstDash val="solid"/>
            <a:round/>
            <a:headEnd len="sm" w="sm" type="none"/>
            <a:tailEnd len="sm" w="sm" type="none"/>
          </a:ln>
        </p:spPr>
      </p:pic>
    </p:spTree>
  </p:cSld>
  <p:clrMapOvr>
    <a:masterClrMapping/>
  </p:clrMapOvr>
  <mc:AlternateContent>
    <mc:Choice Requires="p14">
      <p:transition spd="slow" p14:dur="3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graphicFrame>
        <p:nvGraphicFramePr>
          <p:cNvPr id="137" name="Google Shape;137;p4"/>
          <p:cNvGraphicFramePr/>
          <p:nvPr/>
        </p:nvGraphicFramePr>
        <p:xfrm>
          <a:off x="1143001" y="1447800"/>
          <a:ext cx="3000000" cy="3000000"/>
        </p:xfrm>
        <a:graphic>
          <a:graphicData uri="http://schemas.openxmlformats.org/drawingml/2006/table">
            <a:tbl>
              <a:tblPr>
                <a:noFill/>
                <a:tableStyleId>{101A16D2-2FB4-48E4-8FD6-5941FB42AC0A}</a:tableStyleId>
              </a:tblPr>
              <a:tblGrid>
                <a:gridCol w="381000"/>
                <a:gridCol w="1371600"/>
                <a:gridCol w="457200"/>
                <a:gridCol w="2895600"/>
                <a:gridCol w="1872050"/>
              </a:tblGrid>
              <a:tr h="480950">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1.</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Instruments/Hardwares</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S.N.</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Estimated Cost(In NRs)</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a.</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Arduino UNO R3</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900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b.</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HC-SR04  </a:t>
                      </a:r>
                      <a:r>
                        <a:rPr lang="en-US" sz="700" u="none" cap="none" strike="noStrike">
                          <a:highlight>
                            <a:srgbClr val="FFFFFF"/>
                          </a:highlight>
                          <a:latin typeface="Palatino Linotype"/>
                          <a:ea typeface="Palatino Linotype"/>
                          <a:cs typeface="Palatino Linotype"/>
                          <a:sym typeface="Palatino Linotype"/>
                        </a:rPr>
                        <a:t>× 2</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250 </a:t>
                      </a:r>
                      <a:r>
                        <a:rPr lang="en-US" sz="700" u="none" cap="none" strike="noStrike">
                          <a:highlight>
                            <a:srgbClr val="FFFFFF"/>
                          </a:highlight>
                          <a:latin typeface="Palatino Linotype"/>
                          <a:ea typeface="Palatino Linotype"/>
                          <a:cs typeface="Palatino Linotype"/>
                          <a:sym typeface="Palatino Linotype"/>
                        </a:rPr>
                        <a:t>× 2 = 500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c.</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highlight>
                            <a:srgbClr val="FFFFFF"/>
                          </a:highlight>
                          <a:latin typeface="Palatino Linotype"/>
                          <a:ea typeface="Palatino Linotype"/>
                          <a:cs typeface="Palatino Linotype"/>
                          <a:sym typeface="Palatino Linotype"/>
                        </a:rPr>
                        <a:t>MLX90614</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2500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d.</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LEDs     </a:t>
                      </a:r>
                      <a:r>
                        <a:rPr lang="en-US" sz="700" u="none" cap="none" strike="noStrike">
                          <a:highlight>
                            <a:srgbClr val="FFFFFF"/>
                          </a:highlight>
                          <a:latin typeface="Palatino Linotype"/>
                          <a:ea typeface="Palatino Linotype"/>
                          <a:cs typeface="Palatino Linotype"/>
                          <a:sym typeface="Palatino Linotype"/>
                        </a:rPr>
                        <a:t>× 3</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10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e.</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Motors</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1500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f.</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L298N Motor Driver</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450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g.</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LCD</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500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h.</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Battery</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100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i.</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Switch</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20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j.</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Resistors   </a:t>
                      </a:r>
                      <a:r>
                        <a:rPr lang="en-US" sz="700" u="none" cap="none" strike="noStrike">
                          <a:highlight>
                            <a:srgbClr val="FFFFFF"/>
                          </a:highlight>
                          <a:latin typeface="Palatino Linotype"/>
                          <a:ea typeface="Palatino Linotype"/>
                          <a:cs typeface="Palatino Linotype"/>
                          <a:sym typeface="Palatino Linotype"/>
                        </a:rPr>
                        <a:t>× 10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10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k.</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Potentiometer(POT)</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20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2.</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Software</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a.</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Arduino IDE</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3.</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Machinery</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a.</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Soldering Iron</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220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r h="250925">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Total</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 </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c>
                  <a:txBody>
                    <a:bodyPr/>
                    <a:lstStyle/>
                    <a:p>
                      <a:pPr indent="0" lvl="0" marL="0" marR="0" rtl="0" algn="l">
                        <a:lnSpc>
                          <a:spcPct val="120000"/>
                        </a:lnSpc>
                        <a:spcBef>
                          <a:spcPts val="0"/>
                        </a:spcBef>
                        <a:spcAft>
                          <a:spcPts val="0"/>
                        </a:spcAft>
                        <a:buNone/>
                      </a:pPr>
                      <a:r>
                        <a:rPr lang="en-US" sz="700" u="none" cap="none" strike="noStrike">
                          <a:latin typeface="Palatino Linotype"/>
                          <a:ea typeface="Palatino Linotype"/>
                          <a:cs typeface="Palatino Linotype"/>
                          <a:sym typeface="Palatino Linotype"/>
                        </a:rPr>
                        <a:t>6730</a:t>
                      </a:r>
                      <a:endParaRPr sz="700" u="none" cap="none" strike="noStrike">
                        <a:solidFill>
                          <a:srgbClr val="695D46"/>
                        </a:solidFill>
                        <a:latin typeface="Palatino Linotype"/>
                        <a:ea typeface="Palatino Linotype"/>
                        <a:cs typeface="Palatino Linotype"/>
                        <a:sym typeface="Palatino Linotype"/>
                      </a:endParaRPr>
                    </a:p>
                  </a:txBody>
                  <a:tcPr marT="39600" marB="39600" marR="39600" marL="39600"/>
                </a:tc>
              </a:tr>
            </a:tbl>
          </a:graphicData>
        </a:graphic>
      </p:graphicFrame>
      <p:sp>
        <p:nvSpPr>
          <p:cNvPr id="138" name="Google Shape;138;p4"/>
          <p:cNvSpPr txBox="1"/>
          <p:nvPr/>
        </p:nvSpPr>
        <p:spPr>
          <a:xfrm>
            <a:off x="2819400" y="762001"/>
            <a:ext cx="48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Libre Franklin"/>
                <a:ea typeface="Libre Franklin"/>
                <a:cs typeface="Libre Franklin"/>
                <a:sym typeface="Libre Franklin"/>
              </a:rPr>
              <a:t>Materials Required</a:t>
            </a:r>
            <a:endParaRPr sz="32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3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5"/>
          <p:cNvSpPr txBox="1"/>
          <p:nvPr>
            <p:ph type="title"/>
          </p:nvPr>
        </p:nvSpPr>
        <p:spPr>
          <a:xfrm>
            <a:off x="1143000" y="381000"/>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E46B5E"/>
              </a:buClr>
              <a:buSzPts val="4000"/>
              <a:buFont typeface="Constantia"/>
              <a:buNone/>
            </a:pPr>
            <a:r>
              <a:rPr b="1" lang="en-US" sz="4000">
                <a:solidFill>
                  <a:srgbClr val="E46B5E"/>
                </a:solidFill>
              </a:rPr>
              <a:t>I2C Communication</a:t>
            </a:r>
            <a:endParaRPr b="1" sz="4000">
              <a:solidFill>
                <a:srgbClr val="E46B5E"/>
              </a:solidFill>
            </a:endParaRPr>
          </a:p>
        </p:txBody>
      </p:sp>
      <p:graphicFrame>
        <p:nvGraphicFramePr>
          <p:cNvPr id="144" name="Google Shape;144;p5"/>
          <p:cNvGraphicFramePr/>
          <p:nvPr/>
        </p:nvGraphicFramePr>
        <p:xfrm>
          <a:off x="1676400" y="2057400"/>
          <a:ext cx="3000000" cy="3000000"/>
        </p:xfrm>
        <a:graphic>
          <a:graphicData uri="http://schemas.openxmlformats.org/drawingml/2006/table">
            <a:tbl>
              <a:tblPr bandRow="1" firstRow="1">
                <a:noFill/>
                <a:tableStyleId>{9E6EAB35-3F1F-4A59-A75B-3C610232F330}</a:tableStyleId>
              </a:tblPr>
              <a:tblGrid>
                <a:gridCol w="3098000"/>
                <a:gridCol w="3098000"/>
              </a:tblGrid>
              <a:tr h="370850">
                <a:tc>
                  <a:txBody>
                    <a:bodyPr/>
                    <a:lstStyle/>
                    <a:p>
                      <a:pPr indent="0" lvl="0" marL="0" marR="0" rtl="0" algn="l">
                        <a:spcBef>
                          <a:spcPts val="0"/>
                        </a:spcBef>
                        <a:spcAft>
                          <a:spcPts val="0"/>
                        </a:spcAft>
                        <a:buNone/>
                      </a:pPr>
                      <a:r>
                        <a:rPr lang="en-US" sz="1800" u="none" cap="none" strike="noStrike">
                          <a:latin typeface="Palatino Linotype"/>
                          <a:ea typeface="Palatino Linotype"/>
                          <a:cs typeface="Palatino Linotype"/>
                          <a:sym typeface="Palatino Linotype"/>
                        </a:rPr>
                        <a:t>Wires Used</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Standard Mode = 100Kbps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Fast</a:t>
                      </a:r>
                      <a:r>
                        <a:rPr lang="en-US" sz="1800">
                          <a:latin typeface="Palatino Linotype"/>
                          <a:ea typeface="Palatino Linotype"/>
                          <a:cs typeface="Palatino Linotype"/>
                          <a:sym typeface="Palatino Linotype"/>
                        </a:rPr>
                        <a:t> Mode = 400Kbps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High Speed Mode = 3.4 Mbps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Ultra fast</a:t>
                      </a:r>
                      <a:r>
                        <a:rPr lang="en-US" sz="1800">
                          <a:latin typeface="Palatino Linotype"/>
                          <a:ea typeface="Palatino Linotype"/>
                          <a:cs typeface="Palatino Linotype"/>
                          <a:sym typeface="Palatino Linotype"/>
                        </a:rPr>
                        <a:t> Mode = 5 Mbps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Synchronous or Asynchronous?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Synchronous</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Serial or Parallel?</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Serial</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Maximum of Masters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Unlimited</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Maximum of Slaves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1008</a:t>
                      </a:r>
                      <a:endParaRPr sz="1800">
                        <a:latin typeface="Palatino Linotype"/>
                        <a:ea typeface="Palatino Linotype"/>
                        <a:cs typeface="Palatino Linotype"/>
                        <a:sym typeface="Palatino Linotype"/>
                      </a:endParaRPr>
                    </a:p>
                  </a:txBody>
                  <a:tcPr marT="45725" marB="45725" marR="91450" marL="91450"/>
                </a:tc>
              </a:tr>
            </a:tbl>
          </a:graphicData>
        </a:graphic>
      </p:graphicFrame>
      <p:sp>
        <p:nvSpPr>
          <p:cNvPr id="145" name="Google Shape;145;p5"/>
          <p:cNvSpPr txBox="1"/>
          <p:nvPr/>
        </p:nvSpPr>
        <p:spPr>
          <a:xfrm>
            <a:off x="2362200" y="1491734"/>
            <a:ext cx="3886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Palatino Linotype"/>
                <a:ea typeface="Palatino Linotype"/>
                <a:cs typeface="Palatino Linotype"/>
                <a:sym typeface="Palatino Linotype"/>
              </a:rPr>
              <a:t>Specifications</a:t>
            </a:r>
            <a:endParaRPr b="1" sz="1800">
              <a:solidFill>
                <a:schemeClr val="dk1"/>
              </a:solidFill>
              <a:latin typeface="Palatino Linotype"/>
              <a:ea typeface="Palatino Linotype"/>
              <a:cs typeface="Palatino Linotype"/>
              <a:sym typeface="Palatino Linotype"/>
            </a:endParaRPr>
          </a:p>
        </p:txBody>
      </p:sp>
    </p:spTree>
  </p:cSld>
  <p:clrMapOvr>
    <a:masterClrMapping/>
  </p:clrMapOvr>
  <mc:AlternateContent>
    <mc:Choice Requires="p14">
      <p:transition spd="slow" p14:dur="3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6"/>
          <p:cNvSpPr txBox="1"/>
          <p:nvPr>
            <p:ph type="title"/>
          </p:nvPr>
        </p:nvSpPr>
        <p:spPr>
          <a:xfrm>
            <a:off x="914400" y="381001"/>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lang="en-US"/>
              <a:t>Components Details</a:t>
            </a:r>
            <a:endParaRPr/>
          </a:p>
        </p:txBody>
      </p:sp>
      <p:pic>
        <p:nvPicPr>
          <p:cNvPr id="151" name="Google Shape;151;p6"/>
          <p:cNvPicPr preferRelativeResize="0"/>
          <p:nvPr>
            <p:ph idx="1" type="body"/>
          </p:nvPr>
        </p:nvPicPr>
        <p:blipFill rotWithShape="1">
          <a:blip r:embed="rId3">
            <a:alphaModFix/>
          </a:blip>
          <a:srcRect b="0" l="0" r="0" t="0"/>
          <a:stretch/>
        </p:blipFill>
        <p:spPr>
          <a:xfrm>
            <a:off x="5410202" y="1676400"/>
            <a:ext cx="2467319" cy="1848108"/>
          </a:xfrm>
          <a:prstGeom prst="rect">
            <a:avLst/>
          </a:prstGeom>
          <a:noFill/>
          <a:ln>
            <a:noFill/>
          </a:ln>
        </p:spPr>
      </p:pic>
      <p:sp>
        <p:nvSpPr>
          <p:cNvPr id="152" name="Google Shape;152;p6"/>
          <p:cNvSpPr txBox="1"/>
          <p:nvPr/>
        </p:nvSpPr>
        <p:spPr>
          <a:xfrm>
            <a:off x="880378" y="1371600"/>
            <a:ext cx="7196821" cy="53860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Palatino Linotype"/>
                <a:ea typeface="Palatino Linotype"/>
                <a:cs typeface="Palatino Linotype"/>
                <a:sym typeface="Palatino Linotype"/>
              </a:rPr>
              <a:t>Arduino UNO :</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Arduino is an open-source electronics</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platform based on easy-to-use hardware and</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software. </a:t>
            </a:r>
            <a:r>
              <a:rPr b="1" lang="en-US" sz="1800">
                <a:solidFill>
                  <a:schemeClr val="dk1"/>
                </a:solidFill>
                <a:latin typeface="Palatino Linotype"/>
                <a:ea typeface="Palatino Linotype"/>
                <a:cs typeface="Palatino Linotype"/>
                <a:sym typeface="Palatino Linotype"/>
              </a:rPr>
              <a:t>Arduino</a:t>
            </a:r>
            <a:r>
              <a:rPr lang="en-US" sz="1800">
                <a:solidFill>
                  <a:schemeClr val="dk1"/>
                </a:solidFill>
                <a:latin typeface="Palatino Linotype"/>
                <a:ea typeface="Palatino Linotype"/>
                <a:cs typeface="Palatino Linotype"/>
                <a:sym typeface="Palatino Linotype"/>
              </a:rPr>
              <a:t>  is a hardware and</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software company, project and user</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community that designs and manufactures</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single-board</a:t>
            </a:r>
            <a:r>
              <a:rPr lang="en-US" sz="1800" u="sng">
                <a:solidFill>
                  <a:schemeClr val="dk1"/>
                </a:solidFill>
                <a:latin typeface="Palatino Linotype"/>
                <a:ea typeface="Palatino Linotype"/>
                <a:cs typeface="Palatino Linotype"/>
                <a:sym typeface="Palatino Linotype"/>
                <a:hlinkClick r:id="rId4"/>
              </a:rPr>
              <a:t> </a:t>
            </a:r>
            <a:r>
              <a:rPr lang="en-US" sz="1800">
                <a:solidFill>
                  <a:schemeClr val="dk1"/>
                </a:solidFill>
                <a:latin typeface="Palatino Linotype"/>
                <a:ea typeface="Palatino Linotype"/>
                <a:cs typeface="Palatino Linotype"/>
                <a:sym typeface="Palatino Linotype"/>
              </a:rPr>
              <a:t>microcontrollers and</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microcontroller kits for building digital devices.</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Arduino board designs use a variety of microprocessors and controllers.</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The Uno is one of the more popular boards in the Arduino family based on AVR microcontroller Atmega328.. It has 14 digital input/output pins (of which 6 can be used as PWM outputs), 6 analog inputs, a USB connection, a power jack, a reset button and more. It contains everything needed to support the microcontroller; simply connect it to a computer with a USB cable or power it with a AC-to-DC adapter or battery to get started.</a:t>
            </a:r>
            <a:endParaRPr/>
          </a:p>
          <a:p>
            <a:pPr indent="0" lvl="0" marL="0" marR="0" rtl="0" algn="l">
              <a:spcBef>
                <a:spcPts val="0"/>
              </a:spcBef>
              <a:spcAft>
                <a:spcPts val="0"/>
              </a:spcAft>
              <a:buNone/>
            </a:pPr>
            <a:br>
              <a:rPr lang="en-US" sz="1800">
                <a:solidFill>
                  <a:schemeClr val="dk1"/>
                </a:solidFill>
                <a:latin typeface="Palatino Linotype"/>
                <a:ea typeface="Palatino Linotype"/>
                <a:cs typeface="Palatino Linotype"/>
                <a:sym typeface="Palatino Linotype"/>
              </a:rPr>
            </a:b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mc:Choice Requires="p14">
      <p:transition spd="slow" p14:dur="3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7"/>
          <p:cNvSpPr txBox="1"/>
          <p:nvPr>
            <p:ph type="title"/>
          </p:nvPr>
        </p:nvSpPr>
        <p:spPr>
          <a:xfrm>
            <a:off x="914400" y="609600"/>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E46B5E"/>
              </a:buClr>
              <a:buSzPts val="4000"/>
              <a:buFont typeface="Constantia"/>
              <a:buNone/>
            </a:pPr>
            <a:r>
              <a:rPr b="1" lang="en-US" sz="4000">
                <a:solidFill>
                  <a:srgbClr val="E46B5E"/>
                </a:solidFill>
              </a:rPr>
              <a:t>Why Arduino?</a:t>
            </a:r>
            <a:endParaRPr b="1" sz="4000">
              <a:solidFill>
                <a:srgbClr val="E46B5E"/>
              </a:solidFill>
            </a:endParaRPr>
          </a:p>
        </p:txBody>
      </p:sp>
      <p:sp>
        <p:nvSpPr>
          <p:cNvPr id="158" name="Google Shape;158;p7"/>
          <p:cNvSpPr txBox="1"/>
          <p:nvPr>
            <p:ph idx="1" type="body"/>
          </p:nvPr>
        </p:nvSpPr>
        <p:spPr>
          <a:xfrm>
            <a:off x="1463040" y="2119258"/>
            <a:ext cx="6196405" cy="360381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40"/>
              <a:buChar char="O"/>
            </a:pPr>
            <a:r>
              <a:rPr lang="en-US">
                <a:latin typeface="Palatino Linotype"/>
                <a:ea typeface="Palatino Linotype"/>
                <a:cs typeface="Palatino Linotype"/>
                <a:sym typeface="Palatino Linotype"/>
              </a:rPr>
              <a:t>Inexpensive</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Cross-platform</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Simple, clear programming environment</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Open source and extensible software</a:t>
            </a:r>
            <a:endParaRPr/>
          </a:p>
          <a:p>
            <a:pPr indent="-274320" lvl="0" marL="274320" rtl="0" algn="l">
              <a:spcBef>
                <a:spcPts val="480"/>
              </a:spcBef>
              <a:spcAft>
                <a:spcPts val="0"/>
              </a:spcAft>
              <a:buSzPts val="2040"/>
              <a:buChar char="O"/>
            </a:pPr>
            <a:r>
              <a:rPr lang="en-US">
                <a:latin typeface="Palatino Linotype"/>
                <a:ea typeface="Palatino Linotype"/>
                <a:cs typeface="Palatino Linotype"/>
                <a:sym typeface="Palatino Linotype"/>
              </a:rPr>
              <a:t>Open source and extensible hardware</a:t>
            </a:r>
            <a:endParaRPr>
              <a:latin typeface="Palatino Linotype"/>
              <a:ea typeface="Palatino Linotype"/>
              <a:cs typeface="Palatino Linotype"/>
              <a:sym typeface="Palatino Linotype"/>
            </a:endParaRPr>
          </a:p>
        </p:txBody>
      </p:sp>
    </p:spTree>
  </p:cSld>
  <p:clrMapOvr>
    <a:masterClrMapping/>
  </p:clrMapOvr>
  <mc:AlternateContent>
    <mc:Choice Requires="p14">
      <p:transition spd="slow" p14:dur="3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8"/>
          <p:cNvSpPr txBox="1"/>
          <p:nvPr>
            <p:ph type="title"/>
          </p:nvPr>
        </p:nvSpPr>
        <p:spPr>
          <a:xfrm>
            <a:off x="990600" y="381000"/>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E46B5E"/>
              </a:buClr>
              <a:buSzPts val="4000"/>
              <a:buFont typeface="Constantia"/>
              <a:buNone/>
            </a:pPr>
            <a:r>
              <a:rPr b="1" lang="en-US" sz="4000">
                <a:solidFill>
                  <a:srgbClr val="E46B5E"/>
                </a:solidFill>
              </a:rPr>
              <a:t>Arduino Specifications</a:t>
            </a:r>
            <a:endParaRPr b="1" sz="4000">
              <a:solidFill>
                <a:srgbClr val="E46B5E"/>
              </a:solidFill>
            </a:endParaRPr>
          </a:p>
        </p:txBody>
      </p:sp>
      <p:graphicFrame>
        <p:nvGraphicFramePr>
          <p:cNvPr id="164" name="Google Shape;164;p8"/>
          <p:cNvGraphicFramePr/>
          <p:nvPr/>
        </p:nvGraphicFramePr>
        <p:xfrm>
          <a:off x="990600" y="1447800"/>
          <a:ext cx="3000000" cy="3000000"/>
        </p:xfrm>
        <a:graphic>
          <a:graphicData uri="http://schemas.openxmlformats.org/drawingml/2006/table">
            <a:tbl>
              <a:tblPr bandRow="1" firstRow="1">
                <a:noFill/>
                <a:tableStyleId>{556DF584-755A-47F0-B18A-ABB4A923E919}</a:tableStyleId>
              </a:tblPr>
              <a:tblGrid>
                <a:gridCol w="3276600"/>
                <a:gridCol w="3886200"/>
              </a:tblGrid>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Microcontroller</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ATmega328</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Operating Voltage</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Input Voltage(Recommended)</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7 – 12V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Input Voltage(Limits)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6 – 20V</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Digital I/O Pins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14(of</a:t>
                      </a:r>
                      <a:r>
                        <a:rPr lang="en-US" sz="1800">
                          <a:latin typeface="Palatino Linotype"/>
                          <a:ea typeface="Palatino Linotype"/>
                          <a:cs typeface="Palatino Linotype"/>
                          <a:sym typeface="Palatino Linotype"/>
                        </a:rPr>
                        <a:t> which 6 are PVM</a:t>
                      </a:r>
                      <a:r>
                        <a:rPr lang="en-US" sz="1800">
                          <a:latin typeface="Palatino Linotype"/>
                          <a:ea typeface="Palatino Linotype"/>
                          <a:cs typeface="Palatino Linotype"/>
                          <a:sym typeface="Palatino Linotype"/>
                        </a:rPr>
                        <a:t>)</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Analog Input Pins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6</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DC Current per I/O</a:t>
                      </a:r>
                      <a:r>
                        <a:rPr lang="en-US" sz="1800">
                          <a:latin typeface="Palatino Linotype"/>
                          <a:ea typeface="Palatino Linotype"/>
                          <a:cs typeface="Palatino Linotype"/>
                          <a:sym typeface="Palatino Linotype"/>
                        </a:rPr>
                        <a:t> Pins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40mA</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DC Current for 3.3V Pin</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50mA</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Flash Memory</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32KB(of which 0.5KB is</a:t>
                      </a:r>
                      <a:r>
                        <a:rPr lang="en-US" sz="1800">
                          <a:latin typeface="Palatino Linotype"/>
                          <a:ea typeface="Palatino Linotype"/>
                          <a:cs typeface="Palatino Linotype"/>
                          <a:sym typeface="Palatino Linotype"/>
                        </a:rPr>
                        <a:t> bootloader</a:t>
                      </a:r>
                      <a:r>
                        <a:rPr lang="en-US" sz="1800">
                          <a:latin typeface="Palatino Linotype"/>
                          <a:ea typeface="Palatino Linotype"/>
                          <a:cs typeface="Palatino Linotype"/>
                          <a:sym typeface="Palatino Linotype"/>
                        </a:rPr>
                        <a:t>)</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SRAM</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2KB</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EEPROM</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1KB</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Clock Speed</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16MHz</a:t>
                      </a:r>
                      <a:endParaRPr sz="1800">
                        <a:latin typeface="Palatino Linotype"/>
                        <a:ea typeface="Palatino Linotype"/>
                        <a:cs typeface="Palatino Linotype"/>
                        <a:sym typeface="Palatino Linotype"/>
                      </a:endParaRPr>
                    </a:p>
                  </a:txBody>
                  <a:tcPr marT="45725" marB="45725" marR="91450" marL="91450"/>
                </a:tc>
              </a:tr>
            </a:tbl>
          </a:graphicData>
        </a:graphic>
      </p:graphicFrame>
    </p:spTree>
  </p:cSld>
  <p:clrMapOvr>
    <a:masterClrMapping/>
  </p:clrMapOvr>
  <mc:AlternateContent>
    <mc:Choice Requires="p14">
      <p:transition spd="slow" p14:dur="30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9"/>
          <p:cNvSpPr txBox="1"/>
          <p:nvPr>
            <p:ph type="title"/>
          </p:nvPr>
        </p:nvSpPr>
        <p:spPr>
          <a:xfrm>
            <a:off x="1066800" y="457200"/>
            <a:ext cx="6965245" cy="120248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Constantia"/>
              <a:buNone/>
            </a:pPr>
            <a:r>
              <a:rPr b="1" lang="en-US" sz="4000">
                <a:solidFill>
                  <a:srgbClr val="FF0000"/>
                </a:solidFill>
              </a:rPr>
              <a:t>ATmega328</a:t>
            </a:r>
            <a:endParaRPr b="1" sz="4000">
              <a:solidFill>
                <a:srgbClr val="FF0000"/>
              </a:solidFill>
            </a:endParaRPr>
          </a:p>
        </p:txBody>
      </p:sp>
      <p:pic>
        <p:nvPicPr>
          <p:cNvPr id="170" name="Google Shape;170;p9"/>
          <p:cNvPicPr preferRelativeResize="0"/>
          <p:nvPr/>
        </p:nvPicPr>
        <p:blipFill rotWithShape="1">
          <a:blip r:embed="rId3">
            <a:alphaModFix/>
          </a:blip>
          <a:srcRect b="0" l="0" r="0" t="0"/>
          <a:stretch/>
        </p:blipFill>
        <p:spPr>
          <a:xfrm>
            <a:off x="6248400" y="1752600"/>
            <a:ext cx="1501270" cy="1333616"/>
          </a:xfrm>
          <a:prstGeom prst="rect">
            <a:avLst/>
          </a:prstGeom>
          <a:noFill/>
          <a:ln>
            <a:noFill/>
          </a:ln>
        </p:spPr>
      </p:pic>
      <p:graphicFrame>
        <p:nvGraphicFramePr>
          <p:cNvPr id="171" name="Google Shape;171;p9"/>
          <p:cNvGraphicFramePr/>
          <p:nvPr/>
        </p:nvGraphicFramePr>
        <p:xfrm>
          <a:off x="914400" y="1447800"/>
          <a:ext cx="3000000" cy="3000000"/>
        </p:xfrm>
        <a:graphic>
          <a:graphicData uri="http://schemas.openxmlformats.org/drawingml/2006/table">
            <a:tbl>
              <a:tblPr bandRow="1" firstRow="1">
                <a:noFill/>
                <a:tableStyleId>{3B3F4787-E092-44FF-A39A-9A88FCF66C9B}</a:tableStyleId>
              </a:tblPr>
              <a:tblGrid>
                <a:gridCol w="2743200"/>
                <a:gridCol w="1828800"/>
              </a:tblGrid>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CPU Type</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8-bit AVR</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Performance</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20MIPS at 20Hz</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Flash Memory</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32KB</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Flash Memory</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2KB</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EEPROM</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1KB</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Pin Count</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28 or 32</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Max.</a:t>
                      </a:r>
                      <a:r>
                        <a:rPr lang="en-US" sz="1800">
                          <a:latin typeface="Palatino Linotype"/>
                          <a:ea typeface="Palatino Linotype"/>
                          <a:cs typeface="Palatino Linotype"/>
                          <a:sym typeface="Palatino Linotype"/>
                        </a:rPr>
                        <a:t> </a:t>
                      </a:r>
                      <a:r>
                        <a:rPr lang="en-US" sz="1800">
                          <a:latin typeface="Palatino Linotype"/>
                          <a:ea typeface="Palatino Linotype"/>
                          <a:cs typeface="Palatino Linotype"/>
                          <a:sym typeface="Palatino Linotype"/>
                        </a:rPr>
                        <a:t>I/O Pins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23</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Max. operating frequency</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20MHz</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Number of touch channels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16</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External interrupts</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2</a:t>
                      </a:r>
                      <a:endParaRPr sz="1800">
                        <a:latin typeface="Palatino Linotype"/>
                        <a:ea typeface="Palatino Linotype"/>
                        <a:cs typeface="Palatino Linotype"/>
                        <a:sym typeface="Palatino Linotype"/>
                      </a:endParaRPr>
                    </a:p>
                  </a:txBody>
                  <a:tcPr marT="45725" marB="45725" marR="91450" marL="91450"/>
                </a:tc>
              </a:tr>
              <a:tr h="370850">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USB Interface</a:t>
                      </a:r>
                      <a:endParaRPr sz="1800">
                        <a:latin typeface="Palatino Linotype"/>
                        <a:ea typeface="Palatino Linotype"/>
                        <a:cs typeface="Palatino Linotype"/>
                        <a:sym typeface="Palatino Linotype"/>
                      </a:endParaRPr>
                    </a:p>
                  </a:txBody>
                  <a:tcPr marT="45725" marB="45725" marR="91450" marL="91450"/>
                </a:tc>
                <a:tc>
                  <a:txBody>
                    <a:bodyPr/>
                    <a:lstStyle/>
                    <a:p>
                      <a:pPr indent="0" lvl="0" marL="0" marR="0" rtl="0" algn="l">
                        <a:spcBef>
                          <a:spcPts val="0"/>
                        </a:spcBef>
                        <a:spcAft>
                          <a:spcPts val="0"/>
                        </a:spcAft>
                        <a:buNone/>
                      </a:pPr>
                      <a:r>
                        <a:rPr lang="en-US" sz="1800">
                          <a:latin typeface="Palatino Linotype"/>
                          <a:ea typeface="Palatino Linotype"/>
                          <a:cs typeface="Palatino Linotype"/>
                          <a:sym typeface="Palatino Linotype"/>
                        </a:rPr>
                        <a:t>No</a:t>
                      </a:r>
                      <a:endParaRPr sz="1800">
                        <a:latin typeface="Palatino Linotype"/>
                        <a:ea typeface="Palatino Linotype"/>
                        <a:cs typeface="Palatino Linotype"/>
                        <a:sym typeface="Palatino Linotype"/>
                      </a:endParaRPr>
                    </a:p>
                  </a:txBody>
                  <a:tcPr marT="45725" marB="45725" marR="91450" marL="91450"/>
                </a:tc>
              </a:tr>
            </a:tbl>
          </a:graphicData>
        </a:graphic>
      </p:graphicFrame>
      <p:pic>
        <p:nvPicPr>
          <p:cNvPr id="172" name="Google Shape;172;p9"/>
          <p:cNvPicPr preferRelativeResize="0"/>
          <p:nvPr/>
        </p:nvPicPr>
        <p:blipFill rotWithShape="1">
          <a:blip r:embed="rId4">
            <a:alphaModFix/>
          </a:blip>
          <a:srcRect b="0" l="0" r="0" t="0"/>
          <a:stretch/>
        </p:blipFill>
        <p:spPr>
          <a:xfrm>
            <a:off x="6095999" y="4038600"/>
            <a:ext cx="1508891" cy="1158340"/>
          </a:xfrm>
          <a:prstGeom prst="rect">
            <a:avLst/>
          </a:prstGeom>
          <a:noFill/>
          <a:ln>
            <a:noFill/>
          </a:ln>
        </p:spPr>
      </p:pic>
      <p:sp>
        <p:nvSpPr>
          <p:cNvPr id="173" name="Google Shape;173;p9"/>
          <p:cNvSpPr txBox="1"/>
          <p:nvPr/>
        </p:nvSpPr>
        <p:spPr>
          <a:xfrm>
            <a:off x="5589335" y="3086216"/>
            <a:ext cx="2819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Atmega328P 28 Pin Linear</a:t>
            </a:r>
            <a:endParaRPr/>
          </a:p>
        </p:txBody>
      </p:sp>
      <p:sp>
        <p:nvSpPr>
          <p:cNvPr id="174" name="Google Shape;174;p9"/>
          <p:cNvSpPr txBox="1"/>
          <p:nvPr/>
        </p:nvSpPr>
        <p:spPr>
          <a:xfrm>
            <a:off x="5589335" y="5185272"/>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ATmega328P 32 Pin Quad</a:t>
            </a:r>
            <a:endParaRPr sz="1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3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ushpi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2020-07-05T18:07:16Z</dcterms:created>
  <dc:creator>DELL</dc:creator>
</cp:coreProperties>
</file>