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4630400" cy="8229600"/>
  <p:notesSz cx="8229600" cy="14630400"/>
  <p:embeddedFontLst>
    <p:embeddedFont>
      <p:font typeface="Instrument Sans Medium" panose="020B0604020202020204" charset="0"/>
      <p:regular r:id="rId10"/>
    </p:embeddedFont>
    <p:embeddedFont>
      <p:font typeface="Inter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DAC803-4276-4166-833A-2C16BF46B140}" v="3" dt="2024-10-20T18:50:07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nak kushwaha" userId="4fc45e6e5c0b73c4" providerId="LiveId" clId="{9CDAC803-4276-4166-833A-2C16BF46B140}"/>
    <pc:docChg chg="custSel delSld modSld">
      <pc:chgData name="Raunak kushwaha" userId="4fc45e6e5c0b73c4" providerId="LiveId" clId="{9CDAC803-4276-4166-833A-2C16BF46B140}" dt="2024-10-20T19:08:50.835" v="180" actId="20577"/>
      <pc:docMkLst>
        <pc:docMk/>
      </pc:docMkLst>
      <pc:sldChg chg="delSp modSp mod">
        <pc:chgData name="Raunak kushwaha" userId="4fc45e6e5c0b73c4" providerId="LiveId" clId="{9CDAC803-4276-4166-833A-2C16BF46B140}" dt="2024-10-20T19:07:36.979" v="166" actId="20577"/>
        <pc:sldMkLst>
          <pc:docMk/>
          <pc:sldMk cId="0" sldId="256"/>
        </pc:sldMkLst>
        <pc:spChg chg="mod">
          <ac:chgData name="Raunak kushwaha" userId="4fc45e6e5c0b73c4" providerId="LiveId" clId="{9CDAC803-4276-4166-833A-2C16BF46B140}" dt="2024-10-20T19:06:47.295" v="159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Raunak kushwaha" userId="4fc45e6e5c0b73c4" providerId="LiveId" clId="{9CDAC803-4276-4166-833A-2C16BF46B140}" dt="2024-10-20T19:07:08.124" v="164" actId="1076"/>
          <ac:spMkLst>
            <pc:docMk/>
            <pc:sldMk cId="0" sldId="256"/>
            <ac:spMk id="4" creationId="{00000000-0000-0000-0000-000000000000}"/>
          </ac:spMkLst>
        </pc:spChg>
        <pc:spChg chg="del mod">
          <ac:chgData name="Raunak kushwaha" userId="4fc45e6e5c0b73c4" providerId="LiveId" clId="{9CDAC803-4276-4166-833A-2C16BF46B140}" dt="2024-10-20T19:06:56.608" v="162" actId="478"/>
          <ac:spMkLst>
            <pc:docMk/>
            <pc:sldMk cId="0" sldId="256"/>
            <ac:spMk id="5" creationId="{00000000-0000-0000-0000-000000000000}"/>
          </ac:spMkLst>
        </pc:spChg>
        <pc:spChg chg="mod">
          <ac:chgData name="Raunak kushwaha" userId="4fc45e6e5c0b73c4" providerId="LiveId" clId="{9CDAC803-4276-4166-833A-2C16BF46B140}" dt="2024-10-20T19:07:36.979" v="166" actId="20577"/>
          <ac:spMkLst>
            <pc:docMk/>
            <pc:sldMk cId="0" sldId="256"/>
            <ac:spMk id="7" creationId="{00000000-0000-0000-0000-000000000000}"/>
          </ac:spMkLst>
        </pc:spChg>
        <pc:picChg chg="del">
          <ac:chgData name="Raunak kushwaha" userId="4fc45e6e5c0b73c4" providerId="LiveId" clId="{9CDAC803-4276-4166-833A-2C16BF46B140}" dt="2024-10-20T19:01:25.188" v="108" actId="478"/>
          <ac:picMkLst>
            <pc:docMk/>
            <pc:sldMk cId="0" sldId="256"/>
            <ac:picMk id="6" creationId="{00000000-0000-0000-0000-000000000000}"/>
          </ac:picMkLst>
        </pc:picChg>
      </pc:sldChg>
      <pc:sldChg chg="addSp delSp modSp mod">
        <pc:chgData name="Raunak kushwaha" userId="4fc45e6e5c0b73c4" providerId="LiveId" clId="{9CDAC803-4276-4166-833A-2C16BF46B140}" dt="2024-10-20T18:45:14.988" v="5" actId="14100"/>
        <pc:sldMkLst>
          <pc:docMk/>
          <pc:sldMk cId="0" sldId="258"/>
        </pc:sldMkLst>
        <pc:picChg chg="del">
          <ac:chgData name="Raunak kushwaha" userId="4fc45e6e5c0b73c4" providerId="LiveId" clId="{9CDAC803-4276-4166-833A-2C16BF46B140}" dt="2024-10-20T18:44:03.342" v="0" actId="478"/>
          <ac:picMkLst>
            <pc:docMk/>
            <pc:sldMk cId="0" sldId="258"/>
            <ac:picMk id="2" creationId="{00000000-0000-0000-0000-000000000000}"/>
          </ac:picMkLst>
        </pc:picChg>
        <pc:picChg chg="add mod">
          <ac:chgData name="Raunak kushwaha" userId="4fc45e6e5c0b73c4" providerId="LiveId" clId="{9CDAC803-4276-4166-833A-2C16BF46B140}" dt="2024-10-20T18:45:14.988" v="5" actId="14100"/>
          <ac:picMkLst>
            <pc:docMk/>
            <pc:sldMk cId="0" sldId="258"/>
            <ac:picMk id="11" creationId="{47EB2DD2-CD57-6404-C888-5E8FD1C5EFF4}"/>
          </ac:picMkLst>
        </pc:picChg>
      </pc:sldChg>
      <pc:sldChg chg="addSp delSp modSp mod">
        <pc:chgData name="Raunak kushwaha" userId="4fc45e6e5c0b73c4" providerId="LiveId" clId="{9CDAC803-4276-4166-833A-2C16BF46B140}" dt="2024-10-20T18:48:10.536" v="17" actId="14100"/>
        <pc:sldMkLst>
          <pc:docMk/>
          <pc:sldMk cId="0" sldId="260"/>
        </pc:sldMkLst>
        <pc:picChg chg="del">
          <ac:chgData name="Raunak kushwaha" userId="4fc45e6e5c0b73c4" providerId="LiveId" clId="{9CDAC803-4276-4166-833A-2C16BF46B140}" dt="2024-10-20T18:47:17.587" v="6" actId="478"/>
          <ac:picMkLst>
            <pc:docMk/>
            <pc:sldMk cId="0" sldId="260"/>
            <ac:picMk id="2" creationId="{00000000-0000-0000-0000-000000000000}"/>
          </ac:picMkLst>
        </pc:picChg>
        <pc:picChg chg="add mod">
          <ac:chgData name="Raunak kushwaha" userId="4fc45e6e5c0b73c4" providerId="LiveId" clId="{9CDAC803-4276-4166-833A-2C16BF46B140}" dt="2024-10-20T18:48:10.536" v="17" actId="14100"/>
          <ac:picMkLst>
            <pc:docMk/>
            <pc:sldMk cId="0" sldId="260"/>
            <ac:picMk id="14" creationId="{124F2CA6-A48B-B22A-089A-3F048C74C50B}"/>
          </ac:picMkLst>
        </pc:picChg>
      </pc:sldChg>
      <pc:sldChg chg="addSp delSp modSp mod">
        <pc:chgData name="Raunak kushwaha" userId="4fc45e6e5c0b73c4" providerId="LiveId" clId="{9CDAC803-4276-4166-833A-2C16BF46B140}" dt="2024-10-20T18:50:15.315" v="24" actId="14100"/>
        <pc:sldMkLst>
          <pc:docMk/>
          <pc:sldMk cId="0" sldId="261"/>
        </pc:sldMkLst>
        <pc:picChg chg="del">
          <ac:chgData name="Raunak kushwaha" userId="4fc45e6e5c0b73c4" providerId="LiveId" clId="{9CDAC803-4276-4166-833A-2C16BF46B140}" dt="2024-10-20T18:50:00.345" v="19" actId="478"/>
          <ac:picMkLst>
            <pc:docMk/>
            <pc:sldMk cId="0" sldId="261"/>
            <ac:picMk id="2" creationId="{00000000-0000-0000-0000-000000000000}"/>
          </ac:picMkLst>
        </pc:picChg>
        <pc:picChg chg="add mod">
          <ac:chgData name="Raunak kushwaha" userId="4fc45e6e5c0b73c4" providerId="LiveId" clId="{9CDAC803-4276-4166-833A-2C16BF46B140}" dt="2024-10-20T18:50:15.315" v="24" actId="14100"/>
          <ac:picMkLst>
            <pc:docMk/>
            <pc:sldMk cId="0" sldId="261"/>
            <ac:picMk id="26" creationId="{77188B9D-CCAB-4EAD-5D78-9A79D7CD2EBC}"/>
          </ac:picMkLst>
        </pc:picChg>
      </pc:sldChg>
      <pc:sldChg chg="del">
        <pc:chgData name="Raunak kushwaha" userId="4fc45e6e5c0b73c4" providerId="LiveId" clId="{9CDAC803-4276-4166-833A-2C16BF46B140}" dt="2024-10-20T18:49:20.102" v="18" actId="2696"/>
        <pc:sldMkLst>
          <pc:docMk/>
          <pc:sldMk cId="0" sldId="262"/>
        </pc:sldMkLst>
      </pc:sldChg>
      <pc:sldChg chg="delSp modSp mod">
        <pc:chgData name="Raunak kushwaha" userId="4fc45e6e5c0b73c4" providerId="LiveId" clId="{9CDAC803-4276-4166-833A-2C16BF46B140}" dt="2024-10-20T19:08:50.835" v="180" actId="20577"/>
        <pc:sldMkLst>
          <pc:docMk/>
          <pc:sldMk cId="0" sldId="263"/>
        </pc:sldMkLst>
        <pc:spChg chg="mod">
          <ac:chgData name="Raunak kushwaha" userId="4fc45e6e5c0b73c4" providerId="LiveId" clId="{9CDAC803-4276-4166-833A-2C16BF46B140}" dt="2024-10-20T19:08:50.835" v="180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Raunak kushwaha" userId="4fc45e6e5c0b73c4" providerId="LiveId" clId="{9CDAC803-4276-4166-833A-2C16BF46B140}" dt="2024-10-20T18:56:03.670" v="41" actId="14100"/>
          <ac:spMkLst>
            <pc:docMk/>
            <pc:sldMk cId="0" sldId="263"/>
            <ac:spMk id="5" creationId="{00000000-0000-0000-0000-000000000000}"/>
          </ac:spMkLst>
        </pc:spChg>
        <pc:spChg chg="mod">
          <ac:chgData name="Raunak kushwaha" userId="4fc45e6e5c0b73c4" providerId="LiveId" clId="{9CDAC803-4276-4166-833A-2C16BF46B140}" dt="2024-10-20T19:00:50.460" v="107" actId="255"/>
          <ac:spMkLst>
            <pc:docMk/>
            <pc:sldMk cId="0" sldId="263"/>
            <ac:spMk id="6" creationId="{00000000-0000-0000-0000-000000000000}"/>
          </ac:spMkLst>
        </pc:spChg>
        <pc:spChg chg="mod">
          <ac:chgData name="Raunak kushwaha" userId="4fc45e6e5c0b73c4" providerId="LiveId" clId="{9CDAC803-4276-4166-833A-2C16BF46B140}" dt="2024-10-20T18:59:18.986" v="94" actId="1076"/>
          <ac:spMkLst>
            <pc:docMk/>
            <pc:sldMk cId="0" sldId="263"/>
            <ac:spMk id="8" creationId="{00000000-0000-0000-0000-000000000000}"/>
          </ac:spMkLst>
        </pc:spChg>
        <pc:spChg chg="mod">
          <ac:chgData name="Raunak kushwaha" userId="4fc45e6e5c0b73c4" providerId="LiveId" clId="{9CDAC803-4276-4166-833A-2C16BF46B140}" dt="2024-10-20T19:00:44.671" v="106" actId="255"/>
          <ac:spMkLst>
            <pc:docMk/>
            <pc:sldMk cId="0" sldId="263"/>
            <ac:spMk id="9" creationId="{00000000-0000-0000-0000-000000000000}"/>
          </ac:spMkLst>
        </pc:spChg>
        <pc:spChg chg="mod">
          <ac:chgData name="Raunak kushwaha" userId="4fc45e6e5c0b73c4" providerId="LiveId" clId="{9CDAC803-4276-4166-833A-2C16BF46B140}" dt="2024-10-20T18:59:31.203" v="97" actId="1076"/>
          <ac:spMkLst>
            <pc:docMk/>
            <pc:sldMk cId="0" sldId="263"/>
            <ac:spMk id="11" creationId="{00000000-0000-0000-0000-000000000000}"/>
          </ac:spMkLst>
        </pc:spChg>
        <pc:spChg chg="mod">
          <ac:chgData name="Raunak kushwaha" userId="4fc45e6e5c0b73c4" providerId="LiveId" clId="{9CDAC803-4276-4166-833A-2C16BF46B140}" dt="2024-10-20T19:00:38.640" v="105" actId="255"/>
          <ac:spMkLst>
            <pc:docMk/>
            <pc:sldMk cId="0" sldId="263"/>
            <ac:spMk id="12" creationId="{00000000-0000-0000-0000-000000000000}"/>
          </ac:spMkLst>
        </pc:spChg>
        <pc:picChg chg="del">
          <ac:chgData name="Raunak kushwaha" userId="4fc45e6e5c0b73c4" providerId="LiveId" clId="{9CDAC803-4276-4166-833A-2C16BF46B140}" dt="2024-10-20T18:55:35.586" v="39" actId="478"/>
          <ac:picMkLst>
            <pc:docMk/>
            <pc:sldMk cId="0" sldId="263"/>
            <ac:picMk id="4" creationId="{00000000-0000-0000-0000-000000000000}"/>
          </ac:picMkLst>
        </pc:picChg>
        <pc:picChg chg="mod">
          <ac:chgData name="Raunak kushwaha" userId="4fc45e6e5c0b73c4" providerId="LiveId" clId="{9CDAC803-4276-4166-833A-2C16BF46B140}" dt="2024-10-20T18:59:15.652" v="93" actId="1076"/>
          <ac:picMkLst>
            <pc:docMk/>
            <pc:sldMk cId="0" sldId="263"/>
            <ac:picMk id="7" creationId="{00000000-0000-0000-0000-000000000000}"/>
          </ac:picMkLst>
        </pc:picChg>
        <pc:picChg chg="mod">
          <ac:chgData name="Raunak kushwaha" userId="4fc45e6e5c0b73c4" providerId="LiveId" clId="{9CDAC803-4276-4166-833A-2C16BF46B140}" dt="2024-10-20T18:59:27.552" v="96" actId="1076"/>
          <ac:picMkLst>
            <pc:docMk/>
            <pc:sldMk cId="0" sldId="263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20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546410"/>
            <a:ext cx="7556421" cy="36875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MLSA Full Stack Web Development:</a:t>
            </a:r>
          </a:p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Weather App &amp; Todo List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89" y="492407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details a weather app and to-do list. Built using HTML, CSS, and JavaScript. It leverages APIs and local storage.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280189" y="5967229"/>
            <a:ext cx="144220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7CDD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Made By Raunak Kushwaha</a:t>
            </a:r>
          </a:p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054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095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469142" y="3394591"/>
            <a:ext cx="1323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Project Overview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799999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Combines weather information with task management.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3095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10333196" y="3394591"/>
            <a:ext cx="1875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799999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weather updates and to-do list functionality.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3706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6437114" y="5455682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Technologies Used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86109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HTML, CSS, JavaScript, and relevant APIs.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75534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HTML Structure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804285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507004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Weather Section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4521517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Divs for location, temperature, and conditions.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804285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0398681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To-Do Section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4521517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Input field, list display, and buttons.</a:t>
            </a:r>
            <a:endParaRPr lang="en-US" sz="1750" dirty="0"/>
          </a:p>
        </p:txBody>
      </p: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7EB2DD2-CD57-6404-C888-5E8FD1C5E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33059"/>
            <a:ext cx="6053376" cy="59634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CSS Styling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Color Palette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Consistent colors throughout the application.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Typography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Clear and readable fonts for better UX.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Layout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Responsive design for various screen sizes.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868561"/>
            <a:ext cx="62747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JavaScript Functionality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17502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Weather API Call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Retrieves weather data and updates the UI.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73201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To-Do List Logic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44924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Adds, removes, and manages to-do items.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546527"/>
            <a:ext cx="1134070" cy="18145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Event Handling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263759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Responds to user interactions smoothly.</a:t>
            </a:r>
            <a:endParaRPr lang="en-US" sz="1750" dirty="0"/>
          </a:p>
        </p:txBody>
      </p:sp>
      <p:pic>
        <p:nvPicPr>
          <p:cNvPr id="14" name="Picture 13" descr="A screenshot of a to-do list&#10;&#10;Description automatically generated">
            <a:extLst>
              <a:ext uri="{FF2B5EF4-FFF2-40B4-BE49-F238E27FC236}">
                <a16:creationId xmlns:a16="http://schemas.microsoft.com/office/drawing/2014/main" id="{124F2CA6-A48B-B22A-089A-3F048C74C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400" y="323385"/>
            <a:ext cx="6713034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636151"/>
            <a:ext cx="67810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API Integration (Weather)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1685092"/>
            <a:ext cx="30480" cy="5908238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6845022" y="218015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6365200" y="19402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6554153" y="2025253"/>
            <a:ext cx="1323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API Selection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2402324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Choosing a suitable weather API.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371391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6365200" y="347400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6526530" y="3559016"/>
            <a:ext cx="1875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API Key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3936087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Obtaining and securely storing the API key.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45022" y="5247680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3"/>
          <p:cNvSpPr/>
          <p:nvPr/>
        </p:nvSpPr>
        <p:spPr>
          <a:xfrm>
            <a:off x="636520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6522125" y="5092779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867888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Fetching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867888" y="5469850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Retrieving and parsing weather data.</a:t>
            </a:r>
            <a:endParaRPr lang="en-US" sz="1750" dirty="0"/>
          </a:p>
        </p:txBody>
      </p:sp>
      <p:sp>
        <p:nvSpPr>
          <p:cNvPr id="20" name="Shape 17"/>
          <p:cNvSpPr/>
          <p:nvPr/>
        </p:nvSpPr>
        <p:spPr>
          <a:xfrm>
            <a:off x="6845022" y="678144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1" name="Shape 18"/>
          <p:cNvSpPr/>
          <p:nvPr/>
        </p:nvSpPr>
        <p:spPr>
          <a:xfrm>
            <a:off x="6365200" y="65415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Text 19"/>
          <p:cNvSpPr/>
          <p:nvPr/>
        </p:nvSpPr>
        <p:spPr>
          <a:xfrm>
            <a:off x="6517005" y="6626543"/>
            <a:ext cx="2065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</a:t>
            </a:r>
            <a:endParaRPr lang="en-US" sz="2650" dirty="0"/>
          </a:p>
        </p:txBody>
      </p:sp>
      <p:sp>
        <p:nvSpPr>
          <p:cNvPr id="23" name="Text 20"/>
          <p:cNvSpPr/>
          <p:nvPr/>
        </p:nvSpPr>
        <p:spPr>
          <a:xfrm>
            <a:off x="7867888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UI Update</a:t>
            </a:r>
            <a:endParaRPr lang="en-US" sz="2200" dirty="0"/>
          </a:p>
        </p:txBody>
      </p:sp>
      <p:sp>
        <p:nvSpPr>
          <p:cNvPr id="24" name="Text 21"/>
          <p:cNvSpPr/>
          <p:nvPr/>
        </p:nvSpPr>
        <p:spPr>
          <a:xfrm>
            <a:off x="7867888" y="7003613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Displaying the fetched data in the app.</a:t>
            </a:r>
            <a:endParaRPr lang="en-US" sz="1750" dirty="0"/>
          </a:p>
        </p:txBody>
      </p:sp>
      <p:pic>
        <p:nvPicPr>
          <p:cNvPr id="26" name="Picture 25" descr="A screenshot of a weather application&#10;&#10;Description automatically generated">
            <a:extLst>
              <a:ext uri="{FF2B5EF4-FFF2-40B4-BE49-F238E27FC236}">
                <a16:creationId xmlns:a16="http://schemas.microsoft.com/office/drawing/2014/main" id="{77188B9D-CCAB-4EAD-5D78-9A79D7CD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59" y="856795"/>
            <a:ext cx="5661881" cy="65160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3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0095" y="597218"/>
            <a:ext cx="6239351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Conclusion:</a:t>
            </a:r>
            <a:endParaRPr lang="en-US" sz="4250" dirty="0"/>
          </a:p>
        </p:txBody>
      </p:sp>
      <p:sp>
        <p:nvSpPr>
          <p:cNvPr id="5" name="Text 1"/>
          <p:cNvSpPr/>
          <p:nvPr/>
        </p:nvSpPr>
        <p:spPr>
          <a:xfrm>
            <a:off x="760095" y="1493044"/>
            <a:ext cx="2714625" cy="459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Innovative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Combination</a:t>
            </a:r>
            <a:endParaRPr lang="en-US" sz="2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760095" y="2079309"/>
            <a:ext cx="4971632" cy="1099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chemeClr val="bg2"/>
                </a:solidFill>
              </a:rPr>
              <a:t>Successfully integrated a weather app and a to-do list,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chemeClr val="bg2"/>
                </a:solidFill>
              </a:rPr>
              <a:t>providing users with essential information and task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chemeClr val="bg2"/>
                </a:solidFill>
              </a:rPr>
              <a:t>management in one place</a:t>
            </a: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4" y="3305413"/>
            <a:ext cx="542925" cy="54292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48175" y="4071838"/>
            <a:ext cx="2938463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IN" sz="2400" dirty="0">
                <a:solidFill>
                  <a:schemeClr val="bg2">
                    <a:lumMod val="90000"/>
                  </a:schemeClr>
                </a:solidFill>
              </a:rPr>
              <a:t>Real-Time Functionality</a:t>
            </a:r>
            <a:endParaRPr lang="en-US" sz="2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Text 4"/>
          <p:cNvSpPr/>
          <p:nvPr/>
        </p:nvSpPr>
        <p:spPr>
          <a:xfrm>
            <a:off x="648175" y="4567734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The weather app component retrieves live weather data,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 giving users updated forecasts for better planning.</a:t>
            </a: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64" y="5480664"/>
            <a:ext cx="542925" cy="54292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48175" y="6218138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IN" sz="2400" dirty="0">
                <a:solidFill>
                  <a:schemeClr val="bg2">
                    <a:lumMod val="90000"/>
                  </a:schemeClr>
                </a:solidFill>
              </a:rPr>
              <a:t>Productivity Enhancement</a:t>
            </a:r>
            <a:endParaRPr lang="en-US" sz="2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Text 6"/>
          <p:cNvSpPr/>
          <p:nvPr/>
        </p:nvSpPr>
        <p:spPr>
          <a:xfrm>
            <a:off x="648175" y="6736556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The to-do list helps users stay organized and manage tasks effectively,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 making it a valuable tool for day-to-day activities</a:t>
            </a:r>
            <a:r>
              <a:rPr lang="en-US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281</Words>
  <Application>Microsoft Office PowerPoint</Application>
  <PresentationFormat>Custom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Instrument Sans Medium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RAUNAK KUSHWAHA</cp:lastModifiedBy>
  <cp:revision>1</cp:revision>
  <dcterms:created xsi:type="dcterms:W3CDTF">2024-10-20T14:05:18Z</dcterms:created>
  <dcterms:modified xsi:type="dcterms:W3CDTF">2024-10-20T19:08:57Z</dcterms:modified>
</cp:coreProperties>
</file>