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2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4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2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7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27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9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5976-D258-4E27-BD6C-B9FF313066B9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42E4-9A6F-4FDC-A44B-609FF969FF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7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592"/>
            <a:ext cx="6959798" cy="58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8188"/>
            <a:ext cx="8077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40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3" y="1772816"/>
            <a:ext cx="8638635" cy="311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7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7" y="1556792"/>
            <a:ext cx="8592911" cy="31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7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71183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451820"/>
            <a:ext cx="70040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7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13" y="6068118"/>
            <a:ext cx="5998083" cy="45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29" y="245616"/>
            <a:ext cx="5992067" cy="584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2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75656" y="836712"/>
            <a:ext cx="5958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/* Checkliste für </a:t>
            </a:r>
            <a:r>
              <a:rPr lang="de-DE" dirty="0" err="1"/>
              <a:t>Timer</a:t>
            </a:r>
            <a:r>
              <a:rPr lang="de-DE" dirty="0"/>
              <a:t>:</a:t>
            </a:r>
          </a:p>
          <a:p>
            <a:r>
              <a:rPr lang="de-DE" dirty="0" smtClean="0"/>
              <a:t>1. </a:t>
            </a:r>
            <a:r>
              <a:rPr lang="de-DE" dirty="0"/>
              <a:t>Headerdatei für </a:t>
            </a:r>
            <a:r>
              <a:rPr lang="de-DE" dirty="0" err="1"/>
              <a:t>Interruptroutinen</a:t>
            </a:r>
            <a:r>
              <a:rPr lang="de-DE" dirty="0"/>
              <a:t> inkludieren</a:t>
            </a:r>
          </a:p>
          <a:p>
            <a:r>
              <a:rPr lang="de-DE" dirty="0" smtClean="0"/>
              <a:t>2. </a:t>
            </a:r>
            <a:r>
              <a:rPr lang="de-DE" dirty="0"/>
              <a:t>Bitbreite ermitteln (</a:t>
            </a:r>
            <a:r>
              <a:rPr lang="de-DE" dirty="0" smtClean="0"/>
              <a:t>8/16)</a:t>
            </a:r>
          </a:p>
          <a:p>
            <a:r>
              <a:rPr lang="de-DE" dirty="0" smtClean="0"/>
              <a:t>3</a:t>
            </a:r>
            <a:r>
              <a:rPr lang="de-DE" dirty="0"/>
              <a:t>. Vorteiler </a:t>
            </a:r>
            <a:r>
              <a:rPr lang="de-DE" dirty="0" smtClean="0"/>
              <a:t>wählen</a:t>
            </a:r>
          </a:p>
          <a:p>
            <a:r>
              <a:rPr lang="de-DE" dirty="0" smtClean="0"/>
              <a:t>4. Modus wählen (Normal/CTC/PWM…)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/>
              <a:t>Interrupt-Service-Routine </a:t>
            </a:r>
            <a:r>
              <a:rPr lang="de-DE" dirty="0" smtClean="0"/>
              <a:t>deklarieren (OVF/COMPA)</a:t>
            </a:r>
            <a:endParaRPr lang="de-DE" dirty="0"/>
          </a:p>
          <a:p>
            <a:r>
              <a:rPr lang="de-DE" dirty="0" smtClean="0"/>
              <a:t>6. Interrupt </a:t>
            </a:r>
            <a:r>
              <a:rPr lang="de-DE" dirty="0"/>
              <a:t>im Interrupt-Masken-Register aktivieren</a:t>
            </a:r>
          </a:p>
          <a:p>
            <a:r>
              <a:rPr lang="de-DE" dirty="0" smtClean="0"/>
              <a:t>7. </a:t>
            </a:r>
            <a:r>
              <a:rPr lang="de-DE" dirty="0"/>
              <a:t>Globale Freigabe für Interrupts ausführen</a:t>
            </a:r>
          </a:p>
          <a:p>
            <a:r>
              <a:rPr lang="de-DE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2832293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</dc:creator>
  <cp:lastModifiedBy>SIM</cp:lastModifiedBy>
  <cp:revision>11</cp:revision>
  <dcterms:created xsi:type="dcterms:W3CDTF">2016-01-21T14:27:06Z</dcterms:created>
  <dcterms:modified xsi:type="dcterms:W3CDTF">2019-04-04T11:57:06Z</dcterms:modified>
</cp:coreProperties>
</file>