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54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2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46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2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8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27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27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6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9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3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5976-D258-4E27-BD6C-B9FF313066B9}" type="datetimeFigureOut">
              <a:rPr lang="de-DE" smtClean="0"/>
              <a:t>06.11.2018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7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94178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5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62100"/>
            <a:ext cx="90868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</dc:creator>
  <cp:lastModifiedBy>Frank</cp:lastModifiedBy>
  <cp:revision>6</cp:revision>
  <dcterms:created xsi:type="dcterms:W3CDTF">2016-01-21T14:27:06Z</dcterms:created>
  <dcterms:modified xsi:type="dcterms:W3CDTF">2018-11-06T17:44:14Z</dcterms:modified>
</cp:coreProperties>
</file>