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56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1076-4999-4022-95C7-12D11481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C064-FCA5-42C1-9A62-DA64EE798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82E5-C26D-4896-8008-29169270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12E0-1383-4146-A301-0D6D44E4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B28B-C95F-4465-9CCC-FF0260BD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2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77B5-BEE6-4D93-AF09-62A34C02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B6015-B9E7-460D-9F22-C71976FC3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2D7C-3BC3-4B8D-BFC6-79A3F2F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1534-C9DF-4115-9884-D8AF78E1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A7C0-9B16-4C72-A2B7-814AF1D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94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BE0C8-C086-4904-8B81-E15E25821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0F565-FD69-4B03-9135-40ACA9A4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A1A8-1F8F-40D1-AB89-075DE9F8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9ED3-01F7-4CF8-8306-A76CDCF4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83BF-7D9C-43B7-B320-FD63217A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726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9DB6-61F2-4B68-8150-E860BBE2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4EED-B988-4F21-8C97-B74AA965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04F5-728D-45CB-BE0A-984CAB23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8431-9F43-4F0F-B05E-22BDA967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BAB-C514-45D7-A7E2-DE330583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342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165F-B9C9-4308-B43C-CACA9DD3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8DD5-F9AE-4B6B-86CF-E89FFD22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D9BB-9DCF-4AAF-A7D8-3E2E85E4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C414-695C-4793-8396-0E334943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1F13-A156-42EF-96B1-8D3AE22C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9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3CAD-3C0C-4A45-9EFE-84CD65CF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48D2-30B4-47F4-BD2F-CAD8B4336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F7DB6-90EB-4DDA-89F5-F1619597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D320-A651-4A2B-AA69-B968F91A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AFE9-561E-4A94-882B-C41C8A9C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A4724-9F3F-4A39-8D39-4EB7427A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58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F122-4923-4F4A-AD40-1A097CFB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91CA-F9D5-4486-B7A0-39530EF1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8A682-669D-4476-BBCB-95CEDC48D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B86-ACBE-4FB9-9786-D1B6C660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19183-E28B-43C1-BBAB-CAF0184D3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0614B-EE74-4845-B58B-00F6C2D0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A2813-4AF2-4092-A2A4-9416EC4B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B3EC2-9DD9-4462-B9B5-318C37D0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87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378E-78A0-405E-ACC7-B4063FBF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F1C8B-ED02-4961-B3CF-7CF32A3F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04236-47CF-4C49-A847-B7BF9031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3019D-3212-45FA-BC6A-1BA93971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88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B2941-48F1-47DE-9DF2-352B1937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9A3A2-7B89-49DE-83FD-5E6D1974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F778B-157D-454D-BAA1-3473C1D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56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9496-6269-4536-A4FA-F712293B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0E12-5777-4902-ABBD-D1EF3A3C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AE3C7-4D08-48F7-8163-87379CBD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6985F-2301-4B3C-A2D5-396DA421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BADF-FE89-4512-8833-566B7EF1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10799-C028-442A-BD6E-87235412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4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BE44-F89D-4DC3-89F4-5607DE4C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9CE1E-12E3-45BB-AABD-6B71D0B0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D5BD-9199-4B3E-81E1-345D7A815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3F2FF-7A85-4C9B-9CFD-870FE30D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5192A-8BE7-4562-9174-52B680BE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EBF6A-2B14-40BE-8187-72536E49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6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0587-584F-4606-8FD4-2AA0681A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C55C-4D0D-4EFC-9CBC-6007056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F3BB-3A9C-4DEC-B7A2-C85CBD56B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2D74-C7E4-4029-838C-A714887338CC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D7897-40DD-48B2-B794-358508B91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2FE1-93D2-492B-9FFE-FBD3357B7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ECF8-9356-4D5C-A4D0-B042C80A75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6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A980-7996-4A8C-AAE0-D54FF915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Task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EFFD-A612-4CEF-B376-D755EEBD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72942" cy="4351338"/>
          </a:xfrm>
        </p:spPr>
        <p:txBody>
          <a:bodyPr>
            <a:normAutofit fontScale="77500" lnSpcReduction="20000"/>
          </a:bodyPr>
          <a:lstStyle/>
          <a:p>
            <a:r>
              <a:rPr lang="cs-CZ" dirty="0" err="1"/>
              <a:t>Create</a:t>
            </a:r>
            <a:r>
              <a:rPr lang="cs-CZ" dirty="0"/>
              <a:t> a </a:t>
            </a:r>
            <a:r>
              <a:rPr lang="cs-CZ" dirty="0" err="1"/>
              <a:t>frontend</a:t>
            </a:r>
            <a:r>
              <a:rPr lang="cs-CZ" dirty="0"/>
              <a:t> e-</a:t>
            </a:r>
            <a:r>
              <a:rPr lang="cs-CZ" dirty="0" err="1"/>
              <a:t>shop</a:t>
            </a:r>
            <a:r>
              <a:rPr lang="cs-CZ" dirty="0"/>
              <a:t> </a:t>
            </a:r>
            <a:r>
              <a:rPr lang="cs-CZ" dirty="0" err="1"/>
              <a:t>similar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provided</a:t>
            </a:r>
            <a:r>
              <a:rPr lang="cs-CZ" dirty="0"/>
              <a:t> </a:t>
            </a:r>
            <a:r>
              <a:rPr lang="cs-CZ" dirty="0" err="1"/>
              <a:t>images</a:t>
            </a:r>
            <a:endParaRPr lang="cs-CZ" dirty="0"/>
          </a:p>
          <a:p>
            <a:endParaRPr lang="cs-CZ" dirty="0"/>
          </a:p>
          <a:p>
            <a:r>
              <a:rPr lang="cs-CZ" dirty="0"/>
              <a:t>Use </a:t>
            </a:r>
            <a:r>
              <a:rPr lang="cs-CZ" dirty="0" err="1"/>
              <a:t>Vue</a:t>
            </a:r>
            <a:r>
              <a:rPr lang="cs-CZ" dirty="0"/>
              <a:t> 3, </a:t>
            </a:r>
            <a:r>
              <a:rPr lang="cs-CZ" dirty="0" err="1"/>
              <a:t>preferably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composition</a:t>
            </a:r>
            <a:r>
              <a:rPr lang="cs-CZ" dirty="0"/>
              <a:t> </a:t>
            </a:r>
            <a:r>
              <a:rPr lang="cs-CZ" dirty="0" err="1"/>
              <a:t>api</a:t>
            </a:r>
            <a:r>
              <a:rPr lang="cs-CZ" dirty="0"/>
              <a:t>, </a:t>
            </a:r>
            <a:r>
              <a:rPr lang="cs-CZ" dirty="0" err="1"/>
              <a:t>Vue</a:t>
            </a:r>
            <a:r>
              <a:rPr lang="cs-CZ" dirty="0"/>
              <a:t> </a:t>
            </a:r>
            <a:r>
              <a:rPr lang="cs-CZ" dirty="0" err="1"/>
              <a:t>Router</a:t>
            </a:r>
            <a:r>
              <a:rPr lang="cs-CZ" dirty="0"/>
              <a:t> and </a:t>
            </a:r>
            <a:r>
              <a:rPr lang="cs-CZ" dirty="0" err="1"/>
              <a:t>Pinia</a:t>
            </a:r>
            <a:endParaRPr lang="cs-CZ" dirty="0"/>
          </a:p>
          <a:p>
            <a:endParaRPr lang="cs-CZ" dirty="0"/>
          </a:p>
          <a:p>
            <a:r>
              <a:rPr lang="cs-CZ" dirty="0"/>
              <a:t>Single </a:t>
            </a:r>
            <a:r>
              <a:rPr lang="cs-CZ" dirty="0" err="1"/>
              <a:t>page</a:t>
            </a:r>
            <a:r>
              <a:rPr lang="cs-CZ" dirty="0"/>
              <a:t>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routes</a:t>
            </a:r>
            <a:r>
              <a:rPr lang="cs-CZ" dirty="0"/>
              <a:t> – </a:t>
            </a:r>
            <a:r>
              <a:rPr lang="cs-CZ" dirty="0" err="1"/>
              <a:t>Store</a:t>
            </a:r>
            <a:r>
              <a:rPr lang="cs-CZ" dirty="0"/>
              <a:t> (/</a:t>
            </a:r>
            <a:r>
              <a:rPr lang="cs-CZ" dirty="0" err="1"/>
              <a:t>store</a:t>
            </a:r>
            <a:r>
              <a:rPr lang="cs-CZ" dirty="0"/>
              <a:t>) and </a:t>
            </a:r>
            <a:r>
              <a:rPr lang="cs-CZ" dirty="0" err="1"/>
              <a:t>Cart</a:t>
            </a:r>
            <a:r>
              <a:rPr lang="cs-CZ" dirty="0"/>
              <a:t> (/</a:t>
            </a:r>
            <a:r>
              <a:rPr lang="cs-CZ" dirty="0" err="1"/>
              <a:t>cart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To </a:t>
            </a:r>
            <a:r>
              <a:rPr lang="cs-CZ" dirty="0" err="1"/>
              <a:t>switch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routes</a:t>
            </a:r>
            <a:r>
              <a:rPr lang="cs-CZ" dirty="0"/>
              <a:t>,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use </a:t>
            </a:r>
            <a:r>
              <a:rPr lang="cs-CZ" dirty="0" err="1"/>
              <a:t>links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header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route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indicated</a:t>
            </a:r>
            <a:r>
              <a:rPr lang="cs-CZ" dirty="0"/>
              <a:t> by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underline</a:t>
            </a:r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87F77-4005-4F71-B4EC-AA88F892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875" y="1825625"/>
            <a:ext cx="3116424" cy="2216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4A53A0-21CF-459C-A764-68E5E207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14" y="4276751"/>
            <a:ext cx="3114885" cy="22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05EB-7A6D-41A3-9C7B-7A0A6A9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Page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E66D-9878-4511-968D-D2F52DBF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331" cy="435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Use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provided</a:t>
            </a:r>
            <a:r>
              <a:rPr lang="cs-CZ" dirty="0"/>
              <a:t> JSON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shop</a:t>
            </a:r>
            <a:r>
              <a:rPr lang="cs-CZ" dirty="0"/>
              <a:t> </a:t>
            </a:r>
            <a:r>
              <a:rPr lang="cs-CZ" dirty="0" err="1"/>
              <a:t>items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has a BUY </a:t>
            </a:r>
            <a:r>
              <a:rPr lang="cs-CZ" dirty="0" err="1"/>
              <a:t>button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cart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 err="1"/>
              <a:t>The</a:t>
            </a:r>
            <a:r>
              <a:rPr lang="cs-CZ" dirty="0"/>
              <a:t> BUY </a:t>
            </a:r>
            <a:r>
              <a:rPr lang="cs-CZ" dirty="0" err="1"/>
              <a:t>button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a </a:t>
            </a:r>
            <a:r>
              <a:rPr lang="cs-CZ" dirty="0" err="1"/>
              <a:t>quantity</a:t>
            </a:r>
            <a:r>
              <a:rPr lang="cs-CZ" dirty="0"/>
              <a:t> input </a:t>
            </a:r>
            <a:r>
              <a:rPr lang="cs-CZ" dirty="0" err="1"/>
              <a:t>once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has </a:t>
            </a:r>
            <a:r>
              <a:rPr lang="cs-CZ" dirty="0" err="1"/>
              <a:t>been</a:t>
            </a:r>
            <a:r>
              <a:rPr lang="cs-CZ" dirty="0"/>
              <a:t> </a:t>
            </a:r>
            <a:r>
              <a:rPr lang="cs-CZ" dirty="0" err="1"/>
              <a:t>added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cart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A </a:t>
            </a:r>
            <a:r>
              <a:rPr lang="cs-CZ" dirty="0" err="1"/>
              <a:t>cart</a:t>
            </a:r>
            <a:r>
              <a:rPr lang="cs-CZ" dirty="0"/>
              <a:t> </a:t>
            </a:r>
            <a:r>
              <a:rPr lang="cs-CZ" dirty="0" err="1"/>
              <a:t>icon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bottom</a:t>
            </a:r>
            <a:r>
              <a:rPr lang="cs-CZ" dirty="0"/>
              <a:t> </a:t>
            </a:r>
            <a:r>
              <a:rPr lang="cs-CZ" dirty="0" err="1"/>
              <a:t>right</a:t>
            </a:r>
            <a:r>
              <a:rPr lang="cs-CZ" dirty="0"/>
              <a:t> </a:t>
            </a:r>
            <a:r>
              <a:rPr lang="cs-CZ" dirty="0" err="1"/>
              <a:t>corner</a:t>
            </a:r>
            <a:r>
              <a:rPr lang="cs-CZ" dirty="0"/>
              <a:t> </a:t>
            </a:r>
            <a:r>
              <a:rPr lang="cs-CZ" dirty="0" err="1"/>
              <a:t>indicates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items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cart</a:t>
            </a:r>
            <a:r>
              <a:rPr lang="cs-CZ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53660-0B34-4BDA-B9C2-34B32896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511" y="1790063"/>
            <a:ext cx="2343477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6395D-D471-418E-AFCE-B2D40FF6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359" y="1737668"/>
            <a:ext cx="2343477" cy="2762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43F54-89C4-4DF4-95FC-D77DD2F2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511" y="4635241"/>
            <a:ext cx="189574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9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05EB-7A6D-41A3-9C7B-7A0A6A9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Cart</a:t>
            </a:r>
            <a:r>
              <a:rPr lang="cs-CZ" dirty="0"/>
              <a:t> </a:t>
            </a:r>
            <a:r>
              <a:rPr lang="cs-CZ" dirty="0" err="1"/>
              <a:t>Page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E66D-9878-4511-968D-D2F52DBF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0420" cy="4351338"/>
          </a:xfrm>
        </p:spPr>
        <p:txBody>
          <a:bodyPr>
            <a:normAutofit/>
          </a:bodyPr>
          <a:lstStyle/>
          <a:p>
            <a:r>
              <a:rPr lang="cs-CZ" dirty="0"/>
              <a:t>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items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are </a:t>
            </a:r>
            <a:r>
              <a:rPr lang="cs-CZ" dirty="0" err="1"/>
              <a:t>currently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cart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quantity</a:t>
            </a:r>
            <a:r>
              <a:rPr lang="cs-CZ" dirty="0"/>
              <a:t> and </a:t>
            </a:r>
            <a:r>
              <a:rPr lang="cs-CZ" dirty="0" err="1"/>
              <a:t>price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removed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cart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✕ </a:t>
            </a:r>
            <a:r>
              <a:rPr lang="cs-CZ" dirty="0" err="1"/>
              <a:t>button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A </a:t>
            </a:r>
            <a:r>
              <a:rPr lang="cs-CZ" dirty="0" err="1"/>
              <a:t>total</a:t>
            </a:r>
            <a:r>
              <a:rPr lang="cs-CZ" dirty="0"/>
              <a:t> sum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</a:t>
            </a:r>
            <a:r>
              <a:rPr lang="cs-CZ" dirty="0" err="1"/>
              <a:t>prices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displayed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right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0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15E135-CE1A-4804-BA72-379E7724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BFACD-6996-4F85-A748-F56231C4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0"/>
            <a:ext cx="963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6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</vt:lpstr>
      <vt:lpstr>Store Page</vt:lpstr>
      <vt:lpstr>Cart Page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Štěpán Rožník</dc:creator>
  <cp:lastModifiedBy>Štěpán Rožník</cp:lastModifiedBy>
  <cp:revision>13</cp:revision>
  <dcterms:created xsi:type="dcterms:W3CDTF">2022-02-11T13:27:42Z</dcterms:created>
  <dcterms:modified xsi:type="dcterms:W3CDTF">2025-02-26T16:15:39Z</dcterms:modified>
</cp:coreProperties>
</file>