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08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87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44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2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8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36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3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3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2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99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55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7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41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330366-7762-45C6-B262-1FCEC4E066DA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42B31B-3041-4695-8DAF-2B00A4A8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1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  <p:sldLayoutId id="2147484368" r:id="rId12"/>
    <p:sldLayoutId id="2147484369" r:id="rId13"/>
    <p:sldLayoutId id="2147484370" r:id="rId14"/>
    <p:sldLayoutId id="2147484371" r:id="rId15"/>
    <p:sldLayoutId id="2147484372" r:id="rId16"/>
    <p:sldLayoutId id="21474843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072" y="599440"/>
            <a:ext cx="8825658" cy="923970"/>
          </a:xfrm>
        </p:spPr>
        <p:txBody>
          <a:bodyPr>
            <a:normAutofit fontScale="90000"/>
          </a:bodyPr>
          <a:lstStyle/>
          <a:p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>Customer Segmentation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318" y="2754615"/>
            <a:ext cx="8825658" cy="8614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754910"/>
            <a:ext cx="10289308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4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3"/>
                </a:solidFill>
              </a:rPr>
              <a:t>introduction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system we have been working with in this  project is the Data SCIENCE project.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application is designed to bring same customer group together on the basis of their age, choice, location.</a:t>
            </a:r>
            <a:endParaRPr lang="en-IN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1" name="ScrollBar1" r:id="rId2" imgW="44280" imgH="44280"/>
        </mc:Choice>
        <mc:Fallback>
          <p:control name="ScrollBar1" r:id="rId2" imgW="44280" imgH="44280">
            <p:pic>
              <p:nvPicPr>
                <p:cNvPr id="4" name="ScrollBar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54163" y="2662238"/>
                  <a:ext cx="46037" cy="460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7493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2" cy="1108683"/>
          </a:xfrm>
        </p:spPr>
        <p:txBody>
          <a:bodyPr/>
          <a:lstStyle/>
          <a:p>
            <a:r>
              <a:rPr lang="en-IN" dirty="0" smtClean="0"/>
              <a:t>Data science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science is an inter-disciplinary field that uses scientific methods, processes, algorithms and systems to extract knowledge and insights from many structural and unstructured </a:t>
            </a:r>
            <a:r>
              <a:rPr lang="en-US" dirty="0" smtClean="0"/>
              <a:t>data.</a:t>
            </a:r>
          </a:p>
          <a:p>
            <a:r>
              <a:rPr lang="en-US" dirty="0"/>
              <a:t>Data science is a "concept to unify statistics, data analysis, machine learning, domain knowledge and their related methods" in order to "understand and analyze actual phenomena" with </a:t>
            </a:r>
            <a:r>
              <a:rPr lang="en-US" dirty="0" smtClean="0"/>
              <a:t>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19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Be Used In </a:t>
            </a:r>
            <a:r>
              <a:rPr lang="en-US" dirty="0" smtClean="0"/>
              <a:t>organizations </a:t>
            </a:r>
            <a:r>
              <a:rPr lang="en-US" dirty="0"/>
              <a:t>And Companies  To </a:t>
            </a:r>
            <a:r>
              <a:rPr lang="en-US" dirty="0" smtClean="0"/>
              <a:t>know different group of customers .</a:t>
            </a:r>
          </a:p>
          <a:p>
            <a:r>
              <a:rPr lang="en-US" dirty="0"/>
              <a:t>Makes Learning Easy </a:t>
            </a:r>
            <a:r>
              <a:rPr lang="en-US" dirty="0" smtClean="0"/>
              <a:t>For</a:t>
            </a:r>
            <a:r>
              <a:rPr lang="en-IN" dirty="0" smtClean="0"/>
              <a:t> every group of customer.</a:t>
            </a:r>
          </a:p>
          <a:p>
            <a:r>
              <a:rPr lang="en-IN" dirty="0" smtClean="0"/>
              <a:t>Different aged group can be separated.</a:t>
            </a:r>
          </a:p>
          <a:p>
            <a:r>
              <a:rPr lang="en-IN" dirty="0" smtClean="0"/>
              <a:t>Scope in medical field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123680" cy="1348828"/>
          </a:xfrm>
        </p:spPr>
        <p:txBody>
          <a:bodyPr/>
          <a:lstStyle/>
          <a:p>
            <a:r>
              <a:rPr lang="en-IN" b="1" dirty="0" smtClean="0"/>
              <a:t>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9975899" cy="3424107"/>
          </a:xfrm>
        </p:spPr>
        <p:txBody>
          <a:bodyPr/>
          <a:lstStyle/>
          <a:p>
            <a:r>
              <a:rPr lang="en-IN" dirty="0" err="1"/>
              <a:t>Framework:jupyter</a:t>
            </a:r>
            <a:r>
              <a:rPr lang="en-IN" dirty="0"/>
              <a:t> notebook</a:t>
            </a:r>
          </a:p>
          <a:p>
            <a:r>
              <a:rPr lang="en-IN" dirty="0" err="1" smtClean="0"/>
              <a:t>Matplotlib</a:t>
            </a:r>
            <a:r>
              <a:rPr lang="en-IN" dirty="0" smtClean="0"/>
              <a:t>, pandas</a:t>
            </a:r>
          </a:p>
          <a:p>
            <a:r>
              <a:rPr lang="en-IN" dirty="0" smtClean="0"/>
              <a:t>4GB RAM</a:t>
            </a:r>
            <a:endParaRPr lang="en-IN" dirty="0"/>
          </a:p>
          <a:p>
            <a:r>
              <a:rPr lang="en-IN" dirty="0"/>
              <a:t>CPU:1Ghz</a:t>
            </a:r>
          </a:p>
          <a:p>
            <a:r>
              <a:rPr lang="en-IN" dirty="0"/>
              <a:t>2 GB Storage</a:t>
            </a:r>
          </a:p>
          <a:p>
            <a:r>
              <a:rPr lang="en-IN" dirty="0"/>
              <a:t>Browser: Chrome/Edge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9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02" y="-138864"/>
            <a:ext cx="10364451" cy="979374"/>
          </a:xfrm>
        </p:spPr>
        <p:txBody>
          <a:bodyPr/>
          <a:lstStyle/>
          <a:p>
            <a:r>
              <a:rPr lang="en-IN" b="1" dirty="0"/>
              <a:t>Advantage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6829" y="1083238"/>
            <a:ext cx="10363826" cy="3424107"/>
          </a:xfrm>
        </p:spPr>
        <p:txBody>
          <a:bodyPr/>
          <a:lstStyle/>
          <a:p>
            <a:r>
              <a:rPr lang="en-IN" dirty="0"/>
              <a:t>Improve </a:t>
            </a:r>
            <a:r>
              <a:rPr lang="en-IN" dirty="0" smtClean="0"/>
              <a:t>customer segmentation system.</a:t>
            </a:r>
            <a:endParaRPr lang="en-IN" dirty="0"/>
          </a:p>
          <a:p>
            <a:r>
              <a:rPr lang="en-US" dirty="0" smtClean="0"/>
              <a:t>Save time.</a:t>
            </a:r>
          </a:p>
          <a:p>
            <a:r>
              <a:rPr lang="en-US" dirty="0" smtClean="0"/>
              <a:t>Easy </a:t>
            </a:r>
            <a:r>
              <a:rPr lang="en-US" dirty="0"/>
              <a:t>Access to </a:t>
            </a:r>
            <a:r>
              <a:rPr lang="en-US" dirty="0" smtClean="0"/>
              <a:t>Customers</a:t>
            </a:r>
            <a:r>
              <a:rPr lang="en-US" dirty="0"/>
              <a:t>.</a:t>
            </a:r>
          </a:p>
          <a:p>
            <a:r>
              <a:rPr lang="en-US" dirty="0"/>
              <a:t>Easy to Use and </a:t>
            </a:r>
            <a:r>
              <a:rPr lang="en-US" dirty="0" smtClean="0"/>
              <a:t>Update Better reputation</a:t>
            </a:r>
            <a:r>
              <a:rPr lang="en-US" dirty="0"/>
              <a:t>.</a:t>
            </a:r>
          </a:p>
          <a:p>
            <a:r>
              <a:rPr lang="en-IN" dirty="0"/>
              <a:t>More accurate statistics.  </a:t>
            </a:r>
          </a:p>
          <a:p>
            <a:r>
              <a:rPr lang="en-IN" dirty="0" smtClean="0"/>
              <a:t>Expand Market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8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29" y="175173"/>
            <a:ext cx="10364451" cy="997846"/>
          </a:xfrm>
        </p:spPr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Can Be Used In </a:t>
            </a:r>
            <a:r>
              <a:rPr lang="en-US" dirty="0" smtClean="0"/>
              <a:t>organizations </a:t>
            </a:r>
            <a:r>
              <a:rPr lang="en-US" dirty="0"/>
              <a:t>And Companies  </a:t>
            </a:r>
            <a:r>
              <a:rPr lang="en-US" dirty="0" smtClean="0"/>
              <a:t>To reach customers.</a:t>
            </a:r>
            <a:endParaRPr lang="en-US" dirty="0"/>
          </a:p>
          <a:p>
            <a:r>
              <a:rPr lang="en-US" dirty="0" smtClean="0"/>
              <a:t>Access to different group of customers.</a:t>
            </a:r>
            <a:endParaRPr lang="en-US" dirty="0"/>
          </a:p>
          <a:p>
            <a:r>
              <a:rPr lang="en-US" dirty="0"/>
              <a:t>We </a:t>
            </a:r>
            <a:r>
              <a:rPr lang="en-US" dirty="0" smtClean="0"/>
              <a:t>Can reach different group customers on basis of age, </a:t>
            </a:r>
            <a:r>
              <a:rPr lang="en-US" dirty="0" err="1" smtClean="0"/>
              <a:t>location,language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3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86328" y="2367092"/>
            <a:ext cx="11841018" cy="3424107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IN" dirty="0" err="1" smtClean="0"/>
              <a:t>Pallavi</a:t>
            </a:r>
            <a:r>
              <a:rPr lang="en-IN" dirty="0" smtClean="0"/>
              <a:t>                            </a:t>
            </a:r>
            <a:r>
              <a:rPr lang="en-IN" dirty="0" err="1" smtClean="0"/>
              <a:t>raushan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             </a:t>
            </a:r>
            <a:r>
              <a:rPr lang="en-IN" dirty="0" err="1" smtClean="0"/>
              <a:t>shahid</a:t>
            </a:r>
            <a:r>
              <a:rPr lang="en-IN" dirty="0" smtClean="0"/>
              <a:t> </a:t>
            </a:r>
            <a:r>
              <a:rPr lang="en-IN" dirty="0" err="1" smtClean="0"/>
              <a:t>gulzar</a:t>
            </a:r>
            <a:r>
              <a:rPr lang="en-IN" dirty="0" smtClean="0"/>
              <a:t> </a:t>
            </a:r>
            <a:r>
              <a:rPr lang="en-IN" dirty="0" err="1" smtClean="0"/>
              <a:t>ahanger</a:t>
            </a:r>
            <a:r>
              <a:rPr lang="en-IN" dirty="0" smtClean="0"/>
              <a:t>    </a:t>
            </a:r>
            <a:r>
              <a:rPr lang="en-IN" dirty="0" err="1" smtClean="0"/>
              <a:t>yugam</a:t>
            </a:r>
            <a:r>
              <a:rPr lang="en-IN" dirty="0" smtClean="0"/>
              <a:t> </a:t>
            </a:r>
            <a:r>
              <a:rPr lang="en-IN" dirty="0" err="1" smtClean="0"/>
              <a:t>pahwa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5" y="2643161"/>
            <a:ext cx="2225963" cy="251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66" y="2567997"/>
            <a:ext cx="2502900" cy="250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09" y="2486143"/>
            <a:ext cx="2559098" cy="266930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567" y="2486143"/>
            <a:ext cx="1948873" cy="25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102</TotalTime>
  <Words>230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 Customer Segmentation</vt:lpstr>
      <vt:lpstr>introduction</vt:lpstr>
      <vt:lpstr>Data science </vt:lpstr>
      <vt:lpstr>Applications </vt:lpstr>
      <vt:lpstr>Software Requirement</vt:lpstr>
      <vt:lpstr>Advantage</vt:lpstr>
      <vt:lpstr>applications</vt:lpstr>
      <vt:lpstr>Our 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Windows User</dc:creator>
  <cp:lastModifiedBy>Windows User</cp:lastModifiedBy>
  <cp:revision>13</cp:revision>
  <dcterms:created xsi:type="dcterms:W3CDTF">2020-06-10T12:31:02Z</dcterms:created>
  <dcterms:modified xsi:type="dcterms:W3CDTF">2020-06-10T17:55:46Z</dcterms:modified>
</cp:coreProperties>
</file>