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shboardForMobile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C01F68C-43C5-40F0-B362-7603759579C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Dashboard For Mobile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E3A1E7B-9746-435D-B3D4-C6BDA892D87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12/30/2023 4:15:02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8E5DAFF-0274-4AC0-A57B-ECF4A1F05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778"/>
            <a:ext cx="12192000" cy="50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2023-12-30T16:15:02Z</dcterms:created>
  <dcterms:modified xsi:type="dcterms:W3CDTF">2023-12-30T16:15:02Z</dcterms:modified>
</cp:coreProperties>
</file>