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Bree Serif"/>
      <p:regular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DBPkBgU29HwIdluXu4LAe6epK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a19768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a19768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0645ead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08150b074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08150b0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8150b074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108150b0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08150b074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108150b0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08150b074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108150b0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1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Introducere Java si IntelliJ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19768d37_1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1a19768d37_1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1a19768d37_1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1</a:t>
            </a:r>
            <a:endParaRPr/>
          </a:p>
        </p:txBody>
      </p:sp>
      <p:cxnSp>
        <p:nvCxnSpPr>
          <p:cNvPr id="215" name="Google Shape;215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0c0645ead7_0_0"/>
          <p:cNvSpPr txBox="1"/>
          <p:nvPr/>
        </p:nvSpPr>
        <p:spPr>
          <a:xfrm>
            <a:off x="311700" y="1416500"/>
            <a:ext cx="8520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avem toti setup functional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cum functioneaza limbajul de programare Java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cum utilizam mediului de lucru IntelliJ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sunt Clasele si pachetele?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conceptul OOP si aplicarile acestuia in Java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 explicativ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08150b074_0_1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Introducere in limbajul de programare Java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08150b074_0_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08150b074_0_10"/>
          <p:cNvSpPr txBox="1"/>
          <p:nvPr/>
        </p:nvSpPr>
        <p:spPr>
          <a:xfrm>
            <a:off x="785100" y="1416500"/>
            <a:ext cx="8047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Java?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 lucreaza acest limbaj de programare?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contine?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JVM? (Java Virtual Machine)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inseamna a compila codul?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 lucreaza JVM?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Termenul “cross-platform”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08150b074_0_3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code vs Bytecode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g1108150b074_0_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lh5.googleusercontent.com/d2pRna3Ktm4wTCwTMKiV_BTvBb3_ojsi1-wYm1RsdZosTj6hzpuvuWC5Ys9dt6nJRb0h6dFSE7pIQQVGI6SB_Fr4mnc4gPNudqDVH_XorUT6d_YwpDxwDxwYHOCJc39IaCqJNKmrM2g" id="230" name="Google Shape;230;g1108150b074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173" y="1251150"/>
            <a:ext cx="4184610" cy="378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08150b074_0_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</a:pPr>
            <a:r>
              <a:rPr b="1"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Utilizare IDE IntelliJ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6" name="Google Shape;236;g1108150b074_0_4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g1108150b074_0_43"/>
          <p:cNvSpPr txBox="1"/>
          <p:nvPr/>
        </p:nvSpPr>
        <p:spPr>
          <a:xfrm>
            <a:off x="311700" y="14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1108150b074_0_43"/>
          <p:cNvSpPr/>
          <p:nvPr/>
        </p:nvSpPr>
        <p:spPr>
          <a:xfrm>
            <a:off x="410698" y="1502600"/>
            <a:ext cx="62298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Integrated Development Environment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Clase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Pachete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fiecare clasa trebuie definit pachetul din care face parte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imports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IntelliJ tips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Project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Project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08150b074_0_58"/>
          <p:cNvSpPr txBox="1"/>
          <p:nvPr>
            <p:ph type="ctrTitle"/>
          </p:nvPr>
        </p:nvSpPr>
        <p:spPr>
          <a:xfrm>
            <a:off x="4706600" y="3710925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Intrebari &amp; Curiozitati?</a:t>
            </a:r>
            <a:endParaRPr/>
          </a:p>
        </p:txBody>
      </p:sp>
      <p:sp>
        <p:nvSpPr>
          <p:cNvPr id="244" name="Google Shape;244;g1108150b074_0_5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108150b074_0_5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108150b074_0_5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108150b074_0_5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108150b074_0_5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108150b074_0_5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108150b074_0_5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108150b074_0_5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108150b074_0_5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108150b074_0_5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108150b074_0_5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108150b074_0_5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108150b074_0_5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108150b074_0_5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108150b074_0_5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108150b074_0_5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108150b074_0_5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108150b074_0_5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108150b074_0_5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108150b074_0_5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108150b074_0_5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108150b074_0_5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108150b074_0_5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108150b074_0_5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108150b074_0_5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108150b074_0_5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108150b074_0_5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108150b074_0_5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108150b074_0_5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108150b074_0_5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108150b074_0_5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108150b074_0_5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108150b074_0_5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108150b074_0_5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108150b074_0_5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108150b074_0_5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108150b074_0_5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108150b074_0_5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108150b074_0_5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108150b074_0_5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108150b074_0_5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108150b074_0_5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108150b074_0_5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108150b074_0_5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108150b074_0_5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108150b074_0_5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108150b074_0_5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108150b074_0_5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108150b074_0_5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108150b074_0_5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108150b074_0_5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108150b074_0_5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108150b074_0_5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108150b074_0_5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108150b074_0_5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108150b074_0_5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108150b074_0_5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108150b074_0_5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108150b074_0_5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08150b074_0_5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108150b074_0_5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108150b074_0_5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108150b074_0_5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108150b074_0_5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108150b074_0_5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108150b074_0_5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108150b074_0_5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108150b074_0_5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108150b074_0_5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108150b074_0_5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108150b074_0_5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108150b074_0_5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108150b074_0_5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108150b074_0_5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108150b074_0_5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108150b074_0_5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108150b074_0_5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108150b074_0_5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108150b074_0_5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108150b074_0_5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108150b074_0_5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108150b074_0_5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108150b074_0_5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108150b074_0_5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108150b074_0_5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108150b074_0_5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108150b074_0_5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108150b074_0_5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108150b074_0_5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108150b074_0_5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108150b074_0_5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108150b074_0_5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108150b074_0_5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108150b074_0_5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108150b074_0_5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108150b074_0_5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108150b074_0_5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108150b074_0_5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108150b074_0_5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108150b074_0_5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108150b074_0_5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108150b074_0_5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108150b074_0_5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108150b074_0_58"/>
          <p:cNvSpPr txBox="1"/>
          <p:nvPr>
            <p:ph type="ctrTitle"/>
          </p:nvPr>
        </p:nvSpPr>
        <p:spPr>
          <a:xfrm>
            <a:off x="4098475" y="1518025"/>
            <a:ext cx="44208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Intrebare de interviu: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JVM?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