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ess Start 2P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ressStart2P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6ad95180c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6ad95180c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b6ad95180c_0_3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b6ad95180c_0_3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2b6ad95180c_0_3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2b6ad95180c_0_3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6ad95180c_0_3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2b6ad95180c_0_3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2b6ad95180c_0_3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2b6ad95180c_0_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2b6ad95180c_0_3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2b6ad95180c_0_3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6ad95180c_0_1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6ad95180c_0_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6ad95180c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6ad95180c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b6ad95180c_0_2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b6ad95180c_0_2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b6ad95180c_0_2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b6ad95180c_0_2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b6ad95180c_0_2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b6ad95180c_0_2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b6ad95180c_0_2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b6ad95180c_0_2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2b6ad95180c_0_2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2b6ad95180c_0_2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b6ad95180c_0_2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2b6ad95180c_0_2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7200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25"/>
          <p:cNvSpPr txBox="1"/>
          <p:nvPr>
            <p:ph idx="1" type="subTitle"/>
          </p:nvPr>
        </p:nvSpPr>
        <p:spPr>
          <a:xfrm>
            <a:off x="7200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title"/>
          </p:nvPr>
        </p:nvSpPr>
        <p:spPr>
          <a:xfrm>
            <a:off x="34038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5"/>
          <p:cNvSpPr txBox="1"/>
          <p:nvPr>
            <p:ph idx="3" type="subTitle"/>
          </p:nvPr>
        </p:nvSpPr>
        <p:spPr>
          <a:xfrm>
            <a:off x="34038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title"/>
          </p:nvPr>
        </p:nvSpPr>
        <p:spPr>
          <a:xfrm>
            <a:off x="60876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25"/>
          <p:cNvSpPr txBox="1"/>
          <p:nvPr>
            <p:ph idx="5" type="subTitle"/>
          </p:nvPr>
        </p:nvSpPr>
        <p:spPr>
          <a:xfrm>
            <a:off x="60876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8.png"/><Relationship Id="rId4" Type="http://schemas.openxmlformats.org/officeDocument/2006/relationships/image" Target="../media/image48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4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64.png"/><Relationship Id="rId9" Type="http://schemas.openxmlformats.org/officeDocument/2006/relationships/image" Target="../media/image2.png"/><Relationship Id="rId5" Type="http://schemas.openxmlformats.org/officeDocument/2006/relationships/image" Target="../media/image60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6.png"/><Relationship Id="rId4" Type="http://schemas.openxmlformats.org/officeDocument/2006/relationships/image" Target="../media/image67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3.jpg"/><Relationship Id="rId4" Type="http://schemas.openxmlformats.org/officeDocument/2006/relationships/image" Target="../media/image55.png"/><Relationship Id="rId5" Type="http://schemas.openxmlformats.org/officeDocument/2006/relationships/image" Target="../media/image65.png"/><Relationship Id="rId6" Type="http://schemas.openxmlformats.org/officeDocument/2006/relationships/image" Target="../media/image57.png"/><Relationship Id="rId7" Type="http://schemas.openxmlformats.org/officeDocument/2006/relationships/image" Target="../media/image62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2.png"/><Relationship Id="rId5" Type="http://schemas.openxmlformats.org/officeDocument/2006/relationships/image" Target="../media/image5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6"/>
          <p:cNvCxnSpPr/>
          <p:nvPr/>
        </p:nvCxnSpPr>
        <p:spPr>
          <a:xfrm flipH="1" rot="10800000">
            <a:off x="6893213" y="1888525"/>
            <a:ext cx="1107300" cy="676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6"/>
          <p:cNvCxnSpPr/>
          <p:nvPr/>
        </p:nvCxnSpPr>
        <p:spPr>
          <a:xfrm rot="10800000">
            <a:off x="6862013" y="2839525"/>
            <a:ext cx="1138500" cy="411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6"/>
          <p:cNvCxnSpPr/>
          <p:nvPr/>
        </p:nvCxnSpPr>
        <p:spPr>
          <a:xfrm rot="-5400000">
            <a:off x="6021163" y="913675"/>
            <a:ext cx="1320300" cy="843900"/>
          </a:xfrm>
          <a:prstGeom prst="curvedConnector3">
            <a:avLst>
              <a:gd fmla="val 4768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6"/>
          <p:cNvCxnSpPr/>
          <p:nvPr/>
        </p:nvCxnSpPr>
        <p:spPr>
          <a:xfrm rot="-5400000">
            <a:off x="6748488" y="976300"/>
            <a:ext cx="1325700" cy="1152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6"/>
          <p:cNvCxnSpPr/>
          <p:nvPr/>
        </p:nvCxnSpPr>
        <p:spPr>
          <a:xfrm rot="-5400000">
            <a:off x="4973400" y="1165075"/>
            <a:ext cx="1285800" cy="375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6"/>
          <p:cNvSpPr/>
          <p:nvPr/>
        </p:nvSpPr>
        <p:spPr>
          <a:xfrm flipH="1">
            <a:off x="5440587" y="280212"/>
            <a:ext cx="933300" cy="917700"/>
          </a:xfrm>
          <a:prstGeom prst="ellipse">
            <a:avLst/>
          </a:prstGeom>
          <a:solidFill>
            <a:srgbClr val="FFA5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👪</a:t>
            </a:r>
            <a:endParaRPr sz="2200"/>
          </a:p>
        </p:txBody>
      </p:sp>
      <p:sp>
        <p:nvSpPr>
          <p:cNvPr id="113" name="Google Shape;113;p26"/>
          <p:cNvSpPr/>
          <p:nvPr/>
        </p:nvSpPr>
        <p:spPr>
          <a:xfrm flipH="1">
            <a:off x="7920165" y="263076"/>
            <a:ext cx="933300" cy="917700"/>
          </a:xfrm>
          <a:prstGeom prst="ellipse">
            <a:avLst/>
          </a:prstGeom>
          <a:solidFill>
            <a:srgbClr val="E5A65E"/>
          </a:solidFill>
          <a:ln cap="flat" cmpd="sng" w="28575">
            <a:solidFill>
              <a:srgbClr val="D4AF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💻</a:t>
            </a:r>
            <a:endParaRPr sz="2700"/>
          </a:p>
        </p:txBody>
      </p:sp>
      <p:sp>
        <p:nvSpPr>
          <p:cNvPr id="114" name="Google Shape;114;p26"/>
          <p:cNvSpPr/>
          <p:nvPr/>
        </p:nvSpPr>
        <p:spPr>
          <a:xfrm flipH="1">
            <a:off x="6655250" y="263076"/>
            <a:ext cx="933300" cy="917700"/>
          </a:xfrm>
          <a:prstGeom prst="ellipse">
            <a:avLst/>
          </a:prstGeom>
          <a:solidFill>
            <a:srgbClr val="674EA7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26"/>
          <p:cNvCxnSpPr>
            <a:stCxn id="116" idx="1"/>
          </p:cNvCxnSpPr>
          <p:nvPr/>
        </p:nvCxnSpPr>
        <p:spPr>
          <a:xfrm rot="10800000">
            <a:off x="1085100" y="1826725"/>
            <a:ext cx="1107300" cy="676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6"/>
          <p:cNvSpPr/>
          <p:nvPr/>
        </p:nvSpPr>
        <p:spPr>
          <a:xfrm flipH="1">
            <a:off x="310800" y="1587917"/>
            <a:ext cx="933000" cy="918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26"/>
          <p:cNvCxnSpPr/>
          <p:nvPr/>
        </p:nvCxnSpPr>
        <p:spPr>
          <a:xfrm flipH="1" rot="10800000">
            <a:off x="1085100" y="2839525"/>
            <a:ext cx="1138500" cy="411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6"/>
          <p:cNvCxnSpPr/>
          <p:nvPr/>
        </p:nvCxnSpPr>
        <p:spPr>
          <a:xfrm flipH="1" rot="5400000">
            <a:off x="1744150" y="913675"/>
            <a:ext cx="1320300" cy="843900"/>
          </a:xfrm>
          <a:prstGeom prst="curvedConnector3">
            <a:avLst>
              <a:gd fmla="val 4768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6"/>
          <p:cNvCxnSpPr/>
          <p:nvPr/>
        </p:nvCxnSpPr>
        <p:spPr>
          <a:xfrm flipH="1" rot="5400000">
            <a:off x="1011425" y="976300"/>
            <a:ext cx="1325700" cy="1152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6"/>
          <p:cNvCxnSpPr/>
          <p:nvPr/>
        </p:nvCxnSpPr>
        <p:spPr>
          <a:xfrm flipH="1" rot="5400000">
            <a:off x="2826413" y="1165075"/>
            <a:ext cx="1285800" cy="375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6"/>
          <p:cNvCxnSpPr/>
          <p:nvPr/>
        </p:nvCxnSpPr>
        <p:spPr>
          <a:xfrm flipH="1" rot="5400000">
            <a:off x="3814913" y="1315375"/>
            <a:ext cx="1509300" cy="3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6"/>
          <p:cNvSpPr/>
          <p:nvPr/>
        </p:nvSpPr>
        <p:spPr>
          <a:xfrm flipH="1">
            <a:off x="2782566" y="280212"/>
            <a:ext cx="933300" cy="917700"/>
          </a:xfrm>
          <a:prstGeom prst="ellipse">
            <a:avLst/>
          </a:prstGeom>
          <a:solidFill>
            <a:srgbClr val="F1C232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🍏🍅🌽</a:t>
            </a:r>
            <a:endParaRPr/>
          </a:p>
        </p:txBody>
      </p:sp>
      <p:sp>
        <p:nvSpPr>
          <p:cNvPr id="124" name="Google Shape;124;p26"/>
          <p:cNvSpPr/>
          <p:nvPr/>
        </p:nvSpPr>
        <p:spPr>
          <a:xfrm flipH="1">
            <a:off x="4099472" y="280212"/>
            <a:ext cx="933300" cy="917700"/>
          </a:xfrm>
          <a:prstGeom prst="ellipse">
            <a:avLst/>
          </a:prstGeom>
          <a:solidFill>
            <a:srgbClr val="804000"/>
          </a:solidFill>
          <a:ln cap="flat" cmpd="sng" w="28575">
            <a:solidFill>
              <a:srgbClr val="9757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🐮</a:t>
            </a:r>
            <a:endParaRPr sz="2800"/>
          </a:p>
        </p:txBody>
      </p:sp>
      <p:sp>
        <p:nvSpPr>
          <p:cNvPr id="125" name="Google Shape;125;p26"/>
          <p:cNvSpPr/>
          <p:nvPr/>
        </p:nvSpPr>
        <p:spPr>
          <a:xfrm flipH="1">
            <a:off x="310800" y="270600"/>
            <a:ext cx="933000" cy="918000"/>
          </a:xfrm>
          <a:prstGeom prst="ellipse">
            <a:avLst/>
          </a:prstGeom>
          <a:solidFill>
            <a:srgbClr val="6AA84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</a:rPr>
              <a:t>🌱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2192400" y="1995775"/>
            <a:ext cx="4728300" cy="1014900"/>
          </a:xfrm>
          <a:prstGeom prst="roundRect">
            <a:avLst>
              <a:gd fmla="val 16667" name="adj"/>
            </a:avLst>
          </a:prstGeom>
          <a:solidFill>
            <a:srgbClr val="B2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Biotecnología</a:t>
            </a:r>
            <a:endParaRPr sz="26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26" name="Google Shape;126;p26"/>
          <p:cNvSpPr/>
          <p:nvPr/>
        </p:nvSpPr>
        <p:spPr>
          <a:xfrm>
            <a:off x="573900" y="1843500"/>
            <a:ext cx="406800" cy="4068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27" name="Google Shape;127;p26"/>
          <p:cNvGrpSpPr/>
          <p:nvPr/>
        </p:nvGrpSpPr>
        <p:grpSpPr>
          <a:xfrm>
            <a:off x="7961251" y="1587917"/>
            <a:ext cx="933000" cy="918000"/>
            <a:chOff x="7961251" y="1587917"/>
            <a:chExt cx="933000" cy="918000"/>
          </a:xfrm>
        </p:grpSpPr>
        <p:sp>
          <p:nvSpPr>
            <p:cNvPr id="128" name="Google Shape;128;p26"/>
            <p:cNvSpPr/>
            <p:nvPr/>
          </p:nvSpPr>
          <p:spPr>
            <a:xfrm flipH="1">
              <a:off x="7961251" y="1587917"/>
              <a:ext cx="933000" cy="918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9" name="Google Shape;12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13425" y="1828675"/>
              <a:ext cx="428625" cy="42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26"/>
          <p:cNvGrpSpPr/>
          <p:nvPr/>
        </p:nvGrpSpPr>
        <p:grpSpPr>
          <a:xfrm>
            <a:off x="7961251" y="2905233"/>
            <a:ext cx="933000" cy="918000"/>
            <a:chOff x="7961251" y="2905233"/>
            <a:chExt cx="933000" cy="918000"/>
          </a:xfrm>
        </p:grpSpPr>
        <p:sp>
          <p:nvSpPr>
            <p:cNvPr id="131" name="Google Shape;131;p26"/>
            <p:cNvSpPr/>
            <p:nvPr/>
          </p:nvSpPr>
          <p:spPr>
            <a:xfrm flipH="1">
              <a:off x="7961251" y="2905233"/>
              <a:ext cx="933000" cy="918000"/>
            </a:xfrm>
            <a:prstGeom prst="ellipse">
              <a:avLst/>
            </a:prstGeom>
            <a:solidFill>
              <a:srgbClr val="B7B7B7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00">
                <a:solidFill>
                  <a:schemeClr val="lt1"/>
                </a:solidFill>
              </a:endParaRPr>
            </a:p>
          </p:txBody>
        </p:sp>
        <p:pic>
          <p:nvPicPr>
            <p:cNvPr id="132" name="Google Shape;132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99138" y="3170800"/>
              <a:ext cx="457200" cy="3868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9600" y="406800"/>
            <a:ext cx="640080" cy="640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26"/>
          <p:cNvGrpSpPr/>
          <p:nvPr/>
        </p:nvGrpSpPr>
        <p:grpSpPr>
          <a:xfrm>
            <a:off x="1549660" y="272412"/>
            <a:ext cx="917700" cy="933300"/>
            <a:chOff x="1549660" y="272412"/>
            <a:chExt cx="917700" cy="933300"/>
          </a:xfrm>
        </p:grpSpPr>
        <p:sp>
          <p:nvSpPr>
            <p:cNvPr id="135" name="Google Shape;135;p26"/>
            <p:cNvSpPr/>
            <p:nvPr/>
          </p:nvSpPr>
          <p:spPr>
            <a:xfrm flipH="1" rot="5400000">
              <a:off x="1541860" y="280212"/>
              <a:ext cx="933300" cy="9177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B9B8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6" name="Google Shape;13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81338" y="503300"/>
              <a:ext cx="471488" cy="471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26"/>
          <p:cNvGrpSpPr/>
          <p:nvPr/>
        </p:nvGrpSpPr>
        <p:grpSpPr>
          <a:xfrm>
            <a:off x="309600" y="2905200"/>
            <a:ext cx="933000" cy="918000"/>
            <a:chOff x="1453800" y="238233"/>
            <a:chExt cx="933000" cy="918000"/>
          </a:xfrm>
        </p:grpSpPr>
        <p:sp>
          <p:nvSpPr>
            <p:cNvPr id="138" name="Google Shape;138;p26"/>
            <p:cNvSpPr/>
            <p:nvPr/>
          </p:nvSpPr>
          <p:spPr>
            <a:xfrm flipH="1">
              <a:off x="1453800" y="238233"/>
              <a:ext cx="933000" cy="918000"/>
            </a:xfrm>
            <a:prstGeom prst="ellipse">
              <a:avLst/>
            </a:prstGeom>
            <a:solidFill>
              <a:srgbClr val="3C78D8"/>
            </a:solidFill>
            <a:ln cap="flat" cmpd="sng" w="2857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139" name="Google Shape;139;p26"/>
            <p:cNvSpPr txBox="1"/>
            <p:nvPr/>
          </p:nvSpPr>
          <p:spPr>
            <a:xfrm>
              <a:off x="1537200" y="288000"/>
              <a:ext cx="5370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300">
                  <a:solidFill>
                    <a:schemeClr val="dk1"/>
                  </a:solidFill>
                </a:rPr>
                <a:t>🐟</a:t>
              </a:r>
              <a:endParaRPr sz="2100">
                <a:solidFill>
                  <a:schemeClr val="dk2"/>
                </a:solidFill>
              </a:endParaRPr>
            </a:p>
          </p:txBody>
        </p:sp>
      </p:grpSp>
      <p:pic>
        <p:nvPicPr>
          <p:cNvPr id="140" name="Google Shape;14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75675" y="4276975"/>
            <a:ext cx="757125" cy="75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6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142" name="Google Shape;142;p26"/>
            <p:cNvPicPr preferRelativeResize="0"/>
            <p:nvPr/>
          </p:nvPicPr>
          <p:blipFill rotWithShape="1">
            <a:blip r:embed="rId8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6"/>
            <p:cNvPicPr preferRelativeResize="0"/>
            <p:nvPr/>
          </p:nvPicPr>
          <p:blipFill rotWithShape="1">
            <a:blip r:embed="rId8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6"/>
            <p:cNvPicPr preferRelativeResize="0"/>
            <p:nvPr/>
          </p:nvPicPr>
          <p:blipFill rotWithShape="1">
            <a:blip r:embed="rId8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26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46" name="Google Shape;146;p26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47" name="Google Shape;147;p26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6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6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6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6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26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92" name="Google Shape;192;p26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26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4" name="Google Shape;194;p26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6"/>
          <p:cNvSpPr txBox="1"/>
          <p:nvPr/>
        </p:nvSpPr>
        <p:spPr>
          <a:xfrm>
            <a:off x="1168050" y="3992400"/>
            <a:ext cx="673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La Biotecnología es una ciencia biológica que consiste en la aplicación de sistemas biológicos y organismos vivos o sus derivados para la creación o modificación de productos o procesos para usos específicos.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A4D">
            <a:alpha val="53160"/>
          </a:srgbClr>
        </a:solidFill>
      </p:bgPr>
    </p:bg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5"/>
          <p:cNvSpPr txBox="1"/>
          <p:nvPr/>
        </p:nvSpPr>
        <p:spPr>
          <a:xfrm>
            <a:off x="2514900" y="401825"/>
            <a:ext cx="5926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D4AF3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Biotecnología Dorada</a:t>
            </a:r>
            <a:endParaRPr sz="1800">
              <a:solidFill>
                <a:srgbClr val="D4AF37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E5A65E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Bioinformática</a:t>
            </a:r>
            <a:endParaRPr sz="1800">
              <a:solidFill>
                <a:srgbClr val="E5A65E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22" name="Google Shape;1422;p35"/>
          <p:cNvSpPr/>
          <p:nvPr/>
        </p:nvSpPr>
        <p:spPr>
          <a:xfrm flipH="1">
            <a:off x="1454400" y="237600"/>
            <a:ext cx="933300" cy="917700"/>
          </a:xfrm>
          <a:prstGeom prst="ellipse">
            <a:avLst/>
          </a:prstGeom>
          <a:solidFill>
            <a:srgbClr val="E5A65E"/>
          </a:solidFill>
          <a:ln cap="flat" cmpd="sng" w="28575">
            <a:solidFill>
              <a:srgbClr val="D4AF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💻</a:t>
            </a:r>
            <a:endParaRPr sz="2700"/>
          </a:p>
        </p:txBody>
      </p:sp>
      <p:pic>
        <p:nvPicPr>
          <p:cNvPr id="1423" name="Google Shape;14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6555">
            <a:off x="7070325" y="1460200"/>
            <a:ext cx="550975" cy="4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2422">
            <a:off x="3532939" y="1199708"/>
            <a:ext cx="373847" cy="33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225" y="3500022"/>
            <a:ext cx="34017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934" y="1666125"/>
            <a:ext cx="895193" cy="4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07852">
            <a:off x="197002" y="1070567"/>
            <a:ext cx="824702" cy="45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90155">
            <a:off x="293582" y="3228185"/>
            <a:ext cx="913865" cy="49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23759">
            <a:off x="8332858" y="3153790"/>
            <a:ext cx="648625" cy="354585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35"/>
          <p:cNvSpPr/>
          <p:nvPr/>
        </p:nvSpPr>
        <p:spPr>
          <a:xfrm>
            <a:off x="75" y="-1940500"/>
            <a:ext cx="9144000" cy="3598500"/>
          </a:xfrm>
          <a:prstGeom prst="donut">
            <a:avLst>
              <a:gd fmla="val 2539" name="adj"/>
            </a:avLst>
          </a:prstGeom>
          <a:solidFill>
            <a:srgbClr val="D4AF37"/>
          </a:solidFill>
          <a:ln cap="flat" cmpd="sng" w="9525">
            <a:solidFill>
              <a:srgbClr val="D4AF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1" name="Google Shape;1431;p35"/>
          <p:cNvCxnSpPr>
            <a:endCxn id="1432" idx="0"/>
          </p:cNvCxnSpPr>
          <p:nvPr/>
        </p:nvCxnSpPr>
        <p:spPr>
          <a:xfrm flipH="1">
            <a:off x="1114025" y="1217350"/>
            <a:ext cx="624900" cy="1046100"/>
          </a:xfrm>
          <a:prstGeom prst="straightConnector1">
            <a:avLst/>
          </a:prstGeom>
          <a:noFill/>
          <a:ln cap="flat" cmpd="sng" w="76200">
            <a:solidFill>
              <a:srgbClr val="D4AF3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33" name="Google Shape;1433;p35"/>
          <p:cNvSpPr/>
          <p:nvPr/>
        </p:nvSpPr>
        <p:spPr>
          <a:xfrm flipH="1">
            <a:off x="293525" y="2132650"/>
            <a:ext cx="15774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D4AF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4" name="Google Shape;1434;p35"/>
          <p:cNvCxnSpPr>
            <a:endCxn id="1435" idx="0"/>
          </p:cNvCxnSpPr>
          <p:nvPr/>
        </p:nvCxnSpPr>
        <p:spPr>
          <a:xfrm flipH="1">
            <a:off x="3093925" y="1548163"/>
            <a:ext cx="825600" cy="1425000"/>
          </a:xfrm>
          <a:prstGeom prst="straightConnector1">
            <a:avLst/>
          </a:prstGeom>
          <a:noFill/>
          <a:ln cap="flat" cmpd="sng" w="76200">
            <a:solidFill>
              <a:srgbClr val="D4AF3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35" name="Google Shape;1435;p35"/>
          <p:cNvSpPr/>
          <p:nvPr/>
        </p:nvSpPr>
        <p:spPr>
          <a:xfrm flipH="1">
            <a:off x="1842325" y="2973163"/>
            <a:ext cx="25032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D4AF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35"/>
          <p:cNvSpPr/>
          <p:nvPr/>
        </p:nvSpPr>
        <p:spPr>
          <a:xfrm flipH="1">
            <a:off x="4809225" y="3018600"/>
            <a:ext cx="25989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D4AF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5"/>
          <p:cNvSpPr/>
          <p:nvPr/>
        </p:nvSpPr>
        <p:spPr>
          <a:xfrm flipH="1">
            <a:off x="6631775" y="2131475"/>
            <a:ext cx="22233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D4AF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8" name="Google Shape;1438;p35"/>
          <p:cNvCxnSpPr>
            <a:endCxn id="1436" idx="0"/>
          </p:cNvCxnSpPr>
          <p:nvPr/>
        </p:nvCxnSpPr>
        <p:spPr>
          <a:xfrm>
            <a:off x="5396475" y="1605900"/>
            <a:ext cx="712200" cy="1412700"/>
          </a:xfrm>
          <a:prstGeom prst="straightConnector1">
            <a:avLst/>
          </a:prstGeom>
          <a:noFill/>
          <a:ln cap="flat" cmpd="sng" w="76200">
            <a:solidFill>
              <a:srgbClr val="D4AF3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35"/>
          <p:cNvCxnSpPr>
            <a:endCxn id="1437" idx="0"/>
          </p:cNvCxnSpPr>
          <p:nvPr/>
        </p:nvCxnSpPr>
        <p:spPr>
          <a:xfrm>
            <a:off x="7316825" y="1255775"/>
            <a:ext cx="426600" cy="875700"/>
          </a:xfrm>
          <a:prstGeom prst="straightConnector1">
            <a:avLst/>
          </a:prstGeom>
          <a:noFill/>
          <a:ln cap="flat" cmpd="sng" w="76200">
            <a:solidFill>
              <a:srgbClr val="D4AF3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32" name="Google Shape;1432;p35"/>
          <p:cNvSpPr txBox="1"/>
          <p:nvPr/>
        </p:nvSpPr>
        <p:spPr>
          <a:xfrm>
            <a:off x="357125" y="2263450"/>
            <a:ext cx="1513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Bases de datos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40" name="Google Shape;1440;p35"/>
          <p:cNvSpPr txBox="1"/>
          <p:nvPr/>
        </p:nvSpPr>
        <p:spPr>
          <a:xfrm>
            <a:off x="2029850" y="3117600"/>
            <a:ext cx="2280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Secuenciación de genomas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41" name="Google Shape;1441;p35"/>
          <p:cNvSpPr txBox="1"/>
          <p:nvPr/>
        </p:nvSpPr>
        <p:spPr>
          <a:xfrm>
            <a:off x="6631800" y="2199150"/>
            <a:ext cx="2223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Estudios filogenéticos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42" name="Google Shape;1442;p35"/>
          <p:cNvSpPr txBox="1"/>
          <p:nvPr/>
        </p:nvSpPr>
        <p:spPr>
          <a:xfrm>
            <a:off x="4845600" y="3117600"/>
            <a:ext cx="2598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Simulación de procesos biológicos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443" name="Google Shape;14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38206">
            <a:off x="384460" y="1863961"/>
            <a:ext cx="449775" cy="39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38976">
            <a:off x="3957772" y="3423518"/>
            <a:ext cx="459583" cy="40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89151">
            <a:off x="5422350" y="2787647"/>
            <a:ext cx="34017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675" y="4276975"/>
            <a:ext cx="757125" cy="75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7" name="Google Shape;1447;p35"/>
          <p:cNvGrpSpPr/>
          <p:nvPr/>
        </p:nvGrpSpPr>
        <p:grpSpPr>
          <a:xfrm>
            <a:off x="1021399" y="3977860"/>
            <a:ext cx="6953820" cy="989987"/>
            <a:chOff x="1174221" y="4105350"/>
            <a:chExt cx="6800802" cy="835150"/>
          </a:xfrm>
        </p:grpSpPr>
        <p:pic>
          <p:nvPicPr>
            <p:cNvPr id="1448" name="Google Shape;1448;p35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9" name="Google Shape;1449;p35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0" name="Google Shape;1450;p35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1" name="Google Shape;1451;p35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452" name="Google Shape;1452;p35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453" name="Google Shape;1453;p35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5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5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5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5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5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5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5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5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5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5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5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5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5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5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5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70" name="Google Shape;1470;p35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71" name="Google Shape;1471;p35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72" name="Google Shape;1472;p35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5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5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5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5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5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5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5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80" name="Google Shape;1480;p35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5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82" name="Google Shape;1482;p35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5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84" name="Google Shape;1484;p35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5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5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5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5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5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90" name="Google Shape;1490;p35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5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5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5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5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5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5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7" name="Google Shape;1497;p35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498" name="Google Shape;1498;p3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9" name="Google Shape;1499;p3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00" name="Google Shape;1500;p35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4" name="Google Shape;1504;p35"/>
          <p:cNvSpPr txBox="1"/>
          <p:nvPr/>
        </p:nvSpPr>
        <p:spPr>
          <a:xfrm>
            <a:off x="1168050" y="3992400"/>
            <a:ext cx="673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La Bioinformática ha sido crucial en la secuenciación del genoma humano, un logro monumental que abrió nuevas perspectivas para entender y tratar enfermedades genéticas.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43670"/>
          </a:srgbClr>
        </a:solidFill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36"/>
          <p:cNvSpPr txBox="1"/>
          <p:nvPr/>
        </p:nvSpPr>
        <p:spPr>
          <a:xfrm>
            <a:off x="2514900" y="401825"/>
            <a:ext cx="5926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Press Start 2P"/>
                <a:ea typeface="Press Start 2P"/>
                <a:cs typeface="Press Start 2P"/>
                <a:sym typeface="Press Start 2P"/>
              </a:rPr>
              <a:t>Biotecnología Negra</a:t>
            </a:r>
            <a:endParaRPr sz="18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Anti-bioterrorismo</a:t>
            </a:r>
            <a:endParaRPr sz="1800">
              <a:solidFill>
                <a:srgbClr val="434343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510" name="Google Shape;1510;p36"/>
          <p:cNvGrpSpPr/>
          <p:nvPr/>
        </p:nvGrpSpPr>
        <p:grpSpPr>
          <a:xfrm>
            <a:off x="1454400" y="237600"/>
            <a:ext cx="933000" cy="918000"/>
            <a:chOff x="7961251" y="1587917"/>
            <a:chExt cx="933000" cy="918000"/>
          </a:xfrm>
        </p:grpSpPr>
        <p:sp>
          <p:nvSpPr>
            <p:cNvPr id="1511" name="Google Shape;1511;p36"/>
            <p:cNvSpPr/>
            <p:nvPr/>
          </p:nvSpPr>
          <p:spPr>
            <a:xfrm flipH="1">
              <a:off x="7961251" y="1587917"/>
              <a:ext cx="933000" cy="918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12" name="Google Shape;1512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13425" y="1828675"/>
              <a:ext cx="428625" cy="428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3" name="Google Shape;15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42405">
            <a:off x="705225" y="3208175"/>
            <a:ext cx="497175" cy="4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4" name="Google Shape;151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15367">
            <a:off x="7613876" y="1270850"/>
            <a:ext cx="469525" cy="4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5" name="Google Shape;15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46826">
            <a:off x="572351" y="1035137"/>
            <a:ext cx="469525" cy="4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6" name="Google Shape;15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15365">
            <a:off x="8580744" y="3678045"/>
            <a:ext cx="368986" cy="3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7" name="Google Shape;15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19626">
            <a:off x="3085194" y="1141420"/>
            <a:ext cx="368986" cy="368986"/>
          </a:xfrm>
          <a:prstGeom prst="rect">
            <a:avLst/>
          </a:prstGeom>
          <a:noFill/>
          <a:ln>
            <a:noFill/>
          </a:ln>
        </p:spPr>
      </p:pic>
      <p:sp>
        <p:nvSpPr>
          <p:cNvPr id="1518" name="Google Shape;1518;p36"/>
          <p:cNvSpPr/>
          <p:nvPr/>
        </p:nvSpPr>
        <p:spPr>
          <a:xfrm>
            <a:off x="75" y="-1940500"/>
            <a:ext cx="9144000" cy="3598500"/>
          </a:xfrm>
          <a:prstGeom prst="donut">
            <a:avLst>
              <a:gd fmla="val 2539" name="adj"/>
            </a:avLst>
          </a:prstGeom>
          <a:solidFill>
            <a:srgbClr val="335B6E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9" name="Google Shape;1519;p36"/>
          <p:cNvCxnSpPr>
            <a:endCxn id="1520" idx="0"/>
          </p:cNvCxnSpPr>
          <p:nvPr/>
        </p:nvCxnSpPr>
        <p:spPr>
          <a:xfrm flipH="1">
            <a:off x="1078800" y="1293550"/>
            <a:ext cx="624900" cy="1046100"/>
          </a:xfrm>
          <a:prstGeom prst="straightConnector1">
            <a:avLst/>
          </a:prstGeom>
          <a:noFill/>
          <a:ln cap="flat" cmpd="sng" w="76200">
            <a:solidFill>
              <a:srgbClr val="335B6E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21" name="Google Shape;1521;p36"/>
          <p:cNvSpPr/>
          <p:nvPr/>
        </p:nvSpPr>
        <p:spPr>
          <a:xfrm flipH="1">
            <a:off x="172800" y="2132650"/>
            <a:ext cx="18120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2" name="Google Shape;1522;p36"/>
          <p:cNvCxnSpPr>
            <a:endCxn id="1523" idx="0"/>
          </p:cNvCxnSpPr>
          <p:nvPr/>
        </p:nvCxnSpPr>
        <p:spPr>
          <a:xfrm flipH="1">
            <a:off x="3122600" y="1593600"/>
            <a:ext cx="825600" cy="1425000"/>
          </a:xfrm>
          <a:prstGeom prst="straightConnector1">
            <a:avLst/>
          </a:prstGeom>
          <a:noFill/>
          <a:ln cap="flat" cmpd="sng" w="76200">
            <a:solidFill>
              <a:srgbClr val="335B6E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23" name="Google Shape;1523;p36"/>
          <p:cNvSpPr/>
          <p:nvPr/>
        </p:nvSpPr>
        <p:spPr>
          <a:xfrm flipH="1">
            <a:off x="1871000" y="3018600"/>
            <a:ext cx="25032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36"/>
          <p:cNvSpPr/>
          <p:nvPr/>
        </p:nvSpPr>
        <p:spPr>
          <a:xfrm flipH="1">
            <a:off x="4809225" y="3018600"/>
            <a:ext cx="25032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36"/>
          <p:cNvSpPr/>
          <p:nvPr/>
        </p:nvSpPr>
        <p:spPr>
          <a:xfrm flipH="1">
            <a:off x="6631775" y="2131475"/>
            <a:ext cx="22233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6" name="Google Shape;1526;p36"/>
          <p:cNvCxnSpPr>
            <a:endCxn id="1524" idx="0"/>
          </p:cNvCxnSpPr>
          <p:nvPr/>
        </p:nvCxnSpPr>
        <p:spPr>
          <a:xfrm>
            <a:off x="5348625" y="1605900"/>
            <a:ext cx="712200" cy="1412700"/>
          </a:xfrm>
          <a:prstGeom prst="straightConnector1">
            <a:avLst/>
          </a:prstGeom>
          <a:noFill/>
          <a:ln cap="flat" cmpd="sng" w="76200">
            <a:solidFill>
              <a:srgbClr val="335B6E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36"/>
          <p:cNvCxnSpPr>
            <a:endCxn id="1525" idx="0"/>
          </p:cNvCxnSpPr>
          <p:nvPr/>
        </p:nvCxnSpPr>
        <p:spPr>
          <a:xfrm>
            <a:off x="7316825" y="1255775"/>
            <a:ext cx="426600" cy="875700"/>
          </a:xfrm>
          <a:prstGeom prst="straightConnector1">
            <a:avLst/>
          </a:prstGeom>
          <a:noFill/>
          <a:ln cap="flat" cmpd="sng" w="76200">
            <a:solidFill>
              <a:srgbClr val="335B6E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20" name="Google Shape;1520;p36"/>
          <p:cNvSpPr txBox="1"/>
          <p:nvPr/>
        </p:nvSpPr>
        <p:spPr>
          <a:xfrm>
            <a:off x="172800" y="2339650"/>
            <a:ext cx="181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Bioseguridad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28" name="Google Shape;1528;p36"/>
          <p:cNvSpPr txBox="1"/>
          <p:nvPr/>
        </p:nvSpPr>
        <p:spPr>
          <a:xfrm>
            <a:off x="2029850" y="3145500"/>
            <a:ext cx="2280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Detección de armas biológicas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29" name="Google Shape;1529;p36"/>
          <p:cNvSpPr txBox="1"/>
          <p:nvPr/>
        </p:nvSpPr>
        <p:spPr>
          <a:xfrm>
            <a:off x="4944462" y="3146400"/>
            <a:ext cx="2280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Descontaminación Biológica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30" name="Google Shape;1530;p36"/>
          <p:cNvSpPr txBox="1"/>
          <p:nvPr/>
        </p:nvSpPr>
        <p:spPr>
          <a:xfrm>
            <a:off x="6631800" y="2242800"/>
            <a:ext cx="2223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Agentes patógenos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531" name="Google Shape;15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15365">
            <a:off x="6542494" y="2589220"/>
            <a:ext cx="368986" cy="3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Google Shape;15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15367">
            <a:off x="4240601" y="3222000"/>
            <a:ext cx="469525" cy="46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3" name="Google Shape;1533;p36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534" name="Google Shape;1534;p36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535" name="Google Shape;1535;p36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6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6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6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553" name="Google Shape;1553;p36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554" name="Google Shape;1554;p36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6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6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564" name="Google Shape;1564;p36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6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572" name="Google Shape;1572;p36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6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6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6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6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6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9" name="Google Shape;1579;p36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580" name="Google Shape;1580;p3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1" name="Google Shape;1581;p3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82" name="Google Shape;1582;p36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86" name="Google Shape;158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75675" y="4276975"/>
            <a:ext cx="757125" cy="75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7" name="Google Shape;1587;p36"/>
          <p:cNvGrpSpPr/>
          <p:nvPr/>
        </p:nvGrpSpPr>
        <p:grpSpPr>
          <a:xfrm>
            <a:off x="1021404" y="4105350"/>
            <a:ext cx="6953820" cy="835150"/>
            <a:chOff x="1174221" y="4105350"/>
            <a:chExt cx="6800802" cy="835150"/>
          </a:xfrm>
        </p:grpSpPr>
        <p:pic>
          <p:nvPicPr>
            <p:cNvPr id="1588" name="Google Shape;1588;p36"/>
            <p:cNvPicPr preferRelativeResize="0"/>
            <p:nvPr/>
          </p:nvPicPr>
          <p:blipFill rotWithShape="1">
            <a:blip r:embed="rId8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9" name="Google Shape;1589;p36"/>
            <p:cNvPicPr preferRelativeResize="0"/>
            <p:nvPr/>
          </p:nvPicPr>
          <p:blipFill rotWithShape="1">
            <a:blip r:embed="rId8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0" name="Google Shape;1590;p36"/>
            <p:cNvPicPr preferRelativeResize="0"/>
            <p:nvPr/>
          </p:nvPicPr>
          <p:blipFill rotWithShape="1">
            <a:blip r:embed="rId8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1" name="Google Shape;1591;p36"/>
          <p:cNvSpPr txBox="1"/>
          <p:nvPr/>
        </p:nvSpPr>
        <p:spPr>
          <a:xfrm>
            <a:off x="1168050" y="4103750"/>
            <a:ext cx="673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¿Sabías que la bacteria </a:t>
            </a:r>
            <a:r>
              <a:rPr i="1" lang="es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Bacillus anthracis</a:t>
            </a:r>
            <a:r>
              <a:rPr lang="es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, se ha usado como arma de bioterrorismo ya que causa una enfermedad llamada ántrax?</a:t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>
            <a:alpha val="23420"/>
          </a:srgbClr>
        </a:solidFill>
      </p:bgPr>
    </p:bg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37"/>
          <p:cNvSpPr txBox="1"/>
          <p:nvPr/>
        </p:nvSpPr>
        <p:spPr>
          <a:xfrm>
            <a:off x="2514900" y="401825"/>
            <a:ext cx="5926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9999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Biotecnología Gris</a:t>
            </a:r>
            <a:endParaRPr sz="1800">
              <a:solidFill>
                <a:srgbClr val="999999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7B7B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Medioambiental</a:t>
            </a:r>
            <a:endParaRPr sz="1800">
              <a:solidFill>
                <a:srgbClr val="B7B7B7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597" name="Google Shape;1597;p37"/>
          <p:cNvGrpSpPr/>
          <p:nvPr/>
        </p:nvGrpSpPr>
        <p:grpSpPr>
          <a:xfrm>
            <a:off x="1454400" y="237600"/>
            <a:ext cx="933000" cy="918000"/>
            <a:chOff x="7961251" y="2905233"/>
            <a:chExt cx="933000" cy="918000"/>
          </a:xfrm>
        </p:grpSpPr>
        <p:sp>
          <p:nvSpPr>
            <p:cNvPr id="1598" name="Google Shape;1598;p37"/>
            <p:cNvSpPr/>
            <p:nvPr/>
          </p:nvSpPr>
          <p:spPr>
            <a:xfrm flipH="1">
              <a:off x="7961251" y="2905233"/>
              <a:ext cx="933000" cy="918000"/>
            </a:xfrm>
            <a:prstGeom prst="ellipse">
              <a:avLst/>
            </a:prstGeom>
            <a:solidFill>
              <a:srgbClr val="B7B7B7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00">
                <a:solidFill>
                  <a:schemeClr val="lt1"/>
                </a:solidFill>
              </a:endParaRPr>
            </a:p>
          </p:txBody>
        </p:sp>
        <p:pic>
          <p:nvPicPr>
            <p:cNvPr id="1599" name="Google Shape;1599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9138" y="3170800"/>
              <a:ext cx="457200" cy="3868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00" name="Google Shape;16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3054700"/>
            <a:ext cx="836125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1" name="Google Shape;16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22508">
            <a:off x="8098450" y="3171575"/>
            <a:ext cx="59094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49817">
            <a:off x="6205675" y="1482550"/>
            <a:ext cx="653675" cy="44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51550">
            <a:off x="1959237" y="1709989"/>
            <a:ext cx="653675" cy="44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89507">
            <a:off x="305600" y="1343741"/>
            <a:ext cx="555852" cy="7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5" name="Google Shape;16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86745">
            <a:off x="7690662" y="533054"/>
            <a:ext cx="436929" cy="57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6" name="Google Shape;160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07418">
            <a:off x="4193074" y="1644454"/>
            <a:ext cx="436929" cy="575791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Google Shape;1607;p37"/>
          <p:cNvSpPr/>
          <p:nvPr/>
        </p:nvSpPr>
        <p:spPr>
          <a:xfrm>
            <a:off x="75" y="-1940500"/>
            <a:ext cx="9144000" cy="3598500"/>
          </a:xfrm>
          <a:prstGeom prst="donut">
            <a:avLst>
              <a:gd fmla="val 2539" name="adj"/>
            </a:avLst>
          </a:prstGeom>
          <a:solidFill>
            <a:srgbClr val="335B6E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8" name="Google Shape;1608;p37"/>
          <p:cNvCxnSpPr>
            <a:endCxn id="1609" idx="0"/>
          </p:cNvCxnSpPr>
          <p:nvPr/>
        </p:nvCxnSpPr>
        <p:spPr>
          <a:xfrm flipH="1">
            <a:off x="1238700" y="1293550"/>
            <a:ext cx="624900" cy="1046100"/>
          </a:xfrm>
          <a:prstGeom prst="straightConnector1">
            <a:avLst/>
          </a:prstGeom>
          <a:noFill/>
          <a:ln cap="flat" cmpd="sng" w="76200">
            <a:solidFill>
              <a:srgbClr val="335B6E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10" name="Google Shape;1610;p37"/>
          <p:cNvSpPr/>
          <p:nvPr/>
        </p:nvSpPr>
        <p:spPr>
          <a:xfrm flipH="1">
            <a:off x="152550" y="2132650"/>
            <a:ext cx="20589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1" name="Google Shape;1611;p37"/>
          <p:cNvCxnSpPr>
            <a:endCxn id="1612" idx="0"/>
          </p:cNvCxnSpPr>
          <p:nvPr/>
        </p:nvCxnSpPr>
        <p:spPr>
          <a:xfrm flipH="1">
            <a:off x="3122600" y="1593600"/>
            <a:ext cx="825600" cy="1425000"/>
          </a:xfrm>
          <a:prstGeom prst="straightConnector1">
            <a:avLst/>
          </a:prstGeom>
          <a:noFill/>
          <a:ln cap="flat" cmpd="sng" w="76200">
            <a:solidFill>
              <a:srgbClr val="335B6E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12" name="Google Shape;1612;p37"/>
          <p:cNvSpPr/>
          <p:nvPr/>
        </p:nvSpPr>
        <p:spPr>
          <a:xfrm flipH="1">
            <a:off x="1871000" y="3018600"/>
            <a:ext cx="25032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37"/>
          <p:cNvSpPr/>
          <p:nvPr/>
        </p:nvSpPr>
        <p:spPr>
          <a:xfrm flipH="1">
            <a:off x="4809225" y="3018600"/>
            <a:ext cx="25032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37"/>
          <p:cNvSpPr/>
          <p:nvPr/>
        </p:nvSpPr>
        <p:spPr>
          <a:xfrm flipH="1">
            <a:off x="6631775" y="2131475"/>
            <a:ext cx="22233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5" name="Google Shape;1615;p37"/>
          <p:cNvCxnSpPr>
            <a:endCxn id="1613" idx="0"/>
          </p:cNvCxnSpPr>
          <p:nvPr/>
        </p:nvCxnSpPr>
        <p:spPr>
          <a:xfrm>
            <a:off x="5348625" y="1605900"/>
            <a:ext cx="712200" cy="1412700"/>
          </a:xfrm>
          <a:prstGeom prst="straightConnector1">
            <a:avLst/>
          </a:prstGeom>
          <a:noFill/>
          <a:ln cap="flat" cmpd="sng" w="76200">
            <a:solidFill>
              <a:srgbClr val="335B6E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16" name="Google Shape;1616;p37"/>
          <p:cNvCxnSpPr>
            <a:endCxn id="1614" idx="0"/>
          </p:cNvCxnSpPr>
          <p:nvPr/>
        </p:nvCxnSpPr>
        <p:spPr>
          <a:xfrm>
            <a:off x="7316825" y="1255775"/>
            <a:ext cx="426600" cy="875700"/>
          </a:xfrm>
          <a:prstGeom prst="straightConnector1">
            <a:avLst/>
          </a:prstGeom>
          <a:noFill/>
          <a:ln cap="flat" cmpd="sng" w="76200">
            <a:solidFill>
              <a:srgbClr val="335B6E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09" name="Google Shape;1609;p37"/>
          <p:cNvSpPr txBox="1"/>
          <p:nvPr/>
        </p:nvSpPr>
        <p:spPr>
          <a:xfrm>
            <a:off x="152550" y="2339650"/>
            <a:ext cx="2172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Biorremediación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17" name="Google Shape;1617;p37"/>
          <p:cNvSpPr txBox="1"/>
          <p:nvPr/>
        </p:nvSpPr>
        <p:spPr>
          <a:xfrm>
            <a:off x="2029850" y="3146400"/>
            <a:ext cx="2280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Energías renovables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18" name="Google Shape;1618;p37"/>
          <p:cNvSpPr txBox="1"/>
          <p:nvPr/>
        </p:nvSpPr>
        <p:spPr>
          <a:xfrm>
            <a:off x="6631200" y="2314800"/>
            <a:ext cx="2223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Tratamiento de aguas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19" name="Google Shape;1619;p37"/>
          <p:cNvSpPr txBox="1"/>
          <p:nvPr/>
        </p:nvSpPr>
        <p:spPr>
          <a:xfrm>
            <a:off x="4944462" y="3146400"/>
            <a:ext cx="2280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Gestión de residuos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620" name="Google Shape;16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6839">
            <a:off x="4363931" y="3107371"/>
            <a:ext cx="653675" cy="444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1" name="Google Shape;162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1079" y="3265498"/>
            <a:ext cx="498096" cy="6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2" name="Google Shape;162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5675" y="4276975"/>
            <a:ext cx="757125" cy="75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3" name="Google Shape;1623;p37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1624" name="Google Shape;1624;p37"/>
            <p:cNvPicPr preferRelativeResize="0"/>
            <p:nvPr/>
          </p:nvPicPr>
          <p:blipFill rotWithShape="1">
            <a:blip r:embed="rId7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5" name="Google Shape;1625;p37"/>
            <p:cNvPicPr preferRelativeResize="0"/>
            <p:nvPr/>
          </p:nvPicPr>
          <p:blipFill rotWithShape="1">
            <a:blip r:embed="rId7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6" name="Google Shape;1626;p37"/>
            <p:cNvPicPr preferRelativeResize="0"/>
            <p:nvPr/>
          </p:nvPicPr>
          <p:blipFill rotWithShape="1">
            <a:blip r:embed="rId7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7" name="Google Shape;1627;p37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628" name="Google Shape;1628;p37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629" name="Google Shape;1629;p37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7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7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7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7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7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7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7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7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7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7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7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7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7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7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7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7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646" name="Google Shape;1646;p37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647" name="Google Shape;1647;p37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648" name="Google Shape;1648;p37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7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7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7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7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7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7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7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656" name="Google Shape;1656;p37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7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658" name="Google Shape;1658;p37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7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660" name="Google Shape;1660;p37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7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7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7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7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7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666" name="Google Shape;1666;p37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7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7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7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7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7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7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3" name="Google Shape;1673;p37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674" name="Google Shape;1674;p3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5" name="Google Shape;1675;p3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76" name="Google Shape;1676;p37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0" name="Google Shape;1680;p37"/>
          <p:cNvSpPr txBox="1"/>
          <p:nvPr/>
        </p:nvSpPr>
        <p:spPr>
          <a:xfrm>
            <a:off x="1168050" y="3992400"/>
            <a:ext cx="673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La biorremediación emplea organismos vivos para eliminar o neutralizar contaminantes en el medio ambiente, ofreciendo alternativas más sostenibles a los métodos convencionales de limpieza ambiental.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500">
            <a:alpha val="46840"/>
          </a:srgbClr>
        </a:solidFill>
      </p:bgPr>
    </p:bg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38"/>
          <p:cNvSpPr txBox="1"/>
          <p:nvPr/>
        </p:nvSpPr>
        <p:spPr>
          <a:xfrm>
            <a:off x="2514900" y="401825"/>
            <a:ext cx="5926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45F0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Biotecnología Naranja</a:t>
            </a:r>
            <a:endParaRPr sz="1800">
              <a:solidFill>
                <a:srgbClr val="B45F06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A5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Divulgación</a:t>
            </a:r>
            <a:endParaRPr sz="1800">
              <a:solidFill>
                <a:srgbClr val="FFA5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86" name="Google Shape;1686;p38"/>
          <p:cNvSpPr/>
          <p:nvPr/>
        </p:nvSpPr>
        <p:spPr>
          <a:xfrm flipH="1">
            <a:off x="1454400" y="237600"/>
            <a:ext cx="933300" cy="917700"/>
          </a:xfrm>
          <a:prstGeom prst="ellipse">
            <a:avLst/>
          </a:prstGeom>
          <a:solidFill>
            <a:srgbClr val="FFA5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👪</a:t>
            </a:r>
            <a:endParaRPr sz="2200"/>
          </a:p>
        </p:txBody>
      </p:sp>
      <p:pic>
        <p:nvPicPr>
          <p:cNvPr id="1687" name="Google Shape;16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25" y="1710000"/>
            <a:ext cx="616875" cy="4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55811">
            <a:off x="585525" y="3425215"/>
            <a:ext cx="1187850" cy="41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9" name="Google Shape;168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47550">
            <a:off x="7649350" y="1214190"/>
            <a:ext cx="1187849" cy="41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7633">
            <a:off x="5810957" y="1670400"/>
            <a:ext cx="547593" cy="4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48334">
            <a:off x="4025206" y="2713340"/>
            <a:ext cx="471212" cy="34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2" name="Google Shape;16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907651">
            <a:off x="6899036" y="3754051"/>
            <a:ext cx="481795" cy="40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3" name="Google Shape;1693;p38"/>
          <p:cNvSpPr/>
          <p:nvPr/>
        </p:nvSpPr>
        <p:spPr>
          <a:xfrm>
            <a:off x="75" y="-1940500"/>
            <a:ext cx="9144000" cy="3598500"/>
          </a:xfrm>
          <a:prstGeom prst="donut">
            <a:avLst>
              <a:gd fmla="val 2539" name="adj"/>
            </a:avLst>
          </a:prstGeom>
          <a:solidFill>
            <a:srgbClr val="E07C15"/>
          </a:solidFill>
          <a:ln cap="flat" cmpd="sng" w="9525">
            <a:solidFill>
              <a:srgbClr val="E07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4" name="Google Shape;1694;p38"/>
          <p:cNvCxnSpPr>
            <a:endCxn id="1695" idx="0"/>
          </p:cNvCxnSpPr>
          <p:nvPr/>
        </p:nvCxnSpPr>
        <p:spPr>
          <a:xfrm flipH="1">
            <a:off x="1114025" y="1217350"/>
            <a:ext cx="624900" cy="1046100"/>
          </a:xfrm>
          <a:prstGeom prst="straightConnector1">
            <a:avLst/>
          </a:prstGeom>
          <a:noFill/>
          <a:ln cap="flat" cmpd="sng" w="76200">
            <a:solidFill>
              <a:srgbClr val="E07C1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96" name="Google Shape;1696;p38"/>
          <p:cNvSpPr/>
          <p:nvPr/>
        </p:nvSpPr>
        <p:spPr>
          <a:xfrm flipH="1">
            <a:off x="293525" y="2132650"/>
            <a:ext cx="15774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E07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7" name="Google Shape;1697;p38"/>
          <p:cNvCxnSpPr>
            <a:endCxn id="1698" idx="0"/>
          </p:cNvCxnSpPr>
          <p:nvPr/>
        </p:nvCxnSpPr>
        <p:spPr>
          <a:xfrm flipH="1">
            <a:off x="3122600" y="1593600"/>
            <a:ext cx="825600" cy="1425000"/>
          </a:xfrm>
          <a:prstGeom prst="straightConnector1">
            <a:avLst/>
          </a:prstGeom>
          <a:noFill/>
          <a:ln cap="flat" cmpd="sng" w="76200">
            <a:solidFill>
              <a:srgbClr val="E07C1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98" name="Google Shape;1698;p38"/>
          <p:cNvSpPr/>
          <p:nvPr/>
        </p:nvSpPr>
        <p:spPr>
          <a:xfrm flipH="1">
            <a:off x="1871000" y="3018600"/>
            <a:ext cx="25032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E07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38"/>
          <p:cNvSpPr/>
          <p:nvPr/>
        </p:nvSpPr>
        <p:spPr>
          <a:xfrm flipH="1">
            <a:off x="4674925" y="2982800"/>
            <a:ext cx="25662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E07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38"/>
          <p:cNvSpPr/>
          <p:nvPr/>
        </p:nvSpPr>
        <p:spPr>
          <a:xfrm flipH="1">
            <a:off x="6631775" y="2131475"/>
            <a:ext cx="22233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E07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1" name="Google Shape;1701;p38"/>
          <p:cNvCxnSpPr>
            <a:endCxn id="1699" idx="0"/>
          </p:cNvCxnSpPr>
          <p:nvPr/>
        </p:nvCxnSpPr>
        <p:spPr>
          <a:xfrm>
            <a:off x="5245825" y="1570100"/>
            <a:ext cx="712200" cy="1412700"/>
          </a:xfrm>
          <a:prstGeom prst="straightConnector1">
            <a:avLst/>
          </a:prstGeom>
          <a:noFill/>
          <a:ln cap="flat" cmpd="sng" w="76200">
            <a:solidFill>
              <a:srgbClr val="E07C1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02" name="Google Shape;1702;p38"/>
          <p:cNvCxnSpPr>
            <a:endCxn id="1700" idx="0"/>
          </p:cNvCxnSpPr>
          <p:nvPr/>
        </p:nvCxnSpPr>
        <p:spPr>
          <a:xfrm>
            <a:off x="7316825" y="1255775"/>
            <a:ext cx="426600" cy="875700"/>
          </a:xfrm>
          <a:prstGeom prst="straightConnector1">
            <a:avLst/>
          </a:prstGeom>
          <a:noFill/>
          <a:ln cap="flat" cmpd="sng" w="76200">
            <a:solidFill>
              <a:srgbClr val="E07C1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95" name="Google Shape;1695;p38"/>
          <p:cNvSpPr txBox="1"/>
          <p:nvPr/>
        </p:nvSpPr>
        <p:spPr>
          <a:xfrm>
            <a:off x="357125" y="2263450"/>
            <a:ext cx="1513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Difusión cultural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03" name="Google Shape;1703;p38"/>
          <p:cNvSpPr txBox="1"/>
          <p:nvPr/>
        </p:nvSpPr>
        <p:spPr>
          <a:xfrm>
            <a:off x="2029850" y="3145500"/>
            <a:ext cx="2280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Lucha contra bulos </a:t>
            </a: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científicos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04" name="Google Shape;1704;p38"/>
          <p:cNvSpPr txBox="1"/>
          <p:nvPr/>
        </p:nvSpPr>
        <p:spPr>
          <a:xfrm>
            <a:off x="6631800" y="2351550"/>
            <a:ext cx="2223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Educación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05" name="Google Shape;1705;p38"/>
          <p:cNvSpPr txBox="1"/>
          <p:nvPr/>
        </p:nvSpPr>
        <p:spPr>
          <a:xfrm>
            <a:off x="4746174" y="3146400"/>
            <a:ext cx="2423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Futur@s biotecnólog@s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706" name="Google Shape;17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47546">
            <a:off x="3007360" y="1125136"/>
            <a:ext cx="893834" cy="31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1500">
            <a:off x="7549305" y="3314110"/>
            <a:ext cx="1035543" cy="361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8" name="Google Shape;170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675" y="4276975"/>
            <a:ext cx="757125" cy="75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9" name="Google Shape;1709;p38"/>
          <p:cNvGrpSpPr/>
          <p:nvPr/>
        </p:nvGrpSpPr>
        <p:grpSpPr>
          <a:xfrm>
            <a:off x="1021399" y="3977860"/>
            <a:ext cx="6953820" cy="989987"/>
            <a:chOff x="1174221" y="4105350"/>
            <a:chExt cx="6800802" cy="835150"/>
          </a:xfrm>
        </p:grpSpPr>
        <p:pic>
          <p:nvPicPr>
            <p:cNvPr id="1710" name="Google Shape;1710;p38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1" name="Google Shape;1711;p38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2" name="Google Shape;1712;p38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3" name="Google Shape;1713;p38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714" name="Google Shape;1714;p38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715" name="Google Shape;1715;p38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8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8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8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8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8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8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8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8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8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8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8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8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8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8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8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8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732" name="Google Shape;1732;p38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733" name="Google Shape;1733;p38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734" name="Google Shape;1734;p38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8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8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8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8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8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8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8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742" name="Google Shape;1742;p38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8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744" name="Google Shape;1744;p38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8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746" name="Google Shape;1746;p38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8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8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8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8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8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752" name="Google Shape;1752;p38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8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8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8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8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8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8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9" name="Google Shape;1759;p38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760" name="Google Shape;1760;p3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61" name="Google Shape;1761;p38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62" name="Google Shape;1762;p38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6" name="Google Shape;1766;p38"/>
          <p:cNvSpPr txBox="1"/>
          <p:nvPr/>
        </p:nvSpPr>
        <p:spPr>
          <a:xfrm>
            <a:off x="1168050" y="3992400"/>
            <a:ext cx="673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BiotecMur es la asociación de Biotecnólogos de Murcia. Su objetivo es promover y divulgar la biotecnología mediante numerosas actividades destinadas a todos los públicos.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25" y="4043151"/>
            <a:ext cx="827826" cy="101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0925" y="4003550"/>
            <a:ext cx="1084605" cy="10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Google Shape;1773;p39"/>
          <p:cNvSpPr txBox="1"/>
          <p:nvPr/>
        </p:nvSpPr>
        <p:spPr>
          <a:xfrm>
            <a:off x="1261650" y="1360625"/>
            <a:ext cx="6773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800">
                <a:solidFill>
                  <a:srgbClr val="00B19E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</a:t>
            </a:r>
            <a:r>
              <a:rPr lang="es" sz="7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s" sz="7800">
                <a:solidFill>
                  <a:srgbClr val="0079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</a:t>
            </a:r>
            <a:r>
              <a:rPr lang="es" sz="7800">
                <a:solidFill>
                  <a:srgbClr val="FF005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</a:t>
            </a:r>
            <a:r>
              <a:rPr lang="es" sz="7800">
                <a:solidFill>
                  <a:srgbClr val="FFD9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</a:t>
            </a:r>
            <a:endParaRPr sz="7800">
              <a:solidFill>
                <a:srgbClr val="FFD9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774" name="Google Shape;177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0548" y="965550"/>
            <a:ext cx="1358072" cy="16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9"/>
          <p:cNvPicPr preferRelativeResize="0"/>
          <p:nvPr/>
        </p:nvPicPr>
        <p:blipFill rotWithShape="1">
          <a:blip r:embed="rId6">
            <a:alphaModFix/>
          </a:blip>
          <a:srcRect b="0" l="0" r="89566" t="0"/>
          <a:stretch/>
        </p:blipFill>
        <p:spPr>
          <a:xfrm>
            <a:off x="7089750" y="4119188"/>
            <a:ext cx="656750" cy="5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6" name="Google Shape;1776;p39"/>
          <p:cNvPicPr preferRelativeResize="0"/>
          <p:nvPr/>
        </p:nvPicPr>
        <p:blipFill rotWithShape="1">
          <a:blip r:embed="rId6">
            <a:alphaModFix/>
          </a:blip>
          <a:srcRect b="0" l="37406" r="50024" t="0"/>
          <a:stretch/>
        </p:blipFill>
        <p:spPr>
          <a:xfrm>
            <a:off x="5195337" y="4119163"/>
            <a:ext cx="791226" cy="5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39"/>
          <p:cNvPicPr preferRelativeResize="0"/>
          <p:nvPr/>
        </p:nvPicPr>
        <p:blipFill rotWithShape="1">
          <a:blip r:embed="rId6">
            <a:alphaModFix/>
          </a:blip>
          <a:srcRect b="0" l="90446" r="-1460" t="0"/>
          <a:stretch/>
        </p:blipFill>
        <p:spPr>
          <a:xfrm>
            <a:off x="1278403" y="4119175"/>
            <a:ext cx="693324" cy="571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8" name="Google Shape;1778;p39"/>
          <p:cNvGrpSpPr/>
          <p:nvPr/>
        </p:nvGrpSpPr>
        <p:grpSpPr>
          <a:xfrm>
            <a:off x="1990800" y="2813825"/>
            <a:ext cx="5094121" cy="342600"/>
            <a:chOff x="1332298" y="832625"/>
            <a:chExt cx="5683500" cy="342600"/>
          </a:xfrm>
        </p:grpSpPr>
        <p:sp>
          <p:nvSpPr>
            <p:cNvPr id="1779" name="Google Shape;1779;p39"/>
            <p:cNvSpPr/>
            <p:nvPr/>
          </p:nvSpPr>
          <p:spPr>
            <a:xfrm>
              <a:off x="1332298" y="832625"/>
              <a:ext cx="5683500" cy="342600"/>
            </a:xfrm>
            <a:prstGeom prst="roundRect">
              <a:avLst>
                <a:gd fmla="val 16667" name="adj"/>
              </a:avLst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1376144" y="867150"/>
              <a:ext cx="3990300" cy="274800"/>
            </a:xfrm>
            <a:prstGeom prst="roundRect">
              <a:avLst>
                <a:gd fmla="val 16667" name="adj"/>
              </a:avLst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81" name="Google Shape;1781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4001" y="4119171"/>
            <a:ext cx="601182" cy="5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2" name="Google Shape;1782;p39"/>
          <p:cNvSpPr txBox="1"/>
          <p:nvPr/>
        </p:nvSpPr>
        <p:spPr>
          <a:xfrm>
            <a:off x="4495800" y="472835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info@neodogma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83" name="Google Shape;1783;p39"/>
          <p:cNvSpPr txBox="1"/>
          <p:nvPr/>
        </p:nvSpPr>
        <p:spPr>
          <a:xfrm>
            <a:off x="6289800" y="472835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676 89 57 76</a:t>
            </a:r>
            <a:endParaRPr sz="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84" name="Google Shape;1784;p39"/>
          <p:cNvSpPr txBox="1"/>
          <p:nvPr/>
        </p:nvSpPr>
        <p:spPr>
          <a:xfrm>
            <a:off x="494625" y="472980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neo.dogma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85" name="Google Shape;1785;p39"/>
          <p:cNvSpPr txBox="1"/>
          <p:nvPr/>
        </p:nvSpPr>
        <p:spPr>
          <a:xfrm>
            <a:off x="2441400" y="472980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Neodogma.com</a:t>
            </a:r>
            <a:endParaRPr sz="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86" name="Google Shape;1786;p39"/>
          <p:cNvSpPr txBox="1"/>
          <p:nvPr/>
        </p:nvSpPr>
        <p:spPr>
          <a:xfrm>
            <a:off x="2062575" y="2848800"/>
            <a:ext cx="5060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APRENDER DE LA MEJOR MANERA, JUGANDO...</a:t>
            </a:r>
            <a:endParaRPr b="1" sz="9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750100" y="669725"/>
            <a:ext cx="7674900" cy="2826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7"/>
          <p:cNvCxnSpPr/>
          <p:nvPr/>
        </p:nvCxnSpPr>
        <p:spPr>
          <a:xfrm flipH="1" rot="10800000">
            <a:off x="6893213" y="1888525"/>
            <a:ext cx="1107300" cy="676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 rot="10800000">
            <a:off x="6862013" y="2839525"/>
            <a:ext cx="1138500" cy="411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 rot="-5400000">
            <a:off x="6021163" y="913675"/>
            <a:ext cx="1320300" cy="843900"/>
          </a:xfrm>
          <a:prstGeom prst="curvedConnector3">
            <a:avLst>
              <a:gd fmla="val 4768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rot="-5400000">
            <a:off x="6748488" y="976300"/>
            <a:ext cx="1325700" cy="1152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rot="-5400000">
            <a:off x="4973400" y="1165075"/>
            <a:ext cx="1285800" cy="375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7"/>
          <p:cNvSpPr/>
          <p:nvPr/>
        </p:nvSpPr>
        <p:spPr>
          <a:xfrm flipH="1">
            <a:off x="5440587" y="280212"/>
            <a:ext cx="933300" cy="917700"/>
          </a:xfrm>
          <a:prstGeom prst="ellipse">
            <a:avLst/>
          </a:prstGeom>
          <a:solidFill>
            <a:srgbClr val="FFA500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👪</a:t>
            </a:r>
            <a:endParaRPr sz="2200"/>
          </a:p>
        </p:txBody>
      </p:sp>
      <p:sp>
        <p:nvSpPr>
          <p:cNvPr id="210" name="Google Shape;210;p27"/>
          <p:cNvSpPr/>
          <p:nvPr/>
        </p:nvSpPr>
        <p:spPr>
          <a:xfrm flipH="1">
            <a:off x="7920165" y="263076"/>
            <a:ext cx="933300" cy="917700"/>
          </a:xfrm>
          <a:prstGeom prst="ellipse">
            <a:avLst/>
          </a:prstGeom>
          <a:solidFill>
            <a:srgbClr val="E5A65E"/>
          </a:solidFill>
          <a:ln cap="flat" cmpd="sng" w="28575">
            <a:solidFill>
              <a:srgbClr val="D4AF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💻</a:t>
            </a:r>
            <a:endParaRPr sz="2700"/>
          </a:p>
        </p:txBody>
      </p:sp>
      <p:sp>
        <p:nvSpPr>
          <p:cNvPr id="211" name="Google Shape;211;p27"/>
          <p:cNvSpPr/>
          <p:nvPr/>
        </p:nvSpPr>
        <p:spPr>
          <a:xfrm flipH="1">
            <a:off x="6655250" y="263076"/>
            <a:ext cx="933300" cy="917700"/>
          </a:xfrm>
          <a:prstGeom prst="ellipse">
            <a:avLst/>
          </a:prstGeom>
          <a:solidFill>
            <a:srgbClr val="674EA7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27"/>
          <p:cNvCxnSpPr>
            <a:stCxn id="213" idx="1"/>
          </p:cNvCxnSpPr>
          <p:nvPr/>
        </p:nvCxnSpPr>
        <p:spPr>
          <a:xfrm rot="10800000">
            <a:off x="1085100" y="1826725"/>
            <a:ext cx="1107300" cy="676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7"/>
          <p:cNvSpPr/>
          <p:nvPr/>
        </p:nvSpPr>
        <p:spPr>
          <a:xfrm flipH="1">
            <a:off x="310800" y="1587917"/>
            <a:ext cx="933000" cy="918000"/>
          </a:xfrm>
          <a:prstGeom prst="ellipse">
            <a:avLst/>
          </a:prstGeom>
          <a:solidFill>
            <a:srgbClr val="CC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27"/>
          <p:cNvCxnSpPr/>
          <p:nvPr/>
        </p:nvCxnSpPr>
        <p:spPr>
          <a:xfrm flipH="1" rot="10800000">
            <a:off x="1085100" y="2839525"/>
            <a:ext cx="1138500" cy="411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7"/>
          <p:cNvCxnSpPr/>
          <p:nvPr/>
        </p:nvCxnSpPr>
        <p:spPr>
          <a:xfrm flipH="1" rot="5400000">
            <a:off x="1744150" y="913675"/>
            <a:ext cx="1320300" cy="843900"/>
          </a:xfrm>
          <a:prstGeom prst="curvedConnector3">
            <a:avLst>
              <a:gd fmla="val 4768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7"/>
          <p:cNvCxnSpPr/>
          <p:nvPr/>
        </p:nvCxnSpPr>
        <p:spPr>
          <a:xfrm flipH="1" rot="5400000">
            <a:off x="1011425" y="976300"/>
            <a:ext cx="1325700" cy="1152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7"/>
          <p:cNvCxnSpPr/>
          <p:nvPr/>
        </p:nvCxnSpPr>
        <p:spPr>
          <a:xfrm flipH="1" rot="5400000">
            <a:off x="2826413" y="1165075"/>
            <a:ext cx="1285800" cy="375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7"/>
          <p:cNvCxnSpPr/>
          <p:nvPr/>
        </p:nvCxnSpPr>
        <p:spPr>
          <a:xfrm flipH="1" rot="5400000">
            <a:off x="3814913" y="1315375"/>
            <a:ext cx="1509300" cy="3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7"/>
          <p:cNvSpPr/>
          <p:nvPr/>
        </p:nvSpPr>
        <p:spPr>
          <a:xfrm flipH="1">
            <a:off x="2782566" y="280212"/>
            <a:ext cx="933300" cy="917700"/>
          </a:xfrm>
          <a:prstGeom prst="ellipse">
            <a:avLst/>
          </a:prstGeom>
          <a:solidFill>
            <a:srgbClr val="F1C232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🍏🍅🌽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 flipH="1">
            <a:off x="4099472" y="280212"/>
            <a:ext cx="933300" cy="917700"/>
          </a:xfrm>
          <a:prstGeom prst="ellipse">
            <a:avLst/>
          </a:prstGeom>
          <a:solidFill>
            <a:srgbClr val="804000"/>
          </a:solidFill>
          <a:ln cap="flat" cmpd="sng" w="28575">
            <a:solidFill>
              <a:srgbClr val="9757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🐮</a:t>
            </a:r>
            <a:endParaRPr sz="2800"/>
          </a:p>
        </p:txBody>
      </p:sp>
      <p:sp>
        <p:nvSpPr>
          <p:cNvPr id="222" name="Google Shape;222;p27"/>
          <p:cNvSpPr/>
          <p:nvPr/>
        </p:nvSpPr>
        <p:spPr>
          <a:xfrm flipH="1">
            <a:off x="310800" y="270600"/>
            <a:ext cx="933000" cy="918000"/>
          </a:xfrm>
          <a:prstGeom prst="ellipse">
            <a:avLst/>
          </a:prstGeom>
          <a:solidFill>
            <a:srgbClr val="6AA84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</a:rPr>
              <a:t>🌱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2192400" y="1995775"/>
            <a:ext cx="4728300" cy="1014900"/>
          </a:xfrm>
          <a:prstGeom prst="roundRect">
            <a:avLst>
              <a:gd fmla="val 16667" name="adj"/>
            </a:avLst>
          </a:prstGeom>
          <a:solidFill>
            <a:srgbClr val="B2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Biotecnología</a:t>
            </a:r>
            <a:endParaRPr sz="26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5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~multidisciplinar~</a:t>
            </a:r>
            <a:endParaRPr i="1" sz="15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573900" y="1843500"/>
            <a:ext cx="406800" cy="4068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7961251" y="1587917"/>
            <a:ext cx="933000" cy="918000"/>
            <a:chOff x="7961251" y="1587917"/>
            <a:chExt cx="933000" cy="918000"/>
          </a:xfrm>
        </p:grpSpPr>
        <p:sp>
          <p:nvSpPr>
            <p:cNvPr id="225" name="Google Shape;225;p27"/>
            <p:cNvSpPr/>
            <p:nvPr/>
          </p:nvSpPr>
          <p:spPr>
            <a:xfrm flipH="1">
              <a:off x="7961251" y="1587917"/>
              <a:ext cx="933000" cy="918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6" name="Google Shape;22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13425" y="1828675"/>
              <a:ext cx="428625" cy="428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27"/>
          <p:cNvGrpSpPr/>
          <p:nvPr/>
        </p:nvGrpSpPr>
        <p:grpSpPr>
          <a:xfrm>
            <a:off x="7961251" y="2905233"/>
            <a:ext cx="933000" cy="918000"/>
            <a:chOff x="7961251" y="2905233"/>
            <a:chExt cx="933000" cy="918000"/>
          </a:xfrm>
        </p:grpSpPr>
        <p:sp>
          <p:nvSpPr>
            <p:cNvPr id="228" name="Google Shape;228;p27"/>
            <p:cNvSpPr/>
            <p:nvPr/>
          </p:nvSpPr>
          <p:spPr>
            <a:xfrm flipH="1">
              <a:off x="7961251" y="2905233"/>
              <a:ext cx="933000" cy="918000"/>
            </a:xfrm>
            <a:prstGeom prst="ellipse">
              <a:avLst/>
            </a:prstGeom>
            <a:solidFill>
              <a:srgbClr val="B7B7B7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00">
                <a:solidFill>
                  <a:schemeClr val="lt1"/>
                </a:solidFill>
              </a:endParaRPr>
            </a:p>
          </p:txBody>
        </p:sp>
        <p:pic>
          <p:nvPicPr>
            <p:cNvPr id="229" name="Google Shape;22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99138" y="3170800"/>
              <a:ext cx="457200" cy="3868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0" name="Google Shape;23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9600" y="406800"/>
            <a:ext cx="640080" cy="640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27"/>
          <p:cNvGrpSpPr/>
          <p:nvPr/>
        </p:nvGrpSpPr>
        <p:grpSpPr>
          <a:xfrm>
            <a:off x="1549660" y="272412"/>
            <a:ext cx="917700" cy="933300"/>
            <a:chOff x="1549660" y="272412"/>
            <a:chExt cx="917700" cy="933300"/>
          </a:xfrm>
        </p:grpSpPr>
        <p:sp>
          <p:nvSpPr>
            <p:cNvPr id="232" name="Google Shape;232;p27"/>
            <p:cNvSpPr/>
            <p:nvPr/>
          </p:nvSpPr>
          <p:spPr>
            <a:xfrm flipH="1" rot="5400000">
              <a:off x="1541860" y="280212"/>
              <a:ext cx="933300" cy="9177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B9B8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3" name="Google Shape;233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81338" y="503300"/>
              <a:ext cx="471488" cy="4714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27"/>
          <p:cNvSpPr/>
          <p:nvPr/>
        </p:nvSpPr>
        <p:spPr>
          <a:xfrm>
            <a:off x="2192400" y="2833975"/>
            <a:ext cx="4728300" cy="1014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5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~interconexión~</a:t>
            </a:r>
            <a:endParaRPr i="1" sz="15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235" name="Google Shape;235;p27"/>
          <p:cNvGrpSpPr/>
          <p:nvPr/>
        </p:nvGrpSpPr>
        <p:grpSpPr>
          <a:xfrm>
            <a:off x="309600" y="2905200"/>
            <a:ext cx="933000" cy="918000"/>
            <a:chOff x="1453800" y="238233"/>
            <a:chExt cx="933000" cy="918000"/>
          </a:xfrm>
        </p:grpSpPr>
        <p:sp>
          <p:nvSpPr>
            <p:cNvPr id="236" name="Google Shape;236;p27"/>
            <p:cNvSpPr/>
            <p:nvPr/>
          </p:nvSpPr>
          <p:spPr>
            <a:xfrm flipH="1">
              <a:off x="1453800" y="238233"/>
              <a:ext cx="933000" cy="918000"/>
            </a:xfrm>
            <a:prstGeom prst="ellipse">
              <a:avLst/>
            </a:prstGeom>
            <a:solidFill>
              <a:srgbClr val="3C78D8"/>
            </a:solidFill>
            <a:ln cap="flat" cmpd="sng" w="2857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1537200" y="288000"/>
              <a:ext cx="5370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300">
                  <a:solidFill>
                    <a:schemeClr val="dk1"/>
                  </a:solidFill>
                </a:rPr>
                <a:t>🐟</a:t>
              </a:r>
              <a:endParaRPr sz="2100">
                <a:solidFill>
                  <a:schemeClr val="dk2"/>
                </a:solidFill>
              </a:endParaRPr>
            </a:p>
          </p:txBody>
        </p:sp>
      </p:grpSp>
      <p:pic>
        <p:nvPicPr>
          <p:cNvPr id="238" name="Google Shape;23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75675" y="4276975"/>
            <a:ext cx="757125" cy="75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27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240" name="Google Shape;240;p27"/>
            <p:cNvPicPr preferRelativeResize="0"/>
            <p:nvPr/>
          </p:nvPicPr>
          <p:blipFill rotWithShape="1">
            <a:blip r:embed="rId8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7"/>
            <p:cNvPicPr preferRelativeResize="0"/>
            <p:nvPr/>
          </p:nvPicPr>
          <p:blipFill rotWithShape="1">
            <a:blip r:embed="rId8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7"/>
            <p:cNvPicPr preferRelativeResize="0"/>
            <p:nvPr/>
          </p:nvPicPr>
          <p:blipFill rotWithShape="1">
            <a:blip r:embed="rId8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" name="Google Shape;243;p27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244" name="Google Shape;244;p27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245" name="Google Shape;245;p27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27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290" name="Google Shape;290;p2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27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2" name="Google Shape;292;p27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7"/>
          <p:cNvSpPr txBox="1"/>
          <p:nvPr/>
        </p:nvSpPr>
        <p:spPr>
          <a:xfrm>
            <a:off x="1168050" y="3992400"/>
            <a:ext cx="673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Esa era la definición teórica, ahora vamos a ver por qué llamamos a la Biotecnología multidisciplinar e interconectada. Como ves, son muchas las ramas que brotan del árbol de la Biotecnología, ¿las descubrimos?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E1E3">
            <a:alpha val="85440"/>
          </a:srgbClr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8"/>
          <p:cNvGrpSpPr/>
          <p:nvPr/>
        </p:nvGrpSpPr>
        <p:grpSpPr>
          <a:xfrm>
            <a:off x="1580513" y="3379188"/>
            <a:ext cx="207925" cy="1068650"/>
            <a:chOff x="5585950" y="570050"/>
            <a:chExt cx="207925" cy="1068650"/>
          </a:xfrm>
        </p:grpSpPr>
        <p:sp>
          <p:nvSpPr>
            <p:cNvPr id="302" name="Google Shape;302;p28"/>
            <p:cNvSpPr/>
            <p:nvPr/>
          </p:nvSpPr>
          <p:spPr>
            <a:xfrm>
              <a:off x="5585950" y="570050"/>
              <a:ext cx="207925" cy="1068650"/>
            </a:xfrm>
            <a:custGeom>
              <a:rect b="b" l="l" r="r" t="t"/>
              <a:pathLst>
                <a:path extrusionOk="0" h="42746" w="8317">
                  <a:moveTo>
                    <a:pt x="3809" y="2382"/>
                  </a:moveTo>
                  <a:cubicBezTo>
                    <a:pt x="3809" y="2386"/>
                    <a:pt x="3808" y="2390"/>
                    <a:pt x="3808" y="2394"/>
                  </a:cubicBezTo>
                  <a:cubicBezTo>
                    <a:pt x="3808" y="2390"/>
                    <a:pt x="3808" y="2386"/>
                    <a:pt x="3809" y="2382"/>
                  </a:cubicBezTo>
                  <a:close/>
                  <a:moveTo>
                    <a:pt x="2052" y="3456"/>
                  </a:moveTo>
                  <a:cubicBezTo>
                    <a:pt x="2052" y="3458"/>
                    <a:pt x="2051" y="3461"/>
                    <a:pt x="2051" y="3463"/>
                  </a:cubicBezTo>
                  <a:lnTo>
                    <a:pt x="2051" y="3463"/>
                  </a:lnTo>
                  <a:cubicBezTo>
                    <a:pt x="2051" y="3461"/>
                    <a:pt x="2052" y="3458"/>
                    <a:pt x="2052" y="3456"/>
                  </a:cubicBezTo>
                  <a:close/>
                  <a:moveTo>
                    <a:pt x="2080" y="5125"/>
                  </a:moveTo>
                  <a:cubicBezTo>
                    <a:pt x="2080" y="5126"/>
                    <a:pt x="2080" y="5126"/>
                    <a:pt x="2080" y="5127"/>
                  </a:cubicBezTo>
                  <a:cubicBezTo>
                    <a:pt x="2080" y="5127"/>
                    <a:pt x="2080" y="5126"/>
                    <a:pt x="2080" y="5125"/>
                  </a:cubicBezTo>
                  <a:close/>
                  <a:moveTo>
                    <a:pt x="4047" y="7855"/>
                  </a:moveTo>
                  <a:cubicBezTo>
                    <a:pt x="4048" y="7861"/>
                    <a:pt x="4049" y="7864"/>
                    <a:pt x="4050" y="7868"/>
                  </a:cubicBezTo>
                  <a:lnTo>
                    <a:pt x="4050" y="7868"/>
                  </a:lnTo>
                  <a:cubicBezTo>
                    <a:pt x="4049" y="7864"/>
                    <a:pt x="4048" y="7860"/>
                    <a:pt x="4047" y="7855"/>
                  </a:cubicBezTo>
                  <a:close/>
                  <a:moveTo>
                    <a:pt x="1719" y="16839"/>
                  </a:moveTo>
                  <a:cubicBezTo>
                    <a:pt x="1718" y="16842"/>
                    <a:pt x="1716" y="16845"/>
                    <a:pt x="1714" y="16848"/>
                  </a:cubicBezTo>
                  <a:lnTo>
                    <a:pt x="1714" y="16848"/>
                  </a:lnTo>
                  <a:cubicBezTo>
                    <a:pt x="1716" y="16845"/>
                    <a:pt x="1718" y="16842"/>
                    <a:pt x="1719" y="16839"/>
                  </a:cubicBezTo>
                  <a:close/>
                  <a:moveTo>
                    <a:pt x="3534" y="17823"/>
                  </a:moveTo>
                  <a:cubicBezTo>
                    <a:pt x="3534" y="17823"/>
                    <a:pt x="3534" y="17823"/>
                    <a:pt x="3534" y="17823"/>
                  </a:cubicBezTo>
                  <a:cubicBezTo>
                    <a:pt x="3534" y="17823"/>
                    <a:pt x="3534" y="17823"/>
                    <a:pt x="3534" y="17823"/>
                  </a:cubicBezTo>
                  <a:close/>
                  <a:moveTo>
                    <a:pt x="3576" y="19433"/>
                  </a:moveTo>
                  <a:cubicBezTo>
                    <a:pt x="3576" y="19433"/>
                    <a:pt x="3576" y="19433"/>
                    <a:pt x="3575" y="19433"/>
                  </a:cubicBezTo>
                  <a:lnTo>
                    <a:pt x="3575" y="19433"/>
                  </a:lnTo>
                  <a:cubicBezTo>
                    <a:pt x="3576" y="19433"/>
                    <a:pt x="3576" y="19433"/>
                    <a:pt x="3576" y="19433"/>
                  </a:cubicBezTo>
                  <a:close/>
                  <a:moveTo>
                    <a:pt x="1069" y="22948"/>
                  </a:moveTo>
                  <a:lnTo>
                    <a:pt x="1069" y="22948"/>
                  </a:lnTo>
                  <a:cubicBezTo>
                    <a:pt x="1070" y="22951"/>
                    <a:pt x="1071" y="22954"/>
                    <a:pt x="1072" y="22957"/>
                  </a:cubicBezTo>
                  <a:cubicBezTo>
                    <a:pt x="1071" y="22954"/>
                    <a:pt x="1070" y="22951"/>
                    <a:pt x="1069" y="22948"/>
                  </a:cubicBezTo>
                  <a:close/>
                  <a:moveTo>
                    <a:pt x="4214" y="24025"/>
                  </a:moveTo>
                  <a:cubicBezTo>
                    <a:pt x="4215" y="24029"/>
                    <a:pt x="4217" y="24033"/>
                    <a:pt x="4218" y="24036"/>
                  </a:cubicBezTo>
                  <a:lnTo>
                    <a:pt x="4218" y="24036"/>
                  </a:lnTo>
                  <a:cubicBezTo>
                    <a:pt x="4217" y="24033"/>
                    <a:pt x="4216" y="24029"/>
                    <a:pt x="4214" y="24025"/>
                  </a:cubicBezTo>
                  <a:close/>
                  <a:moveTo>
                    <a:pt x="7933" y="29012"/>
                  </a:moveTo>
                  <a:cubicBezTo>
                    <a:pt x="7932" y="29014"/>
                    <a:pt x="7932" y="29015"/>
                    <a:pt x="7931" y="29017"/>
                  </a:cubicBezTo>
                  <a:lnTo>
                    <a:pt x="7931" y="29017"/>
                  </a:lnTo>
                  <a:cubicBezTo>
                    <a:pt x="7932" y="29016"/>
                    <a:pt x="7933" y="29014"/>
                    <a:pt x="7933" y="29012"/>
                  </a:cubicBezTo>
                  <a:close/>
                  <a:moveTo>
                    <a:pt x="7934" y="29012"/>
                  </a:moveTo>
                  <a:cubicBezTo>
                    <a:pt x="7933" y="29015"/>
                    <a:pt x="7932" y="29019"/>
                    <a:pt x="7930" y="29022"/>
                  </a:cubicBezTo>
                  <a:lnTo>
                    <a:pt x="7930" y="29022"/>
                  </a:lnTo>
                  <a:cubicBezTo>
                    <a:pt x="7932" y="29019"/>
                    <a:pt x="7933" y="29015"/>
                    <a:pt x="7934" y="29012"/>
                  </a:cubicBezTo>
                  <a:close/>
                  <a:moveTo>
                    <a:pt x="7930" y="29022"/>
                  </a:moveTo>
                  <a:cubicBezTo>
                    <a:pt x="7930" y="29023"/>
                    <a:pt x="7930" y="29024"/>
                    <a:pt x="7929" y="29025"/>
                  </a:cubicBezTo>
                  <a:lnTo>
                    <a:pt x="7929" y="29025"/>
                  </a:lnTo>
                  <a:cubicBezTo>
                    <a:pt x="7930" y="29024"/>
                    <a:pt x="7930" y="29023"/>
                    <a:pt x="7930" y="29022"/>
                  </a:cubicBezTo>
                  <a:close/>
                  <a:moveTo>
                    <a:pt x="6803" y="31110"/>
                  </a:moveTo>
                  <a:cubicBezTo>
                    <a:pt x="6802" y="31113"/>
                    <a:pt x="6801" y="31117"/>
                    <a:pt x="6800" y="31121"/>
                  </a:cubicBezTo>
                  <a:lnTo>
                    <a:pt x="6800" y="31121"/>
                  </a:lnTo>
                  <a:cubicBezTo>
                    <a:pt x="6801" y="31117"/>
                    <a:pt x="6802" y="31114"/>
                    <a:pt x="6803" y="31110"/>
                  </a:cubicBezTo>
                  <a:close/>
                  <a:moveTo>
                    <a:pt x="3353" y="35777"/>
                  </a:moveTo>
                  <a:cubicBezTo>
                    <a:pt x="3353" y="35778"/>
                    <a:pt x="3353" y="35778"/>
                    <a:pt x="3353" y="35779"/>
                  </a:cubicBezTo>
                  <a:cubicBezTo>
                    <a:pt x="3353" y="35778"/>
                    <a:pt x="3353" y="35778"/>
                    <a:pt x="3353" y="35777"/>
                  </a:cubicBezTo>
                  <a:close/>
                  <a:moveTo>
                    <a:pt x="398" y="37744"/>
                  </a:moveTo>
                  <a:cubicBezTo>
                    <a:pt x="398" y="37746"/>
                    <a:pt x="398" y="37747"/>
                    <a:pt x="399" y="37748"/>
                  </a:cubicBezTo>
                  <a:cubicBezTo>
                    <a:pt x="399" y="37747"/>
                    <a:pt x="398" y="37746"/>
                    <a:pt x="398" y="37744"/>
                  </a:cubicBezTo>
                  <a:close/>
                  <a:moveTo>
                    <a:pt x="3209" y="39432"/>
                  </a:moveTo>
                  <a:cubicBezTo>
                    <a:pt x="3209" y="39433"/>
                    <a:pt x="3209" y="39433"/>
                    <a:pt x="3209" y="39433"/>
                  </a:cubicBezTo>
                  <a:cubicBezTo>
                    <a:pt x="3209" y="39433"/>
                    <a:pt x="3209" y="39433"/>
                    <a:pt x="3209" y="39432"/>
                  </a:cubicBezTo>
                  <a:close/>
                  <a:moveTo>
                    <a:pt x="4375" y="359"/>
                  </a:moveTo>
                  <a:cubicBezTo>
                    <a:pt x="4375" y="359"/>
                    <a:pt x="4375" y="359"/>
                    <a:pt x="4375" y="359"/>
                  </a:cubicBezTo>
                  <a:cubicBezTo>
                    <a:pt x="4398" y="360"/>
                    <a:pt x="4421" y="363"/>
                    <a:pt x="4443" y="365"/>
                  </a:cubicBezTo>
                  <a:cubicBezTo>
                    <a:pt x="4455" y="369"/>
                    <a:pt x="4657" y="384"/>
                    <a:pt x="4771" y="471"/>
                  </a:cubicBezTo>
                  <a:cubicBezTo>
                    <a:pt x="4912" y="580"/>
                    <a:pt x="4972" y="764"/>
                    <a:pt x="4982" y="781"/>
                  </a:cubicBezTo>
                  <a:cubicBezTo>
                    <a:pt x="4982" y="781"/>
                    <a:pt x="4982" y="781"/>
                    <a:pt x="4982" y="781"/>
                  </a:cubicBezTo>
                  <a:cubicBezTo>
                    <a:pt x="4982" y="781"/>
                    <a:pt x="4984" y="784"/>
                    <a:pt x="4986" y="787"/>
                  </a:cubicBezTo>
                  <a:cubicBezTo>
                    <a:pt x="4988" y="789"/>
                    <a:pt x="5209" y="1341"/>
                    <a:pt x="5209" y="1341"/>
                  </a:cubicBezTo>
                  <a:cubicBezTo>
                    <a:pt x="5225" y="1408"/>
                    <a:pt x="5239" y="1473"/>
                    <a:pt x="5252" y="1542"/>
                  </a:cubicBezTo>
                  <a:cubicBezTo>
                    <a:pt x="5265" y="1610"/>
                    <a:pt x="5272" y="1677"/>
                    <a:pt x="5282" y="1745"/>
                  </a:cubicBezTo>
                  <a:cubicBezTo>
                    <a:pt x="5294" y="1897"/>
                    <a:pt x="5308" y="2050"/>
                    <a:pt x="5313" y="2204"/>
                  </a:cubicBezTo>
                  <a:cubicBezTo>
                    <a:pt x="5320" y="2377"/>
                    <a:pt x="5321" y="2551"/>
                    <a:pt x="5320" y="2723"/>
                  </a:cubicBezTo>
                  <a:cubicBezTo>
                    <a:pt x="5318" y="2866"/>
                    <a:pt x="5315" y="3008"/>
                    <a:pt x="5318" y="3150"/>
                  </a:cubicBezTo>
                  <a:cubicBezTo>
                    <a:pt x="5322" y="3323"/>
                    <a:pt x="5331" y="3496"/>
                    <a:pt x="5343" y="3668"/>
                  </a:cubicBezTo>
                  <a:cubicBezTo>
                    <a:pt x="5393" y="4423"/>
                    <a:pt x="5557" y="5164"/>
                    <a:pt x="5745" y="5895"/>
                  </a:cubicBezTo>
                  <a:cubicBezTo>
                    <a:pt x="5840" y="6262"/>
                    <a:pt x="5952" y="6624"/>
                    <a:pt x="6097" y="6976"/>
                  </a:cubicBezTo>
                  <a:cubicBezTo>
                    <a:pt x="6233" y="7308"/>
                    <a:pt x="6507" y="7962"/>
                    <a:pt x="6508" y="7962"/>
                  </a:cubicBezTo>
                  <a:cubicBezTo>
                    <a:pt x="6508" y="7962"/>
                    <a:pt x="6508" y="7962"/>
                    <a:pt x="6508" y="7962"/>
                  </a:cubicBezTo>
                  <a:lnTo>
                    <a:pt x="6508" y="7962"/>
                  </a:lnTo>
                  <a:cubicBezTo>
                    <a:pt x="6604" y="8203"/>
                    <a:pt x="6699" y="8446"/>
                    <a:pt x="6778" y="8693"/>
                  </a:cubicBezTo>
                  <a:cubicBezTo>
                    <a:pt x="6862" y="8958"/>
                    <a:pt x="6939" y="9227"/>
                    <a:pt x="7010" y="9496"/>
                  </a:cubicBezTo>
                  <a:cubicBezTo>
                    <a:pt x="7060" y="9701"/>
                    <a:pt x="7107" y="9906"/>
                    <a:pt x="7148" y="10111"/>
                  </a:cubicBezTo>
                  <a:cubicBezTo>
                    <a:pt x="7186" y="10302"/>
                    <a:pt x="7216" y="10493"/>
                    <a:pt x="7243" y="10685"/>
                  </a:cubicBezTo>
                  <a:cubicBezTo>
                    <a:pt x="7274" y="10961"/>
                    <a:pt x="7299" y="11236"/>
                    <a:pt x="7314" y="11515"/>
                  </a:cubicBezTo>
                  <a:cubicBezTo>
                    <a:pt x="7322" y="11653"/>
                    <a:pt x="7330" y="11793"/>
                    <a:pt x="7334" y="11932"/>
                  </a:cubicBezTo>
                  <a:cubicBezTo>
                    <a:pt x="7338" y="12060"/>
                    <a:pt x="7340" y="12188"/>
                    <a:pt x="7340" y="12317"/>
                  </a:cubicBezTo>
                  <a:cubicBezTo>
                    <a:pt x="7332" y="12535"/>
                    <a:pt x="7323" y="12752"/>
                    <a:pt x="7304" y="12970"/>
                  </a:cubicBezTo>
                  <a:cubicBezTo>
                    <a:pt x="7284" y="13192"/>
                    <a:pt x="7253" y="13412"/>
                    <a:pt x="7219" y="13633"/>
                  </a:cubicBezTo>
                  <a:cubicBezTo>
                    <a:pt x="7219" y="13632"/>
                    <a:pt x="7220" y="13631"/>
                    <a:pt x="7220" y="13630"/>
                  </a:cubicBezTo>
                  <a:lnTo>
                    <a:pt x="7220" y="13630"/>
                  </a:lnTo>
                  <a:cubicBezTo>
                    <a:pt x="7173" y="13896"/>
                    <a:pt x="7126" y="14163"/>
                    <a:pt x="7079" y="14430"/>
                  </a:cubicBezTo>
                  <a:cubicBezTo>
                    <a:pt x="7032" y="14684"/>
                    <a:pt x="6986" y="14940"/>
                    <a:pt x="6931" y="15192"/>
                  </a:cubicBezTo>
                  <a:cubicBezTo>
                    <a:pt x="6814" y="15716"/>
                    <a:pt x="6701" y="16241"/>
                    <a:pt x="6549" y="16755"/>
                  </a:cubicBezTo>
                  <a:cubicBezTo>
                    <a:pt x="6552" y="16749"/>
                    <a:pt x="6553" y="16741"/>
                    <a:pt x="6556" y="16734"/>
                  </a:cubicBezTo>
                  <a:lnTo>
                    <a:pt x="6556" y="16734"/>
                  </a:lnTo>
                  <a:cubicBezTo>
                    <a:pt x="6468" y="17016"/>
                    <a:pt x="6381" y="17298"/>
                    <a:pt x="6321" y="17587"/>
                  </a:cubicBezTo>
                  <a:cubicBezTo>
                    <a:pt x="6287" y="17748"/>
                    <a:pt x="6256" y="17909"/>
                    <a:pt x="6224" y="18071"/>
                  </a:cubicBezTo>
                  <a:cubicBezTo>
                    <a:pt x="6194" y="18215"/>
                    <a:pt x="6163" y="18359"/>
                    <a:pt x="6136" y="18503"/>
                  </a:cubicBezTo>
                  <a:cubicBezTo>
                    <a:pt x="6024" y="19079"/>
                    <a:pt x="5962" y="19667"/>
                    <a:pt x="5972" y="20254"/>
                  </a:cubicBezTo>
                  <a:cubicBezTo>
                    <a:pt x="5979" y="20604"/>
                    <a:pt x="6026" y="20953"/>
                    <a:pt x="6113" y="21293"/>
                  </a:cubicBezTo>
                  <a:cubicBezTo>
                    <a:pt x="6160" y="21474"/>
                    <a:pt x="6208" y="21657"/>
                    <a:pt x="6268" y="21835"/>
                  </a:cubicBezTo>
                  <a:cubicBezTo>
                    <a:pt x="6324" y="22007"/>
                    <a:pt x="6381" y="22178"/>
                    <a:pt x="6441" y="22348"/>
                  </a:cubicBezTo>
                  <a:cubicBezTo>
                    <a:pt x="6566" y="22707"/>
                    <a:pt x="6713" y="23057"/>
                    <a:pt x="6865" y="23406"/>
                  </a:cubicBezTo>
                  <a:cubicBezTo>
                    <a:pt x="7011" y="23737"/>
                    <a:pt x="7180" y="24059"/>
                    <a:pt x="7319" y="24393"/>
                  </a:cubicBezTo>
                  <a:cubicBezTo>
                    <a:pt x="7409" y="24622"/>
                    <a:pt x="7483" y="24855"/>
                    <a:pt x="7559" y="25089"/>
                  </a:cubicBezTo>
                  <a:cubicBezTo>
                    <a:pt x="7631" y="25309"/>
                    <a:pt x="7710" y="25527"/>
                    <a:pt x="7772" y="25751"/>
                  </a:cubicBezTo>
                  <a:cubicBezTo>
                    <a:pt x="7805" y="25883"/>
                    <a:pt x="7836" y="26017"/>
                    <a:pt x="7859" y="26152"/>
                  </a:cubicBezTo>
                  <a:cubicBezTo>
                    <a:pt x="7882" y="26294"/>
                    <a:pt x="7904" y="26440"/>
                    <a:pt x="7924" y="26585"/>
                  </a:cubicBezTo>
                  <a:cubicBezTo>
                    <a:pt x="7935" y="26690"/>
                    <a:pt x="7945" y="26795"/>
                    <a:pt x="7951" y="26904"/>
                  </a:cubicBezTo>
                  <a:cubicBezTo>
                    <a:pt x="7957" y="26998"/>
                    <a:pt x="7951" y="27090"/>
                    <a:pt x="7950" y="27183"/>
                  </a:cubicBezTo>
                  <a:cubicBezTo>
                    <a:pt x="7941" y="27291"/>
                    <a:pt x="7936" y="27399"/>
                    <a:pt x="7923" y="27505"/>
                  </a:cubicBezTo>
                  <a:cubicBezTo>
                    <a:pt x="7906" y="27630"/>
                    <a:pt x="7892" y="27753"/>
                    <a:pt x="7875" y="27877"/>
                  </a:cubicBezTo>
                  <a:cubicBezTo>
                    <a:pt x="7845" y="28048"/>
                    <a:pt x="7817" y="28218"/>
                    <a:pt x="7785" y="28387"/>
                  </a:cubicBezTo>
                  <a:cubicBezTo>
                    <a:pt x="7772" y="28446"/>
                    <a:pt x="7760" y="28504"/>
                    <a:pt x="7745" y="28563"/>
                  </a:cubicBezTo>
                  <a:cubicBezTo>
                    <a:pt x="7732" y="28608"/>
                    <a:pt x="7715" y="28652"/>
                    <a:pt x="7697" y="28695"/>
                  </a:cubicBezTo>
                  <a:cubicBezTo>
                    <a:pt x="7700" y="28693"/>
                    <a:pt x="7700" y="28692"/>
                    <a:pt x="7701" y="28692"/>
                  </a:cubicBezTo>
                  <a:lnTo>
                    <a:pt x="7701" y="28692"/>
                  </a:lnTo>
                  <a:cubicBezTo>
                    <a:pt x="7697" y="28696"/>
                    <a:pt x="7695" y="28702"/>
                    <a:pt x="7693" y="28708"/>
                  </a:cubicBezTo>
                  <a:cubicBezTo>
                    <a:pt x="7692" y="28709"/>
                    <a:pt x="7691" y="28712"/>
                    <a:pt x="7691" y="28714"/>
                  </a:cubicBezTo>
                  <a:lnTo>
                    <a:pt x="7691" y="28711"/>
                  </a:lnTo>
                  <a:cubicBezTo>
                    <a:pt x="7606" y="28900"/>
                    <a:pt x="7522" y="29086"/>
                    <a:pt x="7442" y="29274"/>
                  </a:cubicBezTo>
                  <a:lnTo>
                    <a:pt x="7441" y="29273"/>
                  </a:lnTo>
                  <a:cubicBezTo>
                    <a:pt x="7362" y="29455"/>
                    <a:pt x="7308" y="29643"/>
                    <a:pt x="7246" y="29831"/>
                  </a:cubicBezTo>
                  <a:cubicBezTo>
                    <a:pt x="7210" y="29943"/>
                    <a:pt x="7168" y="30053"/>
                    <a:pt x="7121" y="30161"/>
                  </a:cubicBezTo>
                  <a:cubicBezTo>
                    <a:pt x="7076" y="30260"/>
                    <a:pt x="7032" y="30360"/>
                    <a:pt x="6998" y="30463"/>
                  </a:cubicBezTo>
                  <a:cubicBezTo>
                    <a:pt x="6921" y="30683"/>
                    <a:pt x="6862" y="30909"/>
                    <a:pt x="6797" y="31132"/>
                  </a:cubicBezTo>
                  <a:cubicBezTo>
                    <a:pt x="6798" y="31129"/>
                    <a:pt x="6799" y="31125"/>
                    <a:pt x="6800" y="31121"/>
                  </a:cubicBezTo>
                  <a:lnTo>
                    <a:pt x="6800" y="31121"/>
                  </a:lnTo>
                  <a:cubicBezTo>
                    <a:pt x="6774" y="31207"/>
                    <a:pt x="6746" y="31293"/>
                    <a:pt x="6717" y="31378"/>
                  </a:cubicBezTo>
                  <a:cubicBezTo>
                    <a:pt x="6656" y="31550"/>
                    <a:pt x="6578" y="31713"/>
                    <a:pt x="6509" y="31879"/>
                  </a:cubicBezTo>
                  <a:cubicBezTo>
                    <a:pt x="6441" y="32037"/>
                    <a:pt x="6378" y="32197"/>
                    <a:pt x="6321" y="32361"/>
                  </a:cubicBezTo>
                  <a:cubicBezTo>
                    <a:pt x="6263" y="32528"/>
                    <a:pt x="6207" y="32695"/>
                    <a:pt x="6158" y="32864"/>
                  </a:cubicBezTo>
                  <a:cubicBezTo>
                    <a:pt x="6105" y="33044"/>
                    <a:pt x="6063" y="33226"/>
                    <a:pt x="6023" y="33409"/>
                  </a:cubicBezTo>
                  <a:cubicBezTo>
                    <a:pt x="5983" y="33598"/>
                    <a:pt x="5941" y="33788"/>
                    <a:pt x="5893" y="33974"/>
                  </a:cubicBezTo>
                  <a:cubicBezTo>
                    <a:pt x="5846" y="34161"/>
                    <a:pt x="5798" y="34346"/>
                    <a:pt x="5767" y="34535"/>
                  </a:cubicBezTo>
                  <a:cubicBezTo>
                    <a:pt x="5708" y="34898"/>
                    <a:pt x="5711" y="35269"/>
                    <a:pt x="5688" y="35633"/>
                  </a:cubicBezTo>
                  <a:cubicBezTo>
                    <a:pt x="5678" y="35799"/>
                    <a:pt x="5665" y="35967"/>
                    <a:pt x="5666" y="36134"/>
                  </a:cubicBezTo>
                  <a:cubicBezTo>
                    <a:pt x="5668" y="36234"/>
                    <a:pt x="5668" y="36333"/>
                    <a:pt x="5676" y="36431"/>
                  </a:cubicBezTo>
                  <a:cubicBezTo>
                    <a:pt x="5682" y="36511"/>
                    <a:pt x="5690" y="36592"/>
                    <a:pt x="5699" y="36671"/>
                  </a:cubicBezTo>
                  <a:cubicBezTo>
                    <a:pt x="5717" y="36856"/>
                    <a:pt x="5734" y="37039"/>
                    <a:pt x="5753" y="37223"/>
                  </a:cubicBezTo>
                  <a:cubicBezTo>
                    <a:pt x="5773" y="37407"/>
                    <a:pt x="5800" y="37594"/>
                    <a:pt x="5832" y="37778"/>
                  </a:cubicBezTo>
                  <a:cubicBezTo>
                    <a:pt x="5894" y="38137"/>
                    <a:pt x="5957" y="38498"/>
                    <a:pt x="6005" y="38862"/>
                  </a:cubicBezTo>
                  <a:cubicBezTo>
                    <a:pt x="6029" y="39047"/>
                    <a:pt x="6050" y="39232"/>
                    <a:pt x="6073" y="39417"/>
                  </a:cubicBezTo>
                  <a:cubicBezTo>
                    <a:pt x="6094" y="39590"/>
                    <a:pt x="6119" y="39761"/>
                    <a:pt x="6141" y="39932"/>
                  </a:cubicBezTo>
                  <a:cubicBezTo>
                    <a:pt x="6146" y="39994"/>
                    <a:pt x="6155" y="40055"/>
                    <a:pt x="6158" y="40117"/>
                  </a:cubicBezTo>
                  <a:cubicBezTo>
                    <a:pt x="6159" y="40174"/>
                    <a:pt x="6162" y="40233"/>
                    <a:pt x="6165" y="40291"/>
                  </a:cubicBezTo>
                  <a:cubicBezTo>
                    <a:pt x="6162" y="40374"/>
                    <a:pt x="6161" y="40457"/>
                    <a:pt x="6154" y="40541"/>
                  </a:cubicBezTo>
                  <a:cubicBezTo>
                    <a:pt x="6145" y="40618"/>
                    <a:pt x="6134" y="40693"/>
                    <a:pt x="6122" y="40769"/>
                  </a:cubicBezTo>
                  <a:cubicBezTo>
                    <a:pt x="6097" y="40895"/>
                    <a:pt x="6068" y="41022"/>
                    <a:pt x="6036" y="41149"/>
                  </a:cubicBezTo>
                  <a:cubicBezTo>
                    <a:pt x="6017" y="41211"/>
                    <a:pt x="5998" y="41273"/>
                    <a:pt x="5975" y="41334"/>
                  </a:cubicBezTo>
                  <a:cubicBezTo>
                    <a:pt x="5954" y="41388"/>
                    <a:pt x="5933" y="41441"/>
                    <a:pt x="5910" y="41494"/>
                  </a:cubicBezTo>
                  <a:lnTo>
                    <a:pt x="5911" y="41493"/>
                  </a:lnTo>
                  <a:lnTo>
                    <a:pt x="5911" y="41493"/>
                  </a:lnTo>
                  <a:cubicBezTo>
                    <a:pt x="5911" y="41494"/>
                    <a:pt x="5910" y="41494"/>
                    <a:pt x="5910" y="41495"/>
                  </a:cubicBezTo>
                  <a:lnTo>
                    <a:pt x="5908" y="41497"/>
                  </a:lnTo>
                  <a:cubicBezTo>
                    <a:pt x="5908" y="41497"/>
                    <a:pt x="5908" y="41498"/>
                    <a:pt x="5907" y="41498"/>
                  </a:cubicBezTo>
                  <a:lnTo>
                    <a:pt x="5907" y="41499"/>
                  </a:lnTo>
                  <a:cubicBezTo>
                    <a:pt x="5907" y="41500"/>
                    <a:pt x="5906" y="41501"/>
                    <a:pt x="5905" y="41501"/>
                  </a:cubicBezTo>
                  <a:cubicBezTo>
                    <a:pt x="5905" y="41502"/>
                    <a:pt x="5905" y="41504"/>
                    <a:pt x="5904" y="41506"/>
                  </a:cubicBezTo>
                  <a:cubicBezTo>
                    <a:pt x="5889" y="41534"/>
                    <a:pt x="5872" y="41565"/>
                    <a:pt x="5855" y="41595"/>
                  </a:cubicBezTo>
                  <a:cubicBezTo>
                    <a:pt x="5828" y="41645"/>
                    <a:pt x="5798" y="41691"/>
                    <a:pt x="5765" y="41738"/>
                  </a:cubicBezTo>
                  <a:cubicBezTo>
                    <a:pt x="5734" y="41784"/>
                    <a:pt x="5700" y="41827"/>
                    <a:pt x="5665" y="41870"/>
                  </a:cubicBezTo>
                  <a:cubicBezTo>
                    <a:pt x="5623" y="41918"/>
                    <a:pt x="5577" y="41966"/>
                    <a:pt x="5532" y="42013"/>
                  </a:cubicBezTo>
                  <a:cubicBezTo>
                    <a:pt x="5483" y="42054"/>
                    <a:pt x="5434" y="42096"/>
                    <a:pt x="5383" y="42136"/>
                  </a:cubicBezTo>
                  <a:cubicBezTo>
                    <a:pt x="5337" y="42167"/>
                    <a:pt x="5289" y="42197"/>
                    <a:pt x="5239" y="42227"/>
                  </a:cubicBezTo>
                  <a:cubicBezTo>
                    <a:pt x="5192" y="42249"/>
                    <a:pt x="5144" y="42268"/>
                    <a:pt x="5097" y="42289"/>
                  </a:cubicBezTo>
                  <a:cubicBezTo>
                    <a:pt x="5045" y="42306"/>
                    <a:pt x="4996" y="42322"/>
                    <a:pt x="4943" y="42336"/>
                  </a:cubicBezTo>
                  <a:cubicBezTo>
                    <a:pt x="4866" y="42350"/>
                    <a:pt x="4791" y="42363"/>
                    <a:pt x="4714" y="42372"/>
                  </a:cubicBezTo>
                  <a:cubicBezTo>
                    <a:pt x="4681" y="42376"/>
                    <a:pt x="4648" y="42377"/>
                    <a:pt x="4614" y="42379"/>
                  </a:cubicBezTo>
                  <a:cubicBezTo>
                    <a:pt x="4607" y="42364"/>
                    <a:pt x="4599" y="42351"/>
                    <a:pt x="4588" y="42339"/>
                  </a:cubicBezTo>
                  <a:cubicBezTo>
                    <a:pt x="4560" y="42296"/>
                    <a:pt x="4528" y="42255"/>
                    <a:pt x="4497" y="42214"/>
                  </a:cubicBezTo>
                  <a:cubicBezTo>
                    <a:pt x="4453" y="42148"/>
                    <a:pt x="4406" y="42084"/>
                    <a:pt x="4362" y="42020"/>
                  </a:cubicBezTo>
                  <a:cubicBezTo>
                    <a:pt x="4262" y="41867"/>
                    <a:pt x="4166" y="41714"/>
                    <a:pt x="4075" y="41554"/>
                  </a:cubicBezTo>
                  <a:cubicBezTo>
                    <a:pt x="3991" y="41405"/>
                    <a:pt x="3913" y="41252"/>
                    <a:pt x="3835" y="41100"/>
                  </a:cubicBezTo>
                  <a:lnTo>
                    <a:pt x="3835" y="41100"/>
                  </a:lnTo>
                  <a:cubicBezTo>
                    <a:pt x="3839" y="41108"/>
                    <a:pt x="3843" y="41115"/>
                    <a:pt x="3847" y="41121"/>
                  </a:cubicBezTo>
                  <a:cubicBezTo>
                    <a:pt x="3756" y="40941"/>
                    <a:pt x="3668" y="40757"/>
                    <a:pt x="3585" y="40572"/>
                  </a:cubicBezTo>
                  <a:cubicBezTo>
                    <a:pt x="3507" y="40399"/>
                    <a:pt x="3440" y="40222"/>
                    <a:pt x="3375" y="40043"/>
                  </a:cubicBezTo>
                  <a:cubicBezTo>
                    <a:pt x="3342" y="39941"/>
                    <a:pt x="3309" y="39840"/>
                    <a:pt x="3283" y="39736"/>
                  </a:cubicBezTo>
                  <a:cubicBezTo>
                    <a:pt x="3257" y="39638"/>
                    <a:pt x="3234" y="39542"/>
                    <a:pt x="3210" y="39443"/>
                  </a:cubicBezTo>
                  <a:lnTo>
                    <a:pt x="3210" y="39442"/>
                  </a:lnTo>
                  <a:cubicBezTo>
                    <a:pt x="3209" y="39438"/>
                    <a:pt x="3209" y="39435"/>
                    <a:pt x="3208" y="39431"/>
                  </a:cubicBezTo>
                  <a:lnTo>
                    <a:pt x="3208" y="39431"/>
                  </a:lnTo>
                  <a:cubicBezTo>
                    <a:pt x="3209" y="39431"/>
                    <a:pt x="3209" y="39432"/>
                    <a:pt x="3209" y="39432"/>
                  </a:cubicBezTo>
                  <a:lnTo>
                    <a:pt x="3209" y="39432"/>
                  </a:lnTo>
                  <a:cubicBezTo>
                    <a:pt x="3191" y="39334"/>
                    <a:pt x="3175" y="39241"/>
                    <a:pt x="3164" y="39143"/>
                  </a:cubicBezTo>
                  <a:cubicBezTo>
                    <a:pt x="3153" y="39049"/>
                    <a:pt x="3145" y="38959"/>
                    <a:pt x="3137" y="38865"/>
                  </a:cubicBezTo>
                  <a:lnTo>
                    <a:pt x="3137" y="38875"/>
                  </a:lnTo>
                  <a:cubicBezTo>
                    <a:pt x="3137" y="38867"/>
                    <a:pt x="3136" y="38859"/>
                    <a:pt x="3135" y="38851"/>
                  </a:cubicBezTo>
                  <a:cubicBezTo>
                    <a:pt x="3125" y="38651"/>
                    <a:pt x="3115" y="38451"/>
                    <a:pt x="3111" y="38252"/>
                  </a:cubicBezTo>
                  <a:cubicBezTo>
                    <a:pt x="3107" y="38057"/>
                    <a:pt x="3113" y="37862"/>
                    <a:pt x="3123" y="37667"/>
                  </a:cubicBezTo>
                  <a:cubicBezTo>
                    <a:pt x="3148" y="37329"/>
                    <a:pt x="3177" y="36993"/>
                    <a:pt x="3212" y="36655"/>
                  </a:cubicBezTo>
                  <a:cubicBezTo>
                    <a:pt x="3227" y="36514"/>
                    <a:pt x="3246" y="36371"/>
                    <a:pt x="3269" y="36231"/>
                  </a:cubicBezTo>
                  <a:cubicBezTo>
                    <a:pt x="3295" y="36072"/>
                    <a:pt x="3325" y="35914"/>
                    <a:pt x="3357" y="35756"/>
                  </a:cubicBezTo>
                  <a:lnTo>
                    <a:pt x="3357" y="35756"/>
                  </a:lnTo>
                  <a:cubicBezTo>
                    <a:pt x="3356" y="35764"/>
                    <a:pt x="3355" y="35770"/>
                    <a:pt x="3353" y="35777"/>
                  </a:cubicBezTo>
                  <a:lnTo>
                    <a:pt x="3353" y="35777"/>
                  </a:lnTo>
                  <a:cubicBezTo>
                    <a:pt x="3422" y="35499"/>
                    <a:pt x="3495" y="35224"/>
                    <a:pt x="3584" y="34951"/>
                  </a:cubicBezTo>
                  <a:cubicBezTo>
                    <a:pt x="3675" y="34671"/>
                    <a:pt x="3772" y="34391"/>
                    <a:pt x="3866" y="34113"/>
                  </a:cubicBezTo>
                  <a:cubicBezTo>
                    <a:pt x="4046" y="33571"/>
                    <a:pt x="4176" y="33015"/>
                    <a:pt x="4343" y="32469"/>
                  </a:cubicBezTo>
                  <a:cubicBezTo>
                    <a:pt x="4455" y="32107"/>
                    <a:pt x="4587" y="31750"/>
                    <a:pt x="4707" y="31389"/>
                  </a:cubicBezTo>
                  <a:cubicBezTo>
                    <a:pt x="4765" y="31210"/>
                    <a:pt x="4812" y="31027"/>
                    <a:pt x="4859" y="30844"/>
                  </a:cubicBezTo>
                  <a:cubicBezTo>
                    <a:pt x="4904" y="30665"/>
                    <a:pt x="4951" y="30488"/>
                    <a:pt x="5003" y="30311"/>
                  </a:cubicBezTo>
                  <a:cubicBezTo>
                    <a:pt x="5030" y="30216"/>
                    <a:pt x="5058" y="30121"/>
                    <a:pt x="5083" y="30025"/>
                  </a:cubicBezTo>
                  <a:cubicBezTo>
                    <a:pt x="5104" y="29946"/>
                    <a:pt x="5118" y="29866"/>
                    <a:pt x="5132" y="29785"/>
                  </a:cubicBezTo>
                  <a:cubicBezTo>
                    <a:pt x="5162" y="29597"/>
                    <a:pt x="5189" y="29409"/>
                    <a:pt x="5208" y="29220"/>
                  </a:cubicBezTo>
                  <a:cubicBezTo>
                    <a:pt x="5224" y="29035"/>
                    <a:pt x="5234" y="28852"/>
                    <a:pt x="5241" y="28668"/>
                  </a:cubicBezTo>
                  <a:cubicBezTo>
                    <a:pt x="5247" y="28501"/>
                    <a:pt x="5247" y="28332"/>
                    <a:pt x="5256" y="28165"/>
                  </a:cubicBezTo>
                  <a:cubicBezTo>
                    <a:pt x="5269" y="28008"/>
                    <a:pt x="5287" y="27849"/>
                    <a:pt x="5292" y="27691"/>
                  </a:cubicBezTo>
                  <a:cubicBezTo>
                    <a:pt x="5298" y="27544"/>
                    <a:pt x="5291" y="27398"/>
                    <a:pt x="5275" y="27252"/>
                  </a:cubicBezTo>
                  <a:cubicBezTo>
                    <a:pt x="5258" y="27100"/>
                    <a:pt x="5234" y="26949"/>
                    <a:pt x="5214" y="26798"/>
                  </a:cubicBezTo>
                  <a:cubicBezTo>
                    <a:pt x="5195" y="26653"/>
                    <a:pt x="5177" y="26507"/>
                    <a:pt x="5158" y="26363"/>
                  </a:cubicBezTo>
                  <a:cubicBezTo>
                    <a:pt x="5117" y="26037"/>
                    <a:pt x="5065" y="25715"/>
                    <a:pt x="4990" y="25396"/>
                  </a:cubicBezTo>
                  <a:cubicBezTo>
                    <a:pt x="4908" y="25041"/>
                    <a:pt x="4803" y="24694"/>
                    <a:pt x="4698" y="24346"/>
                  </a:cubicBezTo>
                  <a:cubicBezTo>
                    <a:pt x="4593" y="24007"/>
                    <a:pt x="4468" y="23679"/>
                    <a:pt x="4349" y="23344"/>
                  </a:cubicBezTo>
                  <a:cubicBezTo>
                    <a:pt x="4288" y="23169"/>
                    <a:pt x="4225" y="22995"/>
                    <a:pt x="4158" y="22822"/>
                  </a:cubicBezTo>
                  <a:cubicBezTo>
                    <a:pt x="4092" y="22646"/>
                    <a:pt x="4024" y="22472"/>
                    <a:pt x="3962" y="22297"/>
                  </a:cubicBezTo>
                  <a:lnTo>
                    <a:pt x="3962" y="22297"/>
                  </a:lnTo>
                  <a:lnTo>
                    <a:pt x="3970" y="22318"/>
                  </a:lnTo>
                  <a:cubicBezTo>
                    <a:pt x="3876" y="22021"/>
                    <a:pt x="3798" y="21723"/>
                    <a:pt x="3733" y="21419"/>
                  </a:cubicBezTo>
                  <a:lnTo>
                    <a:pt x="3733" y="21419"/>
                  </a:lnTo>
                  <a:lnTo>
                    <a:pt x="3734" y="21421"/>
                  </a:lnTo>
                  <a:cubicBezTo>
                    <a:pt x="3702" y="21256"/>
                    <a:pt x="3674" y="21090"/>
                    <a:pt x="3650" y="20924"/>
                  </a:cubicBezTo>
                  <a:cubicBezTo>
                    <a:pt x="3626" y="20762"/>
                    <a:pt x="3612" y="20598"/>
                    <a:pt x="3598" y="20436"/>
                  </a:cubicBezTo>
                  <a:cubicBezTo>
                    <a:pt x="3578" y="20100"/>
                    <a:pt x="3564" y="19768"/>
                    <a:pt x="3575" y="19433"/>
                  </a:cubicBezTo>
                  <a:lnTo>
                    <a:pt x="3575" y="19433"/>
                  </a:lnTo>
                  <a:cubicBezTo>
                    <a:pt x="3575" y="19433"/>
                    <a:pt x="3574" y="19435"/>
                    <a:pt x="3574" y="19436"/>
                  </a:cubicBezTo>
                  <a:lnTo>
                    <a:pt x="3574" y="19436"/>
                  </a:lnTo>
                  <a:cubicBezTo>
                    <a:pt x="3576" y="19431"/>
                    <a:pt x="3576" y="19425"/>
                    <a:pt x="3576" y="19420"/>
                  </a:cubicBezTo>
                  <a:lnTo>
                    <a:pt x="3576" y="19417"/>
                  </a:lnTo>
                  <a:cubicBezTo>
                    <a:pt x="3582" y="19329"/>
                    <a:pt x="3586" y="19241"/>
                    <a:pt x="3601" y="19155"/>
                  </a:cubicBezTo>
                  <a:cubicBezTo>
                    <a:pt x="3615" y="19069"/>
                    <a:pt x="3630" y="18982"/>
                    <a:pt x="3647" y="18896"/>
                  </a:cubicBezTo>
                  <a:cubicBezTo>
                    <a:pt x="3692" y="18707"/>
                    <a:pt x="3738" y="18520"/>
                    <a:pt x="3786" y="18331"/>
                  </a:cubicBezTo>
                  <a:cubicBezTo>
                    <a:pt x="3834" y="18135"/>
                    <a:pt x="3876" y="17939"/>
                    <a:pt x="3917" y="17740"/>
                  </a:cubicBezTo>
                  <a:lnTo>
                    <a:pt x="3917" y="17740"/>
                  </a:lnTo>
                  <a:cubicBezTo>
                    <a:pt x="3915" y="17747"/>
                    <a:pt x="3913" y="17756"/>
                    <a:pt x="3912" y="17763"/>
                  </a:cubicBezTo>
                  <a:cubicBezTo>
                    <a:pt x="3942" y="17627"/>
                    <a:pt x="3974" y="17493"/>
                    <a:pt x="4014" y="17359"/>
                  </a:cubicBezTo>
                  <a:cubicBezTo>
                    <a:pt x="4055" y="17226"/>
                    <a:pt x="4098" y="17089"/>
                    <a:pt x="4141" y="16956"/>
                  </a:cubicBezTo>
                  <a:cubicBezTo>
                    <a:pt x="4218" y="16712"/>
                    <a:pt x="4296" y="16467"/>
                    <a:pt x="4349" y="16219"/>
                  </a:cubicBezTo>
                  <a:cubicBezTo>
                    <a:pt x="4405" y="15962"/>
                    <a:pt x="4454" y="15702"/>
                    <a:pt x="4505" y="15444"/>
                  </a:cubicBezTo>
                  <a:cubicBezTo>
                    <a:pt x="4519" y="15364"/>
                    <a:pt x="4535" y="15283"/>
                    <a:pt x="4551" y="15203"/>
                  </a:cubicBezTo>
                  <a:cubicBezTo>
                    <a:pt x="4557" y="15147"/>
                    <a:pt x="4568" y="15091"/>
                    <a:pt x="4582" y="15037"/>
                  </a:cubicBezTo>
                  <a:lnTo>
                    <a:pt x="4585" y="15018"/>
                  </a:lnTo>
                  <a:cubicBezTo>
                    <a:pt x="4586" y="15012"/>
                    <a:pt x="4587" y="15005"/>
                    <a:pt x="4589" y="14999"/>
                  </a:cubicBezTo>
                  <a:cubicBezTo>
                    <a:pt x="4607" y="14917"/>
                    <a:pt x="4629" y="14838"/>
                    <a:pt x="4653" y="14756"/>
                  </a:cubicBezTo>
                  <a:cubicBezTo>
                    <a:pt x="4677" y="14679"/>
                    <a:pt x="4699" y="14601"/>
                    <a:pt x="4723" y="14521"/>
                  </a:cubicBezTo>
                  <a:cubicBezTo>
                    <a:pt x="4726" y="14508"/>
                    <a:pt x="4731" y="14494"/>
                    <a:pt x="4734" y="14482"/>
                  </a:cubicBezTo>
                  <a:cubicBezTo>
                    <a:pt x="4778" y="14327"/>
                    <a:pt x="4827" y="14172"/>
                    <a:pt x="4873" y="14016"/>
                  </a:cubicBezTo>
                  <a:cubicBezTo>
                    <a:pt x="4883" y="13980"/>
                    <a:pt x="4892" y="13944"/>
                    <a:pt x="4901" y="13906"/>
                  </a:cubicBezTo>
                  <a:cubicBezTo>
                    <a:pt x="4927" y="13794"/>
                    <a:pt x="4950" y="13684"/>
                    <a:pt x="4968" y="13571"/>
                  </a:cubicBezTo>
                  <a:cubicBezTo>
                    <a:pt x="5004" y="13344"/>
                    <a:pt x="5016" y="13113"/>
                    <a:pt x="5025" y="12884"/>
                  </a:cubicBezTo>
                  <a:cubicBezTo>
                    <a:pt x="5040" y="12519"/>
                    <a:pt x="5039" y="12153"/>
                    <a:pt x="5028" y="11786"/>
                  </a:cubicBezTo>
                  <a:cubicBezTo>
                    <a:pt x="5017" y="11423"/>
                    <a:pt x="4995" y="11059"/>
                    <a:pt x="4951" y="10698"/>
                  </a:cubicBezTo>
                  <a:cubicBezTo>
                    <a:pt x="4907" y="10327"/>
                    <a:pt x="4842" y="9960"/>
                    <a:pt x="4773" y="9592"/>
                  </a:cubicBezTo>
                  <a:cubicBezTo>
                    <a:pt x="4703" y="9224"/>
                    <a:pt x="4612" y="8861"/>
                    <a:pt x="4536" y="8494"/>
                  </a:cubicBezTo>
                  <a:lnTo>
                    <a:pt x="4536" y="8494"/>
                  </a:lnTo>
                  <a:cubicBezTo>
                    <a:pt x="4537" y="8498"/>
                    <a:pt x="4538" y="8503"/>
                    <a:pt x="4541" y="8507"/>
                  </a:cubicBezTo>
                  <a:cubicBezTo>
                    <a:pt x="4479" y="8190"/>
                    <a:pt x="4418" y="7874"/>
                    <a:pt x="4350" y="7560"/>
                  </a:cubicBezTo>
                  <a:cubicBezTo>
                    <a:pt x="4286" y="7258"/>
                    <a:pt x="4211" y="6957"/>
                    <a:pt x="4144" y="6654"/>
                  </a:cubicBezTo>
                  <a:lnTo>
                    <a:pt x="4144" y="6654"/>
                  </a:lnTo>
                  <a:cubicBezTo>
                    <a:pt x="4144" y="6658"/>
                    <a:pt x="4145" y="6662"/>
                    <a:pt x="4145" y="6665"/>
                  </a:cubicBezTo>
                  <a:lnTo>
                    <a:pt x="4145" y="6665"/>
                  </a:lnTo>
                  <a:cubicBezTo>
                    <a:pt x="4105" y="6469"/>
                    <a:pt x="4069" y="6274"/>
                    <a:pt x="4040" y="6074"/>
                  </a:cubicBezTo>
                  <a:cubicBezTo>
                    <a:pt x="4006" y="5842"/>
                    <a:pt x="3974" y="5608"/>
                    <a:pt x="3940" y="5374"/>
                  </a:cubicBezTo>
                  <a:cubicBezTo>
                    <a:pt x="3910" y="5167"/>
                    <a:pt x="3885" y="4960"/>
                    <a:pt x="3862" y="4753"/>
                  </a:cubicBezTo>
                  <a:cubicBezTo>
                    <a:pt x="3839" y="4554"/>
                    <a:pt x="3828" y="4353"/>
                    <a:pt x="3814" y="4153"/>
                  </a:cubicBezTo>
                  <a:cubicBezTo>
                    <a:pt x="3797" y="3860"/>
                    <a:pt x="3778" y="3568"/>
                    <a:pt x="3780" y="3274"/>
                  </a:cubicBezTo>
                  <a:cubicBezTo>
                    <a:pt x="3783" y="2974"/>
                    <a:pt x="3792" y="2672"/>
                    <a:pt x="3810" y="2371"/>
                  </a:cubicBezTo>
                  <a:lnTo>
                    <a:pt x="3810" y="2371"/>
                  </a:lnTo>
                  <a:cubicBezTo>
                    <a:pt x="3820" y="2262"/>
                    <a:pt x="3829" y="2153"/>
                    <a:pt x="3843" y="2043"/>
                  </a:cubicBezTo>
                  <a:cubicBezTo>
                    <a:pt x="3857" y="1936"/>
                    <a:pt x="3874" y="1831"/>
                    <a:pt x="3892" y="1722"/>
                  </a:cubicBezTo>
                  <a:cubicBezTo>
                    <a:pt x="3930" y="1533"/>
                    <a:pt x="4130" y="792"/>
                    <a:pt x="4192" y="608"/>
                  </a:cubicBezTo>
                  <a:cubicBezTo>
                    <a:pt x="4192" y="608"/>
                    <a:pt x="4192" y="608"/>
                    <a:pt x="4192" y="608"/>
                  </a:cubicBezTo>
                  <a:cubicBezTo>
                    <a:pt x="4195" y="608"/>
                    <a:pt x="4345" y="359"/>
                    <a:pt x="4375" y="359"/>
                  </a:cubicBezTo>
                  <a:close/>
                  <a:moveTo>
                    <a:pt x="3870" y="450"/>
                  </a:moveTo>
                  <a:lnTo>
                    <a:pt x="3870" y="450"/>
                  </a:lnTo>
                  <a:cubicBezTo>
                    <a:pt x="3814" y="602"/>
                    <a:pt x="3764" y="756"/>
                    <a:pt x="3717" y="911"/>
                  </a:cubicBezTo>
                  <a:cubicBezTo>
                    <a:pt x="3669" y="1067"/>
                    <a:pt x="3634" y="1227"/>
                    <a:pt x="3596" y="1384"/>
                  </a:cubicBezTo>
                  <a:cubicBezTo>
                    <a:pt x="3556" y="1546"/>
                    <a:pt x="3529" y="1710"/>
                    <a:pt x="3503" y="1872"/>
                  </a:cubicBezTo>
                  <a:cubicBezTo>
                    <a:pt x="3475" y="2037"/>
                    <a:pt x="3458" y="2202"/>
                    <a:pt x="3451" y="2368"/>
                  </a:cubicBezTo>
                  <a:cubicBezTo>
                    <a:pt x="3432" y="2694"/>
                    <a:pt x="3419" y="3022"/>
                    <a:pt x="3423" y="3349"/>
                  </a:cubicBezTo>
                  <a:cubicBezTo>
                    <a:pt x="3425" y="3539"/>
                    <a:pt x="3430" y="3728"/>
                    <a:pt x="3439" y="3917"/>
                  </a:cubicBezTo>
                  <a:cubicBezTo>
                    <a:pt x="3451" y="4108"/>
                    <a:pt x="3459" y="4300"/>
                    <a:pt x="3477" y="4493"/>
                  </a:cubicBezTo>
                  <a:cubicBezTo>
                    <a:pt x="3512" y="4882"/>
                    <a:pt x="3563" y="5268"/>
                    <a:pt x="3617" y="5654"/>
                  </a:cubicBezTo>
                  <a:cubicBezTo>
                    <a:pt x="3668" y="6020"/>
                    <a:pt x="3714" y="6390"/>
                    <a:pt x="3798" y="6752"/>
                  </a:cubicBezTo>
                  <a:cubicBezTo>
                    <a:pt x="3883" y="7126"/>
                    <a:pt x="3974" y="7497"/>
                    <a:pt x="4052" y="7874"/>
                  </a:cubicBezTo>
                  <a:cubicBezTo>
                    <a:pt x="4051" y="7872"/>
                    <a:pt x="4050" y="7870"/>
                    <a:pt x="4050" y="7868"/>
                  </a:cubicBezTo>
                  <a:lnTo>
                    <a:pt x="4050" y="7868"/>
                  </a:lnTo>
                  <a:cubicBezTo>
                    <a:pt x="4099" y="8115"/>
                    <a:pt x="4144" y="8363"/>
                    <a:pt x="4195" y="8609"/>
                  </a:cubicBezTo>
                  <a:cubicBezTo>
                    <a:pt x="4249" y="8871"/>
                    <a:pt x="4309" y="9134"/>
                    <a:pt x="4367" y="9394"/>
                  </a:cubicBezTo>
                  <a:lnTo>
                    <a:pt x="4366" y="9393"/>
                  </a:lnTo>
                  <a:lnTo>
                    <a:pt x="4366" y="9393"/>
                  </a:lnTo>
                  <a:cubicBezTo>
                    <a:pt x="4429" y="9698"/>
                    <a:pt x="4485" y="10004"/>
                    <a:pt x="4533" y="10312"/>
                  </a:cubicBezTo>
                  <a:cubicBezTo>
                    <a:pt x="4582" y="10608"/>
                    <a:pt x="4615" y="10902"/>
                    <a:pt x="4639" y="11200"/>
                  </a:cubicBezTo>
                  <a:lnTo>
                    <a:pt x="4639" y="11194"/>
                  </a:lnTo>
                  <a:cubicBezTo>
                    <a:pt x="4640" y="11202"/>
                    <a:pt x="4641" y="11210"/>
                    <a:pt x="4641" y="11218"/>
                  </a:cubicBezTo>
                  <a:cubicBezTo>
                    <a:pt x="4661" y="11554"/>
                    <a:pt x="4676" y="11890"/>
                    <a:pt x="4677" y="12225"/>
                  </a:cubicBezTo>
                  <a:cubicBezTo>
                    <a:pt x="4678" y="12554"/>
                    <a:pt x="4669" y="12882"/>
                    <a:pt x="4649" y="13208"/>
                  </a:cubicBezTo>
                  <a:cubicBezTo>
                    <a:pt x="4637" y="13362"/>
                    <a:pt x="4617" y="13513"/>
                    <a:pt x="4588" y="13662"/>
                  </a:cubicBezTo>
                  <a:cubicBezTo>
                    <a:pt x="4558" y="13801"/>
                    <a:pt x="4517" y="13936"/>
                    <a:pt x="4486" y="14074"/>
                  </a:cubicBezTo>
                  <a:cubicBezTo>
                    <a:pt x="4484" y="14086"/>
                    <a:pt x="4481" y="14097"/>
                    <a:pt x="4479" y="14108"/>
                  </a:cubicBezTo>
                  <a:cubicBezTo>
                    <a:pt x="4475" y="14110"/>
                    <a:pt x="4470" y="14110"/>
                    <a:pt x="4466" y="14113"/>
                  </a:cubicBezTo>
                  <a:cubicBezTo>
                    <a:pt x="4453" y="14171"/>
                    <a:pt x="4446" y="14235"/>
                    <a:pt x="4417" y="14285"/>
                  </a:cubicBezTo>
                  <a:lnTo>
                    <a:pt x="4413" y="14294"/>
                  </a:lnTo>
                  <a:cubicBezTo>
                    <a:pt x="4406" y="14316"/>
                    <a:pt x="4400" y="14337"/>
                    <a:pt x="4394" y="14360"/>
                  </a:cubicBezTo>
                  <a:cubicBezTo>
                    <a:pt x="4374" y="14445"/>
                    <a:pt x="4354" y="14528"/>
                    <a:pt x="4333" y="14613"/>
                  </a:cubicBezTo>
                  <a:cubicBezTo>
                    <a:pt x="4300" y="14741"/>
                    <a:pt x="4259" y="14868"/>
                    <a:pt x="4229" y="14999"/>
                  </a:cubicBezTo>
                  <a:cubicBezTo>
                    <a:pt x="4226" y="15012"/>
                    <a:pt x="4222" y="15024"/>
                    <a:pt x="4216" y="15036"/>
                  </a:cubicBezTo>
                  <a:cubicBezTo>
                    <a:pt x="4210" y="15077"/>
                    <a:pt x="4202" y="15119"/>
                    <a:pt x="4194" y="15162"/>
                  </a:cubicBezTo>
                  <a:cubicBezTo>
                    <a:pt x="4136" y="15468"/>
                    <a:pt x="4075" y="15774"/>
                    <a:pt x="4014" y="16080"/>
                  </a:cubicBezTo>
                  <a:cubicBezTo>
                    <a:pt x="4015" y="16074"/>
                    <a:pt x="4016" y="16065"/>
                    <a:pt x="4017" y="16057"/>
                  </a:cubicBezTo>
                  <a:lnTo>
                    <a:pt x="4017" y="16057"/>
                  </a:lnTo>
                  <a:cubicBezTo>
                    <a:pt x="3986" y="16204"/>
                    <a:pt x="3953" y="16348"/>
                    <a:pt x="3910" y="16492"/>
                  </a:cubicBezTo>
                  <a:cubicBezTo>
                    <a:pt x="3864" y="16645"/>
                    <a:pt x="3815" y="16797"/>
                    <a:pt x="3767" y="16949"/>
                  </a:cubicBezTo>
                  <a:cubicBezTo>
                    <a:pt x="3719" y="17098"/>
                    <a:pt x="3674" y="17247"/>
                    <a:pt x="3630" y="17398"/>
                  </a:cubicBezTo>
                  <a:cubicBezTo>
                    <a:pt x="3589" y="17538"/>
                    <a:pt x="3563" y="17682"/>
                    <a:pt x="3534" y="17823"/>
                  </a:cubicBezTo>
                  <a:lnTo>
                    <a:pt x="3534" y="17823"/>
                  </a:lnTo>
                  <a:cubicBezTo>
                    <a:pt x="3535" y="17818"/>
                    <a:pt x="3537" y="17814"/>
                    <a:pt x="3539" y="17810"/>
                  </a:cubicBezTo>
                  <a:lnTo>
                    <a:pt x="3539" y="17810"/>
                  </a:lnTo>
                  <a:cubicBezTo>
                    <a:pt x="3470" y="18136"/>
                    <a:pt x="3382" y="18457"/>
                    <a:pt x="3305" y="18781"/>
                  </a:cubicBezTo>
                  <a:cubicBezTo>
                    <a:pt x="3232" y="19103"/>
                    <a:pt x="3201" y="19434"/>
                    <a:pt x="3210" y="19763"/>
                  </a:cubicBezTo>
                  <a:cubicBezTo>
                    <a:pt x="3214" y="19948"/>
                    <a:pt x="3221" y="20134"/>
                    <a:pt x="3231" y="20319"/>
                  </a:cubicBezTo>
                  <a:cubicBezTo>
                    <a:pt x="3245" y="20517"/>
                    <a:pt x="3262" y="20713"/>
                    <a:pt x="3286" y="20910"/>
                  </a:cubicBezTo>
                  <a:cubicBezTo>
                    <a:pt x="3332" y="21273"/>
                    <a:pt x="3402" y="21632"/>
                    <a:pt x="3497" y="21984"/>
                  </a:cubicBezTo>
                  <a:cubicBezTo>
                    <a:pt x="3543" y="22157"/>
                    <a:pt x="3593" y="22329"/>
                    <a:pt x="3653" y="22497"/>
                  </a:cubicBezTo>
                  <a:cubicBezTo>
                    <a:pt x="3714" y="22673"/>
                    <a:pt x="3783" y="22847"/>
                    <a:pt x="3850" y="23021"/>
                  </a:cubicBezTo>
                  <a:cubicBezTo>
                    <a:pt x="3914" y="23188"/>
                    <a:pt x="3975" y="23358"/>
                    <a:pt x="4034" y="23527"/>
                  </a:cubicBezTo>
                  <a:cubicBezTo>
                    <a:pt x="4096" y="23700"/>
                    <a:pt x="4161" y="23873"/>
                    <a:pt x="4223" y="24048"/>
                  </a:cubicBezTo>
                  <a:cubicBezTo>
                    <a:pt x="4221" y="24044"/>
                    <a:pt x="4219" y="24040"/>
                    <a:pt x="4218" y="24036"/>
                  </a:cubicBezTo>
                  <a:lnTo>
                    <a:pt x="4218" y="24036"/>
                  </a:lnTo>
                  <a:cubicBezTo>
                    <a:pt x="4313" y="24311"/>
                    <a:pt x="4396" y="24588"/>
                    <a:pt x="4478" y="24866"/>
                  </a:cubicBezTo>
                  <a:cubicBezTo>
                    <a:pt x="4561" y="25151"/>
                    <a:pt x="4637" y="25436"/>
                    <a:pt x="4697" y="25725"/>
                  </a:cubicBezTo>
                  <a:cubicBezTo>
                    <a:pt x="4747" y="25986"/>
                    <a:pt x="4783" y="26249"/>
                    <a:pt x="4816" y="26512"/>
                  </a:cubicBezTo>
                  <a:cubicBezTo>
                    <a:pt x="4837" y="26670"/>
                    <a:pt x="4857" y="26829"/>
                    <a:pt x="4877" y="26986"/>
                  </a:cubicBezTo>
                  <a:cubicBezTo>
                    <a:pt x="4898" y="27134"/>
                    <a:pt x="4921" y="27282"/>
                    <a:pt x="4933" y="27430"/>
                  </a:cubicBezTo>
                  <a:cubicBezTo>
                    <a:pt x="4940" y="27571"/>
                    <a:pt x="4933" y="27710"/>
                    <a:pt x="4925" y="27851"/>
                  </a:cubicBezTo>
                  <a:lnTo>
                    <a:pt x="4925" y="27850"/>
                  </a:lnTo>
                  <a:cubicBezTo>
                    <a:pt x="4910" y="28049"/>
                    <a:pt x="4890" y="28247"/>
                    <a:pt x="4888" y="28446"/>
                  </a:cubicBezTo>
                  <a:cubicBezTo>
                    <a:pt x="4885" y="28623"/>
                    <a:pt x="4880" y="28800"/>
                    <a:pt x="4870" y="28977"/>
                  </a:cubicBezTo>
                  <a:cubicBezTo>
                    <a:pt x="4849" y="29247"/>
                    <a:pt x="4815" y="29515"/>
                    <a:pt x="4771" y="29784"/>
                  </a:cubicBezTo>
                  <a:cubicBezTo>
                    <a:pt x="4753" y="29875"/>
                    <a:pt x="4733" y="29967"/>
                    <a:pt x="4706" y="30056"/>
                  </a:cubicBezTo>
                  <a:cubicBezTo>
                    <a:pt x="4680" y="30147"/>
                    <a:pt x="4652" y="30239"/>
                    <a:pt x="4626" y="30330"/>
                  </a:cubicBezTo>
                  <a:cubicBezTo>
                    <a:pt x="4576" y="30497"/>
                    <a:pt x="4536" y="30665"/>
                    <a:pt x="4494" y="30834"/>
                  </a:cubicBezTo>
                  <a:cubicBezTo>
                    <a:pt x="4451" y="31002"/>
                    <a:pt x="4403" y="31174"/>
                    <a:pt x="4347" y="31342"/>
                  </a:cubicBezTo>
                  <a:cubicBezTo>
                    <a:pt x="4286" y="31527"/>
                    <a:pt x="4222" y="31709"/>
                    <a:pt x="4159" y="31893"/>
                  </a:cubicBezTo>
                  <a:cubicBezTo>
                    <a:pt x="4100" y="32064"/>
                    <a:pt x="4042" y="32234"/>
                    <a:pt x="3990" y="32408"/>
                  </a:cubicBezTo>
                  <a:cubicBezTo>
                    <a:pt x="3937" y="32585"/>
                    <a:pt x="3886" y="32761"/>
                    <a:pt x="3836" y="32940"/>
                  </a:cubicBezTo>
                  <a:cubicBezTo>
                    <a:pt x="3790" y="33103"/>
                    <a:pt x="3745" y="33267"/>
                    <a:pt x="3699" y="33431"/>
                  </a:cubicBezTo>
                  <a:cubicBezTo>
                    <a:pt x="3650" y="33601"/>
                    <a:pt x="3605" y="33774"/>
                    <a:pt x="3549" y="33941"/>
                  </a:cubicBezTo>
                  <a:cubicBezTo>
                    <a:pt x="3425" y="34307"/>
                    <a:pt x="3297" y="34671"/>
                    <a:pt x="3183" y="35041"/>
                  </a:cubicBezTo>
                  <a:cubicBezTo>
                    <a:pt x="3072" y="35395"/>
                    <a:pt x="2986" y="35756"/>
                    <a:pt x="2926" y="36121"/>
                  </a:cubicBezTo>
                  <a:cubicBezTo>
                    <a:pt x="2865" y="36500"/>
                    <a:pt x="2830" y="36881"/>
                    <a:pt x="2796" y="37264"/>
                  </a:cubicBezTo>
                  <a:cubicBezTo>
                    <a:pt x="2764" y="37642"/>
                    <a:pt x="2741" y="38018"/>
                    <a:pt x="2756" y="38397"/>
                  </a:cubicBezTo>
                  <a:cubicBezTo>
                    <a:pt x="2764" y="38584"/>
                    <a:pt x="2770" y="38771"/>
                    <a:pt x="2787" y="38958"/>
                  </a:cubicBezTo>
                  <a:cubicBezTo>
                    <a:pt x="2805" y="39144"/>
                    <a:pt x="2821" y="39334"/>
                    <a:pt x="2861" y="39516"/>
                  </a:cubicBezTo>
                  <a:cubicBezTo>
                    <a:pt x="2883" y="39613"/>
                    <a:pt x="2904" y="39707"/>
                    <a:pt x="2929" y="39800"/>
                  </a:cubicBezTo>
                  <a:cubicBezTo>
                    <a:pt x="2956" y="39897"/>
                    <a:pt x="2983" y="39989"/>
                    <a:pt x="3014" y="40083"/>
                  </a:cubicBezTo>
                  <a:cubicBezTo>
                    <a:pt x="3070" y="40256"/>
                    <a:pt x="3134" y="40424"/>
                    <a:pt x="3205" y="40590"/>
                  </a:cubicBezTo>
                  <a:cubicBezTo>
                    <a:pt x="3355" y="40944"/>
                    <a:pt x="3527" y="41288"/>
                    <a:pt x="3707" y="41627"/>
                  </a:cubicBezTo>
                  <a:cubicBezTo>
                    <a:pt x="3787" y="41776"/>
                    <a:pt x="3871" y="41925"/>
                    <a:pt x="3964" y="42066"/>
                  </a:cubicBezTo>
                  <a:cubicBezTo>
                    <a:pt x="4035" y="42172"/>
                    <a:pt x="4110" y="42277"/>
                    <a:pt x="4183" y="42383"/>
                  </a:cubicBezTo>
                  <a:cubicBezTo>
                    <a:pt x="4078" y="42375"/>
                    <a:pt x="3975" y="42367"/>
                    <a:pt x="3870" y="42352"/>
                  </a:cubicBezTo>
                  <a:cubicBezTo>
                    <a:pt x="3813" y="42339"/>
                    <a:pt x="3756" y="42327"/>
                    <a:pt x="3700" y="42312"/>
                  </a:cubicBezTo>
                  <a:cubicBezTo>
                    <a:pt x="3694" y="42310"/>
                    <a:pt x="3687" y="42308"/>
                    <a:pt x="3681" y="42307"/>
                  </a:cubicBezTo>
                  <a:lnTo>
                    <a:pt x="3682" y="42307"/>
                  </a:lnTo>
                  <a:cubicBezTo>
                    <a:pt x="3676" y="42306"/>
                    <a:pt x="3671" y="42304"/>
                    <a:pt x="3665" y="42302"/>
                  </a:cubicBezTo>
                  <a:lnTo>
                    <a:pt x="3662" y="42302"/>
                  </a:lnTo>
                  <a:cubicBezTo>
                    <a:pt x="3647" y="42296"/>
                    <a:pt x="3630" y="42290"/>
                    <a:pt x="3614" y="42286"/>
                  </a:cubicBezTo>
                  <a:lnTo>
                    <a:pt x="3614" y="42286"/>
                  </a:lnTo>
                  <a:lnTo>
                    <a:pt x="3616" y="42288"/>
                  </a:lnTo>
                  <a:cubicBezTo>
                    <a:pt x="3423" y="42229"/>
                    <a:pt x="3234" y="42160"/>
                    <a:pt x="3051" y="42081"/>
                  </a:cubicBezTo>
                  <a:cubicBezTo>
                    <a:pt x="3049" y="42081"/>
                    <a:pt x="3047" y="42080"/>
                    <a:pt x="3043" y="42080"/>
                  </a:cubicBezTo>
                  <a:lnTo>
                    <a:pt x="3043" y="42080"/>
                  </a:lnTo>
                  <a:lnTo>
                    <a:pt x="3045" y="42081"/>
                  </a:lnTo>
                  <a:cubicBezTo>
                    <a:pt x="3043" y="42081"/>
                    <a:pt x="3042" y="42080"/>
                    <a:pt x="3041" y="42079"/>
                  </a:cubicBezTo>
                  <a:cubicBezTo>
                    <a:pt x="2948" y="42053"/>
                    <a:pt x="2864" y="41990"/>
                    <a:pt x="2784" y="41937"/>
                  </a:cubicBezTo>
                  <a:cubicBezTo>
                    <a:pt x="2657" y="41853"/>
                    <a:pt x="2537" y="41760"/>
                    <a:pt x="2421" y="41661"/>
                  </a:cubicBezTo>
                  <a:cubicBezTo>
                    <a:pt x="2419" y="41661"/>
                    <a:pt x="2418" y="41660"/>
                    <a:pt x="2415" y="41658"/>
                  </a:cubicBezTo>
                  <a:cubicBezTo>
                    <a:pt x="2349" y="41617"/>
                    <a:pt x="2291" y="41559"/>
                    <a:pt x="2235" y="41506"/>
                  </a:cubicBezTo>
                  <a:cubicBezTo>
                    <a:pt x="2202" y="41477"/>
                    <a:pt x="2171" y="41445"/>
                    <a:pt x="2142" y="41414"/>
                  </a:cubicBezTo>
                  <a:cubicBezTo>
                    <a:pt x="2137" y="41409"/>
                    <a:pt x="2132" y="41404"/>
                    <a:pt x="2128" y="41398"/>
                  </a:cubicBezTo>
                  <a:lnTo>
                    <a:pt x="2127" y="41398"/>
                  </a:lnTo>
                  <a:cubicBezTo>
                    <a:pt x="2101" y="41373"/>
                    <a:pt x="2078" y="41344"/>
                    <a:pt x="2061" y="41311"/>
                  </a:cubicBezTo>
                  <a:cubicBezTo>
                    <a:pt x="2060" y="41308"/>
                    <a:pt x="2058" y="41305"/>
                    <a:pt x="2057" y="41302"/>
                  </a:cubicBezTo>
                  <a:cubicBezTo>
                    <a:pt x="2049" y="41290"/>
                    <a:pt x="2039" y="41280"/>
                    <a:pt x="2031" y="41268"/>
                  </a:cubicBezTo>
                  <a:cubicBezTo>
                    <a:pt x="1883" y="41072"/>
                    <a:pt x="1734" y="40876"/>
                    <a:pt x="1586" y="40682"/>
                  </a:cubicBezTo>
                  <a:cubicBezTo>
                    <a:pt x="1586" y="40681"/>
                    <a:pt x="1586" y="40681"/>
                    <a:pt x="1584" y="40679"/>
                  </a:cubicBezTo>
                  <a:cubicBezTo>
                    <a:pt x="1583" y="40678"/>
                    <a:pt x="1583" y="40678"/>
                    <a:pt x="1582" y="40677"/>
                  </a:cubicBezTo>
                  <a:lnTo>
                    <a:pt x="1583" y="40677"/>
                  </a:lnTo>
                  <a:cubicBezTo>
                    <a:pt x="1496" y="40558"/>
                    <a:pt x="1409" y="40438"/>
                    <a:pt x="1333" y="40315"/>
                  </a:cubicBezTo>
                  <a:cubicBezTo>
                    <a:pt x="1251" y="40181"/>
                    <a:pt x="1173" y="40047"/>
                    <a:pt x="1093" y="39911"/>
                  </a:cubicBezTo>
                  <a:lnTo>
                    <a:pt x="1093" y="39911"/>
                  </a:lnTo>
                  <a:cubicBezTo>
                    <a:pt x="1097" y="39917"/>
                    <a:pt x="1100" y="39922"/>
                    <a:pt x="1104" y="39927"/>
                  </a:cubicBezTo>
                  <a:cubicBezTo>
                    <a:pt x="1033" y="39796"/>
                    <a:pt x="960" y="39664"/>
                    <a:pt x="898" y="39531"/>
                  </a:cubicBezTo>
                  <a:cubicBezTo>
                    <a:pt x="867" y="39465"/>
                    <a:pt x="834" y="39401"/>
                    <a:pt x="807" y="39336"/>
                  </a:cubicBezTo>
                  <a:cubicBezTo>
                    <a:pt x="780" y="39267"/>
                    <a:pt x="751" y="39200"/>
                    <a:pt x="723" y="39131"/>
                  </a:cubicBezTo>
                  <a:lnTo>
                    <a:pt x="723" y="39131"/>
                  </a:lnTo>
                  <a:cubicBezTo>
                    <a:pt x="726" y="39138"/>
                    <a:pt x="729" y="39146"/>
                    <a:pt x="732" y="39153"/>
                  </a:cubicBezTo>
                  <a:cubicBezTo>
                    <a:pt x="706" y="39076"/>
                    <a:pt x="673" y="38999"/>
                    <a:pt x="651" y="38921"/>
                  </a:cubicBezTo>
                  <a:cubicBezTo>
                    <a:pt x="629" y="38843"/>
                    <a:pt x="608" y="38765"/>
                    <a:pt x="585" y="38687"/>
                  </a:cubicBezTo>
                  <a:lnTo>
                    <a:pt x="585" y="38687"/>
                  </a:lnTo>
                  <a:cubicBezTo>
                    <a:pt x="585" y="38691"/>
                    <a:pt x="586" y="38695"/>
                    <a:pt x="586" y="38698"/>
                  </a:cubicBezTo>
                  <a:cubicBezTo>
                    <a:pt x="585" y="38691"/>
                    <a:pt x="582" y="38682"/>
                    <a:pt x="581" y="38675"/>
                  </a:cubicBezTo>
                  <a:lnTo>
                    <a:pt x="581" y="38674"/>
                  </a:lnTo>
                  <a:cubicBezTo>
                    <a:pt x="545" y="38520"/>
                    <a:pt x="510" y="38365"/>
                    <a:pt x="477" y="38207"/>
                  </a:cubicBezTo>
                  <a:cubicBezTo>
                    <a:pt x="445" y="38058"/>
                    <a:pt x="422" y="37906"/>
                    <a:pt x="400" y="37753"/>
                  </a:cubicBezTo>
                  <a:lnTo>
                    <a:pt x="400" y="37764"/>
                  </a:lnTo>
                  <a:cubicBezTo>
                    <a:pt x="400" y="37760"/>
                    <a:pt x="399" y="37754"/>
                    <a:pt x="399" y="37749"/>
                  </a:cubicBezTo>
                  <a:cubicBezTo>
                    <a:pt x="399" y="37746"/>
                    <a:pt x="397" y="37744"/>
                    <a:pt x="397" y="37740"/>
                  </a:cubicBezTo>
                  <a:lnTo>
                    <a:pt x="397" y="37740"/>
                  </a:lnTo>
                  <a:cubicBezTo>
                    <a:pt x="397" y="37741"/>
                    <a:pt x="398" y="37743"/>
                    <a:pt x="398" y="37744"/>
                  </a:cubicBezTo>
                  <a:lnTo>
                    <a:pt x="398" y="37744"/>
                  </a:lnTo>
                  <a:cubicBezTo>
                    <a:pt x="386" y="37615"/>
                    <a:pt x="376" y="37486"/>
                    <a:pt x="369" y="37356"/>
                  </a:cubicBezTo>
                  <a:cubicBezTo>
                    <a:pt x="363" y="37237"/>
                    <a:pt x="363" y="37117"/>
                    <a:pt x="361" y="36996"/>
                  </a:cubicBezTo>
                  <a:cubicBezTo>
                    <a:pt x="368" y="36732"/>
                    <a:pt x="376" y="36468"/>
                    <a:pt x="406" y="36204"/>
                  </a:cubicBezTo>
                  <a:cubicBezTo>
                    <a:pt x="433" y="35946"/>
                    <a:pt x="534" y="35234"/>
                    <a:pt x="558" y="35125"/>
                  </a:cubicBezTo>
                  <a:cubicBezTo>
                    <a:pt x="581" y="35022"/>
                    <a:pt x="629" y="34835"/>
                    <a:pt x="630" y="34835"/>
                  </a:cubicBezTo>
                  <a:lnTo>
                    <a:pt x="630" y="34835"/>
                  </a:lnTo>
                  <a:cubicBezTo>
                    <a:pt x="630" y="34835"/>
                    <a:pt x="630" y="34835"/>
                    <a:pt x="630" y="34835"/>
                  </a:cubicBezTo>
                  <a:cubicBezTo>
                    <a:pt x="663" y="34730"/>
                    <a:pt x="838" y="34269"/>
                    <a:pt x="838" y="34269"/>
                  </a:cubicBezTo>
                  <a:lnTo>
                    <a:pt x="838" y="34269"/>
                  </a:lnTo>
                  <a:cubicBezTo>
                    <a:pt x="838" y="34269"/>
                    <a:pt x="838" y="34269"/>
                    <a:pt x="838" y="34269"/>
                  </a:cubicBezTo>
                  <a:cubicBezTo>
                    <a:pt x="839" y="34266"/>
                    <a:pt x="961" y="34022"/>
                    <a:pt x="1023" y="33912"/>
                  </a:cubicBezTo>
                  <a:cubicBezTo>
                    <a:pt x="1089" y="33797"/>
                    <a:pt x="1322" y="33409"/>
                    <a:pt x="1377" y="33319"/>
                  </a:cubicBezTo>
                  <a:cubicBezTo>
                    <a:pt x="1475" y="33164"/>
                    <a:pt x="1875" y="32523"/>
                    <a:pt x="1973" y="32355"/>
                  </a:cubicBezTo>
                  <a:cubicBezTo>
                    <a:pt x="2159" y="32033"/>
                    <a:pt x="2859" y="30720"/>
                    <a:pt x="2964" y="30367"/>
                  </a:cubicBezTo>
                  <a:cubicBezTo>
                    <a:pt x="2990" y="30281"/>
                    <a:pt x="3016" y="30195"/>
                    <a:pt x="3033" y="30107"/>
                  </a:cubicBezTo>
                  <a:cubicBezTo>
                    <a:pt x="3051" y="30014"/>
                    <a:pt x="3067" y="29920"/>
                    <a:pt x="3077" y="29827"/>
                  </a:cubicBezTo>
                  <a:cubicBezTo>
                    <a:pt x="3088" y="29736"/>
                    <a:pt x="3092" y="29646"/>
                    <a:pt x="3091" y="29554"/>
                  </a:cubicBezTo>
                  <a:cubicBezTo>
                    <a:pt x="3091" y="29465"/>
                    <a:pt x="3089" y="29377"/>
                    <a:pt x="3083" y="29290"/>
                  </a:cubicBezTo>
                  <a:cubicBezTo>
                    <a:pt x="3070" y="29103"/>
                    <a:pt x="3049" y="28917"/>
                    <a:pt x="3036" y="28730"/>
                  </a:cubicBezTo>
                  <a:cubicBezTo>
                    <a:pt x="3023" y="28540"/>
                    <a:pt x="3021" y="28348"/>
                    <a:pt x="3013" y="28157"/>
                  </a:cubicBezTo>
                  <a:cubicBezTo>
                    <a:pt x="3004" y="27973"/>
                    <a:pt x="2979" y="27790"/>
                    <a:pt x="2954" y="27608"/>
                  </a:cubicBezTo>
                  <a:cubicBezTo>
                    <a:pt x="2927" y="27420"/>
                    <a:pt x="2891" y="27234"/>
                    <a:pt x="2849" y="27049"/>
                  </a:cubicBezTo>
                  <a:cubicBezTo>
                    <a:pt x="2770" y="26701"/>
                    <a:pt x="2638" y="26369"/>
                    <a:pt x="2506" y="26038"/>
                  </a:cubicBezTo>
                  <a:cubicBezTo>
                    <a:pt x="2506" y="26036"/>
                    <a:pt x="2505" y="26035"/>
                    <a:pt x="2504" y="26034"/>
                  </a:cubicBezTo>
                  <a:cubicBezTo>
                    <a:pt x="2498" y="26018"/>
                    <a:pt x="2490" y="26003"/>
                    <a:pt x="2485" y="25986"/>
                  </a:cubicBezTo>
                  <a:cubicBezTo>
                    <a:pt x="2483" y="25979"/>
                    <a:pt x="2480" y="25971"/>
                    <a:pt x="2475" y="25965"/>
                  </a:cubicBezTo>
                  <a:cubicBezTo>
                    <a:pt x="2472" y="25953"/>
                    <a:pt x="2469" y="25942"/>
                    <a:pt x="2463" y="25931"/>
                  </a:cubicBezTo>
                  <a:cubicBezTo>
                    <a:pt x="2461" y="25921"/>
                    <a:pt x="2456" y="25911"/>
                    <a:pt x="2452" y="25901"/>
                  </a:cubicBezTo>
                  <a:cubicBezTo>
                    <a:pt x="2386" y="25735"/>
                    <a:pt x="2321" y="25571"/>
                    <a:pt x="2248" y="25407"/>
                  </a:cubicBezTo>
                  <a:cubicBezTo>
                    <a:pt x="2177" y="25245"/>
                    <a:pt x="2099" y="25089"/>
                    <a:pt x="2017" y="24931"/>
                  </a:cubicBezTo>
                  <a:cubicBezTo>
                    <a:pt x="1851" y="24609"/>
                    <a:pt x="1689" y="24286"/>
                    <a:pt x="1523" y="23964"/>
                  </a:cubicBezTo>
                  <a:cubicBezTo>
                    <a:pt x="1351" y="23629"/>
                    <a:pt x="1203" y="23284"/>
                    <a:pt x="1063" y="22936"/>
                  </a:cubicBezTo>
                  <a:lnTo>
                    <a:pt x="1063" y="22936"/>
                  </a:lnTo>
                  <a:cubicBezTo>
                    <a:pt x="1064" y="22940"/>
                    <a:pt x="1067" y="22944"/>
                    <a:pt x="1069" y="22948"/>
                  </a:cubicBezTo>
                  <a:lnTo>
                    <a:pt x="1069" y="22948"/>
                  </a:lnTo>
                  <a:cubicBezTo>
                    <a:pt x="980" y="22725"/>
                    <a:pt x="906" y="22497"/>
                    <a:pt x="843" y="22264"/>
                  </a:cubicBezTo>
                  <a:cubicBezTo>
                    <a:pt x="761" y="21911"/>
                    <a:pt x="690" y="21552"/>
                    <a:pt x="640" y="21188"/>
                  </a:cubicBezTo>
                  <a:cubicBezTo>
                    <a:pt x="628" y="21047"/>
                    <a:pt x="616" y="20906"/>
                    <a:pt x="608" y="20763"/>
                  </a:cubicBezTo>
                  <a:cubicBezTo>
                    <a:pt x="599" y="20616"/>
                    <a:pt x="598" y="20469"/>
                    <a:pt x="600" y="20322"/>
                  </a:cubicBezTo>
                  <a:cubicBezTo>
                    <a:pt x="609" y="20216"/>
                    <a:pt x="618" y="20110"/>
                    <a:pt x="631" y="20006"/>
                  </a:cubicBezTo>
                  <a:cubicBezTo>
                    <a:pt x="669" y="19799"/>
                    <a:pt x="716" y="19595"/>
                    <a:pt x="758" y="19387"/>
                  </a:cubicBezTo>
                  <a:cubicBezTo>
                    <a:pt x="798" y="19194"/>
                    <a:pt x="835" y="18999"/>
                    <a:pt x="883" y="18806"/>
                  </a:cubicBezTo>
                  <a:cubicBezTo>
                    <a:pt x="918" y="18688"/>
                    <a:pt x="954" y="18571"/>
                    <a:pt x="1000" y="18457"/>
                  </a:cubicBezTo>
                  <a:cubicBezTo>
                    <a:pt x="1046" y="18343"/>
                    <a:pt x="1092" y="18226"/>
                    <a:pt x="1137" y="18109"/>
                  </a:cubicBezTo>
                  <a:cubicBezTo>
                    <a:pt x="1217" y="17905"/>
                    <a:pt x="1286" y="17697"/>
                    <a:pt x="1370" y="17494"/>
                  </a:cubicBezTo>
                  <a:cubicBezTo>
                    <a:pt x="1421" y="17384"/>
                    <a:pt x="1470" y="17275"/>
                    <a:pt x="1528" y="17168"/>
                  </a:cubicBezTo>
                  <a:cubicBezTo>
                    <a:pt x="1588" y="17060"/>
                    <a:pt x="1651" y="16954"/>
                    <a:pt x="1714" y="16848"/>
                  </a:cubicBezTo>
                  <a:lnTo>
                    <a:pt x="1714" y="16848"/>
                  </a:lnTo>
                  <a:cubicBezTo>
                    <a:pt x="1712" y="16852"/>
                    <a:pt x="1709" y="16856"/>
                    <a:pt x="1707" y="16859"/>
                  </a:cubicBezTo>
                  <a:cubicBezTo>
                    <a:pt x="1794" y="16716"/>
                    <a:pt x="1882" y="16572"/>
                    <a:pt x="1969" y="16429"/>
                  </a:cubicBezTo>
                  <a:cubicBezTo>
                    <a:pt x="2045" y="16304"/>
                    <a:pt x="2121" y="16181"/>
                    <a:pt x="2185" y="16050"/>
                  </a:cubicBezTo>
                  <a:cubicBezTo>
                    <a:pt x="2256" y="15906"/>
                    <a:pt x="2321" y="15759"/>
                    <a:pt x="2390" y="15614"/>
                  </a:cubicBezTo>
                  <a:cubicBezTo>
                    <a:pt x="2446" y="15490"/>
                    <a:pt x="2508" y="15369"/>
                    <a:pt x="2572" y="15247"/>
                  </a:cubicBezTo>
                  <a:cubicBezTo>
                    <a:pt x="2716" y="14972"/>
                    <a:pt x="2856" y="14694"/>
                    <a:pt x="2979" y="14408"/>
                  </a:cubicBezTo>
                  <a:cubicBezTo>
                    <a:pt x="3036" y="14276"/>
                    <a:pt x="3095" y="14143"/>
                    <a:pt x="3141" y="14006"/>
                  </a:cubicBezTo>
                  <a:cubicBezTo>
                    <a:pt x="3167" y="13925"/>
                    <a:pt x="3189" y="13844"/>
                    <a:pt x="3213" y="13764"/>
                  </a:cubicBezTo>
                  <a:cubicBezTo>
                    <a:pt x="3233" y="13725"/>
                    <a:pt x="3249" y="13685"/>
                    <a:pt x="3260" y="13642"/>
                  </a:cubicBezTo>
                  <a:cubicBezTo>
                    <a:pt x="3295" y="13499"/>
                    <a:pt x="3314" y="13352"/>
                    <a:pt x="3335" y="13205"/>
                  </a:cubicBezTo>
                  <a:cubicBezTo>
                    <a:pt x="3357" y="13056"/>
                    <a:pt x="3365" y="12908"/>
                    <a:pt x="3377" y="12758"/>
                  </a:cubicBezTo>
                  <a:cubicBezTo>
                    <a:pt x="3388" y="12609"/>
                    <a:pt x="3409" y="12459"/>
                    <a:pt x="3426" y="12309"/>
                  </a:cubicBezTo>
                  <a:cubicBezTo>
                    <a:pt x="3456" y="12003"/>
                    <a:pt x="3490" y="11694"/>
                    <a:pt x="3491" y="11388"/>
                  </a:cubicBezTo>
                  <a:cubicBezTo>
                    <a:pt x="3493" y="11227"/>
                    <a:pt x="3491" y="11066"/>
                    <a:pt x="3478" y="10906"/>
                  </a:cubicBezTo>
                  <a:cubicBezTo>
                    <a:pt x="3465" y="10752"/>
                    <a:pt x="3444" y="10597"/>
                    <a:pt x="3421" y="10444"/>
                  </a:cubicBezTo>
                  <a:cubicBezTo>
                    <a:pt x="3370" y="10095"/>
                    <a:pt x="3317" y="9743"/>
                    <a:pt x="3233" y="9399"/>
                  </a:cubicBezTo>
                  <a:cubicBezTo>
                    <a:pt x="3146" y="9044"/>
                    <a:pt x="3043" y="8692"/>
                    <a:pt x="2938" y="8340"/>
                  </a:cubicBezTo>
                  <a:cubicBezTo>
                    <a:pt x="2883" y="8165"/>
                    <a:pt x="2829" y="7991"/>
                    <a:pt x="2780" y="7814"/>
                  </a:cubicBezTo>
                  <a:cubicBezTo>
                    <a:pt x="2731" y="7641"/>
                    <a:pt x="2690" y="7464"/>
                    <a:pt x="2629" y="7293"/>
                  </a:cubicBezTo>
                  <a:cubicBezTo>
                    <a:pt x="2569" y="7118"/>
                    <a:pt x="2507" y="6945"/>
                    <a:pt x="2449" y="6772"/>
                  </a:cubicBezTo>
                  <a:cubicBezTo>
                    <a:pt x="2389" y="6595"/>
                    <a:pt x="2338" y="6416"/>
                    <a:pt x="2292" y="6237"/>
                  </a:cubicBezTo>
                  <a:lnTo>
                    <a:pt x="2292" y="6237"/>
                  </a:lnTo>
                  <a:cubicBezTo>
                    <a:pt x="2293" y="6243"/>
                    <a:pt x="2296" y="6252"/>
                    <a:pt x="2297" y="6260"/>
                  </a:cubicBezTo>
                  <a:cubicBezTo>
                    <a:pt x="2204" y="5889"/>
                    <a:pt x="2125" y="5519"/>
                    <a:pt x="2083" y="5140"/>
                  </a:cubicBezTo>
                  <a:cubicBezTo>
                    <a:pt x="2080" y="5132"/>
                    <a:pt x="2079" y="5125"/>
                    <a:pt x="2079" y="5118"/>
                  </a:cubicBezTo>
                  <a:lnTo>
                    <a:pt x="2079" y="5118"/>
                  </a:lnTo>
                  <a:cubicBezTo>
                    <a:pt x="2079" y="5120"/>
                    <a:pt x="2080" y="5123"/>
                    <a:pt x="2080" y="5125"/>
                  </a:cubicBezTo>
                  <a:lnTo>
                    <a:pt x="2080" y="5125"/>
                  </a:lnTo>
                  <a:cubicBezTo>
                    <a:pt x="2064" y="4936"/>
                    <a:pt x="2056" y="4744"/>
                    <a:pt x="2040" y="4554"/>
                  </a:cubicBezTo>
                  <a:cubicBezTo>
                    <a:pt x="2023" y="4354"/>
                    <a:pt x="2010" y="4156"/>
                    <a:pt x="2007" y="3955"/>
                  </a:cubicBezTo>
                  <a:cubicBezTo>
                    <a:pt x="2013" y="3792"/>
                    <a:pt x="2027" y="3631"/>
                    <a:pt x="2050" y="3470"/>
                  </a:cubicBezTo>
                  <a:lnTo>
                    <a:pt x="2050" y="3470"/>
                  </a:lnTo>
                  <a:cubicBezTo>
                    <a:pt x="2050" y="3470"/>
                    <a:pt x="2050" y="3470"/>
                    <a:pt x="2050" y="3471"/>
                  </a:cubicBezTo>
                  <a:cubicBezTo>
                    <a:pt x="2071" y="3347"/>
                    <a:pt x="2095" y="3223"/>
                    <a:pt x="2126" y="3100"/>
                  </a:cubicBezTo>
                  <a:cubicBezTo>
                    <a:pt x="2152" y="2985"/>
                    <a:pt x="2184" y="2873"/>
                    <a:pt x="2216" y="2762"/>
                  </a:cubicBezTo>
                  <a:lnTo>
                    <a:pt x="2215" y="2762"/>
                  </a:lnTo>
                  <a:cubicBezTo>
                    <a:pt x="2274" y="2568"/>
                    <a:pt x="2335" y="2373"/>
                    <a:pt x="2410" y="2183"/>
                  </a:cubicBezTo>
                  <a:lnTo>
                    <a:pt x="2410" y="2183"/>
                  </a:lnTo>
                  <a:cubicBezTo>
                    <a:pt x="2409" y="2185"/>
                    <a:pt x="2408" y="2187"/>
                    <a:pt x="2407" y="2189"/>
                  </a:cubicBezTo>
                  <a:cubicBezTo>
                    <a:pt x="2410" y="2182"/>
                    <a:pt x="2413" y="2176"/>
                    <a:pt x="2416" y="2169"/>
                  </a:cubicBezTo>
                  <a:lnTo>
                    <a:pt x="2416" y="2169"/>
                  </a:lnTo>
                  <a:cubicBezTo>
                    <a:pt x="2414" y="2174"/>
                    <a:pt x="2412" y="2179"/>
                    <a:pt x="2410" y="2183"/>
                  </a:cubicBezTo>
                  <a:lnTo>
                    <a:pt x="2410" y="2183"/>
                  </a:lnTo>
                  <a:cubicBezTo>
                    <a:pt x="2412" y="2179"/>
                    <a:pt x="2415" y="2173"/>
                    <a:pt x="2416" y="2168"/>
                  </a:cubicBezTo>
                  <a:lnTo>
                    <a:pt x="2416" y="2168"/>
                  </a:lnTo>
                  <a:cubicBezTo>
                    <a:pt x="2416" y="2169"/>
                    <a:pt x="2416" y="2169"/>
                    <a:pt x="2416" y="2169"/>
                  </a:cubicBezTo>
                  <a:lnTo>
                    <a:pt x="2416" y="2169"/>
                  </a:lnTo>
                  <a:cubicBezTo>
                    <a:pt x="2416" y="2169"/>
                    <a:pt x="2416" y="2168"/>
                    <a:pt x="2416" y="2168"/>
                  </a:cubicBezTo>
                  <a:lnTo>
                    <a:pt x="2416" y="2168"/>
                  </a:lnTo>
                  <a:cubicBezTo>
                    <a:pt x="2416" y="2168"/>
                    <a:pt x="2416" y="2168"/>
                    <a:pt x="2416" y="2168"/>
                  </a:cubicBezTo>
                  <a:lnTo>
                    <a:pt x="2416" y="2168"/>
                  </a:lnTo>
                  <a:cubicBezTo>
                    <a:pt x="2486" y="2015"/>
                    <a:pt x="2557" y="1862"/>
                    <a:pt x="2627" y="1709"/>
                  </a:cubicBezTo>
                  <a:cubicBezTo>
                    <a:pt x="2699" y="1555"/>
                    <a:pt x="2772" y="1403"/>
                    <a:pt x="2852" y="1256"/>
                  </a:cubicBezTo>
                  <a:cubicBezTo>
                    <a:pt x="2854" y="1255"/>
                    <a:pt x="2854" y="1255"/>
                    <a:pt x="2854" y="1254"/>
                  </a:cubicBezTo>
                  <a:lnTo>
                    <a:pt x="2855" y="1252"/>
                  </a:lnTo>
                  <a:cubicBezTo>
                    <a:pt x="2858" y="1247"/>
                    <a:pt x="2861" y="1242"/>
                    <a:pt x="2864" y="1237"/>
                  </a:cubicBezTo>
                  <a:lnTo>
                    <a:pt x="2864" y="1237"/>
                  </a:lnTo>
                  <a:lnTo>
                    <a:pt x="2860" y="1246"/>
                  </a:lnTo>
                  <a:cubicBezTo>
                    <a:pt x="2918" y="1154"/>
                    <a:pt x="2981" y="1065"/>
                    <a:pt x="3048" y="980"/>
                  </a:cubicBezTo>
                  <a:cubicBezTo>
                    <a:pt x="3105" y="915"/>
                    <a:pt x="3162" y="854"/>
                    <a:pt x="3222" y="794"/>
                  </a:cubicBezTo>
                  <a:cubicBezTo>
                    <a:pt x="3272" y="750"/>
                    <a:pt x="3322" y="706"/>
                    <a:pt x="3374" y="664"/>
                  </a:cubicBezTo>
                  <a:cubicBezTo>
                    <a:pt x="3409" y="638"/>
                    <a:pt x="3444" y="613"/>
                    <a:pt x="3479" y="589"/>
                  </a:cubicBezTo>
                  <a:cubicBezTo>
                    <a:pt x="3522" y="568"/>
                    <a:pt x="3562" y="549"/>
                    <a:pt x="3606" y="531"/>
                  </a:cubicBezTo>
                  <a:cubicBezTo>
                    <a:pt x="3693" y="500"/>
                    <a:pt x="3781" y="475"/>
                    <a:pt x="3870" y="450"/>
                  </a:cubicBezTo>
                  <a:close/>
                  <a:moveTo>
                    <a:pt x="4305" y="0"/>
                  </a:moveTo>
                  <a:lnTo>
                    <a:pt x="4244" y="4"/>
                  </a:lnTo>
                  <a:cubicBezTo>
                    <a:pt x="4240" y="4"/>
                    <a:pt x="4235" y="5"/>
                    <a:pt x="4230" y="5"/>
                  </a:cubicBezTo>
                  <a:lnTo>
                    <a:pt x="4226" y="5"/>
                  </a:lnTo>
                  <a:cubicBezTo>
                    <a:pt x="4170" y="10"/>
                    <a:pt x="4116" y="14"/>
                    <a:pt x="4059" y="19"/>
                  </a:cubicBezTo>
                  <a:cubicBezTo>
                    <a:pt x="4051" y="22"/>
                    <a:pt x="4042" y="24"/>
                    <a:pt x="4034" y="25"/>
                  </a:cubicBezTo>
                  <a:cubicBezTo>
                    <a:pt x="4032" y="31"/>
                    <a:pt x="4030" y="36"/>
                    <a:pt x="4027" y="40"/>
                  </a:cubicBezTo>
                  <a:cubicBezTo>
                    <a:pt x="4015" y="43"/>
                    <a:pt x="4001" y="45"/>
                    <a:pt x="3987" y="49"/>
                  </a:cubicBezTo>
                  <a:cubicBezTo>
                    <a:pt x="3817" y="90"/>
                    <a:pt x="3649" y="139"/>
                    <a:pt x="3485" y="199"/>
                  </a:cubicBezTo>
                  <a:cubicBezTo>
                    <a:pt x="3282" y="271"/>
                    <a:pt x="3107" y="410"/>
                    <a:pt x="2958" y="560"/>
                  </a:cubicBezTo>
                  <a:cubicBezTo>
                    <a:pt x="2824" y="694"/>
                    <a:pt x="2700" y="834"/>
                    <a:pt x="2600" y="995"/>
                  </a:cubicBezTo>
                  <a:cubicBezTo>
                    <a:pt x="2502" y="1148"/>
                    <a:pt x="2423" y="1311"/>
                    <a:pt x="2347" y="1475"/>
                  </a:cubicBezTo>
                  <a:cubicBezTo>
                    <a:pt x="2269" y="1639"/>
                    <a:pt x="2191" y="1803"/>
                    <a:pt x="2117" y="1969"/>
                  </a:cubicBezTo>
                  <a:cubicBezTo>
                    <a:pt x="2047" y="2131"/>
                    <a:pt x="1986" y="2296"/>
                    <a:pt x="1935" y="2465"/>
                  </a:cubicBezTo>
                  <a:cubicBezTo>
                    <a:pt x="1882" y="2633"/>
                    <a:pt x="1832" y="2803"/>
                    <a:pt x="1790" y="2974"/>
                  </a:cubicBezTo>
                  <a:cubicBezTo>
                    <a:pt x="1746" y="3154"/>
                    <a:pt x="1711" y="3335"/>
                    <a:pt x="1686" y="3519"/>
                  </a:cubicBezTo>
                  <a:cubicBezTo>
                    <a:pt x="1660" y="3700"/>
                    <a:pt x="1645" y="3889"/>
                    <a:pt x="1654" y="4072"/>
                  </a:cubicBezTo>
                  <a:cubicBezTo>
                    <a:pt x="1660" y="4252"/>
                    <a:pt x="1674" y="4430"/>
                    <a:pt x="1689" y="4610"/>
                  </a:cubicBezTo>
                  <a:cubicBezTo>
                    <a:pt x="1704" y="4801"/>
                    <a:pt x="1709" y="4992"/>
                    <a:pt x="1730" y="5181"/>
                  </a:cubicBezTo>
                  <a:cubicBezTo>
                    <a:pt x="1772" y="5535"/>
                    <a:pt x="1837" y="5886"/>
                    <a:pt x="1925" y="6232"/>
                  </a:cubicBezTo>
                  <a:cubicBezTo>
                    <a:pt x="1970" y="6414"/>
                    <a:pt x="2018" y="6597"/>
                    <a:pt x="2075" y="6775"/>
                  </a:cubicBezTo>
                  <a:cubicBezTo>
                    <a:pt x="2132" y="6954"/>
                    <a:pt x="2197" y="7125"/>
                    <a:pt x="2257" y="7299"/>
                  </a:cubicBezTo>
                  <a:cubicBezTo>
                    <a:pt x="2317" y="7473"/>
                    <a:pt x="2367" y="7652"/>
                    <a:pt x="2415" y="7830"/>
                  </a:cubicBezTo>
                  <a:cubicBezTo>
                    <a:pt x="2463" y="8004"/>
                    <a:pt x="2515" y="8175"/>
                    <a:pt x="2568" y="8348"/>
                  </a:cubicBezTo>
                  <a:cubicBezTo>
                    <a:pt x="2674" y="8698"/>
                    <a:pt x="2777" y="9048"/>
                    <a:pt x="2868" y="9403"/>
                  </a:cubicBezTo>
                  <a:cubicBezTo>
                    <a:pt x="2868" y="9400"/>
                    <a:pt x="2867" y="9399"/>
                    <a:pt x="2867" y="9396"/>
                  </a:cubicBezTo>
                  <a:lnTo>
                    <a:pt x="2867" y="9396"/>
                  </a:lnTo>
                  <a:cubicBezTo>
                    <a:pt x="2898" y="9519"/>
                    <a:pt x="2926" y="9644"/>
                    <a:pt x="2950" y="9771"/>
                  </a:cubicBezTo>
                  <a:cubicBezTo>
                    <a:pt x="2974" y="9897"/>
                    <a:pt x="2995" y="10023"/>
                    <a:pt x="3014" y="10150"/>
                  </a:cubicBezTo>
                  <a:cubicBezTo>
                    <a:pt x="3052" y="10381"/>
                    <a:pt x="3090" y="10613"/>
                    <a:pt x="3116" y="10848"/>
                  </a:cubicBezTo>
                  <a:cubicBezTo>
                    <a:pt x="3131" y="11028"/>
                    <a:pt x="3137" y="11208"/>
                    <a:pt x="3136" y="11388"/>
                  </a:cubicBezTo>
                  <a:cubicBezTo>
                    <a:pt x="3127" y="11733"/>
                    <a:pt x="3095" y="12078"/>
                    <a:pt x="3055" y="12420"/>
                  </a:cubicBezTo>
                  <a:cubicBezTo>
                    <a:pt x="3044" y="12503"/>
                    <a:pt x="3034" y="12588"/>
                    <a:pt x="3026" y="12671"/>
                  </a:cubicBezTo>
                  <a:cubicBezTo>
                    <a:pt x="3020" y="12754"/>
                    <a:pt x="3016" y="12836"/>
                    <a:pt x="3009" y="12919"/>
                  </a:cubicBezTo>
                  <a:cubicBezTo>
                    <a:pt x="2998" y="13069"/>
                    <a:pt x="2801" y="13911"/>
                    <a:pt x="2758" y="14015"/>
                  </a:cubicBezTo>
                  <a:cubicBezTo>
                    <a:pt x="2703" y="14150"/>
                    <a:pt x="2646" y="14285"/>
                    <a:pt x="2588" y="14421"/>
                  </a:cubicBezTo>
                  <a:cubicBezTo>
                    <a:pt x="2590" y="14412"/>
                    <a:pt x="2594" y="14406"/>
                    <a:pt x="2597" y="14398"/>
                  </a:cubicBezTo>
                  <a:lnTo>
                    <a:pt x="2597" y="14398"/>
                  </a:lnTo>
                  <a:cubicBezTo>
                    <a:pt x="2521" y="14567"/>
                    <a:pt x="2440" y="14731"/>
                    <a:pt x="2355" y="14895"/>
                  </a:cubicBezTo>
                  <a:cubicBezTo>
                    <a:pt x="2275" y="15050"/>
                    <a:pt x="2191" y="15204"/>
                    <a:pt x="2115" y="15362"/>
                  </a:cubicBezTo>
                  <a:cubicBezTo>
                    <a:pt x="2036" y="15529"/>
                    <a:pt x="1962" y="15698"/>
                    <a:pt x="1882" y="15864"/>
                  </a:cubicBezTo>
                  <a:cubicBezTo>
                    <a:pt x="1804" y="16020"/>
                    <a:pt x="1713" y="16169"/>
                    <a:pt x="1622" y="16320"/>
                  </a:cubicBezTo>
                  <a:cubicBezTo>
                    <a:pt x="1622" y="16320"/>
                    <a:pt x="1272" y="16880"/>
                    <a:pt x="1126" y="17176"/>
                  </a:cubicBezTo>
                  <a:cubicBezTo>
                    <a:pt x="1054" y="17328"/>
                    <a:pt x="989" y="17482"/>
                    <a:pt x="932" y="17641"/>
                  </a:cubicBezTo>
                  <a:cubicBezTo>
                    <a:pt x="875" y="17798"/>
                    <a:pt x="820" y="17955"/>
                    <a:pt x="758" y="18110"/>
                  </a:cubicBezTo>
                  <a:cubicBezTo>
                    <a:pt x="694" y="18265"/>
                    <a:pt x="631" y="18417"/>
                    <a:pt x="583" y="18575"/>
                  </a:cubicBezTo>
                  <a:cubicBezTo>
                    <a:pt x="533" y="18742"/>
                    <a:pt x="490" y="18911"/>
                    <a:pt x="457" y="19082"/>
                  </a:cubicBezTo>
                  <a:cubicBezTo>
                    <a:pt x="422" y="19256"/>
                    <a:pt x="388" y="19429"/>
                    <a:pt x="351" y="19603"/>
                  </a:cubicBezTo>
                  <a:cubicBezTo>
                    <a:pt x="316" y="19758"/>
                    <a:pt x="287" y="19913"/>
                    <a:pt x="268" y="20070"/>
                  </a:cubicBezTo>
                  <a:cubicBezTo>
                    <a:pt x="220" y="20441"/>
                    <a:pt x="251" y="20820"/>
                    <a:pt x="286" y="21190"/>
                  </a:cubicBezTo>
                  <a:cubicBezTo>
                    <a:pt x="302" y="21369"/>
                    <a:pt x="335" y="21545"/>
                    <a:pt x="368" y="21723"/>
                  </a:cubicBezTo>
                  <a:cubicBezTo>
                    <a:pt x="400" y="21892"/>
                    <a:pt x="431" y="22059"/>
                    <a:pt x="470" y="22227"/>
                  </a:cubicBezTo>
                  <a:cubicBezTo>
                    <a:pt x="510" y="22404"/>
                    <a:pt x="559" y="22579"/>
                    <a:pt x="617" y="22751"/>
                  </a:cubicBezTo>
                  <a:cubicBezTo>
                    <a:pt x="675" y="22917"/>
                    <a:pt x="739" y="23078"/>
                    <a:pt x="803" y="23240"/>
                  </a:cubicBezTo>
                  <a:cubicBezTo>
                    <a:pt x="876" y="23415"/>
                    <a:pt x="950" y="23589"/>
                    <a:pt x="1028" y="23761"/>
                  </a:cubicBezTo>
                  <a:cubicBezTo>
                    <a:pt x="1103" y="23927"/>
                    <a:pt x="1186" y="24087"/>
                    <a:pt x="1271" y="24247"/>
                  </a:cubicBezTo>
                  <a:cubicBezTo>
                    <a:pt x="1354" y="24410"/>
                    <a:pt x="1437" y="24572"/>
                    <a:pt x="1519" y="24735"/>
                  </a:cubicBezTo>
                  <a:cubicBezTo>
                    <a:pt x="1602" y="24901"/>
                    <a:pt x="1690" y="25063"/>
                    <a:pt x="1772" y="25229"/>
                  </a:cubicBezTo>
                  <a:cubicBezTo>
                    <a:pt x="1857" y="25401"/>
                    <a:pt x="1935" y="25572"/>
                    <a:pt x="2009" y="25750"/>
                  </a:cubicBezTo>
                  <a:cubicBezTo>
                    <a:pt x="2047" y="25838"/>
                    <a:pt x="2082" y="25929"/>
                    <a:pt x="2117" y="26018"/>
                  </a:cubicBezTo>
                  <a:cubicBezTo>
                    <a:pt x="2120" y="26026"/>
                    <a:pt x="2125" y="26035"/>
                    <a:pt x="2127" y="26042"/>
                  </a:cubicBezTo>
                  <a:cubicBezTo>
                    <a:pt x="2136" y="26071"/>
                    <a:pt x="2148" y="26101"/>
                    <a:pt x="2161" y="26131"/>
                  </a:cubicBezTo>
                  <a:cubicBezTo>
                    <a:pt x="2170" y="26157"/>
                    <a:pt x="2183" y="26183"/>
                    <a:pt x="2192" y="26209"/>
                  </a:cubicBezTo>
                  <a:cubicBezTo>
                    <a:pt x="2212" y="26255"/>
                    <a:pt x="2230" y="26302"/>
                    <a:pt x="2248" y="26345"/>
                  </a:cubicBezTo>
                  <a:cubicBezTo>
                    <a:pt x="2245" y="26339"/>
                    <a:pt x="2242" y="26331"/>
                    <a:pt x="2239" y="26325"/>
                  </a:cubicBezTo>
                  <a:lnTo>
                    <a:pt x="2239" y="26325"/>
                  </a:lnTo>
                  <a:cubicBezTo>
                    <a:pt x="2292" y="26456"/>
                    <a:pt x="2341" y="26589"/>
                    <a:pt x="2388" y="26723"/>
                  </a:cubicBezTo>
                  <a:cubicBezTo>
                    <a:pt x="2431" y="26857"/>
                    <a:pt x="2469" y="26992"/>
                    <a:pt x="2505" y="27128"/>
                  </a:cubicBezTo>
                  <a:cubicBezTo>
                    <a:pt x="2502" y="27120"/>
                    <a:pt x="2501" y="27113"/>
                    <a:pt x="2498" y="27105"/>
                  </a:cubicBezTo>
                  <a:lnTo>
                    <a:pt x="2498" y="27105"/>
                  </a:lnTo>
                  <a:cubicBezTo>
                    <a:pt x="2532" y="27258"/>
                    <a:pt x="2564" y="27409"/>
                    <a:pt x="2588" y="27565"/>
                  </a:cubicBezTo>
                  <a:cubicBezTo>
                    <a:pt x="2610" y="27701"/>
                    <a:pt x="2628" y="27838"/>
                    <a:pt x="2642" y="27974"/>
                  </a:cubicBezTo>
                  <a:lnTo>
                    <a:pt x="2642" y="27972"/>
                  </a:lnTo>
                  <a:cubicBezTo>
                    <a:pt x="2654" y="28103"/>
                    <a:pt x="2662" y="28236"/>
                    <a:pt x="2666" y="28368"/>
                  </a:cubicBezTo>
                  <a:cubicBezTo>
                    <a:pt x="2671" y="28516"/>
                    <a:pt x="2674" y="28664"/>
                    <a:pt x="2685" y="28811"/>
                  </a:cubicBezTo>
                  <a:cubicBezTo>
                    <a:pt x="2698" y="28951"/>
                    <a:pt x="2712" y="29088"/>
                    <a:pt x="2723" y="29228"/>
                  </a:cubicBezTo>
                  <a:cubicBezTo>
                    <a:pt x="2733" y="29356"/>
                    <a:pt x="2737" y="29483"/>
                    <a:pt x="2737" y="29611"/>
                  </a:cubicBezTo>
                  <a:cubicBezTo>
                    <a:pt x="2735" y="29661"/>
                    <a:pt x="2735" y="29715"/>
                    <a:pt x="2729" y="29765"/>
                  </a:cubicBezTo>
                  <a:cubicBezTo>
                    <a:pt x="2723" y="29816"/>
                    <a:pt x="2716" y="29864"/>
                    <a:pt x="2710" y="29913"/>
                  </a:cubicBezTo>
                  <a:cubicBezTo>
                    <a:pt x="2693" y="30003"/>
                    <a:pt x="2674" y="30091"/>
                    <a:pt x="2651" y="30179"/>
                  </a:cubicBezTo>
                  <a:lnTo>
                    <a:pt x="2653" y="30178"/>
                  </a:lnTo>
                  <a:lnTo>
                    <a:pt x="2653" y="30178"/>
                  </a:lnTo>
                  <a:cubicBezTo>
                    <a:pt x="2624" y="30273"/>
                    <a:pt x="2596" y="30369"/>
                    <a:pt x="2559" y="30462"/>
                  </a:cubicBezTo>
                  <a:cubicBezTo>
                    <a:pt x="2521" y="30561"/>
                    <a:pt x="2481" y="30660"/>
                    <a:pt x="2439" y="30759"/>
                  </a:cubicBezTo>
                  <a:lnTo>
                    <a:pt x="2439" y="30759"/>
                  </a:lnTo>
                  <a:cubicBezTo>
                    <a:pt x="2366" y="30916"/>
                    <a:pt x="2290" y="31070"/>
                    <a:pt x="2205" y="31221"/>
                  </a:cubicBezTo>
                  <a:cubicBezTo>
                    <a:pt x="2121" y="31371"/>
                    <a:pt x="2036" y="31518"/>
                    <a:pt x="1953" y="31666"/>
                  </a:cubicBezTo>
                  <a:cubicBezTo>
                    <a:pt x="1785" y="31972"/>
                    <a:pt x="1613" y="32273"/>
                    <a:pt x="1433" y="32573"/>
                  </a:cubicBezTo>
                  <a:cubicBezTo>
                    <a:pt x="1433" y="32573"/>
                    <a:pt x="1433" y="32573"/>
                    <a:pt x="1433" y="32573"/>
                  </a:cubicBezTo>
                  <a:lnTo>
                    <a:pt x="1433" y="32573"/>
                  </a:lnTo>
                  <a:cubicBezTo>
                    <a:pt x="1433" y="32573"/>
                    <a:pt x="1235" y="32884"/>
                    <a:pt x="1132" y="33047"/>
                  </a:cubicBezTo>
                  <a:cubicBezTo>
                    <a:pt x="936" y="33358"/>
                    <a:pt x="740" y="33670"/>
                    <a:pt x="577" y="34000"/>
                  </a:cubicBezTo>
                  <a:cubicBezTo>
                    <a:pt x="495" y="34168"/>
                    <a:pt x="414" y="34340"/>
                    <a:pt x="357" y="34518"/>
                  </a:cubicBezTo>
                  <a:cubicBezTo>
                    <a:pt x="327" y="34618"/>
                    <a:pt x="295" y="34719"/>
                    <a:pt x="268" y="34822"/>
                  </a:cubicBezTo>
                  <a:cubicBezTo>
                    <a:pt x="242" y="34916"/>
                    <a:pt x="220" y="35010"/>
                    <a:pt x="199" y="35106"/>
                  </a:cubicBezTo>
                  <a:cubicBezTo>
                    <a:pt x="161" y="35284"/>
                    <a:pt x="135" y="35464"/>
                    <a:pt x="113" y="35643"/>
                  </a:cubicBezTo>
                  <a:cubicBezTo>
                    <a:pt x="92" y="35821"/>
                    <a:pt x="67" y="35998"/>
                    <a:pt x="51" y="36179"/>
                  </a:cubicBezTo>
                  <a:cubicBezTo>
                    <a:pt x="35" y="36358"/>
                    <a:pt x="19" y="36538"/>
                    <a:pt x="13" y="36720"/>
                  </a:cubicBezTo>
                  <a:cubicBezTo>
                    <a:pt x="9" y="36910"/>
                    <a:pt x="0" y="37102"/>
                    <a:pt x="11" y="37292"/>
                  </a:cubicBezTo>
                  <a:cubicBezTo>
                    <a:pt x="22" y="37481"/>
                    <a:pt x="29" y="37668"/>
                    <a:pt x="56" y="37852"/>
                  </a:cubicBezTo>
                  <a:cubicBezTo>
                    <a:pt x="86" y="38057"/>
                    <a:pt x="125" y="38260"/>
                    <a:pt x="168" y="38462"/>
                  </a:cubicBezTo>
                  <a:cubicBezTo>
                    <a:pt x="207" y="38643"/>
                    <a:pt x="255" y="38820"/>
                    <a:pt x="305" y="38997"/>
                  </a:cubicBezTo>
                  <a:cubicBezTo>
                    <a:pt x="330" y="39086"/>
                    <a:pt x="362" y="39172"/>
                    <a:pt x="392" y="39259"/>
                  </a:cubicBezTo>
                  <a:cubicBezTo>
                    <a:pt x="404" y="39293"/>
                    <a:pt x="419" y="39325"/>
                    <a:pt x="433" y="39358"/>
                  </a:cubicBezTo>
                  <a:cubicBezTo>
                    <a:pt x="451" y="39402"/>
                    <a:pt x="466" y="39447"/>
                    <a:pt x="487" y="39490"/>
                  </a:cubicBezTo>
                  <a:cubicBezTo>
                    <a:pt x="564" y="39656"/>
                    <a:pt x="643" y="39818"/>
                    <a:pt x="730" y="39980"/>
                  </a:cubicBezTo>
                  <a:cubicBezTo>
                    <a:pt x="820" y="40149"/>
                    <a:pt x="916" y="40313"/>
                    <a:pt x="1015" y="40476"/>
                  </a:cubicBezTo>
                  <a:cubicBezTo>
                    <a:pt x="1197" y="40769"/>
                    <a:pt x="1411" y="41036"/>
                    <a:pt x="1617" y="41309"/>
                  </a:cubicBezTo>
                  <a:cubicBezTo>
                    <a:pt x="1623" y="41315"/>
                    <a:pt x="1629" y="41321"/>
                    <a:pt x="1633" y="41327"/>
                  </a:cubicBezTo>
                  <a:cubicBezTo>
                    <a:pt x="1637" y="41331"/>
                    <a:pt x="1642" y="41337"/>
                    <a:pt x="1647" y="41343"/>
                  </a:cubicBezTo>
                  <a:cubicBezTo>
                    <a:pt x="1681" y="41385"/>
                    <a:pt x="1717" y="41428"/>
                    <a:pt x="1754" y="41470"/>
                  </a:cubicBezTo>
                  <a:cubicBezTo>
                    <a:pt x="1772" y="41477"/>
                    <a:pt x="1789" y="41490"/>
                    <a:pt x="1803" y="41505"/>
                  </a:cubicBezTo>
                  <a:cubicBezTo>
                    <a:pt x="1833" y="41533"/>
                    <a:pt x="1863" y="41566"/>
                    <a:pt x="1891" y="41596"/>
                  </a:cubicBezTo>
                  <a:cubicBezTo>
                    <a:pt x="1924" y="41629"/>
                    <a:pt x="1958" y="41660"/>
                    <a:pt x="1991" y="41693"/>
                  </a:cubicBezTo>
                  <a:cubicBezTo>
                    <a:pt x="1991" y="41694"/>
                    <a:pt x="1991" y="41695"/>
                    <a:pt x="1992" y="41696"/>
                  </a:cubicBezTo>
                  <a:cubicBezTo>
                    <a:pt x="2040" y="41743"/>
                    <a:pt x="2090" y="41790"/>
                    <a:pt x="2141" y="41836"/>
                  </a:cubicBezTo>
                  <a:cubicBezTo>
                    <a:pt x="2160" y="41854"/>
                    <a:pt x="2178" y="41873"/>
                    <a:pt x="2197" y="41891"/>
                  </a:cubicBezTo>
                  <a:lnTo>
                    <a:pt x="2198" y="41891"/>
                  </a:lnTo>
                  <a:lnTo>
                    <a:pt x="2201" y="41894"/>
                  </a:lnTo>
                  <a:cubicBezTo>
                    <a:pt x="2251" y="41939"/>
                    <a:pt x="2302" y="41983"/>
                    <a:pt x="2354" y="42025"/>
                  </a:cubicBezTo>
                  <a:cubicBezTo>
                    <a:pt x="2369" y="42036"/>
                    <a:pt x="2380" y="42048"/>
                    <a:pt x="2391" y="42064"/>
                  </a:cubicBezTo>
                  <a:cubicBezTo>
                    <a:pt x="2545" y="42188"/>
                    <a:pt x="2702" y="42309"/>
                    <a:pt x="2882" y="42398"/>
                  </a:cubicBezTo>
                  <a:cubicBezTo>
                    <a:pt x="2995" y="42454"/>
                    <a:pt x="3116" y="42496"/>
                    <a:pt x="3234" y="42537"/>
                  </a:cubicBezTo>
                  <a:cubicBezTo>
                    <a:pt x="3335" y="42571"/>
                    <a:pt x="3435" y="42606"/>
                    <a:pt x="3539" y="42636"/>
                  </a:cubicBezTo>
                  <a:lnTo>
                    <a:pt x="3539" y="42635"/>
                  </a:lnTo>
                  <a:lnTo>
                    <a:pt x="3605" y="42655"/>
                  </a:lnTo>
                  <a:cubicBezTo>
                    <a:pt x="3723" y="42688"/>
                    <a:pt x="3844" y="42712"/>
                    <a:pt x="3966" y="42725"/>
                  </a:cubicBezTo>
                  <a:cubicBezTo>
                    <a:pt x="4099" y="42740"/>
                    <a:pt x="4234" y="42742"/>
                    <a:pt x="4369" y="42745"/>
                  </a:cubicBezTo>
                  <a:lnTo>
                    <a:pt x="4443" y="42745"/>
                  </a:lnTo>
                  <a:cubicBezTo>
                    <a:pt x="4451" y="42745"/>
                    <a:pt x="4459" y="42745"/>
                    <a:pt x="4467" y="42745"/>
                  </a:cubicBezTo>
                  <a:cubicBezTo>
                    <a:pt x="4566" y="42745"/>
                    <a:pt x="4665" y="42739"/>
                    <a:pt x="4764" y="42728"/>
                  </a:cubicBezTo>
                  <a:cubicBezTo>
                    <a:pt x="4891" y="42712"/>
                    <a:pt x="5019" y="42693"/>
                    <a:pt x="5140" y="42653"/>
                  </a:cubicBezTo>
                  <a:cubicBezTo>
                    <a:pt x="5279" y="42607"/>
                    <a:pt x="5412" y="42550"/>
                    <a:pt x="5533" y="42470"/>
                  </a:cubicBezTo>
                  <a:cubicBezTo>
                    <a:pt x="5648" y="42389"/>
                    <a:pt x="5756" y="42299"/>
                    <a:pt x="5854" y="42198"/>
                  </a:cubicBezTo>
                  <a:cubicBezTo>
                    <a:pt x="5907" y="42144"/>
                    <a:pt x="5955" y="42086"/>
                    <a:pt x="6000" y="42024"/>
                  </a:cubicBezTo>
                  <a:cubicBezTo>
                    <a:pt x="6036" y="41981"/>
                    <a:pt x="6068" y="41934"/>
                    <a:pt x="6099" y="41887"/>
                  </a:cubicBezTo>
                  <a:cubicBezTo>
                    <a:pt x="6133" y="41829"/>
                    <a:pt x="6169" y="41772"/>
                    <a:pt x="6199" y="41714"/>
                  </a:cubicBezTo>
                  <a:cubicBezTo>
                    <a:pt x="6231" y="41652"/>
                    <a:pt x="6257" y="41591"/>
                    <a:pt x="6285" y="41529"/>
                  </a:cubicBezTo>
                  <a:cubicBezTo>
                    <a:pt x="6322" y="41445"/>
                    <a:pt x="6345" y="41355"/>
                    <a:pt x="6372" y="41267"/>
                  </a:cubicBezTo>
                  <a:cubicBezTo>
                    <a:pt x="6401" y="41174"/>
                    <a:pt x="6422" y="41080"/>
                    <a:pt x="6444" y="40986"/>
                  </a:cubicBezTo>
                  <a:cubicBezTo>
                    <a:pt x="6463" y="40897"/>
                    <a:pt x="6477" y="40809"/>
                    <a:pt x="6492" y="40718"/>
                  </a:cubicBezTo>
                  <a:cubicBezTo>
                    <a:pt x="6505" y="40641"/>
                    <a:pt x="6514" y="40562"/>
                    <a:pt x="6518" y="40484"/>
                  </a:cubicBezTo>
                  <a:cubicBezTo>
                    <a:pt x="6520" y="40380"/>
                    <a:pt x="6522" y="40281"/>
                    <a:pt x="6518" y="40177"/>
                  </a:cubicBezTo>
                  <a:cubicBezTo>
                    <a:pt x="6515" y="40088"/>
                    <a:pt x="6506" y="40000"/>
                    <a:pt x="6498" y="39911"/>
                  </a:cubicBezTo>
                  <a:cubicBezTo>
                    <a:pt x="6481" y="39735"/>
                    <a:pt x="6449" y="39560"/>
                    <a:pt x="6428" y="39384"/>
                  </a:cubicBezTo>
                  <a:cubicBezTo>
                    <a:pt x="6405" y="39192"/>
                    <a:pt x="6383" y="39000"/>
                    <a:pt x="6358" y="38806"/>
                  </a:cubicBezTo>
                  <a:cubicBezTo>
                    <a:pt x="6334" y="38625"/>
                    <a:pt x="6305" y="38443"/>
                    <a:pt x="6276" y="38261"/>
                  </a:cubicBezTo>
                  <a:cubicBezTo>
                    <a:pt x="6219" y="37902"/>
                    <a:pt x="6149" y="37546"/>
                    <a:pt x="6106" y="37184"/>
                  </a:cubicBezTo>
                  <a:lnTo>
                    <a:pt x="6106" y="37184"/>
                  </a:lnTo>
                  <a:cubicBezTo>
                    <a:pt x="6106" y="37193"/>
                    <a:pt x="6108" y="37201"/>
                    <a:pt x="6108" y="37209"/>
                  </a:cubicBezTo>
                  <a:cubicBezTo>
                    <a:pt x="6087" y="36996"/>
                    <a:pt x="6067" y="36783"/>
                    <a:pt x="6047" y="36570"/>
                  </a:cubicBezTo>
                  <a:cubicBezTo>
                    <a:pt x="6028" y="36376"/>
                    <a:pt x="6021" y="36182"/>
                    <a:pt x="6026" y="35988"/>
                  </a:cubicBezTo>
                  <a:cubicBezTo>
                    <a:pt x="6038" y="35760"/>
                    <a:pt x="6054" y="35533"/>
                    <a:pt x="6064" y="35305"/>
                  </a:cubicBezTo>
                  <a:cubicBezTo>
                    <a:pt x="6071" y="35079"/>
                    <a:pt x="6086" y="34854"/>
                    <a:pt x="6114" y="34628"/>
                  </a:cubicBezTo>
                  <a:lnTo>
                    <a:pt x="6114" y="34628"/>
                  </a:lnTo>
                  <a:cubicBezTo>
                    <a:pt x="6113" y="34633"/>
                    <a:pt x="6111" y="34638"/>
                    <a:pt x="6110" y="34644"/>
                  </a:cubicBezTo>
                  <a:lnTo>
                    <a:pt x="6110" y="34644"/>
                  </a:lnTo>
                  <a:cubicBezTo>
                    <a:pt x="6135" y="34498"/>
                    <a:pt x="6164" y="34355"/>
                    <a:pt x="6202" y="34215"/>
                  </a:cubicBezTo>
                  <a:cubicBezTo>
                    <a:pt x="6240" y="34075"/>
                    <a:pt x="6273" y="33931"/>
                    <a:pt x="6305" y="33788"/>
                  </a:cubicBezTo>
                  <a:cubicBezTo>
                    <a:pt x="6371" y="33500"/>
                    <a:pt x="6427" y="33214"/>
                    <a:pt x="6510" y="32931"/>
                  </a:cubicBezTo>
                  <a:cubicBezTo>
                    <a:pt x="6617" y="32574"/>
                    <a:pt x="6746" y="32225"/>
                    <a:pt x="6896" y="31883"/>
                  </a:cubicBezTo>
                  <a:cubicBezTo>
                    <a:pt x="6975" y="31703"/>
                    <a:pt x="7046" y="31521"/>
                    <a:pt x="7107" y="31334"/>
                  </a:cubicBezTo>
                  <a:cubicBezTo>
                    <a:pt x="7162" y="31166"/>
                    <a:pt x="7206" y="30996"/>
                    <a:pt x="7256" y="30826"/>
                  </a:cubicBezTo>
                  <a:cubicBezTo>
                    <a:pt x="7304" y="30668"/>
                    <a:pt x="7360" y="30510"/>
                    <a:pt x="7424" y="30357"/>
                  </a:cubicBezTo>
                  <a:cubicBezTo>
                    <a:pt x="7456" y="30282"/>
                    <a:pt x="7489" y="30208"/>
                    <a:pt x="7520" y="30133"/>
                  </a:cubicBezTo>
                  <a:cubicBezTo>
                    <a:pt x="7551" y="30055"/>
                    <a:pt x="7576" y="29975"/>
                    <a:pt x="7600" y="29895"/>
                  </a:cubicBezTo>
                  <a:cubicBezTo>
                    <a:pt x="7644" y="29759"/>
                    <a:pt x="7685" y="29620"/>
                    <a:pt x="7740" y="29486"/>
                  </a:cubicBezTo>
                  <a:cubicBezTo>
                    <a:pt x="7776" y="29402"/>
                    <a:pt x="7813" y="29317"/>
                    <a:pt x="7849" y="29234"/>
                  </a:cubicBezTo>
                  <a:lnTo>
                    <a:pt x="7851" y="29234"/>
                  </a:lnTo>
                  <a:cubicBezTo>
                    <a:pt x="7857" y="29220"/>
                    <a:pt x="7862" y="29207"/>
                    <a:pt x="7867" y="29193"/>
                  </a:cubicBezTo>
                  <a:cubicBezTo>
                    <a:pt x="7868" y="29189"/>
                    <a:pt x="7871" y="29185"/>
                    <a:pt x="7872" y="29182"/>
                  </a:cubicBezTo>
                  <a:cubicBezTo>
                    <a:pt x="7877" y="29169"/>
                    <a:pt x="7882" y="29157"/>
                    <a:pt x="7887" y="29144"/>
                  </a:cubicBezTo>
                  <a:cubicBezTo>
                    <a:pt x="7902" y="29104"/>
                    <a:pt x="7915" y="29065"/>
                    <a:pt x="7929" y="29025"/>
                  </a:cubicBezTo>
                  <a:lnTo>
                    <a:pt x="7929" y="29025"/>
                  </a:lnTo>
                  <a:cubicBezTo>
                    <a:pt x="7928" y="29028"/>
                    <a:pt x="7927" y="29031"/>
                    <a:pt x="7925" y="29034"/>
                  </a:cubicBezTo>
                  <a:cubicBezTo>
                    <a:pt x="7927" y="29030"/>
                    <a:pt x="7929" y="29025"/>
                    <a:pt x="7930" y="29020"/>
                  </a:cubicBezTo>
                  <a:cubicBezTo>
                    <a:pt x="7930" y="29019"/>
                    <a:pt x="7931" y="29018"/>
                    <a:pt x="7931" y="29017"/>
                  </a:cubicBezTo>
                  <a:lnTo>
                    <a:pt x="7931" y="29017"/>
                  </a:lnTo>
                  <a:cubicBezTo>
                    <a:pt x="7931" y="29017"/>
                    <a:pt x="7931" y="29017"/>
                    <a:pt x="7931" y="29017"/>
                  </a:cubicBezTo>
                  <a:cubicBezTo>
                    <a:pt x="7957" y="28941"/>
                    <a:pt x="7979" y="28863"/>
                    <a:pt x="8008" y="28786"/>
                  </a:cubicBezTo>
                  <a:cubicBezTo>
                    <a:pt x="8038" y="28707"/>
                    <a:pt x="8066" y="28627"/>
                    <a:pt x="8089" y="28544"/>
                  </a:cubicBezTo>
                  <a:cubicBezTo>
                    <a:pt x="8114" y="28455"/>
                    <a:pt x="8141" y="28366"/>
                    <a:pt x="8168" y="28278"/>
                  </a:cubicBezTo>
                  <a:cubicBezTo>
                    <a:pt x="8177" y="28247"/>
                    <a:pt x="8184" y="28214"/>
                    <a:pt x="8192" y="28182"/>
                  </a:cubicBezTo>
                  <a:cubicBezTo>
                    <a:pt x="8208" y="28087"/>
                    <a:pt x="8231" y="27995"/>
                    <a:pt x="8254" y="27901"/>
                  </a:cubicBezTo>
                  <a:cubicBezTo>
                    <a:pt x="8261" y="27870"/>
                    <a:pt x="8268" y="27839"/>
                    <a:pt x="8271" y="27808"/>
                  </a:cubicBezTo>
                  <a:cubicBezTo>
                    <a:pt x="8272" y="27774"/>
                    <a:pt x="8274" y="27738"/>
                    <a:pt x="8275" y="27701"/>
                  </a:cubicBezTo>
                  <a:cubicBezTo>
                    <a:pt x="8278" y="27670"/>
                    <a:pt x="8278" y="27638"/>
                    <a:pt x="8279" y="27607"/>
                  </a:cubicBezTo>
                  <a:cubicBezTo>
                    <a:pt x="8277" y="27601"/>
                    <a:pt x="8273" y="27599"/>
                    <a:pt x="8270" y="27595"/>
                  </a:cubicBezTo>
                  <a:cubicBezTo>
                    <a:pt x="8278" y="27530"/>
                    <a:pt x="8286" y="27464"/>
                    <a:pt x="8290" y="27399"/>
                  </a:cubicBezTo>
                  <a:cubicBezTo>
                    <a:pt x="8305" y="27218"/>
                    <a:pt x="8316" y="27041"/>
                    <a:pt x="8305" y="26859"/>
                  </a:cubicBezTo>
                  <a:cubicBezTo>
                    <a:pt x="8293" y="26668"/>
                    <a:pt x="8271" y="26477"/>
                    <a:pt x="8242" y="26288"/>
                  </a:cubicBezTo>
                  <a:cubicBezTo>
                    <a:pt x="8218" y="26113"/>
                    <a:pt x="8185" y="25940"/>
                    <a:pt x="8143" y="25769"/>
                  </a:cubicBezTo>
                  <a:cubicBezTo>
                    <a:pt x="8099" y="25587"/>
                    <a:pt x="8046" y="25409"/>
                    <a:pt x="7986" y="25233"/>
                  </a:cubicBezTo>
                  <a:cubicBezTo>
                    <a:pt x="7925" y="25058"/>
                    <a:pt x="7866" y="24881"/>
                    <a:pt x="7808" y="24704"/>
                  </a:cubicBezTo>
                  <a:cubicBezTo>
                    <a:pt x="7747" y="24517"/>
                    <a:pt x="7681" y="24334"/>
                    <a:pt x="7606" y="24152"/>
                  </a:cubicBezTo>
                  <a:cubicBezTo>
                    <a:pt x="7534" y="23982"/>
                    <a:pt x="7450" y="23816"/>
                    <a:pt x="7370" y="23648"/>
                  </a:cubicBezTo>
                  <a:cubicBezTo>
                    <a:pt x="7218" y="23330"/>
                    <a:pt x="7079" y="23004"/>
                    <a:pt x="6941" y="22677"/>
                  </a:cubicBezTo>
                  <a:lnTo>
                    <a:pt x="6941" y="22677"/>
                  </a:lnTo>
                  <a:cubicBezTo>
                    <a:pt x="6944" y="22678"/>
                    <a:pt x="6944" y="22679"/>
                    <a:pt x="6945" y="22680"/>
                  </a:cubicBezTo>
                  <a:cubicBezTo>
                    <a:pt x="6749" y="22190"/>
                    <a:pt x="6585" y="21688"/>
                    <a:pt x="6452" y="21178"/>
                  </a:cubicBezTo>
                  <a:cubicBezTo>
                    <a:pt x="6430" y="21089"/>
                    <a:pt x="6411" y="21004"/>
                    <a:pt x="6396" y="20915"/>
                  </a:cubicBezTo>
                  <a:cubicBezTo>
                    <a:pt x="6381" y="20827"/>
                    <a:pt x="6366" y="20740"/>
                    <a:pt x="6353" y="20651"/>
                  </a:cubicBezTo>
                  <a:cubicBezTo>
                    <a:pt x="6332" y="20413"/>
                    <a:pt x="6325" y="20175"/>
                    <a:pt x="6331" y="19936"/>
                  </a:cubicBezTo>
                  <a:cubicBezTo>
                    <a:pt x="6344" y="19590"/>
                    <a:pt x="6376" y="19245"/>
                    <a:pt x="6427" y="18902"/>
                  </a:cubicBezTo>
                  <a:cubicBezTo>
                    <a:pt x="6475" y="18614"/>
                    <a:pt x="6536" y="18331"/>
                    <a:pt x="6593" y="18045"/>
                  </a:cubicBezTo>
                  <a:cubicBezTo>
                    <a:pt x="6623" y="17892"/>
                    <a:pt x="6651" y="17739"/>
                    <a:pt x="6686" y="17587"/>
                  </a:cubicBezTo>
                  <a:cubicBezTo>
                    <a:pt x="6718" y="17451"/>
                    <a:pt x="6755" y="17313"/>
                    <a:pt x="6792" y="17178"/>
                  </a:cubicBezTo>
                  <a:lnTo>
                    <a:pt x="6792" y="17178"/>
                  </a:lnTo>
                  <a:cubicBezTo>
                    <a:pt x="6788" y="17186"/>
                    <a:pt x="6787" y="17193"/>
                    <a:pt x="6784" y="17201"/>
                  </a:cubicBezTo>
                  <a:cubicBezTo>
                    <a:pt x="6822" y="17075"/>
                    <a:pt x="6863" y="16949"/>
                    <a:pt x="6900" y="16824"/>
                  </a:cubicBezTo>
                  <a:cubicBezTo>
                    <a:pt x="6937" y="16698"/>
                    <a:pt x="6973" y="16570"/>
                    <a:pt x="7005" y="16443"/>
                  </a:cubicBezTo>
                  <a:cubicBezTo>
                    <a:pt x="7081" y="16150"/>
                    <a:pt x="7148" y="15853"/>
                    <a:pt x="7215" y="15558"/>
                  </a:cubicBezTo>
                  <a:cubicBezTo>
                    <a:pt x="7296" y="15205"/>
                    <a:pt x="7366" y="14851"/>
                    <a:pt x="7428" y="14495"/>
                  </a:cubicBezTo>
                  <a:cubicBezTo>
                    <a:pt x="7462" y="14312"/>
                    <a:pt x="7495" y="14126"/>
                    <a:pt x="7527" y="13942"/>
                  </a:cubicBezTo>
                  <a:cubicBezTo>
                    <a:pt x="7559" y="13760"/>
                    <a:pt x="7594" y="13572"/>
                    <a:pt x="7616" y="13386"/>
                  </a:cubicBezTo>
                  <a:cubicBezTo>
                    <a:pt x="7664" y="13000"/>
                    <a:pt x="7697" y="12614"/>
                    <a:pt x="7695" y="12224"/>
                  </a:cubicBezTo>
                  <a:cubicBezTo>
                    <a:pt x="7694" y="11832"/>
                    <a:pt x="7670" y="11438"/>
                    <a:pt x="7638" y="11046"/>
                  </a:cubicBezTo>
                  <a:cubicBezTo>
                    <a:pt x="7624" y="10861"/>
                    <a:pt x="7602" y="10675"/>
                    <a:pt x="7576" y="10492"/>
                  </a:cubicBezTo>
                  <a:cubicBezTo>
                    <a:pt x="7548" y="10302"/>
                    <a:pt x="7512" y="10116"/>
                    <a:pt x="7474" y="9927"/>
                  </a:cubicBezTo>
                  <a:cubicBezTo>
                    <a:pt x="7399" y="9557"/>
                    <a:pt x="7302" y="9194"/>
                    <a:pt x="7195" y="8835"/>
                  </a:cubicBezTo>
                  <a:cubicBezTo>
                    <a:pt x="6990" y="8142"/>
                    <a:pt x="6691" y="7484"/>
                    <a:pt x="6414" y="6814"/>
                  </a:cubicBezTo>
                  <a:lnTo>
                    <a:pt x="6415" y="6814"/>
                  </a:lnTo>
                  <a:cubicBezTo>
                    <a:pt x="6348" y="6643"/>
                    <a:pt x="6283" y="6471"/>
                    <a:pt x="6229" y="6296"/>
                  </a:cubicBezTo>
                  <a:cubicBezTo>
                    <a:pt x="6174" y="6121"/>
                    <a:pt x="6125" y="5942"/>
                    <a:pt x="6078" y="5763"/>
                  </a:cubicBezTo>
                  <a:lnTo>
                    <a:pt x="6078" y="5763"/>
                  </a:lnTo>
                  <a:cubicBezTo>
                    <a:pt x="6081" y="5771"/>
                    <a:pt x="6082" y="5780"/>
                    <a:pt x="6085" y="5786"/>
                  </a:cubicBezTo>
                  <a:cubicBezTo>
                    <a:pt x="6011" y="5488"/>
                    <a:pt x="5934" y="5189"/>
                    <a:pt x="5874" y="4889"/>
                  </a:cubicBezTo>
                  <a:cubicBezTo>
                    <a:pt x="5814" y="4601"/>
                    <a:pt x="5772" y="4313"/>
                    <a:pt x="5735" y="4025"/>
                  </a:cubicBezTo>
                  <a:cubicBezTo>
                    <a:pt x="5708" y="3778"/>
                    <a:pt x="5684" y="3530"/>
                    <a:pt x="5679" y="3280"/>
                  </a:cubicBezTo>
                  <a:cubicBezTo>
                    <a:pt x="5674" y="3155"/>
                    <a:pt x="5671" y="3030"/>
                    <a:pt x="5673" y="2904"/>
                  </a:cubicBezTo>
                  <a:cubicBezTo>
                    <a:pt x="5674" y="2780"/>
                    <a:pt x="5679" y="2656"/>
                    <a:pt x="5678" y="2533"/>
                  </a:cubicBezTo>
                  <a:cubicBezTo>
                    <a:pt x="5673" y="2154"/>
                    <a:pt x="5657" y="1775"/>
                    <a:pt x="5588" y="1400"/>
                  </a:cubicBezTo>
                  <a:cubicBezTo>
                    <a:pt x="5556" y="1222"/>
                    <a:pt x="5495" y="1046"/>
                    <a:pt x="5426" y="877"/>
                  </a:cubicBezTo>
                  <a:cubicBezTo>
                    <a:pt x="5370" y="742"/>
                    <a:pt x="5302" y="613"/>
                    <a:pt x="5220" y="493"/>
                  </a:cubicBezTo>
                  <a:cubicBezTo>
                    <a:pt x="5120" y="346"/>
                    <a:pt x="4977" y="209"/>
                    <a:pt x="4817" y="127"/>
                  </a:cubicBezTo>
                  <a:cubicBezTo>
                    <a:pt x="4713" y="71"/>
                    <a:pt x="4600" y="33"/>
                    <a:pt x="4484" y="12"/>
                  </a:cubicBezTo>
                  <a:cubicBezTo>
                    <a:pt x="4459" y="11"/>
                    <a:pt x="4435" y="8"/>
                    <a:pt x="4411" y="6"/>
                  </a:cubicBezTo>
                  <a:lnTo>
                    <a:pt x="4382" y="5"/>
                  </a:lnTo>
                  <a:cubicBezTo>
                    <a:pt x="4357" y="3"/>
                    <a:pt x="4331" y="2"/>
                    <a:pt x="4305" y="0"/>
                  </a:cubicBezTo>
                  <a:close/>
                </a:path>
              </a:pathLst>
            </a:custGeom>
            <a:solidFill>
              <a:srgbClr val="335A6D"/>
            </a:solidFill>
            <a:ln cap="flat" cmpd="sng" w="16500">
              <a:solidFill>
                <a:srgbClr val="335A6D"/>
              </a:solidFill>
              <a:prstDash val="solid"/>
              <a:miter lim="10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5790050" y="1276750"/>
              <a:ext cx="175" cy="550"/>
            </a:xfrm>
            <a:custGeom>
              <a:rect b="b" l="l" r="r" t="t"/>
              <a:pathLst>
                <a:path extrusionOk="0" h="22" w="7">
                  <a:moveTo>
                    <a:pt x="6" y="1"/>
                  </a:moveTo>
                  <a:lnTo>
                    <a:pt x="6" y="1"/>
                  </a:lnTo>
                  <a:cubicBezTo>
                    <a:pt x="5" y="4"/>
                    <a:pt x="4" y="7"/>
                    <a:pt x="3" y="10"/>
                  </a:cubicBezTo>
                  <a:cubicBezTo>
                    <a:pt x="3" y="11"/>
                    <a:pt x="3" y="13"/>
                    <a:pt x="2" y="14"/>
                  </a:cubicBezTo>
                  <a:lnTo>
                    <a:pt x="2" y="14"/>
                  </a:lnTo>
                  <a:cubicBezTo>
                    <a:pt x="4" y="10"/>
                    <a:pt x="5" y="6"/>
                    <a:pt x="6" y="1"/>
                  </a:cubicBezTo>
                  <a:close/>
                  <a:moveTo>
                    <a:pt x="2" y="14"/>
                  </a:moveTo>
                  <a:lnTo>
                    <a:pt x="2" y="14"/>
                  </a:lnTo>
                  <a:cubicBezTo>
                    <a:pt x="2" y="17"/>
                    <a:pt x="1" y="19"/>
                    <a:pt x="0" y="22"/>
                  </a:cubicBezTo>
                  <a:cubicBezTo>
                    <a:pt x="1" y="19"/>
                    <a:pt x="2" y="17"/>
                    <a:pt x="2" y="14"/>
                  </a:cubicBezTo>
                  <a:close/>
                </a:path>
              </a:pathLst>
            </a:custGeom>
            <a:solidFill>
              <a:srgbClr val="335A6D"/>
            </a:solidFill>
            <a:ln cap="flat" cmpd="sng" w="16500">
              <a:solidFill>
                <a:srgbClr val="335A6D"/>
              </a:solidFill>
              <a:prstDash val="solid"/>
              <a:miter lim="10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675575" y="1636325"/>
              <a:ext cx="575" cy="125"/>
            </a:xfrm>
            <a:custGeom>
              <a:rect b="b" l="l" r="r" t="t"/>
              <a:pathLst>
                <a:path extrusionOk="0" h="5" w="23">
                  <a:moveTo>
                    <a:pt x="0" y="0"/>
                  </a:moveTo>
                  <a:lnTo>
                    <a:pt x="0" y="0"/>
                  </a:lnTo>
                  <a:cubicBezTo>
                    <a:pt x="6" y="2"/>
                    <a:pt x="14" y="3"/>
                    <a:pt x="20" y="4"/>
                  </a:cubicBezTo>
                  <a:lnTo>
                    <a:pt x="22" y="4"/>
                  </a:lnTo>
                  <a:cubicBezTo>
                    <a:pt x="14" y="3"/>
                    <a:pt x="7" y="1"/>
                    <a:pt x="0" y="0"/>
                  </a:cubicBezTo>
                  <a:close/>
                </a:path>
              </a:pathLst>
            </a:custGeom>
            <a:solidFill>
              <a:srgbClr val="335A6D"/>
            </a:solidFill>
            <a:ln cap="flat" cmpd="sng" w="16500">
              <a:solidFill>
                <a:srgbClr val="335A6D"/>
              </a:solidFill>
              <a:prstDash val="solid"/>
              <a:miter lim="10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788050" y="1283400"/>
              <a:ext cx="225" cy="575"/>
            </a:xfrm>
            <a:custGeom>
              <a:rect b="b" l="l" r="r" t="t"/>
              <a:pathLst>
                <a:path extrusionOk="0" h="23" w="9">
                  <a:moveTo>
                    <a:pt x="8" y="1"/>
                  </a:moveTo>
                  <a:lnTo>
                    <a:pt x="8" y="1"/>
                  </a:lnTo>
                  <a:cubicBezTo>
                    <a:pt x="7" y="4"/>
                    <a:pt x="6" y="8"/>
                    <a:pt x="5" y="12"/>
                  </a:cubicBezTo>
                  <a:lnTo>
                    <a:pt x="5" y="12"/>
                  </a:lnTo>
                  <a:cubicBezTo>
                    <a:pt x="5" y="11"/>
                    <a:pt x="5" y="11"/>
                    <a:pt x="5" y="10"/>
                  </a:cubicBezTo>
                  <a:cubicBezTo>
                    <a:pt x="6" y="7"/>
                    <a:pt x="7" y="4"/>
                    <a:pt x="8" y="1"/>
                  </a:cubicBezTo>
                  <a:close/>
                  <a:moveTo>
                    <a:pt x="5" y="12"/>
                  </a:moveTo>
                  <a:cubicBezTo>
                    <a:pt x="4" y="15"/>
                    <a:pt x="2" y="19"/>
                    <a:pt x="1" y="23"/>
                  </a:cubicBezTo>
                  <a:cubicBezTo>
                    <a:pt x="3" y="19"/>
                    <a:pt x="4" y="15"/>
                    <a:pt x="5" y="12"/>
                  </a:cubicBezTo>
                  <a:close/>
                </a:path>
              </a:pathLst>
            </a:custGeom>
            <a:solidFill>
              <a:srgbClr val="335A6D"/>
            </a:solidFill>
            <a:ln cap="flat" cmpd="sng" w="16500">
              <a:solidFill>
                <a:srgbClr val="335A6D"/>
              </a:solidFill>
              <a:prstDash val="solid"/>
              <a:miter lim="10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5592325" y="577200"/>
              <a:ext cx="196425" cy="1056550"/>
            </a:xfrm>
            <a:custGeom>
              <a:rect b="b" l="l" r="r" t="t"/>
              <a:pathLst>
                <a:path extrusionOk="0" h="42262" w="7857">
                  <a:moveTo>
                    <a:pt x="5148" y="2086"/>
                  </a:moveTo>
                  <a:cubicBezTo>
                    <a:pt x="5148" y="2088"/>
                    <a:pt x="5149" y="2090"/>
                    <a:pt x="5149" y="2092"/>
                  </a:cubicBezTo>
                  <a:lnTo>
                    <a:pt x="5149" y="2092"/>
                  </a:lnTo>
                  <a:cubicBezTo>
                    <a:pt x="5148" y="2090"/>
                    <a:pt x="5148" y="2088"/>
                    <a:pt x="5148" y="2086"/>
                  </a:cubicBezTo>
                  <a:close/>
                  <a:moveTo>
                    <a:pt x="2451" y="14627"/>
                  </a:moveTo>
                  <a:lnTo>
                    <a:pt x="2451" y="14627"/>
                  </a:lnTo>
                  <a:cubicBezTo>
                    <a:pt x="2451" y="14628"/>
                    <a:pt x="2451" y="14628"/>
                    <a:pt x="2451" y="14629"/>
                  </a:cubicBezTo>
                  <a:cubicBezTo>
                    <a:pt x="2451" y="14628"/>
                    <a:pt x="2451" y="14628"/>
                    <a:pt x="2451" y="14627"/>
                  </a:cubicBezTo>
                  <a:close/>
                  <a:moveTo>
                    <a:pt x="2269" y="15077"/>
                  </a:moveTo>
                  <a:lnTo>
                    <a:pt x="2269" y="15077"/>
                  </a:lnTo>
                  <a:cubicBezTo>
                    <a:pt x="2268" y="15080"/>
                    <a:pt x="2266" y="15082"/>
                    <a:pt x="2265" y="15085"/>
                  </a:cubicBezTo>
                  <a:lnTo>
                    <a:pt x="2265" y="15085"/>
                  </a:lnTo>
                  <a:cubicBezTo>
                    <a:pt x="2266" y="15082"/>
                    <a:pt x="2267" y="15080"/>
                    <a:pt x="2269" y="15077"/>
                  </a:cubicBezTo>
                  <a:close/>
                  <a:moveTo>
                    <a:pt x="5867" y="18890"/>
                  </a:moveTo>
                  <a:lnTo>
                    <a:pt x="5867" y="18890"/>
                  </a:lnTo>
                  <a:cubicBezTo>
                    <a:pt x="5867" y="18894"/>
                    <a:pt x="5866" y="18898"/>
                    <a:pt x="5866" y="18902"/>
                  </a:cubicBezTo>
                  <a:lnTo>
                    <a:pt x="5866" y="18902"/>
                  </a:lnTo>
                  <a:cubicBezTo>
                    <a:pt x="5866" y="18898"/>
                    <a:pt x="5867" y="18894"/>
                    <a:pt x="5867" y="18890"/>
                  </a:cubicBezTo>
                  <a:close/>
                  <a:moveTo>
                    <a:pt x="3912" y="1"/>
                  </a:moveTo>
                  <a:cubicBezTo>
                    <a:pt x="3841" y="1"/>
                    <a:pt x="3770" y="7"/>
                    <a:pt x="3700" y="19"/>
                  </a:cubicBezTo>
                  <a:cubicBezTo>
                    <a:pt x="3537" y="47"/>
                    <a:pt x="3380" y="95"/>
                    <a:pt x="3230" y="163"/>
                  </a:cubicBezTo>
                  <a:cubicBezTo>
                    <a:pt x="2916" y="308"/>
                    <a:pt x="2653" y="563"/>
                    <a:pt x="2462" y="848"/>
                  </a:cubicBezTo>
                  <a:cubicBezTo>
                    <a:pt x="2359" y="1001"/>
                    <a:pt x="2262" y="1157"/>
                    <a:pt x="2172" y="1319"/>
                  </a:cubicBezTo>
                  <a:cubicBezTo>
                    <a:pt x="2085" y="1471"/>
                    <a:pt x="2007" y="1629"/>
                    <a:pt x="1929" y="1786"/>
                  </a:cubicBezTo>
                  <a:cubicBezTo>
                    <a:pt x="1846" y="1951"/>
                    <a:pt x="1776" y="2123"/>
                    <a:pt x="1722" y="2301"/>
                  </a:cubicBezTo>
                  <a:cubicBezTo>
                    <a:pt x="1670" y="2464"/>
                    <a:pt x="1617" y="2629"/>
                    <a:pt x="1578" y="2796"/>
                  </a:cubicBezTo>
                  <a:cubicBezTo>
                    <a:pt x="1535" y="2985"/>
                    <a:pt x="1518" y="3175"/>
                    <a:pt x="1506" y="3367"/>
                  </a:cubicBezTo>
                  <a:cubicBezTo>
                    <a:pt x="1496" y="3538"/>
                    <a:pt x="1497" y="3709"/>
                    <a:pt x="1509" y="3880"/>
                  </a:cubicBezTo>
                  <a:cubicBezTo>
                    <a:pt x="1518" y="4060"/>
                    <a:pt x="1531" y="4241"/>
                    <a:pt x="1553" y="4420"/>
                  </a:cubicBezTo>
                  <a:cubicBezTo>
                    <a:pt x="1577" y="4607"/>
                    <a:pt x="1608" y="4793"/>
                    <a:pt x="1640" y="4978"/>
                  </a:cubicBezTo>
                  <a:cubicBezTo>
                    <a:pt x="1701" y="5341"/>
                    <a:pt x="1776" y="5698"/>
                    <a:pt x="1880" y="6050"/>
                  </a:cubicBezTo>
                  <a:cubicBezTo>
                    <a:pt x="1933" y="6230"/>
                    <a:pt x="2001" y="6404"/>
                    <a:pt x="2064" y="6579"/>
                  </a:cubicBezTo>
                  <a:cubicBezTo>
                    <a:pt x="2131" y="6761"/>
                    <a:pt x="2194" y="6941"/>
                    <a:pt x="2258" y="7123"/>
                  </a:cubicBezTo>
                  <a:cubicBezTo>
                    <a:pt x="2320" y="7295"/>
                    <a:pt x="2373" y="7471"/>
                    <a:pt x="2433" y="7644"/>
                  </a:cubicBezTo>
                  <a:cubicBezTo>
                    <a:pt x="2491" y="7825"/>
                    <a:pt x="2554" y="8003"/>
                    <a:pt x="2607" y="8186"/>
                  </a:cubicBezTo>
                  <a:cubicBezTo>
                    <a:pt x="2620" y="8245"/>
                    <a:pt x="2631" y="8304"/>
                    <a:pt x="2639" y="8364"/>
                  </a:cubicBezTo>
                  <a:cubicBezTo>
                    <a:pt x="2637" y="8382"/>
                    <a:pt x="2637" y="8400"/>
                    <a:pt x="2642" y="8417"/>
                  </a:cubicBezTo>
                  <a:cubicBezTo>
                    <a:pt x="2650" y="8472"/>
                    <a:pt x="2682" y="8521"/>
                    <a:pt x="2729" y="8549"/>
                  </a:cubicBezTo>
                  <a:cubicBezTo>
                    <a:pt x="2748" y="8661"/>
                    <a:pt x="2764" y="8772"/>
                    <a:pt x="2787" y="8882"/>
                  </a:cubicBezTo>
                  <a:cubicBezTo>
                    <a:pt x="2818" y="9020"/>
                    <a:pt x="2857" y="9155"/>
                    <a:pt x="2890" y="9294"/>
                  </a:cubicBezTo>
                  <a:cubicBezTo>
                    <a:pt x="2925" y="9468"/>
                    <a:pt x="2957" y="9642"/>
                    <a:pt x="2993" y="9816"/>
                  </a:cubicBezTo>
                  <a:cubicBezTo>
                    <a:pt x="3009" y="9905"/>
                    <a:pt x="3025" y="9993"/>
                    <a:pt x="3034" y="10082"/>
                  </a:cubicBezTo>
                  <a:cubicBezTo>
                    <a:pt x="3044" y="10158"/>
                    <a:pt x="3048" y="10236"/>
                    <a:pt x="3057" y="10313"/>
                  </a:cubicBezTo>
                  <a:cubicBezTo>
                    <a:pt x="3074" y="10477"/>
                    <a:pt x="3096" y="10642"/>
                    <a:pt x="3109" y="10807"/>
                  </a:cubicBezTo>
                  <a:lnTo>
                    <a:pt x="3109" y="10798"/>
                  </a:lnTo>
                  <a:cubicBezTo>
                    <a:pt x="3109" y="10802"/>
                    <a:pt x="3109" y="10808"/>
                    <a:pt x="3110" y="10812"/>
                  </a:cubicBezTo>
                  <a:lnTo>
                    <a:pt x="3110" y="10816"/>
                  </a:lnTo>
                  <a:cubicBezTo>
                    <a:pt x="3120" y="11053"/>
                    <a:pt x="3110" y="11291"/>
                    <a:pt x="3100" y="11528"/>
                  </a:cubicBezTo>
                  <a:cubicBezTo>
                    <a:pt x="3088" y="11698"/>
                    <a:pt x="3069" y="11867"/>
                    <a:pt x="3053" y="12038"/>
                  </a:cubicBezTo>
                  <a:cubicBezTo>
                    <a:pt x="3040" y="12193"/>
                    <a:pt x="3027" y="12347"/>
                    <a:pt x="3004" y="12499"/>
                  </a:cubicBezTo>
                  <a:cubicBezTo>
                    <a:pt x="3002" y="12503"/>
                    <a:pt x="3001" y="12507"/>
                    <a:pt x="3001" y="12513"/>
                  </a:cubicBezTo>
                  <a:lnTo>
                    <a:pt x="3001" y="12514"/>
                  </a:lnTo>
                  <a:cubicBezTo>
                    <a:pt x="3000" y="12519"/>
                    <a:pt x="2998" y="12524"/>
                    <a:pt x="2997" y="12531"/>
                  </a:cubicBezTo>
                  <a:cubicBezTo>
                    <a:pt x="2995" y="12540"/>
                    <a:pt x="2992" y="12551"/>
                    <a:pt x="2991" y="12561"/>
                  </a:cubicBezTo>
                  <a:cubicBezTo>
                    <a:pt x="2989" y="12568"/>
                    <a:pt x="2988" y="12574"/>
                    <a:pt x="2987" y="12580"/>
                  </a:cubicBezTo>
                  <a:cubicBezTo>
                    <a:pt x="2987" y="12584"/>
                    <a:pt x="2986" y="12588"/>
                    <a:pt x="2986" y="12590"/>
                  </a:cubicBezTo>
                  <a:cubicBezTo>
                    <a:pt x="2952" y="12752"/>
                    <a:pt x="2908" y="12911"/>
                    <a:pt x="2865" y="13069"/>
                  </a:cubicBezTo>
                  <a:cubicBezTo>
                    <a:pt x="2822" y="13243"/>
                    <a:pt x="2779" y="13417"/>
                    <a:pt x="2731" y="13590"/>
                  </a:cubicBezTo>
                  <a:cubicBezTo>
                    <a:pt x="2684" y="13762"/>
                    <a:pt x="2634" y="13938"/>
                    <a:pt x="2591" y="14113"/>
                  </a:cubicBezTo>
                  <a:cubicBezTo>
                    <a:pt x="2548" y="14288"/>
                    <a:pt x="2504" y="14458"/>
                    <a:pt x="2451" y="14627"/>
                  </a:cubicBezTo>
                  <a:lnTo>
                    <a:pt x="2451" y="14627"/>
                  </a:lnTo>
                  <a:cubicBezTo>
                    <a:pt x="2452" y="14624"/>
                    <a:pt x="2454" y="14622"/>
                    <a:pt x="2455" y="14619"/>
                  </a:cubicBezTo>
                  <a:lnTo>
                    <a:pt x="2455" y="14619"/>
                  </a:lnTo>
                  <a:cubicBezTo>
                    <a:pt x="2424" y="14706"/>
                    <a:pt x="2391" y="14791"/>
                    <a:pt x="2357" y="14878"/>
                  </a:cubicBezTo>
                  <a:cubicBezTo>
                    <a:pt x="2329" y="14951"/>
                    <a:pt x="2296" y="15020"/>
                    <a:pt x="2263" y="15089"/>
                  </a:cubicBezTo>
                  <a:lnTo>
                    <a:pt x="2263" y="15089"/>
                  </a:lnTo>
                  <a:cubicBezTo>
                    <a:pt x="2195" y="15221"/>
                    <a:pt x="2127" y="15351"/>
                    <a:pt x="2064" y="15483"/>
                  </a:cubicBezTo>
                  <a:cubicBezTo>
                    <a:pt x="2058" y="15499"/>
                    <a:pt x="2050" y="15514"/>
                    <a:pt x="2044" y="15530"/>
                  </a:cubicBezTo>
                  <a:cubicBezTo>
                    <a:pt x="2029" y="15527"/>
                    <a:pt x="2014" y="15525"/>
                    <a:pt x="2000" y="15525"/>
                  </a:cubicBezTo>
                  <a:cubicBezTo>
                    <a:pt x="1937" y="15525"/>
                    <a:pt x="1878" y="15557"/>
                    <a:pt x="1844" y="15613"/>
                  </a:cubicBezTo>
                  <a:cubicBezTo>
                    <a:pt x="1684" y="15889"/>
                    <a:pt x="1526" y="16168"/>
                    <a:pt x="1382" y="16452"/>
                  </a:cubicBezTo>
                  <a:cubicBezTo>
                    <a:pt x="1306" y="16604"/>
                    <a:pt x="1230" y="16755"/>
                    <a:pt x="1158" y="16908"/>
                  </a:cubicBezTo>
                  <a:cubicBezTo>
                    <a:pt x="1128" y="16974"/>
                    <a:pt x="1098" y="17038"/>
                    <a:pt x="1068" y="17103"/>
                  </a:cubicBezTo>
                  <a:cubicBezTo>
                    <a:pt x="1050" y="17143"/>
                    <a:pt x="1033" y="17182"/>
                    <a:pt x="1015" y="17222"/>
                  </a:cubicBezTo>
                  <a:cubicBezTo>
                    <a:pt x="989" y="17277"/>
                    <a:pt x="968" y="17334"/>
                    <a:pt x="950" y="17392"/>
                  </a:cubicBezTo>
                  <a:cubicBezTo>
                    <a:pt x="935" y="17442"/>
                    <a:pt x="945" y="17497"/>
                    <a:pt x="976" y="17540"/>
                  </a:cubicBezTo>
                  <a:cubicBezTo>
                    <a:pt x="971" y="17549"/>
                    <a:pt x="967" y="17559"/>
                    <a:pt x="964" y="17569"/>
                  </a:cubicBezTo>
                  <a:cubicBezTo>
                    <a:pt x="960" y="17580"/>
                    <a:pt x="955" y="17590"/>
                    <a:pt x="953" y="17602"/>
                  </a:cubicBezTo>
                  <a:cubicBezTo>
                    <a:pt x="950" y="17609"/>
                    <a:pt x="946" y="17618"/>
                    <a:pt x="944" y="17625"/>
                  </a:cubicBezTo>
                  <a:cubicBezTo>
                    <a:pt x="871" y="17766"/>
                    <a:pt x="806" y="17909"/>
                    <a:pt x="746" y="18057"/>
                  </a:cubicBezTo>
                  <a:cubicBezTo>
                    <a:pt x="658" y="18058"/>
                    <a:pt x="588" y="18123"/>
                    <a:pt x="573" y="18211"/>
                  </a:cubicBezTo>
                  <a:cubicBezTo>
                    <a:pt x="552" y="18323"/>
                    <a:pt x="536" y="18434"/>
                    <a:pt x="526" y="18547"/>
                  </a:cubicBezTo>
                  <a:cubicBezTo>
                    <a:pt x="512" y="18613"/>
                    <a:pt x="497" y="18682"/>
                    <a:pt x="484" y="18751"/>
                  </a:cubicBezTo>
                  <a:cubicBezTo>
                    <a:pt x="461" y="18860"/>
                    <a:pt x="444" y="18972"/>
                    <a:pt x="426" y="19082"/>
                  </a:cubicBezTo>
                  <a:cubicBezTo>
                    <a:pt x="419" y="19121"/>
                    <a:pt x="414" y="19161"/>
                    <a:pt x="409" y="19201"/>
                  </a:cubicBezTo>
                  <a:cubicBezTo>
                    <a:pt x="352" y="19233"/>
                    <a:pt x="316" y="19293"/>
                    <a:pt x="316" y="19359"/>
                  </a:cubicBezTo>
                  <a:cubicBezTo>
                    <a:pt x="314" y="19517"/>
                    <a:pt x="331" y="19677"/>
                    <a:pt x="342" y="19834"/>
                  </a:cubicBezTo>
                  <a:lnTo>
                    <a:pt x="342" y="19842"/>
                  </a:lnTo>
                  <a:cubicBezTo>
                    <a:pt x="331" y="20029"/>
                    <a:pt x="320" y="20213"/>
                    <a:pt x="318" y="20402"/>
                  </a:cubicBezTo>
                  <a:cubicBezTo>
                    <a:pt x="316" y="20516"/>
                    <a:pt x="314" y="20629"/>
                    <a:pt x="318" y="20743"/>
                  </a:cubicBezTo>
                  <a:cubicBezTo>
                    <a:pt x="319" y="20797"/>
                    <a:pt x="320" y="20852"/>
                    <a:pt x="322" y="20906"/>
                  </a:cubicBezTo>
                  <a:cubicBezTo>
                    <a:pt x="324" y="20967"/>
                    <a:pt x="327" y="21028"/>
                    <a:pt x="334" y="21088"/>
                  </a:cubicBezTo>
                  <a:cubicBezTo>
                    <a:pt x="334" y="21091"/>
                    <a:pt x="335" y="21095"/>
                    <a:pt x="336" y="21098"/>
                  </a:cubicBezTo>
                  <a:cubicBezTo>
                    <a:pt x="314" y="21139"/>
                    <a:pt x="308" y="21185"/>
                    <a:pt x="320" y="21230"/>
                  </a:cubicBezTo>
                  <a:cubicBezTo>
                    <a:pt x="384" y="21478"/>
                    <a:pt x="451" y="21727"/>
                    <a:pt x="527" y="21974"/>
                  </a:cubicBezTo>
                  <a:cubicBezTo>
                    <a:pt x="593" y="22190"/>
                    <a:pt x="658" y="22409"/>
                    <a:pt x="732" y="22623"/>
                  </a:cubicBezTo>
                  <a:cubicBezTo>
                    <a:pt x="878" y="23064"/>
                    <a:pt x="1030" y="23504"/>
                    <a:pt x="1207" y="23935"/>
                  </a:cubicBezTo>
                  <a:cubicBezTo>
                    <a:pt x="1232" y="23996"/>
                    <a:pt x="1290" y="24037"/>
                    <a:pt x="1357" y="24041"/>
                  </a:cubicBezTo>
                  <a:cubicBezTo>
                    <a:pt x="1423" y="24198"/>
                    <a:pt x="1492" y="24351"/>
                    <a:pt x="1560" y="24504"/>
                  </a:cubicBezTo>
                  <a:cubicBezTo>
                    <a:pt x="1631" y="24664"/>
                    <a:pt x="1709" y="24821"/>
                    <a:pt x="1784" y="24979"/>
                  </a:cubicBezTo>
                  <a:cubicBezTo>
                    <a:pt x="1825" y="25065"/>
                    <a:pt x="1873" y="25150"/>
                    <a:pt x="1916" y="25235"/>
                  </a:cubicBezTo>
                  <a:cubicBezTo>
                    <a:pt x="1954" y="25307"/>
                    <a:pt x="1993" y="25380"/>
                    <a:pt x="2037" y="25450"/>
                  </a:cubicBezTo>
                  <a:cubicBezTo>
                    <a:pt x="2193" y="25857"/>
                    <a:pt x="2348" y="26266"/>
                    <a:pt x="2496" y="26677"/>
                  </a:cubicBezTo>
                  <a:cubicBezTo>
                    <a:pt x="2498" y="26688"/>
                    <a:pt x="2498" y="26699"/>
                    <a:pt x="2499" y="26710"/>
                  </a:cubicBezTo>
                  <a:cubicBezTo>
                    <a:pt x="2494" y="26727"/>
                    <a:pt x="2491" y="26745"/>
                    <a:pt x="2492" y="26763"/>
                  </a:cubicBezTo>
                  <a:cubicBezTo>
                    <a:pt x="2491" y="26775"/>
                    <a:pt x="2490" y="26788"/>
                    <a:pt x="2490" y="26799"/>
                  </a:cubicBezTo>
                  <a:cubicBezTo>
                    <a:pt x="2491" y="27034"/>
                    <a:pt x="2523" y="27265"/>
                    <a:pt x="2555" y="27496"/>
                  </a:cubicBezTo>
                  <a:cubicBezTo>
                    <a:pt x="2572" y="27613"/>
                    <a:pt x="2589" y="27729"/>
                    <a:pt x="2608" y="27845"/>
                  </a:cubicBezTo>
                  <a:cubicBezTo>
                    <a:pt x="2633" y="28004"/>
                    <a:pt x="2658" y="28163"/>
                    <a:pt x="2687" y="28323"/>
                  </a:cubicBezTo>
                  <a:cubicBezTo>
                    <a:pt x="2690" y="28438"/>
                    <a:pt x="2694" y="28554"/>
                    <a:pt x="2697" y="28669"/>
                  </a:cubicBezTo>
                  <a:cubicBezTo>
                    <a:pt x="2701" y="28790"/>
                    <a:pt x="2708" y="28913"/>
                    <a:pt x="2718" y="29034"/>
                  </a:cubicBezTo>
                  <a:cubicBezTo>
                    <a:pt x="2721" y="29073"/>
                    <a:pt x="2725" y="29112"/>
                    <a:pt x="2727" y="29153"/>
                  </a:cubicBezTo>
                  <a:cubicBezTo>
                    <a:pt x="2726" y="29379"/>
                    <a:pt x="2720" y="29603"/>
                    <a:pt x="2709" y="29828"/>
                  </a:cubicBezTo>
                  <a:cubicBezTo>
                    <a:pt x="2707" y="29837"/>
                    <a:pt x="2705" y="29845"/>
                    <a:pt x="2703" y="29855"/>
                  </a:cubicBezTo>
                  <a:cubicBezTo>
                    <a:pt x="2689" y="29915"/>
                    <a:pt x="2676" y="29978"/>
                    <a:pt x="2661" y="30039"/>
                  </a:cubicBezTo>
                  <a:cubicBezTo>
                    <a:pt x="2626" y="30119"/>
                    <a:pt x="2591" y="30198"/>
                    <a:pt x="2560" y="30279"/>
                  </a:cubicBezTo>
                  <a:cubicBezTo>
                    <a:pt x="2529" y="30363"/>
                    <a:pt x="2498" y="30446"/>
                    <a:pt x="2465" y="30530"/>
                  </a:cubicBezTo>
                  <a:cubicBezTo>
                    <a:pt x="2430" y="30586"/>
                    <a:pt x="2399" y="30644"/>
                    <a:pt x="2369" y="30704"/>
                  </a:cubicBezTo>
                  <a:cubicBezTo>
                    <a:pt x="2326" y="30789"/>
                    <a:pt x="2286" y="30876"/>
                    <a:pt x="2249" y="30961"/>
                  </a:cubicBezTo>
                  <a:cubicBezTo>
                    <a:pt x="2222" y="31028"/>
                    <a:pt x="2194" y="31091"/>
                    <a:pt x="2166" y="31157"/>
                  </a:cubicBezTo>
                  <a:cubicBezTo>
                    <a:pt x="2145" y="31206"/>
                    <a:pt x="2123" y="31258"/>
                    <a:pt x="2102" y="31309"/>
                  </a:cubicBezTo>
                  <a:cubicBezTo>
                    <a:pt x="2075" y="31311"/>
                    <a:pt x="2047" y="31319"/>
                    <a:pt x="2023" y="31332"/>
                  </a:cubicBezTo>
                  <a:cubicBezTo>
                    <a:pt x="1972" y="31356"/>
                    <a:pt x="1928" y="31392"/>
                    <a:pt x="1893" y="31436"/>
                  </a:cubicBezTo>
                  <a:cubicBezTo>
                    <a:pt x="1844" y="31504"/>
                    <a:pt x="1804" y="31574"/>
                    <a:pt x="1762" y="31644"/>
                  </a:cubicBezTo>
                  <a:cubicBezTo>
                    <a:pt x="1677" y="31786"/>
                    <a:pt x="1597" y="31933"/>
                    <a:pt x="1527" y="32084"/>
                  </a:cubicBezTo>
                  <a:cubicBezTo>
                    <a:pt x="1477" y="32190"/>
                    <a:pt x="1426" y="32298"/>
                    <a:pt x="1377" y="32407"/>
                  </a:cubicBezTo>
                  <a:cubicBezTo>
                    <a:pt x="1318" y="32411"/>
                    <a:pt x="1266" y="32444"/>
                    <a:pt x="1235" y="32494"/>
                  </a:cubicBezTo>
                  <a:cubicBezTo>
                    <a:pt x="1060" y="32792"/>
                    <a:pt x="897" y="33096"/>
                    <a:pt x="750" y="33410"/>
                  </a:cubicBezTo>
                  <a:cubicBezTo>
                    <a:pt x="675" y="33570"/>
                    <a:pt x="602" y="33733"/>
                    <a:pt x="532" y="33895"/>
                  </a:cubicBezTo>
                  <a:cubicBezTo>
                    <a:pt x="501" y="33967"/>
                    <a:pt x="471" y="34039"/>
                    <a:pt x="441" y="34112"/>
                  </a:cubicBezTo>
                  <a:cubicBezTo>
                    <a:pt x="422" y="34157"/>
                    <a:pt x="401" y="34205"/>
                    <a:pt x="381" y="34251"/>
                  </a:cubicBezTo>
                  <a:cubicBezTo>
                    <a:pt x="362" y="34298"/>
                    <a:pt x="349" y="34348"/>
                    <a:pt x="344" y="34399"/>
                  </a:cubicBezTo>
                  <a:cubicBezTo>
                    <a:pt x="304" y="34413"/>
                    <a:pt x="270" y="34440"/>
                    <a:pt x="249" y="34477"/>
                  </a:cubicBezTo>
                  <a:cubicBezTo>
                    <a:pt x="215" y="34531"/>
                    <a:pt x="185" y="34587"/>
                    <a:pt x="157" y="34645"/>
                  </a:cubicBezTo>
                  <a:cubicBezTo>
                    <a:pt x="133" y="34696"/>
                    <a:pt x="120" y="34756"/>
                    <a:pt x="110" y="34810"/>
                  </a:cubicBezTo>
                  <a:cubicBezTo>
                    <a:pt x="80" y="34958"/>
                    <a:pt x="61" y="35106"/>
                    <a:pt x="45" y="35255"/>
                  </a:cubicBezTo>
                  <a:cubicBezTo>
                    <a:pt x="27" y="35446"/>
                    <a:pt x="12" y="35637"/>
                    <a:pt x="9" y="35829"/>
                  </a:cubicBezTo>
                  <a:cubicBezTo>
                    <a:pt x="6" y="35984"/>
                    <a:pt x="3" y="36140"/>
                    <a:pt x="2" y="36296"/>
                  </a:cubicBezTo>
                  <a:cubicBezTo>
                    <a:pt x="1" y="36379"/>
                    <a:pt x="6" y="36461"/>
                    <a:pt x="10" y="36544"/>
                  </a:cubicBezTo>
                  <a:cubicBezTo>
                    <a:pt x="16" y="36654"/>
                    <a:pt x="19" y="36766"/>
                    <a:pt x="28" y="36876"/>
                  </a:cubicBezTo>
                  <a:cubicBezTo>
                    <a:pt x="38" y="36986"/>
                    <a:pt x="49" y="37098"/>
                    <a:pt x="59" y="37209"/>
                  </a:cubicBezTo>
                  <a:cubicBezTo>
                    <a:pt x="71" y="37328"/>
                    <a:pt x="83" y="37446"/>
                    <a:pt x="96" y="37565"/>
                  </a:cubicBezTo>
                  <a:cubicBezTo>
                    <a:pt x="98" y="37587"/>
                    <a:pt x="99" y="37606"/>
                    <a:pt x="102" y="37627"/>
                  </a:cubicBezTo>
                  <a:cubicBezTo>
                    <a:pt x="88" y="37663"/>
                    <a:pt x="79" y="37702"/>
                    <a:pt x="76" y="37741"/>
                  </a:cubicBezTo>
                  <a:cubicBezTo>
                    <a:pt x="72" y="37834"/>
                    <a:pt x="94" y="37922"/>
                    <a:pt x="109" y="38014"/>
                  </a:cubicBezTo>
                  <a:cubicBezTo>
                    <a:pt x="123" y="38110"/>
                    <a:pt x="141" y="38204"/>
                    <a:pt x="164" y="38298"/>
                  </a:cubicBezTo>
                  <a:cubicBezTo>
                    <a:pt x="220" y="38524"/>
                    <a:pt x="279" y="38752"/>
                    <a:pt x="359" y="38971"/>
                  </a:cubicBezTo>
                  <a:cubicBezTo>
                    <a:pt x="391" y="39057"/>
                    <a:pt x="425" y="39145"/>
                    <a:pt x="456" y="39233"/>
                  </a:cubicBezTo>
                  <a:cubicBezTo>
                    <a:pt x="511" y="39379"/>
                    <a:pt x="572" y="39523"/>
                    <a:pt x="637" y="39667"/>
                  </a:cubicBezTo>
                  <a:cubicBezTo>
                    <a:pt x="657" y="39714"/>
                    <a:pt x="678" y="39762"/>
                    <a:pt x="699" y="39810"/>
                  </a:cubicBezTo>
                  <a:cubicBezTo>
                    <a:pt x="709" y="39839"/>
                    <a:pt x="722" y="39866"/>
                    <a:pt x="739" y="39892"/>
                  </a:cubicBezTo>
                  <a:cubicBezTo>
                    <a:pt x="754" y="39907"/>
                    <a:pt x="765" y="39921"/>
                    <a:pt x="780" y="39936"/>
                  </a:cubicBezTo>
                  <a:cubicBezTo>
                    <a:pt x="804" y="39962"/>
                    <a:pt x="838" y="39979"/>
                    <a:pt x="874" y="39984"/>
                  </a:cubicBezTo>
                  <a:cubicBezTo>
                    <a:pt x="878" y="39986"/>
                    <a:pt x="882" y="39989"/>
                    <a:pt x="886" y="39991"/>
                  </a:cubicBezTo>
                  <a:cubicBezTo>
                    <a:pt x="929" y="40016"/>
                    <a:pt x="962" y="40034"/>
                    <a:pt x="1011" y="40037"/>
                  </a:cubicBezTo>
                  <a:cubicBezTo>
                    <a:pt x="1017" y="40037"/>
                    <a:pt x="1021" y="40038"/>
                    <a:pt x="1026" y="40038"/>
                  </a:cubicBezTo>
                  <a:cubicBezTo>
                    <a:pt x="1041" y="40049"/>
                    <a:pt x="1058" y="40057"/>
                    <a:pt x="1075" y="40062"/>
                  </a:cubicBezTo>
                  <a:cubicBezTo>
                    <a:pt x="1138" y="40159"/>
                    <a:pt x="1200" y="40255"/>
                    <a:pt x="1265" y="40348"/>
                  </a:cubicBezTo>
                  <a:cubicBezTo>
                    <a:pt x="1339" y="40455"/>
                    <a:pt x="1408" y="40565"/>
                    <a:pt x="1487" y="40669"/>
                  </a:cubicBezTo>
                  <a:cubicBezTo>
                    <a:pt x="1526" y="40719"/>
                    <a:pt x="1565" y="40770"/>
                    <a:pt x="1605" y="40818"/>
                  </a:cubicBezTo>
                  <a:cubicBezTo>
                    <a:pt x="1622" y="40860"/>
                    <a:pt x="1648" y="40898"/>
                    <a:pt x="1680" y="40928"/>
                  </a:cubicBezTo>
                  <a:cubicBezTo>
                    <a:pt x="1725" y="40972"/>
                    <a:pt x="1769" y="41014"/>
                    <a:pt x="1817" y="41054"/>
                  </a:cubicBezTo>
                  <a:cubicBezTo>
                    <a:pt x="1827" y="41062"/>
                    <a:pt x="1836" y="41071"/>
                    <a:pt x="1846" y="41078"/>
                  </a:cubicBezTo>
                  <a:cubicBezTo>
                    <a:pt x="1871" y="41102"/>
                    <a:pt x="1897" y="41128"/>
                    <a:pt x="1925" y="41152"/>
                  </a:cubicBezTo>
                  <a:cubicBezTo>
                    <a:pt x="1960" y="41184"/>
                    <a:pt x="1996" y="41213"/>
                    <a:pt x="2033" y="41242"/>
                  </a:cubicBezTo>
                  <a:cubicBezTo>
                    <a:pt x="2059" y="41275"/>
                    <a:pt x="2085" y="41306"/>
                    <a:pt x="2112" y="41337"/>
                  </a:cubicBezTo>
                  <a:lnTo>
                    <a:pt x="2113" y="41338"/>
                  </a:lnTo>
                  <a:cubicBezTo>
                    <a:pt x="2115" y="41342"/>
                    <a:pt x="2117" y="41345"/>
                    <a:pt x="2119" y="41347"/>
                  </a:cubicBezTo>
                  <a:cubicBezTo>
                    <a:pt x="2141" y="41383"/>
                    <a:pt x="2168" y="41416"/>
                    <a:pt x="2198" y="41445"/>
                  </a:cubicBezTo>
                  <a:cubicBezTo>
                    <a:pt x="2266" y="41504"/>
                    <a:pt x="2336" y="41561"/>
                    <a:pt x="2411" y="41612"/>
                  </a:cubicBezTo>
                  <a:cubicBezTo>
                    <a:pt x="2411" y="41612"/>
                    <a:pt x="2412" y="41613"/>
                    <a:pt x="2412" y="41615"/>
                  </a:cubicBezTo>
                  <a:cubicBezTo>
                    <a:pt x="2436" y="41653"/>
                    <a:pt x="2468" y="41686"/>
                    <a:pt x="2505" y="41712"/>
                  </a:cubicBezTo>
                  <a:cubicBezTo>
                    <a:pt x="2597" y="41771"/>
                    <a:pt x="2697" y="41817"/>
                    <a:pt x="2801" y="41850"/>
                  </a:cubicBezTo>
                  <a:cubicBezTo>
                    <a:pt x="2894" y="41903"/>
                    <a:pt x="2988" y="41951"/>
                    <a:pt x="3083" y="41999"/>
                  </a:cubicBezTo>
                  <a:cubicBezTo>
                    <a:pt x="3149" y="42032"/>
                    <a:pt x="3218" y="42062"/>
                    <a:pt x="3289" y="42088"/>
                  </a:cubicBezTo>
                  <a:cubicBezTo>
                    <a:pt x="3335" y="42109"/>
                    <a:pt x="3384" y="42123"/>
                    <a:pt x="3433" y="42133"/>
                  </a:cubicBezTo>
                  <a:cubicBezTo>
                    <a:pt x="3441" y="42134"/>
                    <a:pt x="3448" y="42134"/>
                    <a:pt x="3455" y="42134"/>
                  </a:cubicBezTo>
                  <a:cubicBezTo>
                    <a:pt x="3485" y="42134"/>
                    <a:pt x="3512" y="42126"/>
                    <a:pt x="3541" y="42117"/>
                  </a:cubicBezTo>
                  <a:cubicBezTo>
                    <a:pt x="3549" y="42115"/>
                    <a:pt x="3555" y="42113"/>
                    <a:pt x="3562" y="42110"/>
                  </a:cubicBezTo>
                  <a:cubicBezTo>
                    <a:pt x="3568" y="42118"/>
                    <a:pt x="3574" y="42127"/>
                    <a:pt x="3581" y="42134"/>
                  </a:cubicBezTo>
                  <a:cubicBezTo>
                    <a:pt x="3619" y="42175"/>
                    <a:pt x="3659" y="42214"/>
                    <a:pt x="3713" y="42233"/>
                  </a:cubicBezTo>
                  <a:cubicBezTo>
                    <a:pt x="3753" y="42245"/>
                    <a:pt x="3794" y="42253"/>
                    <a:pt x="3835" y="42258"/>
                  </a:cubicBezTo>
                  <a:cubicBezTo>
                    <a:pt x="3882" y="42262"/>
                    <a:pt x="3931" y="42262"/>
                    <a:pt x="3978" y="42262"/>
                  </a:cubicBezTo>
                  <a:cubicBezTo>
                    <a:pt x="4100" y="42261"/>
                    <a:pt x="4223" y="42239"/>
                    <a:pt x="4345" y="42217"/>
                  </a:cubicBezTo>
                  <a:cubicBezTo>
                    <a:pt x="4389" y="42209"/>
                    <a:pt x="4435" y="42198"/>
                    <a:pt x="4481" y="42190"/>
                  </a:cubicBezTo>
                  <a:cubicBezTo>
                    <a:pt x="4649" y="42155"/>
                    <a:pt x="4813" y="42109"/>
                    <a:pt x="4975" y="42051"/>
                  </a:cubicBezTo>
                  <a:cubicBezTo>
                    <a:pt x="5062" y="42018"/>
                    <a:pt x="5147" y="41981"/>
                    <a:pt x="5229" y="41939"/>
                  </a:cubicBezTo>
                  <a:cubicBezTo>
                    <a:pt x="5309" y="41899"/>
                    <a:pt x="5377" y="41850"/>
                    <a:pt x="5402" y="41760"/>
                  </a:cubicBezTo>
                  <a:cubicBezTo>
                    <a:pt x="5413" y="41711"/>
                    <a:pt x="5408" y="41659"/>
                    <a:pt x="5386" y="41612"/>
                  </a:cubicBezTo>
                  <a:cubicBezTo>
                    <a:pt x="5429" y="41577"/>
                    <a:pt x="5467" y="41536"/>
                    <a:pt x="5502" y="41491"/>
                  </a:cubicBezTo>
                  <a:cubicBezTo>
                    <a:pt x="5554" y="41458"/>
                    <a:pt x="5600" y="41416"/>
                    <a:pt x="5637" y="41366"/>
                  </a:cubicBezTo>
                  <a:cubicBezTo>
                    <a:pt x="5681" y="41305"/>
                    <a:pt x="5720" y="41241"/>
                    <a:pt x="5755" y="41174"/>
                  </a:cubicBezTo>
                  <a:cubicBezTo>
                    <a:pt x="5840" y="40999"/>
                    <a:pt x="5898" y="40812"/>
                    <a:pt x="5929" y="40621"/>
                  </a:cubicBezTo>
                  <a:cubicBezTo>
                    <a:pt x="5942" y="40540"/>
                    <a:pt x="5952" y="40457"/>
                    <a:pt x="5959" y="40374"/>
                  </a:cubicBezTo>
                  <a:cubicBezTo>
                    <a:pt x="5963" y="40333"/>
                    <a:pt x="5970" y="40286"/>
                    <a:pt x="5970" y="40243"/>
                  </a:cubicBezTo>
                  <a:cubicBezTo>
                    <a:pt x="5970" y="40211"/>
                    <a:pt x="5969" y="40179"/>
                    <a:pt x="5965" y="40147"/>
                  </a:cubicBezTo>
                  <a:cubicBezTo>
                    <a:pt x="5961" y="40122"/>
                    <a:pt x="5954" y="40097"/>
                    <a:pt x="5945" y="40073"/>
                  </a:cubicBezTo>
                  <a:cubicBezTo>
                    <a:pt x="5942" y="40065"/>
                    <a:pt x="5938" y="40056"/>
                    <a:pt x="5932" y="40050"/>
                  </a:cubicBezTo>
                  <a:cubicBezTo>
                    <a:pt x="5935" y="40030"/>
                    <a:pt x="5936" y="40012"/>
                    <a:pt x="5939" y="39993"/>
                  </a:cubicBezTo>
                  <a:cubicBezTo>
                    <a:pt x="5958" y="39819"/>
                    <a:pt x="5961" y="39641"/>
                    <a:pt x="5962" y="39466"/>
                  </a:cubicBezTo>
                  <a:cubicBezTo>
                    <a:pt x="5962" y="39202"/>
                    <a:pt x="5923" y="38942"/>
                    <a:pt x="5862" y="38687"/>
                  </a:cubicBezTo>
                  <a:cubicBezTo>
                    <a:pt x="5844" y="38608"/>
                    <a:pt x="5823" y="38528"/>
                    <a:pt x="5802" y="38449"/>
                  </a:cubicBezTo>
                  <a:cubicBezTo>
                    <a:pt x="5789" y="38375"/>
                    <a:pt x="5773" y="38301"/>
                    <a:pt x="5753" y="38230"/>
                  </a:cubicBezTo>
                  <a:cubicBezTo>
                    <a:pt x="5745" y="38121"/>
                    <a:pt x="5735" y="38013"/>
                    <a:pt x="5724" y="37904"/>
                  </a:cubicBezTo>
                  <a:cubicBezTo>
                    <a:pt x="5717" y="37839"/>
                    <a:pt x="5705" y="37776"/>
                    <a:pt x="5695" y="37711"/>
                  </a:cubicBezTo>
                  <a:cubicBezTo>
                    <a:pt x="5681" y="37628"/>
                    <a:pt x="5667" y="37543"/>
                    <a:pt x="5636" y="37464"/>
                  </a:cubicBezTo>
                  <a:cubicBezTo>
                    <a:pt x="5626" y="37439"/>
                    <a:pt x="5611" y="37417"/>
                    <a:pt x="5591" y="37399"/>
                  </a:cubicBezTo>
                  <a:cubicBezTo>
                    <a:pt x="5577" y="37233"/>
                    <a:pt x="5550" y="37067"/>
                    <a:pt x="5529" y="36902"/>
                  </a:cubicBezTo>
                  <a:cubicBezTo>
                    <a:pt x="5507" y="36721"/>
                    <a:pt x="5494" y="36537"/>
                    <a:pt x="5478" y="36357"/>
                  </a:cubicBezTo>
                  <a:cubicBezTo>
                    <a:pt x="5464" y="36192"/>
                    <a:pt x="5442" y="36029"/>
                    <a:pt x="5427" y="35864"/>
                  </a:cubicBezTo>
                  <a:cubicBezTo>
                    <a:pt x="5426" y="35761"/>
                    <a:pt x="5429" y="35659"/>
                    <a:pt x="5435" y="35555"/>
                  </a:cubicBezTo>
                  <a:lnTo>
                    <a:pt x="5435" y="35555"/>
                  </a:lnTo>
                  <a:cubicBezTo>
                    <a:pt x="5434" y="35564"/>
                    <a:pt x="5434" y="35570"/>
                    <a:pt x="5433" y="35578"/>
                  </a:cubicBezTo>
                  <a:cubicBezTo>
                    <a:pt x="5446" y="35419"/>
                    <a:pt x="5461" y="35260"/>
                    <a:pt x="5466" y="35099"/>
                  </a:cubicBezTo>
                  <a:cubicBezTo>
                    <a:pt x="5486" y="35090"/>
                    <a:pt x="5504" y="35076"/>
                    <a:pt x="5519" y="35060"/>
                  </a:cubicBezTo>
                  <a:lnTo>
                    <a:pt x="5519" y="35063"/>
                  </a:lnTo>
                  <a:cubicBezTo>
                    <a:pt x="5557" y="35023"/>
                    <a:pt x="5579" y="34982"/>
                    <a:pt x="5582" y="34931"/>
                  </a:cubicBezTo>
                  <a:cubicBezTo>
                    <a:pt x="5599" y="34861"/>
                    <a:pt x="5597" y="34784"/>
                    <a:pt x="5601" y="34716"/>
                  </a:cubicBezTo>
                  <a:cubicBezTo>
                    <a:pt x="5605" y="34648"/>
                    <a:pt x="5610" y="34576"/>
                    <a:pt x="5614" y="34507"/>
                  </a:cubicBezTo>
                  <a:lnTo>
                    <a:pt x="5614" y="34507"/>
                  </a:lnTo>
                  <a:cubicBezTo>
                    <a:pt x="5613" y="34515"/>
                    <a:pt x="5613" y="34523"/>
                    <a:pt x="5611" y="34531"/>
                  </a:cubicBezTo>
                  <a:cubicBezTo>
                    <a:pt x="5622" y="34401"/>
                    <a:pt x="5635" y="34274"/>
                    <a:pt x="5652" y="34147"/>
                  </a:cubicBezTo>
                  <a:cubicBezTo>
                    <a:pt x="5668" y="34028"/>
                    <a:pt x="5689" y="33913"/>
                    <a:pt x="5711" y="33797"/>
                  </a:cubicBezTo>
                  <a:cubicBezTo>
                    <a:pt x="5745" y="33661"/>
                    <a:pt x="5777" y="33527"/>
                    <a:pt x="5816" y="33393"/>
                  </a:cubicBezTo>
                  <a:cubicBezTo>
                    <a:pt x="5850" y="33272"/>
                    <a:pt x="5886" y="33155"/>
                    <a:pt x="5922" y="33035"/>
                  </a:cubicBezTo>
                  <a:cubicBezTo>
                    <a:pt x="6003" y="32769"/>
                    <a:pt x="6088" y="32501"/>
                    <a:pt x="6153" y="32230"/>
                  </a:cubicBezTo>
                  <a:cubicBezTo>
                    <a:pt x="6182" y="32109"/>
                    <a:pt x="6210" y="31989"/>
                    <a:pt x="6240" y="31867"/>
                  </a:cubicBezTo>
                  <a:cubicBezTo>
                    <a:pt x="6253" y="31841"/>
                    <a:pt x="6265" y="31812"/>
                    <a:pt x="6278" y="31786"/>
                  </a:cubicBezTo>
                  <a:cubicBezTo>
                    <a:pt x="6302" y="31727"/>
                    <a:pt x="6329" y="31668"/>
                    <a:pt x="6354" y="31607"/>
                  </a:cubicBezTo>
                  <a:cubicBezTo>
                    <a:pt x="6369" y="31578"/>
                    <a:pt x="6381" y="31546"/>
                    <a:pt x="6392" y="31514"/>
                  </a:cubicBezTo>
                  <a:cubicBezTo>
                    <a:pt x="6409" y="31461"/>
                    <a:pt x="6413" y="31403"/>
                    <a:pt x="6426" y="31346"/>
                  </a:cubicBezTo>
                  <a:lnTo>
                    <a:pt x="6426" y="31346"/>
                  </a:lnTo>
                  <a:lnTo>
                    <a:pt x="6424" y="31348"/>
                  </a:lnTo>
                  <a:cubicBezTo>
                    <a:pt x="6430" y="31322"/>
                    <a:pt x="6437" y="31298"/>
                    <a:pt x="6447" y="31275"/>
                  </a:cubicBezTo>
                  <a:cubicBezTo>
                    <a:pt x="6505" y="31119"/>
                    <a:pt x="6579" y="30970"/>
                    <a:pt x="6644" y="30817"/>
                  </a:cubicBezTo>
                  <a:cubicBezTo>
                    <a:pt x="6677" y="30740"/>
                    <a:pt x="6711" y="30665"/>
                    <a:pt x="6737" y="30586"/>
                  </a:cubicBezTo>
                  <a:cubicBezTo>
                    <a:pt x="6751" y="30546"/>
                    <a:pt x="6765" y="30506"/>
                    <a:pt x="6778" y="30464"/>
                  </a:cubicBezTo>
                  <a:cubicBezTo>
                    <a:pt x="6792" y="30421"/>
                    <a:pt x="6802" y="30376"/>
                    <a:pt x="6805" y="30332"/>
                  </a:cubicBezTo>
                  <a:lnTo>
                    <a:pt x="6805" y="30322"/>
                  </a:lnTo>
                  <a:cubicBezTo>
                    <a:pt x="6845" y="30251"/>
                    <a:pt x="6881" y="30177"/>
                    <a:pt x="6912" y="30101"/>
                  </a:cubicBezTo>
                  <a:cubicBezTo>
                    <a:pt x="6955" y="29996"/>
                    <a:pt x="6995" y="29891"/>
                    <a:pt x="7032" y="29783"/>
                  </a:cubicBezTo>
                  <a:cubicBezTo>
                    <a:pt x="7106" y="29568"/>
                    <a:pt x="7181" y="29352"/>
                    <a:pt x="7251" y="29137"/>
                  </a:cubicBezTo>
                  <a:cubicBezTo>
                    <a:pt x="7274" y="29067"/>
                    <a:pt x="7298" y="28997"/>
                    <a:pt x="7320" y="28928"/>
                  </a:cubicBezTo>
                  <a:cubicBezTo>
                    <a:pt x="7331" y="28903"/>
                    <a:pt x="7340" y="28880"/>
                    <a:pt x="7351" y="28856"/>
                  </a:cubicBezTo>
                  <a:cubicBezTo>
                    <a:pt x="7375" y="28789"/>
                    <a:pt x="7403" y="28723"/>
                    <a:pt x="7426" y="28655"/>
                  </a:cubicBezTo>
                  <a:cubicBezTo>
                    <a:pt x="7451" y="28579"/>
                    <a:pt x="7473" y="28502"/>
                    <a:pt x="7492" y="28423"/>
                  </a:cubicBezTo>
                  <a:cubicBezTo>
                    <a:pt x="7533" y="28309"/>
                    <a:pt x="7573" y="28192"/>
                    <a:pt x="7605" y="28074"/>
                  </a:cubicBezTo>
                  <a:cubicBezTo>
                    <a:pt x="7653" y="27901"/>
                    <a:pt x="7695" y="27729"/>
                    <a:pt x="7735" y="27555"/>
                  </a:cubicBezTo>
                  <a:cubicBezTo>
                    <a:pt x="7776" y="27389"/>
                    <a:pt x="7808" y="27223"/>
                    <a:pt x="7831" y="27054"/>
                  </a:cubicBezTo>
                  <a:cubicBezTo>
                    <a:pt x="7851" y="26867"/>
                    <a:pt x="7856" y="26680"/>
                    <a:pt x="7848" y="26493"/>
                  </a:cubicBezTo>
                  <a:cubicBezTo>
                    <a:pt x="7837" y="26196"/>
                    <a:pt x="7799" y="25896"/>
                    <a:pt x="7686" y="25621"/>
                  </a:cubicBezTo>
                  <a:cubicBezTo>
                    <a:pt x="7640" y="25511"/>
                    <a:pt x="7587" y="25367"/>
                    <a:pt x="7479" y="25300"/>
                  </a:cubicBezTo>
                  <a:cubicBezTo>
                    <a:pt x="7412" y="25010"/>
                    <a:pt x="7316" y="24727"/>
                    <a:pt x="7216" y="24446"/>
                  </a:cubicBezTo>
                  <a:cubicBezTo>
                    <a:pt x="7089" y="24083"/>
                    <a:pt x="6968" y="23716"/>
                    <a:pt x="6845" y="23351"/>
                  </a:cubicBezTo>
                  <a:cubicBezTo>
                    <a:pt x="6787" y="23181"/>
                    <a:pt x="6719" y="23015"/>
                    <a:pt x="6642" y="22854"/>
                  </a:cubicBezTo>
                  <a:cubicBezTo>
                    <a:pt x="6597" y="22760"/>
                    <a:pt x="6551" y="22663"/>
                    <a:pt x="6496" y="22575"/>
                  </a:cubicBezTo>
                  <a:cubicBezTo>
                    <a:pt x="6455" y="22506"/>
                    <a:pt x="6415" y="22439"/>
                    <a:pt x="6357" y="22384"/>
                  </a:cubicBezTo>
                  <a:cubicBezTo>
                    <a:pt x="6341" y="22368"/>
                    <a:pt x="6322" y="22356"/>
                    <a:pt x="6302" y="22348"/>
                  </a:cubicBezTo>
                  <a:cubicBezTo>
                    <a:pt x="6286" y="22294"/>
                    <a:pt x="6270" y="22240"/>
                    <a:pt x="6256" y="22186"/>
                  </a:cubicBezTo>
                  <a:cubicBezTo>
                    <a:pt x="6181" y="21870"/>
                    <a:pt x="6115" y="21555"/>
                    <a:pt x="6051" y="21238"/>
                  </a:cubicBezTo>
                  <a:cubicBezTo>
                    <a:pt x="5983" y="20897"/>
                    <a:pt x="5919" y="20556"/>
                    <a:pt x="5868" y="20211"/>
                  </a:cubicBezTo>
                  <a:lnTo>
                    <a:pt x="5868" y="20211"/>
                  </a:lnTo>
                  <a:cubicBezTo>
                    <a:pt x="5869" y="20214"/>
                    <a:pt x="5869" y="20218"/>
                    <a:pt x="5871" y="20223"/>
                  </a:cubicBezTo>
                  <a:cubicBezTo>
                    <a:pt x="5856" y="20091"/>
                    <a:pt x="5839" y="19962"/>
                    <a:pt x="5830" y="19831"/>
                  </a:cubicBezTo>
                  <a:cubicBezTo>
                    <a:pt x="5822" y="19708"/>
                    <a:pt x="5816" y="19584"/>
                    <a:pt x="5815" y="19460"/>
                  </a:cubicBezTo>
                  <a:cubicBezTo>
                    <a:pt x="5820" y="19359"/>
                    <a:pt x="5825" y="19258"/>
                    <a:pt x="5833" y="19158"/>
                  </a:cubicBezTo>
                  <a:cubicBezTo>
                    <a:pt x="5841" y="19075"/>
                    <a:pt x="5854" y="18993"/>
                    <a:pt x="5865" y="18910"/>
                  </a:cubicBezTo>
                  <a:lnTo>
                    <a:pt x="5865" y="18910"/>
                  </a:lnTo>
                  <a:cubicBezTo>
                    <a:pt x="5864" y="18911"/>
                    <a:pt x="5864" y="18913"/>
                    <a:pt x="5864" y="18914"/>
                  </a:cubicBezTo>
                  <a:cubicBezTo>
                    <a:pt x="5889" y="18773"/>
                    <a:pt x="5916" y="18633"/>
                    <a:pt x="5945" y="18494"/>
                  </a:cubicBezTo>
                  <a:cubicBezTo>
                    <a:pt x="5970" y="18376"/>
                    <a:pt x="6003" y="18261"/>
                    <a:pt x="6026" y="18143"/>
                  </a:cubicBezTo>
                  <a:cubicBezTo>
                    <a:pt x="6074" y="17892"/>
                    <a:pt x="6113" y="17642"/>
                    <a:pt x="6178" y="17395"/>
                  </a:cubicBezTo>
                  <a:cubicBezTo>
                    <a:pt x="6240" y="17151"/>
                    <a:pt x="6304" y="16910"/>
                    <a:pt x="6365" y="16666"/>
                  </a:cubicBezTo>
                  <a:cubicBezTo>
                    <a:pt x="6427" y="16422"/>
                    <a:pt x="6487" y="16176"/>
                    <a:pt x="6548" y="15930"/>
                  </a:cubicBezTo>
                  <a:lnTo>
                    <a:pt x="6548" y="15930"/>
                  </a:lnTo>
                  <a:cubicBezTo>
                    <a:pt x="6545" y="15938"/>
                    <a:pt x="6544" y="15946"/>
                    <a:pt x="6541" y="15954"/>
                  </a:cubicBezTo>
                  <a:cubicBezTo>
                    <a:pt x="6583" y="15806"/>
                    <a:pt x="6626" y="15658"/>
                    <a:pt x="6671" y="15511"/>
                  </a:cubicBezTo>
                  <a:cubicBezTo>
                    <a:pt x="6717" y="15361"/>
                    <a:pt x="6767" y="15210"/>
                    <a:pt x="6798" y="15058"/>
                  </a:cubicBezTo>
                  <a:cubicBezTo>
                    <a:pt x="6831" y="14906"/>
                    <a:pt x="6866" y="14756"/>
                    <a:pt x="6891" y="14603"/>
                  </a:cubicBezTo>
                  <a:cubicBezTo>
                    <a:pt x="6917" y="14457"/>
                    <a:pt x="6939" y="14311"/>
                    <a:pt x="6961" y="14163"/>
                  </a:cubicBezTo>
                  <a:cubicBezTo>
                    <a:pt x="7008" y="13855"/>
                    <a:pt x="7062" y="13549"/>
                    <a:pt x="7111" y="13240"/>
                  </a:cubicBezTo>
                  <a:cubicBezTo>
                    <a:pt x="7136" y="13079"/>
                    <a:pt x="7149" y="12916"/>
                    <a:pt x="7162" y="12752"/>
                  </a:cubicBezTo>
                  <a:cubicBezTo>
                    <a:pt x="7167" y="12683"/>
                    <a:pt x="7166" y="12613"/>
                    <a:pt x="7167" y="12543"/>
                  </a:cubicBezTo>
                  <a:cubicBezTo>
                    <a:pt x="7168" y="12522"/>
                    <a:pt x="7168" y="12501"/>
                    <a:pt x="7167" y="12480"/>
                  </a:cubicBezTo>
                  <a:cubicBezTo>
                    <a:pt x="7168" y="12453"/>
                    <a:pt x="7168" y="12425"/>
                    <a:pt x="7170" y="12397"/>
                  </a:cubicBezTo>
                  <a:lnTo>
                    <a:pt x="7170" y="12407"/>
                  </a:lnTo>
                  <a:cubicBezTo>
                    <a:pt x="7181" y="12157"/>
                    <a:pt x="7193" y="11909"/>
                    <a:pt x="7181" y="11660"/>
                  </a:cubicBezTo>
                  <a:cubicBezTo>
                    <a:pt x="7168" y="11418"/>
                    <a:pt x="7154" y="11174"/>
                    <a:pt x="7128" y="10932"/>
                  </a:cubicBezTo>
                  <a:cubicBezTo>
                    <a:pt x="7100" y="10683"/>
                    <a:pt x="7061" y="10437"/>
                    <a:pt x="7019" y="10190"/>
                  </a:cubicBezTo>
                  <a:cubicBezTo>
                    <a:pt x="6979" y="9951"/>
                    <a:pt x="6934" y="9718"/>
                    <a:pt x="6878" y="9483"/>
                  </a:cubicBezTo>
                  <a:lnTo>
                    <a:pt x="6878" y="9485"/>
                  </a:lnTo>
                  <a:cubicBezTo>
                    <a:pt x="6830" y="9276"/>
                    <a:pt x="6787" y="9065"/>
                    <a:pt x="6729" y="8857"/>
                  </a:cubicBezTo>
                  <a:cubicBezTo>
                    <a:pt x="6667" y="8647"/>
                    <a:pt x="6597" y="8440"/>
                    <a:pt x="6523" y="8233"/>
                  </a:cubicBezTo>
                  <a:cubicBezTo>
                    <a:pt x="6382" y="7832"/>
                    <a:pt x="6238" y="7434"/>
                    <a:pt x="6086" y="7038"/>
                  </a:cubicBezTo>
                  <a:lnTo>
                    <a:pt x="6086" y="7038"/>
                  </a:lnTo>
                  <a:lnTo>
                    <a:pt x="6094" y="7059"/>
                  </a:lnTo>
                  <a:cubicBezTo>
                    <a:pt x="6032" y="6894"/>
                    <a:pt x="5972" y="6726"/>
                    <a:pt x="5916" y="6558"/>
                  </a:cubicBezTo>
                  <a:cubicBezTo>
                    <a:pt x="5863" y="6400"/>
                    <a:pt x="5819" y="6237"/>
                    <a:pt x="5771" y="6077"/>
                  </a:cubicBezTo>
                  <a:cubicBezTo>
                    <a:pt x="5723" y="5909"/>
                    <a:pt x="5671" y="5743"/>
                    <a:pt x="5614" y="5578"/>
                  </a:cubicBezTo>
                  <a:cubicBezTo>
                    <a:pt x="5558" y="5420"/>
                    <a:pt x="5511" y="5259"/>
                    <a:pt x="5471" y="5095"/>
                  </a:cubicBezTo>
                  <a:cubicBezTo>
                    <a:pt x="5425" y="4883"/>
                    <a:pt x="5388" y="4669"/>
                    <a:pt x="5345" y="4456"/>
                  </a:cubicBezTo>
                  <a:cubicBezTo>
                    <a:pt x="5323" y="4348"/>
                    <a:pt x="5300" y="4240"/>
                    <a:pt x="5278" y="4134"/>
                  </a:cubicBezTo>
                  <a:cubicBezTo>
                    <a:pt x="5260" y="4036"/>
                    <a:pt x="5251" y="3935"/>
                    <a:pt x="5239" y="3838"/>
                  </a:cubicBezTo>
                  <a:lnTo>
                    <a:pt x="5239" y="3838"/>
                  </a:lnTo>
                  <a:lnTo>
                    <a:pt x="5240" y="3839"/>
                  </a:lnTo>
                  <a:cubicBezTo>
                    <a:pt x="5213" y="3546"/>
                    <a:pt x="5199" y="3249"/>
                    <a:pt x="5192" y="2953"/>
                  </a:cubicBezTo>
                  <a:cubicBezTo>
                    <a:pt x="5191" y="2814"/>
                    <a:pt x="5190" y="2675"/>
                    <a:pt x="5184" y="2535"/>
                  </a:cubicBezTo>
                  <a:cubicBezTo>
                    <a:pt x="5179" y="2392"/>
                    <a:pt x="5165" y="2251"/>
                    <a:pt x="5150" y="2107"/>
                  </a:cubicBezTo>
                  <a:lnTo>
                    <a:pt x="5150" y="2107"/>
                  </a:lnTo>
                  <a:cubicBezTo>
                    <a:pt x="5151" y="2108"/>
                    <a:pt x="5151" y="2110"/>
                    <a:pt x="5151" y="2112"/>
                  </a:cubicBezTo>
                  <a:cubicBezTo>
                    <a:pt x="5121" y="1771"/>
                    <a:pt x="5100" y="1423"/>
                    <a:pt x="4982" y="1097"/>
                  </a:cubicBezTo>
                  <a:cubicBezTo>
                    <a:pt x="4929" y="943"/>
                    <a:pt x="4878" y="787"/>
                    <a:pt x="4809" y="638"/>
                  </a:cubicBezTo>
                  <a:cubicBezTo>
                    <a:pt x="4746" y="500"/>
                    <a:pt x="4659" y="373"/>
                    <a:pt x="4554" y="263"/>
                  </a:cubicBezTo>
                  <a:cubicBezTo>
                    <a:pt x="4487" y="197"/>
                    <a:pt x="4423" y="132"/>
                    <a:pt x="4337" y="90"/>
                  </a:cubicBezTo>
                  <a:cubicBezTo>
                    <a:pt x="4271" y="57"/>
                    <a:pt x="4199" y="33"/>
                    <a:pt x="4126" y="19"/>
                  </a:cubicBezTo>
                  <a:cubicBezTo>
                    <a:pt x="4055" y="7"/>
                    <a:pt x="3984" y="1"/>
                    <a:pt x="3912" y="1"/>
                  </a:cubicBezTo>
                  <a:close/>
                </a:path>
              </a:pathLst>
            </a:custGeom>
            <a:solidFill>
              <a:srgbClr val="6193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5597250" y="1427675"/>
              <a:ext cx="66225" cy="107925"/>
            </a:xfrm>
            <a:custGeom>
              <a:rect b="b" l="l" r="r" t="t"/>
              <a:pathLst>
                <a:path extrusionOk="0" h="4317" w="2649">
                  <a:moveTo>
                    <a:pt x="195" y="0"/>
                  </a:moveTo>
                  <a:cubicBezTo>
                    <a:pt x="174" y="0"/>
                    <a:pt x="152" y="4"/>
                    <a:pt x="132" y="12"/>
                  </a:cubicBezTo>
                  <a:cubicBezTo>
                    <a:pt x="37" y="47"/>
                    <a:pt x="0" y="149"/>
                    <a:pt x="30" y="243"/>
                  </a:cubicBezTo>
                  <a:cubicBezTo>
                    <a:pt x="38" y="262"/>
                    <a:pt x="49" y="281"/>
                    <a:pt x="62" y="297"/>
                  </a:cubicBezTo>
                  <a:cubicBezTo>
                    <a:pt x="87" y="330"/>
                    <a:pt x="111" y="365"/>
                    <a:pt x="133" y="401"/>
                  </a:cubicBezTo>
                  <a:cubicBezTo>
                    <a:pt x="190" y="489"/>
                    <a:pt x="247" y="575"/>
                    <a:pt x="304" y="662"/>
                  </a:cubicBezTo>
                  <a:cubicBezTo>
                    <a:pt x="426" y="841"/>
                    <a:pt x="548" y="1020"/>
                    <a:pt x="671" y="1197"/>
                  </a:cubicBezTo>
                  <a:cubicBezTo>
                    <a:pt x="798" y="1381"/>
                    <a:pt x="922" y="1568"/>
                    <a:pt x="1046" y="1753"/>
                  </a:cubicBezTo>
                  <a:cubicBezTo>
                    <a:pt x="1166" y="1933"/>
                    <a:pt x="1288" y="2111"/>
                    <a:pt x="1408" y="2292"/>
                  </a:cubicBezTo>
                  <a:cubicBezTo>
                    <a:pt x="1519" y="2472"/>
                    <a:pt x="1634" y="2648"/>
                    <a:pt x="1734" y="2836"/>
                  </a:cubicBezTo>
                  <a:cubicBezTo>
                    <a:pt x="1828" y="3009"/>
                    <a:pt x="1926" y="3179"/>
                    <a:pt x="2015" y="3356"/>
                  </a:cubicBezTo>
                  <a:lnTo>
                    <a:pt x="2013" y="3350"/>
                  </a:lnTo>
                  <a:lnTo>
                    <a:pt x="2013" y="3350"/>
                  </a:lnTo>
                  <a:cubicBezTo>
                    <a:pt x="2014" y="3353"/>
                    <a:pt x="2015" y="3355"/>
                    <a:pt x="2017" y="3358"/>
                  </a:cubicBezTo>
                  <a:lnTo>
                    <a:pt x="2021" y="3368"/>
                  </a:lnTo>
                  <a:lnTo>
                    <a:pt x="2018" y="3362"/>
                  </a:lnTo>
                  <a:lnTo>
                    <a:pt x="2018" y="3362"/>
                  </a:lnTo>
                  <a:cubicBezTo>
                    <a:pt x="2062" y="3463"/>
                    <a:pt x="2098" y="3568"/>
                    <a:pt x="2136" y="3671"/>
                  </a:cubicBezTo>
                  <a:cubicBezTo>
                    <a:pt x="2165" y="3747"/>
                    <a:pt x="2189" y="3823"/>
                    <a:pt x="2213" y="3899"/>
                  </a:cubicBezTo>
                  <a:lnTo>
                    <a:pt x="2213" y="3897"/>
                  </a:lnTo>
                  <a:cubicBezTo>
                    <a:pt x="2213" y="3899"/>
                    <a:pt x="2214" y="3900"/>
                    <a:pt x="2214" y="3902"/>
                  </a:cubicBezTo>
                  <a:cubicBezTo>
                    <a:pt x="2217" y="3908"/>
                    <a:pt x="2219" y="3914"/>
                    <a:pt x="2221" y="3919"/>
                  </a:cubicBezTo>
                  <a:cubicBezTo>
                    <a:pt x="2220" y="3917"/>
                    <a:pt x="2219" y="3915"/>
                    <a:pt x="2218" y="3912"/>
                  </a:cubicBezTo>
                  <a:lnTo>
                    <a:pt x="2218" y="3912"/>
                  </a:lnTo>
                  <a:cubicBezTo>
                    <a:pt x="2242" y="4000"/>
                    <a:pt x="2262" y="4090"/>
                    <a:pt x="2282" y="4180"/>
                  </a:cubicBezTo>
                  <a:cubicBezTo>
                    <a:pt x="2302" y="4260"/>
                    <a:pt x="2374" y="4316"/>
                    <a:pt x="2456" y="4316"/>
                  </a:cubicBezTo>
                  <a:cubicBezTo>
                    <a:pt x="2470" y="4316"/>
                    <a:pt x="2483" y="4314"/>
                    <a:pt x="2495" y="4311"/>
                  </a:cubicBezTo>
                  <a:cubicBezTo>
                    <a:pt x="2590" y="4287"/>
                    <a:pt x="2648" y="4192"/>
                    <a:pt x="2627" y="4097"/>
                  </a:cubicBezTo>
                  <a:cubicBezTo>
                    <a:pt x="2590" y="3920"/>
                    <a:pt x="2542" y="3747"/>
                    <a:pt x="2483" y="3577"/>
                  </a:cubicBezTo>
                  <a:cubicBezTo>
                    <a:pt x="2430" y="3431"/>
                    <a:pt x="2380" y="3285"/>
                    <a:pt x="2309" y="3147"/>
                  </a:cubicBezTo>
                  <a:cubicBezTo>
                    <a:pt x="2234" y="3002"/>
                    <a:pt x="2152" y="2859"/>
                    <a:pt x="2074" y="2714"/>
                  </a:cubicBezTo>
                  <a:cubicBezTo>
                    <a:pt x="1907" y="2401"/>
                    <a:pt x="1711" y="2101"/>
                    <a:pt x="1511" y="1806"/>
                  </a:cubicBezTo>
                  <a:cubicBezTo>
                    <a:pt x="1312" y="1511"/>
                    <a:pt x="1114" y="1208"/>
                    <a:pt x="907" y="914"/>
                  </a:cubicBezTo>
                  <a:cubicBezTo>
                    <a:pt x="801" y="761"/>
                    <a:pt x="697" y="606"/>
                    <a:pt x="593" y="452"/>
                  </a:cubicBezTo>
                  <a:cubicBezTo>
                    <a:pt x="543" y="377"/>
                    <a:pt x="494" y="303"/>
                    <a:pt x="445" y="226"/>
                  </a:cubicBezTo>
                  <a:cubicBezTo>
                    <a:pt x="417" y="184"/>
                    <a:pt x="387" y="142"/>
                    <a:pt x="358" y="100"/>
                  </a:cubicBezTo>
                  <a:cubicBezTo>
                    <a:pt x="330" y="36"/>
                    <a:pt x="262" y="0"/>
                    <a:pt x="195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5660375" y="1346675"/>
              <a:ext cx="102800" cy="122525"/>
            </a:xfrm>
            <a:custGeom>
              <a:rect b="b" l="l" r="r" t="t"/>
              <a:pathLst>
                <a:path extrusionOk="0" h="4901" w="4112">
                  <a:moveTo>
                    <a:pt x="3912" y="0"/>
                  </a:moveTo>
                  <a:cubicBezTo>
                    <a:pt x="3860" y="0"/>
                    <a:pt x="3809" y="22"/>
                    <a:pt x="3773" y="64"/>
                  </a:cubicBezTo>
                  <a:lnTo>
                    <a:pt x="3773" y="65"/>
                  </a:lnTo>
                  <a:cubicBezTo>
                    <a:pt x="3721" y="119"/>
                    <a:pt x="3668" y="173"/>
                    <a:pt x="3610" y="222"/>
                  </a:cubicBezTo>
                  <a:cubicBezTo>
                    <a:pt x="3555" y="268"/>
                    <a:pt x="3496" y="310"/>
                    <a:pt x="3446" y="361"/>
                  </a:cubicBezTo>
                  <a:cubicBezTo>
                    <a:pt x="3375" y="436"/>
                    <a:pt x="3314" y="517"/>
                    <a:pt x="3245" y="593"/>
                  </a:cubicBezTo>
                  <a:cubicBezTo>
                    <a:pt x="3172" y="673"/>
                    <a:pt x="3091" y="749"/>
                    <a:pt x="3013" y="826"/>
                  </a:cubicBezTo>
                  <a:cubicBezTo>
                    <a:pt x="2928" y="911"/>
                    <a:pt x="2839" y="991"/>
                    <a:pt x="2749" y="1071"/>
                  </a:cubicBezTo>
                  <a:cubicBezTo>
                    <a:pt x="2546" y="1252"/>
                    <a:pt x="2362" y="1449"/>
                    <a:pt x="2177" y="1648"/>
                  </a:cubicBezTo>
                  <a:lnTo>
                    <a:pt x="2178" y="1647"/>
                  </a:lnTo>
                  <a:lnTo>
                    <a:pt x="2178" y="1647"/>
                  </a:lnTo>
                  <a:cubicBezTo>
                    <a:pt x="2103" y="1728"/>
                    <a:pt x="2023" y="1803"/>
                    <a:pt x="1946" y="1882"/>
                  </a:cubicBezTo>
                  <a:cubicBezTo>
                    <a:pt x="1846" y="1981"/>
                    <a:pt x="1755" y="2089"/>
                    <a:pt x="1654" y="2186"/>
                  </a:cubicBezTo>
                  <a:cubicBezTo>
                    <a:pt x="1542" y="2293"/>
                    <a:pt x="1427" y="2397"/>
                    <a:pt x="1312" y="2503"/>
                  </a:cubicBezTo>
                  <a:cubicBezTo>
                    <a:pt x="1110" y="2690"/>
                    <a:pt x="934" y="2904"/>
                    <a:pt x="749" y="3110"/>
                  </a:cubicBezTo>
                  <a:cubicBezTo>
                    <a:pt x="701" y="3164"/>
                    <a:pt x="653" y="3223"/>
                    <a:pt x="609" y="3282"/>
                  </a:cubicBezTo>
                  <a:cubicBezTo>
                    <a:pt x="560" y="3347"/>
                    <a:pt x="513" y="3410"/>
                    <a:pt x="471" y="3477"/>
                  </a:cubicBezTo>
                  <a:cubicBezTo>
                    <a:pt x="382" y="3630"/>
                    <a:pt x="309" y="3791"/>
                    <a:pt x="237" y="3952"/>
                  </a:cubicBezTo>
                  <a:cubicBezTo>
                    <a:pt x="195" y="4047"/>
                    <a:pt x="156" y="4139"/>
                    <a:pt x="120" y="4236"/>
                  </a:cubicBezTo>
                  <a:cubicBezTo>
                    <a:pt x="94" y="4306"/>
                    <a:pt x="76" y="4381"/>
                    <a:pt x="54" y="4454"/>
                  </a:cubicBezTo>
                  <a:cubicBezTo>
                    <a:pt x="34" y="4531"/>
                    <a:pt x="11" y="4610"/>
                    <a:pt x="3" y="4692"/>
                  </a:cubicBezTo>
                  <a:cubicBezTo>
                    <a:pt x="1" y="4708"/>
                    <a:pt x="2" y="4724"/>
                    <a:pt x="4" y="4741"/>
                  </a:cubicBezTo>
                  <a:cubicBezTo>
                    <a:pt x="14" y="4832"/>
                    <a:pt x="91" y="4901"/>
                    <a:pt x="181" y="4901"/>
                  </a:cubicBezTo>
                  <a:lnTo>
                    <a:pt x="199" y="4901"/>
                  </a:lnTo>
                  <a:cubicBezTo>
                    <a:pt x="292" y="4890"/>
                    <a:pt x="362" y="4810"/>
                    <a:pt x="359" y="4716"/>
                  </a:cubicBezTo>
                  <a:cubicBezTo>
                    <a:pt x="362" y="4697"/>
                    <a:pt x="366" y="4679"/>
                    <a:pt x="370" y="4660"/>
                  </a:cubicBezTo>
                  <a:cubicBezTo>
                    <a:pt x="370" y="4660"/>
                    <a:pt x="370" y="4661"/>
                    <a:pt x="370" y="4661"/>
                  </a:cubicBezTo>
                  <a:cubicBezTo>
                    <a:pt x="401" y="4534"/>
                    <a:pt x="438" y="4409"/>
                    <a:pt x="482" y="4285"/>
                  </a:cubicBezTo>
                  <a:cubicBezTo>
                    <a:pt x="563" y="4092"/>
                    <a:pt x="650" y="3901"/>
                    <a:pt x="746" y="3714"/>
                  </a:cubicBezTo>
                  <a:cubicBezTo>
                    <a:pt x="777" y="3662"/>
                    <a:pt x="809" y="3614"/>
                    <a:pt x="842" y="3564"/>
                  </a:cubicBezTo>
                  <a:cubicBezTo>
                    <a:pt x="890" y="3500"/>
                    <a:pt x="940" y="3433"/>
                    <a:pt x="992" y="3374"/>
                  </a:cubicBezTo>
                  <a:cubicBezTo>
                    <a:pt x="1031" y="3329"/>
                    <a:pt x="1073" y="3283"/>
                    <a:pt x="1113" y="3239"/>
                  </a:cubicBezTo>
                  <a:cubicBezTo>
                    <a:pt x="1203" y="3137"/>
                    <a:pt x="1292" y="3034"/>
                    <a:pt x="1384" y="2934"/>
                  </a:cubicBezTo>
                  <a:cubicBezTo>
                    <a:pt x="1586" y="2720"/>
                    <a:pt x="1817" y="2538"/>
                    <a:pt x="2015" y="2323"/>
                  </a:cubicBezTo>
                  <a:cubicBezTo>
                    <a:pt x="2105" y="2228"/>
                    <a:pt x="2196" y="2136"/>
                    <a:pt x="2289" y="2045"/>
                  </a:cubicBezTo>
                  <a:cubicBezTo>
                    <a:pt x="2385" y="1950"/>
                    <a:pt x="2475" y="1850"/>
                    <a:pt x="2566" y="1750"/>
                  </a:cubicBezTo>
                  <a:lnTo>
                    <a:pt x="2566" y="1750"/>
                  </a:lnTo>
                  <a:lnTo>
                    <a:pt x="2569" y="1747"/>
                  </a:lnTo>
                  <a:lnTo>
                    <a:pt x="2579" y="1735"/>
                  </a:lnTo>
                  <a:lnTo>
                    <a:pt x="2576" y="1739"/>
                  </a:lnTo>
                  <a:cubicBezTo>
                    <a:pt x="2671" y="1637"/>
                    <a:pt x="2769" y="1538"/>
                    <a:pt x="2870" y="1442"/>
                  </a:cubicBezTo>
                  <a:cubicBezTo>
                    <a:pt x="2967" y="1352"/>
                    <a:pt x="3069" y="1268"/>
                    <a:pt x="3164" y="1176"/>
                  </a:cubicBezTo>
                  <a:cubicBezTo>
                    <a:pt x="3253" y="1089"/>
                    <a:pt x="3343" y="1003"/>
                    <a:pt x="3430" y="915"/>
                  </a:cubicBezTo>
                  <a:cubicBezTo>
                    <a:pt x="3523" y="824"/>
                    <a:pt x="3599" y="722"/>
                    <a:pt x="3684" y="627"/>
                  </a:cubicBezTo>
                  <a:lnTo>
                    <a:pt x="3684" y="627"/>
                  </a:lnTo>
                  <a:cubicBezTo>
                    <a:pt x="3684" y="626"/>
                    <a:pt x="3684" y="626"/>
                    <a:pt x="3685" y="626"/>
                  </a:cubicBezTo>
                  <a:cubicBezTo>
                    <a:pt x="3685" y="625"/>
                    <a:pt x="3685" y="625"/>
                    <a:pt x="3686" y="624"/>
                  </a:cubicBezTo>
                  <a:lnTo>
                    <a:pt x="3686" y="624"/>
                  </a:lnTo>
                  <a:cubicBezTo>
                    <a:pt x="3686" y="624"/>
                    <a:pt x="3686" y="625"/>
                    <a:pt x="3686" y="625"/>
                  </a:cubicBezTo>
                  <a:cubicBezTo>
                    <a:pt x="3705" y="605"/>
                    <a:pt x="3725" y="587"/>
                    <a:pt x="3745" y="570"/>
                  </a:cubicBezTo>
                  <a:cubicBezTo>
                    <a:pt x="3805" y="520"/>
                    <a:pt x="3867" y="473"/>
                    <a:pt x="3923" y="418"/>
                  </a:cubicBezTo>
                  <a:cubicBezTo>
                    <a:pt x="3966" y="375"/>
                    <a:pt x="4011" y="335"/>
                    <a:pt x="4049" y="289"/>
                  </a:cubicBezTo>
                  <a:cubicBezTo>
                    <a:pt x="4111" y="213"/>
                    <a:pt x="4100" y="101"/>
                    <a:pt x="4024" y="39"/>
                  </a:cubicBezTo>
                  <a:cubicBezTo>
                    <a:pt x="3990" y="13"/>
                    <a:pt x="3951" y="0"/>
                    <a:pt x="3912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5637700" y="1211100"/>
              <a:ext cx="69975" cy="133700"/>
            </a:xfrm>
            <a:custGeom>
              <a:rect b="b" l="l" r="r" t="t"/>
              <a:pathLst>
                <a:path extrusionOk="0" h="5348" w="2799">
                  <a:moveTo>
                    <a:pt x="264" y="662"/>
                  </a:moveTo>
                  <a:cubicBezTo>
                    <a:pt x="265" y="665"/>
                    <a:pt x="267" y="668"/>
                    <a:pt x="269" y="671"/>
                  </a:cubicBezTo>
                  <a:cubicBezTo>
                    <a:pt x="267" y="668"/>
                    <a:pt x="265" y="665"/>
                    <a:pt x="264" y="662"/>
                  </a:cubicBezTo>
                  <a:close/>
                  <a:moveTo>
                    <a:pt x="187" y="1"/>
                  </a:moveTo>
                  <a:cubicBezTo>
                    <a:pt x="180" y="1"/>
                    <a:pt x="173" y="1"/>
                    <a:pt x="167" y="2"/>
                  </a:cubicBezTo>
                  <a:cubicBezTo>
                    <a:pt x="71" y="14"/>
                    <a:pt x="1" y="101"/>
                    <a:pt x="12" y="198"/>
                  </a:cubicBezTo>
                  <a:cubicBezTo>
                    <a:pt x="19" y="279"/>
                    <a:pt x="59" y="344"/>
                    <a:pt x="100" y="413"/>
                  </a:cubicBezTo>
                  <a:cubicBezTo>
                    <a:pt x="153" y="497"/>
                    <a:pt x="211" y="578"/>
                    <a:pt x="264" y="662"/>
                  </a:cubicBezTo>
                  <a:lnTo>
                    <a:pt x="264" y="662"/>
                  </a:lnTo>
                  <a:cubicBezTo>
                    <a:pt x="261" y="659"/>
                    <a:pt x="260" y="655"/>
                    <a:pt x="259" y="652"/>
                  </a:cubicBezTo>
                  <a:lnTo>
                    <a:pt x="259" y="652"/>
                  </a:lnTo>
                  <a:cubicBezTo>
                    <a:pt x="296" y="711"/>
                    <a:pt x="334" y="772"/>
                    <a:pt x="373" y="832"/>
                  </a:cubicBezTo>
                  <a:cubicBezTo>
                    <a:pt x="525" y="1069"/>
                    <a:pt x="665" y="1318"/>
                    <a:pt x="812" y="1559"/>
                  </a:cubicBezTo>
                  <a:cubicBezTo>
                    <a:pt x="962" y="1807"/>
                    <a:pt x="1110" y="2060"/>
                    <a:pt x="1243" y="2318"/>
                  </a:cubicBezTo>
                  <a:cubicBezTo>
                    <a:pt x="1378" y="2581"/>
                    <a:pt x="1511" y="2843"/>
                    <a:pt x="1658" y="3098"/>
                  </a:cubicBezTo>
                  <a:cubicBezTo>
                    <a:pt x="1727" y="3219"/>
                    <a:pt x="1797" y="3337"/>
                    <a:pt x="1862" y="3460"/>
                  </a:cubicBezTo>
                  <a:cubicBezTo>
                    <a:pt x="1928" y="3582"/>
                    <a:pt x="1989" y="3708"/>
                    <a:pt x="2049" y="3835"/>
                  </a:cubicBezTo>
                  <a:cubicBezTo>
                    <a:pt x="2045" y="3827"/>
                    <a:pt x="2042" y="3821"/>
                    <a:pt x="2038" y="3813"/>
                  </a:cubicBezTo>
                  <a:lnTo>
                    <a:pt x="2038" y="3813"/>
                  </a:lnTo>
                  <a:cubicBezTo>
                    <a:pt x="2155" y="4064"/>
                    <a:pt x="2257" y="4321"/>
                    <a:pt x="2343" y="4585"/>
                  </a:cubicBezTo>
                  <a:cubicBezTo>
                    <a:pt x="2368" y="4672"/>
                    <a:pt x="2389" y="4760"/>
                    <a:pt x="2405" y="4849"/>
                  </a:cubicBezTo>
                  <a:cubicBezTo>
                    <a:pt x="2420" y="4942"/>
                    <a:pt x="2436" y="5037"/>
                    <a:pt x="2442" y="5132"/>
                  </a:cubicBezTo>
                  <a:lnTo>
                    <a:pt x="2443" y="5146"/>
                  </a:lnTo>
                  <a:lnTo>
                    <a:pt x="2443" y="5153"/>
                  </a:lnTo>
                  <a:lnTo>
                    <a:pt x="2442" y="5148"/>
                  </a:lnTo>
                  <a:lnTo>
                    <a:pt x="2442" y="5148"/>
                  </a:lnTo>
                  <a:cubicBezTo>
                    <a:pt x="2437" y="5243"/>
                    <a:pt x="2493" y="5330"/>
                    <a:pt x="2589" y="5345"/>
                  </a:cubicBezTo>
                  <a:cubicBezTo>
                    <a:pt x="2598" y="5347"/>
                    <a:pt x="2607" y="5348"/>
                    <a:pt x="2615" y="5348"/>
                  </a:cubicBezTo>
                  <a:cubicBezTo>
                    <a:pt x="2699" y="5348"/>
                    <a:pt x="2785" y="5286"/>
                    <a:pt x="2795" y="5199"/>
                  </a:cubicBezTo>
                  <a:cubicBezTo>
                    <a:pt x="2799" y="5148"/>
                    <a:pt x="2797" y="5097"/>
                    <a:pt x="2790" y="5046"/>
                  </a:cubicBezTo>
                  <a:cubicBezTo>
                    <a:pt x="2783" y="4979"/>
                    <a:pt x="2776" y="4913"/>
                    <a:pt x="2764" y="4845"/>
                  </a:cubicBezTo>
                  <a:cubicBezTo>
                    <a:pt x="2732" y="4650"/>
                    <a:pt x="2682" y="4458"/>
                    <a:pt x="2614" y="4272"/>
                  </a:cubicBezTo>
                  <a:cubicBezTo>
                    <a:pt x="2494" y="3942"/>
                    <a:pt x="2351" y="3621"/>
                    <a:pt x="2188" y="3312"/>
                  </a:cubicBezTo>
                  <a:cubicBezTo>
                    <a:pt x="2104" y="3158"/>
                    <a:pt x="2013" y="3008"/>
                    <a:pt x="1930" y="2855"/>
                  </a:cubicBezTo>
                  <a:cubicBezTo>
                    <a:pt x="1842" y="2696"/>
                    <a:pt x="1755" y="2537"/>
                    <a:pt x="1670" y="2377"/>
                  </a:cubicBezTo>
                  <a:cubicBezTo>
                    <a:pt x="1591" y="2220"/>
                    <a:pt x="1516" y="2063"/>
                    <a:pt x="1428" y="1911"/>
                  </a:cubicBezTo>
                  <a:cubicBezTo>
                    <a:pt x="1339" y="1756"/>
                    <a:pt x="1251" y="1596"/>
                    <a:pt x="1158" y="1443"/>
                  </a:cubicBezTo>
                  <a:cubicBezTo>
                    <a:pt x="981" y="1151"/>
                    <a:pt x="810" y="855"/>
                    <a:pt x="626" y="568"/>
                  </a:cubicBezTo>
                  <a:cubicBezTo>
                    <a:pt x="622" y="563"/>
                    <a:pt x="619" y="557"/>
                    <a:pt x="615" y="552"/>
                  </a:cubicBezTo>
                  <a:lnTo>
                    <a:pt x="615" y="552"/>
                  </a:lnTo>
                  <a:cubicBezTo>
                    <a:pt x="549" y="446"/>
                    <a:pt x="481" y="342"/>
                    <a:pt x="413" y="239"/>
                  </a:cubicBezTo>
                  <a:lnTo>
                    <a:pt x="413" y="239"/>
                  </a:lnTo>
                  <a:cubicBezTo>
                    <a:pt x="413" y="240"/>
                    <a:pt x="413" y="241"/>
                    <a:pt x="414" y="242"/>
                  </a:cubicBezTo>
                  <a:cubicBezTo>
                    <a:pt x="413" y="241"/>
                    <a:pt x="413" y="240"/>
                    <a:pt x="413" y="239"/>
                  </a:cubicBezTo>
                  <a:lnTo>
                    <a:pt x="413" y="239"/>
                  </a:lnTo>
                  <a:cubicBezTo>
                    <a:pt x="413" y="239"/>
                    <a:pt x="413" y="239"/>
                    <a:pt x="413" y="239"/>
                  </a:cubicBezTo>
                  <a:lnTo>
                    <a:pt x="413" y="239"/>
                  </a:lnTo>
                  <a:cubicBezTo>
                    <a:pt x="412" y="238"/>
                    <a:pt x="412" y="237"/>
                    <a:pt x="411" y="236"/>
                  </a:cubicBezTo>
                  <a:lnTo>
                    <a:pt x="411" y="236"/>
                  </a:lnTo>
                  <a:cubicBezTo>
                    <a:pt x="412" y="237"/>
                    <a:pt x="412" y="238"/>
                    <a:pt x="413" y="239"/>
                  </a:cubicBezTo>
                  <a:lnTo>
                    <a:pt x="413" y="239"/>
                  </a:lnTo>
                  <a:cubicBezTo>
                    <a:pt x="412" y="237"/>
                    <a:pt x="411" y="236"/>
                    <a:pt x="410" y="234"/>
                  </a:cubicBezTo>
                  <a:lnTo>
                    <a:pt x="410" y="234"/>
                  </a:lnTo>
                  <a:cubicBezTo>
                    <a:pt x="410" y="235"/>
                    <a:pt x="411" y="236"/>
                    <a:pt x="411" y="236"/>
                  </a:cubicBezTo>
                  <a:lnTo>
                    <a:pt x="411" y="236"/>
                  </a:lnTo>
                  <a:cubicBezTo>
                    <a:pt x="411" y="235"/>
                    <a:pt x="410" y="234"/>
                    <a:pt x="410" y="233"/>
                  </a:cubicBezTo>
                  <a:cubicBezTo>
                    <a:pt x="407" y="230"/>
                    <a:pt x="404" y="226"/>
                    <a:pt x="401" y="222"/>
                  </a:cubicBezTo>
                  <a:lnTo>
                    <a:pt x="401" y="222"/>
                  </a:lnTo>
                  <a:cubicBezTo>
                    <a:pt x="403" y="224"/>
                    <a:pt x="405" y="227"/>
                    <a:pt x="407" y="230"/>
                  </a:cubicBezTo>
                  <a:cubicBezTo>
                    <a:pt x="393" y="206"/>
                    <a:pt x="378" y="181"/>
                    <a:pt x="364" y="156"/>
                  </a:cubicBezTo>
                  <a:cubicBezTo>
                    <a:pt x="352" y="66"/>
                    <a:pt x="276" y="1"/>
                    <a:pt x="187" y="1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5706375" y="1118775"/>
              <a:ext cx="45750" cy="118200"/>
            </a:xfrm>
            <a:custGeom>
              <a:rect b="b" l="l" r="r" t="t"/>
              <a:pathLst>
                <a:path extrusionOk="0" h="4728" w="1830">
                  <a:moveTo>
                    <a:pt x="1290" y="1449"/>
                  </a:moveTo>
                  <a:cubicBezTo>
                    <a:pt x="1290" y="1449"/>
                    <a:pt x="1290" y="1449"/>
                    <a:pt x="1290" y="1450"/>
                  </a:cubicBezTo>
                  <a:lnTo>
                    <a:pt x="1290" y="1450"/>
                  </a:lnTo>
                  <a:cubicBezTo>
                    <a:pt x="1290" y="1449"/>
                    <a:pt x="1290" y="1449"/>
                    <a:pt x="1290" y="1449"/>
                  </a:cubicBezTo>
                  <a:close/>
                  <a:moveTo>
                    <a:pt x="592" y="3019"/>
                  </a:moveTo>
                  <a:cubicBezTo>
                    <a:pt x="591" y="3021"/>
                    <a:pt x="591" y="3022"/>
                    <a:pt x="590" y="3023"/>
                  </a:cubicBezTo>
                  <a:cubicBezTo>
                    <a:pt x="591" y="3022"/>
                    <a:pt x="591" y="3021"/>
                    <a:pt x="592" y="3019"/>
                  </a:cubicBezTo>
                  <a:close/>
                  <a:moveTo>
                    <a:pt x="1625" y="1"/>
                  </a:moveTo>
                  <a:cubicBezTo>
                    <a:pt x="1549" y="1"/>
                    <a:pt x="1483" y="52"/>
                    <a:pt x="1456" y="126"/>
                  </a:cubicBezTo>
                  <a:cubicBezTo>
                    <a:pt x="1403" y="266"/>
                    <a:pt x="1360" y="407"/>
                    <a:pt x="1308" y="545"/>
                  </a:cubicBezTo>
                  <a:cubicBezTo>
                    <a:pt x="1265" y="654"/>
                    <a:pt x="1219" y="762"/>
                    <a:pt x="1175" y="871"/>
                  </a:cubicBezTo>
                  <a:cubicBezTo>
                    <a:pt x="1140" y="960"/>
                    <a:pt x="1099" y="1048"/>
                    <a:pt x="1055" y="1135"/>
                  </a:cubicBezTo>
                  <a:cubicBezTo>
                    <a:pt x="754" y="1696"/>
                    <a:pt x="495" y="2280"/>
                    <a:pt x="266" y="2877"/>
                  </a:cubicBezTo>
                  <a:cubicBezTo>
                    <a:pt x="206" y="3027"/>
                    <a:pt x="155" y="3181"/>
                    <a:pt x="115" y="3338"/>
                  </a:cubicBezTo>
                  <a:cubicBezTo>
                    <a:pt x="80" y="3480"/>
                    <a:pt x="44" y="3624"/>
                    <a:pt x="27" y="3771"/>
                  </a:cubicBezTo>
                  <a:cubicBezTo>
                    <a:pt x="6" y="3914"/>
                    <a:pt x="0" y="4058"/>
                    <a:pt x="8" y="4203"/>
                  </a:cubicBezTo>
                  <a:cubicBezTo>
                    <a:pt x="15" y="4315"/>
                    <a:pt x="28" y="4426"/>
                    <a:pt x="35" y="4535"/>
                  </a:cubicBezTo>
                  <a:cubicBezTo>
                    <a:pt x="35" y="4546"/>
                    <a:pt x="35" y="4555"/>
                    <a:pt x="35" y="4565"/>
                  </a:cubicBezTo>
                  <a:cubicBezTo>
                    <a:pt x="46" y="4657"/>
                    <a:pt x="123" y="4726"/>
                    <a:pt x="214" y="4728"/>
                  </a:cubicBezTo>
                  <a:cubicBezTo>
                    <a:pt x="228" y="4728"/>
                    <a:pt x="242" y="4725"/>
                    <a:pt x="256" y="4722"/>
                  </a:cubicBezTo>
                  <a:cubicBezTo>
                    <a:pt x="331" y="4704"/>
                    <a:pt x="392" y="4634"/>
                    <a:pt x="392" y="4555"/>
                  </a:cubicBezTo>
                  <a:cubicBezTo>
                    <a:pt x="392" y="4489"/>
                    <a:pt x="383" y="4423"/>
                    <a:pt x="378" y="4359"/>
                  </a:cubicBezTo>
                  <a:cubicBezTo>
                    <a:pt x="372" y="4289"/>
                    <a:pt x="364" y="4220"/>
                    <a:pt x="361" y="4151"/>
                  </a:cubicBezTo>
                  <a:cubicBezTo>
                    <a:pt x="360" y="4055"/>
                    <a:pt x="363" y="3959"/>
                    <a:pt x="373" y="3864"/>
                  </a:cubicBezTo>
                  <a:cubicBezTo>
                    <a:pt x="390" y="3737"/>
                    <a:pt x="416" y="3614"/>
                    <a:pt x="445" y="3489"/>
                  </a:cubicBezTo>
                  <a:cubicBezTo>
                    <a:pt x="463" y="3413"/>
                    <a:pt x="481" y="3336"/>
                    <a:pt x="505" y="3262"/>
                  </a:cubicBezTo>
                  <a:cubicBezTo>
                    <a:pt x="534" y="3175"/>
                    <a:pt x="564" y="3091"/>
                    <a:pt x="596" y="3006"/>
                  </a:cubicBezTo>
                  <a:lnTo>
                    <a:pt x="596" y="3006"/>
                  </a:lnTo>
                  <a:cubicBezTo>
                    <a:pt x="595" y="3010"/>
                    <a:pt x="593" y="3015"/>
                    <a:pt x="592" y="3019"/>
                  </a:cubicBezTo>
                  <a:lnTo>
                    <a:pt x="592" y="3019"/>
                  </a:lnTo>
                  <a:cubicBezTo>
                    <a:pt x="696" y="2746"/>
                    <a:pt x="805" y="2474"/>
                    <a:pt x="926" y="2208"/>
                  </a:cubicBezTo>
                  <a:cubicBezTo>
                    <a:pt x="1043" y="1954"/>
                    <a:pt x="1160" y="1698"/>
                    <a:pt x="1290" y="1450"/>
                  </a:cubicBezTo>
                  <a:lnTo>
                    <a:pt x="1290" y="1450"/>
                  </a:lnTo>
                  <a:cubicBezTo>
                    <a:pt x="1289" y="1451"/>
                    <a:pt x="1288" y="1453"/>
                    <a:pt x="1286" y="1455"/>
                  </a:cubicBezTo>
                  <a:lnTo>
                    <a:pt x="1286" y="1455"/>
                  </a:lnTo>
                  <a:cubicBezTo>
                    <a:pt x="1349" y="1341"/>
                    <a:pt x="1410" y="1228"/>
                    <a:pt x="1462" y="1109"/>
                  </a:cubicBezTo>
                  <a:cubicBezTo>
                    <a:pt x="1511" y="999"/>
                    <a:pt x="1554" y="885"/>
                    <a:pt x="1601" y="775"/>
                  </a:cubicBezTo>
                  <a:cubicBezTo>
                    <a:pt x="1675" y="596"/>
                    <a:pt x="1729" y="411"/>
                    <a:pt x="1795" y="232"/>
                  </a:cubicBezTo>
                  <a:cubicBezTo>
                    <a:pt x="1830" y="140"/>
                    <a:pt x="1767" y="35"/>
                    <a:pt x="1679" y="9"/>
                  </a:cubicBezTo>
                  <a:cubicBezTo>
                    <a:pt x="1661" y="3"/>
                    <a:pt x="1643" y="1"/>
                    <a:pt x="1625" y="1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5604200" y="1019150"/>
              <a:ext cx="88025" cy="131100"/>
            </a:xfrm>
            <a:custGeom>
              <a:rect b="b" l="l" r="r" t="t"/>
              <a:pathLst>
                <a:path extrusionOk="0" h="5244" w="3521">
                  <a:moveTo>
                    <a:pt x="1270" y="1692"/>
                  </a:moveTo>
                  <a:cubicBezTo>
                    <a:pt x="1272" y="1695"/>
                    <a:pt x="1274" y="1698"/>
                    <a:pt x="1275" y="1701"/>
                  </a:cubicBezTo>
                  <a:cubicBezTo>
                    <a:pt x="1274" y="1698"/>
                    <a:pt x="1272" y="1695"/>
                    <a:pt x="1270" y="1692"/>
                  </a:cubicBezTo>
                  <a:close/>
                  <a:moveTo>
                    <a:pt x="203" y="0"/>
                  </a:moveTo>
                  <a:cubicBezTo>
                    <a:pt x="168" y="0"/>
                    <a:pt x="133" y="10"/>
                    <a:pt x="102" y="32"/>
                  </a:cubicBezTo>
                  <a:cubicBezTo>
                    <a:pt x="21" y="88"/>
                    <a:pt x="0" y="198"/>
                    <a:pt x="56" y="280"/>
                  </a:cubicBezTo>
                  <a:cubicBezTo>
                    <a:pt x="92" y="329"/>
                    <a:pt x="121" y="381"/>
                    <a:pt x="153" y="433"/>
                  </a:cubicBezTo>
                  <a:cubicBezTo>
                    <a:pt x="149" y="427"/>
                    <a:pt x="146" y="420"/>
                    <a:pt x="140" y="414"/>
                  </a:cubicBezTo>
                  <a:lnTo>
                    <a:pt x="140" y="414"/>
                  </a:lnTo>
                  <a:cubicBezTo>
                    <a:pt x="214" y="546"/>
                    <a:pt x="284" y="678"/>
                    <a:pt x="359" y="810"/>
                  </a:cubicBezTo>
                  <a:cubicBezTo>
                    <a:pt x="432" y="938"/>
                    <a:pt x="513" y="1062"/>
                    <a:pt x="589" y="1188"/>
                  </a:cubicBezTo>
                  <a:lnTo>
                    <a:pt x="589" y="1188"/>
                  </a:lnTo>
                  <a:cubicBezTo>
                    <a:pt x="587" y="1184"/>
                    <a:pt x="584" y="1181"/>
                    <a:pt x="582" y="1177"/>
                  </a:cubicBezTo>
                  <a:lnTo>
                    <a:pt x="582" y="1177"/>
                  </a:lnTo>
                  <a:cubicBezTo>
                    <a:pt x="709" y="1402"/>
                    <a:pt x="826" y="1631"/>
                    <a:pt x="955" y="1856"/>
                  </a:cubicBezTo>
                  <a:cubicBezTo>
                    <a:pt x="1133" y="2166"/>
                    <a:pt x="1337" y="2460"/>
                    <a:pt x="1535" y="2759"/>
                  </a:cubicBezTo>
                  <a:cubicBezTo>
                    <a:pt x="1638" y="2909"/>
                    <a:pt x="1739" y="3060"/>
                    <a:pt x="1848" y="3205"/>
                  </a:cubicBezTo>
                  <a:cubicBezTo>
                    <a:pt x="1953" y="3349"/>
                    <a:pt x="2059" y="3496"/>
                    <a:pt x="2164" y="3639"/>
                  </a:cubicBezTo>
                  <a:cubicBezTo>
                    <a:pt x="2273" y="3785"/>
                    <a:pt x="2382" y="3930"/>
                    <a:pt x="2487" y="4080"/>
                  </a:cubicBezTo>
                  <a:cubicBezTo>
                    <a:pt x="2584" y="4221"/>
                    <a:pt x="2666" y="4373"/>
                    <a:pt x="2762" y="4517"/>
                  </a:cubicBezTo>
                  <a:cubicBezTo>
                    <a:pt x="2867" y="4673"/>
                    <a:pt x="2976" y="4824"/>
                    <a:pt x="3075" y="4984"/>
                  </a:cubicBezTo>
                  <a:cubicBezTo>
                    <a:pt x="3105" y="5037"/>
                    <a:pt x="3134" y="5090"/>
                    <a:pt x="3159" y="5147"/>
                  </a:cubicBezTo>
                  <a:cubicBezTo>
                    <a:pt x="3189" y="5206"/>
                    <a:pt x="3250" y="5243"/>
                    <a:pt x="3317" y="5243"/>
                  </a:cubicBezTo>
                  <a:cubicBezTo>
                    <a:pt x="3318" y="5243"/>
                    <a:pt x="3319" y="5243"/>
                    <a:pt x="3320" y="5243"/>
                  </a:cubicBezTo>
                  <a:cubicBezTo>
                    <a:pt x="3347" y="5243"/>
                    <a:pt x="3374" y="5237"/>
                    <a:pt x="3399" y="5224"/>
                  </a:cubicBezTo>
                  <a:cubicBezTo>
                    <a:pt x="3485" y="5179"/>
                    <a:pt x="3520" y="5073"/>
                    <a:pt x="3478" y="4985"/>
                  </a:cubicBezTo>
                  <a:cubicBezTo>
                    <a:pt x="3450" y="4925"/>
                    <a:pt x="3419" y="4867"/>
                    <a:pt x="3385" y="4811"/>
                  </a:cubicBezTo>
                  <a:cubicBezTo>
                    <a:pt x="3291" y="4650"/>
                    <a:pt x="3179" y="4500"/>
                    <a:pt x="3076" y="4346"/>
                  </a:cubicBezTo>
                  <a:cubicBezTo>
                    <a:pt x="2982" y="4206"/>
                    <a:pt x="2901" y="4055"/>
                    <a:pt x="2805" y="3918"/>
                  </a:cubicBezTo>
                  <a:cubicBezTo>
                    <a:pt x="2705" y="3771"/>
                    <a:pt x="2598" y="3627"/>
                    <a:pt x="2492" y="3484"/>
                  </a:cubicBezTo>
                  <a:cubicBezTo>
                    <a:pt x="2059" y="2899"/>
                    <a:pt x="1641" y="2305"/>
                    <a:pt x="1264" y="1682"/>
                  </a:cubicBezTo>
                  <a:lnTo>
                    <a:pt x="1264" y="1682"/>
                  </a:lnTo>
                  <a:cubicBezTo>
                    <a:pt x="1266" y="1685"/>
                    <a:pt x="1268" y="1689"/>
                    <a:pt x="1270" y="1692"/>
                  </a:cubicBezTo>
                  <a:lnTo>
                    <a:pt x="1270" y="1692"/>
                  </a:lnTo>
                  <a:cubicBezTo>
                    <a:pt x="1169" y="1512"/>
                    <a:pt x="1075" y="1328"/>
                    <a:pt x="974" y="1150"/>
                  </a:cubicBezTo>
                  <a:cubicBezTo>
                    <a:pt x="876" y="975"/>
                    <a:pt x="772" y="807"/>
                    <a:pt x="671" y="635"/>
                  </a:cubicBezTo>
                  <a:lnTo>
                    <a:pt x="671" y="635"/>
                  </a:lnTo>
                  <a:cubicBezTo>
                    <a:pt x="671" y="638"/>
                    <a:pt x="672" y="640"/>
                    <a:pt x="673" y="642"/>
                  </a:cubicBezTo>
                  <a:cubicBezTo>
                    <a:pt x="566" y="454"/>
                    <a:pt x="472" y="255"/>
                    <a:pt x="351" y="78"/>
                  </a:cubicBezTo>
                  <a:cubicBezTo>
                    <a:pt x="316" y="27"/>
                    <a:pt x="260" y="0"/>
                    <a:pt x="203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5766425" y="902450"/>
              <a:ext cx="125" cy="125"/>
            </a:xfrm>
            <a:custGeom>
              <a:rect b="b" l="l" r="r" t="t"/>
              <a:pathLst>
                <a:path extrusionOk="0" h="5" w="5">
                  <a:moveTo>
                    <a:pt x="4" y="0"/>
                  </a:move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5668675" y="900850"/>
              <a:ext cx="106400" cy="143400"/>
            </a:xfrm>
            <a:custGeom>
              <a:rect b="b" l="l" r="r" t="t"/>
              <a:pathLst>
                <a:path extrusionOk="0" h="5736" w="4256">
                  <a:moveTo>
                    <a:pt x="4138" y="346"/>
                  </a:moveTo>
                  <a:cubicBezTo>
                    <a:pt x="4138" y="346"/>
                    <a:pt x="4138" y="346"/>
                    <a:pt x="4138" y="346"/>
                  </a:cubicBezTo>
                  <a:cubicBezTo>
                    <a:pt x="4138" y="346"/>
                    <a:pt x="4138" y="346"/>
                    <a:pt x="4138" y="346"/>
                  </a:cubicBezTo>
                  <a:close/>
                  <a:moveTo>
                    <a:pt x="485" y="5255"/>
                  </a:moveTo>
                  <a:cubicBezTo>
                    <a:pt x="484" y="5257"/>
                    <a:pt x="483" y="5259"/>
                    <a:pt x="482" y="5262"/>
                  </a:cubicBezTo>
                  <a:cubicBezTo>
                    <a:pt x="483" y="5260"/>
                    <a:pt x="484" y="5257"/>
                    <a:pt x="485" y="5255"/>
                  </a:cubicBezTo>
                  <a:close/>
                  <a:moveTo>
                    <a:pt x="4054" y="0"/>
                  </a:moveTo>
                  <a:cubicBezTo>
                    <a:pt x="4001" y="0"/>
                    <a:pt x="3949" y="25"/>
                    <a:pt x="3911" y="67"/>
                  </a:cubicBezTo>
                  <a:cubicBezTo>
                    <a:pt x="3885" y="99"/>
                    <a:pt x="3856" y="130"/>
                    <a:pt x="3829" y="160"/>
                  </a:cubicBezTo>
                  <a:cubicBezTo>
                    <a:pt x="3833" y="155"/>
                    <a:pt x="3839" y="149"/>
                    <a:pt x="3845" y="142"/>
                  </a:cubicBezTo>
                  <a:lnTo>
                    <a:pt x="3845" y="142"/>
                  </a:lnTo>
                  <a:cubicBezTo>
                    <a:pt x="3798" y="194"/>
                    <a:pt x="3752" y="242"/>
                    <a:pt x="3711" y="296"/>
                  </a:cubicBezTo>
                  <a:cubicBezTo>
                    <a:pt x="3647" y="379"/>
                    <a:pt x="3589" y="465"/>
                    <a:pt x="3523" y="546"/>
                  </a:cubicBezTo>
                  <a:lnTo>
                    <a:pt x="3527" y="542"/>
                  </a:lnTo>
                  <a:lnTo>
                    <a:pt x="3527" y="542"/>
                  </a:lnTo>
                  <a:cubicBezTo>
                    <a:pt x="3452" y="627"/>
                    <a:pt x="3370" y="706"/>
                    <a:pt x="3295" y="789"/>
                  </a:cubicBezTo>
                  <a:cubicBezTo>
                    <a:pt x="3240" y="849"/>
                    <a:pt x="3191" y="908"/>
                    <a:pt x="3139" y="968"/>
                  </a:cubicBezTo>
                  <a:lnTo>
                    <a:pt x="3139" y="968"/>
                  </a:lnTo>
                  <a:cubicBezTo>
                    <a:pt x="3141" y="966"/>
                    <a:pt x="3142" y="964"/>
                    <a:pt x="3143" y="963"/>
                  </a:cubicBezTo>
                  <a:lnTo>
                    <a:pt x="3143" y="963"/>
                  </a:lnTo>
                  <a:cubicBezTo>
                    <a:pt x="2898" y="1241"/>
                    <a:pt x="2664" y="1528"/>
                    <a:pt x="2420" y="1807"/>
                  </a:cubicBezTo>
                  <a:cubicBezTo>
                    <a:pt x="2427" y="1802"/>
                    <a:pt x="2431" y="1797"/>
                    <a:pt x="2436" y="1791"/>
                  </a:cubicBezTo>
                  <a:lnTo>
                    <a:pt x="2436" y="1791"/>
                  </a:lnTo>
                  <a:cubicBezTo>
                    <a:pt x="2341" y="1898"/>
                    <a:pt x="2245" y="2003"/>
                    <a:pt x="2156" y="2114"/>
                  </a:cubicBezTo>
                  <a:cubicBezTo>
                    <a:pt x="2046" y="2250"/>
                    <a:pt x="1944" y="2389"/>
                    <a:pt x="1834" y="2523"/>
                  </a:cubicBezTo>
                  <a:cubicBezTo>
                    <a:pt x="1730" y="2653"/>
                    <a:pt x="1620" y="2779"/>
                    <a:pt x="1518" y="2912"/>
                  </a:cubicBezTo>
                  <a:cubicBezTo>
                    <a:pt x="1430" y="3028"/>
                    <a:pt x="1343" y="3145"/>
                    <a:pt x="1256" y="3262"/>
                  </a:cubicBezTo>
                  <a:cubicBezTo>
                    <a:pt x="1152" y="3395"/>
                    <a:pt x="1041" y="3522"/>
                    <a:pt x="938" y="3656"/>
                  </a:cubicBezTo>
                  <a:cubicBezTo>
                    <a:pt x="844" y="3777"/>
                    <a:pt x="756" y="3903"/>
                    <a:pt x="676" y="4034"/>
                  </a:cubicBezTo>
                  <a:cubicBezTo>
                    <a:pt x="620" y="4124"/>
                    <a:pt x="566" y="4217"/>
                    <a:pt x="515" y="4308"/>
                  </a:cubicBezTo>
                  <a:cubicBezTo>
                    <a:pt x="455" y="4413"/>
                    <a:pt x="414" y="4524"/>
                    <a:pt x="366" y="4633"/>
                  </a:cubicBezTo>
                  <a:cubicBezTo>
                    <a:pt x="318" y="4738"/>
                    <a:pt x="264" y="4841"/>
                    <a:pt x="222" y="4947"/>
                  </a:cubicBezTo>
                  <a:cubicBezTo>
                    <a:pt x="188" y="5030"/>
                    <a:pt x="156" y="5112"/>
                    <a:pt x="127" y="5195"/>
                  </a:cubicBezTo>
                  <a:cubicBezTo>
                    <a:pt x="102" y="5270"/>
                    <a:pt x="83" y="5345"/>
                    <a:pt x="59" y="5420"/>
                  </a:cubicBezTo>
                  <a:cubicBezTo>
                    <a:pt x="53" y="5431"/>
                    <a:pt x="49" y="5440"/>
                    <a:pt x="45" y="5451"/>
                  </a:cubicBezTo>
                  <a:cubicBezTo>
                    <a:pt x="12" y="5494"/>
                    <a:pt x="0" y="5550"/>
                    <a:pt x="14" y="5603"/>
                  </a:cubicBezTo>
                  <a:cubicBezTo>
                    <a:pt x="36" y="5680"/>
                    <a:pt x="107" y="5735"/>
                    <a:pt x="187" y="5736"/>
                  </a:cubicBezTo>
                  <a:cubicBezTo>
                    <a:pt x="202" y="5736"/>
                    <a:pt x="218" y="5734"/>
                    <a:pt x="232" y="5730"/>
                  </a:cubicBezTo>
                  <a:cubicBezTo>
                    <a:pt x="314" y="5707"/>
                    <a:pt x="353" y="5641"/>
                    <a:pt x="384" y="5568"/>
                  </a:cubicBezTo>
                  <a:cubicBezTo>
                    <a:pt x="427" y="5465"/>
                    <a:pt x="450" y="5355"/>
                    <a:pt x="485" y="5250"/>
                  </a:cubicBezTo>
                  <a:lnTo>
                    <a:pt x="485" y="5250"/>
                  </a:lnTo>
                  <a:cubicBezTo>
                    <a:pt x="485" y="5252"/>
                    <a:pt x="485" y="5253"/>
                    <a:pt x="485" y="5255"/>
                  </a:cubicBezTo>
                  <a:lnTo>
                    <a:pt x="485" y="5255"/>
                  </a:lnTo>
                  <a:cubicBezTo>
                    <a:pt x="536" y="5122"/>
                    <a:pt x="589" y="4988"/>
                    <a:pt x="653" y="4861"/>
                  </a:cubicBezTo>
                  <a:cubicBezTo>
                    <a:pt x="706" y="4752"/>
                    <a:pt x="745" y="4639"/>
                    <a:pt x="800" y="4530"/>
                  </a:cubicBezTo>
                  <a:cubicBezTo>
                    <a:pt x="835" y="4466"/>
                    <a:pt x="870" y="4406"/>
                    <a:pt x="907" y="4343"/>
                  </a:cubicBezTo>
                  <a:cubicBezTo>
                    <a:pt x="961" y="4250"/>
                    <a:pt x="1016" y="4159"/>
                    <a:pt x="1075" y="4071"/>
                  </a:cubicBezTo>
                  <a:cubicBezTo>
                    <a:pt x="1195" y="3901"/>
                    <a:pt x="1328" y="3744"/>
                    <a:pt x="1459" y="3581"/>
                  </a:cubicBezTo>
                  <a:cubicBezTo>
                    <a:pt x="1583" y="3425"/>
                    <a:pt x="1700" y="3262"/>
                    <a:pt x="1822" y="3102"/>
                  </a:cubicBezTo>
                  <a:cubicBezTo>
                    <a:pt x="1953" y="2930"/>
                    <a:pt x="2098" y="2769"/>
                    <a:pt x="2230" y="2597"/>
                  </a:cubicBezTo>
                  <a:cubicBezTo>
                    <a:pt x="2341" y="2453"/>
                    <a:pt x="2453" y="2310"/>
                    <a:pt x="2572" y="2173"/>
                  </a:cubicBezTo>
                  <a:lnTo>
                    <a:pt x="2572" y="2173"/>
                  </a:lnTo>
                  <a:lnTo>
                    <a:pt x="2568" y="2178"/>
                  </a:lnTo>
                  <a:cubicBezTo>
                    <a:pt x="2841" y="1870"/>
                    <a:pt x="3100" y="1552"/>
                    <a:pt x="3372" y="1242"/>
                  </a:cubicBezTo>
                  <a:lnTo>
                    <a:pt x="3372" y="1242"/>
                  </a:lnTo>
                  <a:lnTo>
                    <a:pt x="3369" y="1246"/>
                  </a:lnTo>
                  <a:lnTo>
                    <a:pt x="3530" y="1060"/>
                  </a:lnTo>
                  <a:cubicBezTo>
                    <a:pt x="3639" y="938"/>
                    <a:pt x="3761" y="827"/>
                    <a:pt x="3861" y="695"/>
                  </a:cubicBezTo>
                  <a:cubicBezTo>
                    <a:pt x="3919" y="615"/>
                    <a:pt x="3976" y="532"/>
                    <a:pt x="4040" y="456"/>
                  </a:cubicBezTo>
                  <a:cubicBezTo>
                    <a:pt x="4075" y="417"/>
                    <a:pt x="4108" y="380"/>
                    <a:pt x="4141" y="342"/>
                  </a:cubicBezTo>
                  <a:lnTo>
                    <a:pt x="4141" y="342"/>
                  </a:lnTo>
                  <a:cubicBezTo>
                    <a:pt x="4140" y="343"/>
                    <a:pt x="4139" y="345"/>
                    <a:pt x="4138" y="346"/>
                  </a:cubicBezTo>
                  <a:lnTo>
                    <a:pt x="4138" y="346"/>
                  </a:lnTo>
                  <a:cubicBezTo>
                    <a:pt x="4157" y="326"/>
                    <a:pt x="4175" y="307"/>
                    <a:pt x="4191" y="286"/>
                  </a:cubicBezTo>
                  <a:cubicBezTo>
                    <a:pt x="4255" y="214"/>
                    <a:pt x="4233" y="95"/>
                    <a:pt x="4159" y="38"/>
                  </a:cubicBezTo>
                  <a:cubicBezTo>
                    <a:pt x="4127" y="12"/>
                    <a:pt x="4090" y="0"/>
                    <a:pt x="4054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5766325" y="902550"/>
              <a:ext cx="125" cy="100"/>
            </a:xfrm>
            <a:custGeom>
              <a:rect b="b" l="l" r="r" t="t"/>
              <a:pathLst>
                <a:path extrusionOk="0" h="4" w="5">
                  <a:moveTo>
                    <a:pt x="1" y="3"/>
                  </a:moveTo>
                  <a:lnTo>
                    <a:pt x="4" y="0"/>
                  </a:lnTo>
                  <a:cubicBezTo>
                    <a:pt x="4" y="0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5662675" y="820550"/>
              <a:ext cx="48250" cy="89575"/>
            </a:xfrm>
            <a:custGeom>
              <a:rect b="b" l="l" r="r" t="t"/>
              <a:pathLst>
                <a:path extrusionOk="0" h="3583" w="1930">
                  <a:moveTo>
                    <a:pt x="192" y="1"/>
                  </a:moveTo>
                  <a:cubicBezTo>
                    <a:pt x="175" y="1"/>
                    <a:pt x="158" y="3"/>
                    <a:pt x="141" y="8"/>
                  </a:cubicBezTo>
                  <a:cubicBezTo>
                    <a:pt x="45" y="38"/>
                    <a:pt x="1" y="138"/>
                    <a:pt x="25" y="232"/>
                  </a:cubicBezTo>
                  <a:cubicBezTo>
                    <a:pt x="40" y="287"/>
                    <a:pt x="60" y="342"/>
                    <a:pt x="85" y="394"/>
                  </a:cubicBezTo>
                  <a:cubicBezTo>
                    <a:pt x="113" y="458"/>
                    <a:pt x="142" y="524"/>
                    <a:pt x="173" y="587"/>
                  </a:cubicBezTo>
                  <a:cubicBezTo>
                    <a:pt x="235" y="719"/>
                    <a:pt x="303" y="851"/>
                    <a:pt x="366" y="983"/>
                  </a:cubicBezTo>
                  <a:cubicBezTo>
                    <a:pt x="430" y="1116"/>
                    <a:pt x="489" y="1249"/>
                    <a:pt x="556" y="1380"/>
                  </a:cubicBezTo>
                  <a:cubicBezTo>
                    <a:pt x="623" y="1512"/>
                    <a:pt x="692" y="1642"/>
                    <a:pt x="761" y="1775"/>
                  </a:cubicBezTo>
                  <a:cubicBezTo>
                    <a:pt x="898" y="2041"/>
                    <a:pt x="1040" y="2307"/>
                    <a:pt x="1167" y="2578"/>
                  </a:cubicBezTo>
                  <a:cubicBezTo>
                    <a:pt x="1224" y="2699"/>
                    <a:pt x="1284" y="2818"/>
                    <a:pt x="1340" y="2939"/>
                  </a:cubicBezTo>
                  <a:cubicBezTo>
                    <a:pt x="1397" y="3068"/>
                    <a:pt x="1458" y="3195"/>
                    <a:pt x="1511" y="3326"/>
                  </a:cubicBezTo>
                  <a:cubicBezTo>
                    <a:pt x="1526" y="3370"/>
                    <a:pt x="1543" y="3413"/>
                    <a:pt x="1559" y="3458"/>
                  </a:cubicBezTo>
                  <a:cubicBezTo>
                    <a:pt x="1583" y="3532"/>
                    <a:pt x="1652" y="3581"/>
                    <a:pt x="1729" y="3582"/>
                  </a:cubicBezTo>
                  <a:cubicBezTo>
                    <a:pt x="1747" y="3582"/>
                    <a:pt x="1765" y="3579"/>
                    <a:pt x="1782" y="3574"/>
                  </a:cubicBezTo>
                  <a:cubicBezTo>
                    <a:pt x="1873" y="3546"/>
                    <a:pt x="1930" y="3443"/>
                    <a:pt x="1899" y="3351"/>
                  </a:cubicBezTo>
                  <a:cubicBezTo>
                    <a:pt x="1807" y="3084"/>
                    <a:pt x="1681" y="2832"/>
                    <a:pt x="1561" y="2576"/>
                  </a:cubicBezTo>
                  <a:cubicBezTo>
                    <a:pt x="1431" y="2300"/>
                    <a:pt x="1296" y="2028"/>
                    <a:pt x="1156" y="1758"/>
                  </a:cubicBezTo>
                  <a:cubicBezTo>
                    <a:pt x="1087" y="1628"/>
                    <a:pt x="1021" y="1497"/>
                    <a:pt x="952" y="1367"/>
                  </a:cubicBezTo>
                  <a:cubicBezTo>
                    <a:pt x="879" y="1229"/>
                    <a:pt x="812" y="1088"/>
                    <a:pt x="744" y="946"/>
                  </a:cubicBezTo>
                  <a:cubicBezTo>
                    <a:pt x="623" y="689"/>
                    <a:pt x="486" y="437"/>
                    <a:pt x="380" y="172"/>
                  </a:cubicBezTo>
                  <a:cubicBezTo>
                    <a:pt x="375" y="156"/>
                    <a:pt x="369" y="140"/>
                    <a:pt x="365" y="124"/>
                  </a:cubicBezTo>
                  <a:cubicBezTo>
                    <a:pt x="346" y="48"/>
                    <a:pt x="268" y="1"/>
                    <a:pt x="192" y="1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5688400" y="672000"/>
              <a:ext cx="40950" cy="113975"/>
            </a:xfrm>
            <a:custGeom>
              <a:rect b="b" l="l" r="r" t="t"/>
              <a:pathLst>
                <a:path extrusionOk="0" h="4559" w="1638">
                  <a:moveTo>
                    <a:pt x="403" y="4276"/>
                  </a:moveTo>
                  <a:cubicBezTo>
                    <a:pt x="404" y="4277"/>
                    <a:pt x="404" y="4278"/>
                    <a:pt x="404" y="4279"/>
                  </a:cubicBezTo>
                  <a:lnTo>
                    <a:pt x="404" y="4279"/>
                  </a:lnTo>
                  <a:cubicBezTo>
                    <a:pt x="404" y="4278"/>
                    <a:pt x="404" y="4277"/>
                    <a:pt x="403" y="4276"/>
                  </a:cubicBezTo>
                  <a:close/>
                  <a:moveTo>
                    <a:pt x="1441" y="0"/>
                  </a:moveTo>
                  <a:cubicBezTo>
                    <a:pt x="1365" y="0"/>
                    <a:pt x="1294" y="49"/>
                    <a:pt x="1270" y="124"/>
                  </a:cubicBezTo>
                  <a:cubicBezTo>
                    <a:pt x="1256" y="169"/>
                    <a:pt x="1242" y="212"/>
                    <a:pt x="1225" y="255"/>
                  </a:cubicBezTo>
                  <a:lnTo>
                    <a:pt x="1225" y="255"/>
                  </a:lnTo>
                  <a:cubicBezTo>
                    <a:pt x="1184" y="358"/>
                    <a:pt x="1148" y="462"/>
                    <a:pt x="1111" y="564"/>
                  </a:cubicBezTo>
                  <a:cubicBezTo>
                    <a:pt x="1053" y="700"/>
                    <a:pt x="987" y="832"/>
                    <a:pt x="930" y="967"/>
                  </a:cubicBezTo>
                  <a:cubicBezTo>
                    <a:pt x="869" y="1114"/>
                    <a:pt x="800" y="1257"/>
                    <a:pt x="738" y="1404"/>
                  </a:cubicBezTo>
                  <a:cubicBezTo>
                    <a:pt x="606" y="1715"/>
                    <a:pt x="466" y="2025"/>
                    <a:pt x="355" y="2344"/>
                  </a:cubicBezTo>
                  <a:cubicBezTo>
                    <a:pt x="323" y="2431"/>
                    <a:pt x="293" y="2520"/>
                    <a:pt x="260" y="2609"/>
                  </a:cubicBezTo>
                  <a:cubicBezTo>
                    <a:pt x="233" y="2681"/>
                    <a:pt x="203" y="2755"/>
                    <a:pt x="176" y="2829"/>
                  </a:cubicBezTo>
                  <a:cubicBezTo>
                    <a:pt x="119" y="2987"/>
                    <a:pt x="73" y="3146"/>
                    <a:pt x="37" y="3309"/>
                  </a:cubicBezTo>
                  <a:cubicBezTo>
                    <a:pt x="12" y="3423"/>
                    <a:pt x="0" y="3538"/>
                    <a:pt x="1" y="3655"/>
                  </a:cubicBezTo>
                  <a:cubicBezTo>
                    <a:pt x="2" y="3745"/>
                    <a:pt x="16" y="3835"/>
                    <a:pt x="22" y="3926"/>
                  </a:cubicBezTo>
                  <a:cubicBezTo>
                    <a:pt x="28" y="4005"/>
                    <a:pt x="28" y="4083"/>
                    <a:pt x="32" y="4161"/>
                  </a:cubicBezTo>
                  <a:cubicBezTo>
                    <a:pt x="37" y="4228"/>
                    <a:pt x="44" y="4295"/>
                    <a:pt x="56" y="4361"/>
                  </a:cubicBezTo>
                  <a:lnTo>
                    <a:pt x="56" y="4362"/>
                  </a:lnTo>
                  <a:lnTo>
                    <a:pt x="56" y="4362"/>
                  </a:lnTo>
                  <a:cubicBezTo>
                    <a:pt x="55" y="4380"/>
                    <a:pt x="56" y="4398"/>
                    <a:pt x="60" y="4416"/>
                  </a:cubicBezTo>
                  <a:cubicBezTo>
                    <a:pt x="74" y="4473"/>
                    <a:pt x="109" y="4513"/>
                    <a:pt x="161" y="4541"/>
                  </a:cubicBezTo>
                  <a:cubicBezTo>
                    <a:pt x="183" y="4552"/>
                    <a:pt x="207" y="4559"/>
                    <a:pt x="231" y="4559"/>
                  </a:cubicBezTo>
                  <a:cubicBezTo>
                    <a:pt x="269" y="4558"/>
                    <a:pt x="307" y="4546"/>
                    <a:pt x="339" y="4525"/>
                  </a:cubicBezTo>
                  <a:cubicBezTo>
                    <a:pt x="429" y="4470"/>
                    <a:pt x="419" y="4367"/>
                    <a:pt x="404" y="4279"/>
                  </a:cubicBezTo>
                  <a:lnTo>
                    <a:pt x="404" y="4279"/>
                  </a:lnTo>
                  <a:cubicBezTo>
                    <a:pt x="404" y="4280"/>
                    <a:pt x="404" y="4282"/>
                    <a:pt x="404" y="4283"/>
                  </a:cubicBezTo>
                  <a:lnTo>
                    <a:pt x="404" y="4283"/>
                  </a:lnTo>
                  <a:cubicBezTo>
                    <a:pt x="390" y="4181"/>
                    <a:pt x="386" y="4078"/>
                    <a:pt x="382" y="3974"/>
                  </a:cubicBezTo>
                  <a:cubicBezTo>
                    <a:pt x="378" y="3871"/>
                    <a:pt x="364" y="3770"/>
                    <a:pt x="357" y="3667"/>
                  </a:cubicBezTo>
                  <a:cubicBezTo>
                    <a:pt x="357" y="3660"/>
                    <a:pt x="356" y="3654"/>
                    <a:pt x="356" y="3648"/>
                  </a:cubicBezTo>
                  <a:lnTo>
                    <a:pt x="356" y="3648"/>
                  </a:lnTo>
                  <a:cubicBezTo>
                    <a:pt x="357" y="3653"/>
                    <a:pt x="357" y="3658"/>
                    <a:pt x="357" y="3663"/>
                  </a:cubicBezTo>
                  <a:cubicBezTo>
                    <a:pt x="357" y="3608"/>
                    <a:pt x="359" y="3555"/>
                    <a:pt x="365" y="3501"/>
                  </a:cubicBezTo>
                  <a:cubicBezTo>
                    <a:pt x="376" y="3438"/>
                    <a:pt x="386" y="3378"/>
                    <a:pt x="400" y="3318"/>
                  </a:cubicBezTo>
                  <a:cubicBezTo>
                    <a:pt x="446" y="3147"/>
                    <a:pt x="500" y="2979"/>
                    <a:pt x="564" y="2814"/>
                  </a:cubicBezTo>
                  <a:cubicBezTo>
                    <a:pt x="633" y="2632"/>
                    <a:pt x="694" y="2447"/>
                    <a:pt x="765" y="2265"/>
                  </a:cubicBezTo>
                  <a:cubicBezTo>
                    <a:pt x="891" y="1948"/>
                    <a:pt x="1025" y="1633"/>
                    <a:pt x="1166" y="1319"/>
                  </a:cubicBezTo>
                  <a:cubicBezTo>
                    <a:pt x="1228" y="1180"/>
                    <a:pt x="1284" y="1036"/>
                    <a:pt x="1349" y="897"/>
                  </a:cubicBezTo>
                  <a:cubicBezTo>
                    <a:pt x="1383" y="826"/>
                    <a:pt x="1419" y="757"/>
                    <a:pt x="1447" y="683"/>
                  </a:cubicBezTo>
                  <a:cubicBezTo>
                    <a:pt x="1472" y="614"/>
                    <a:pt x="1494" y="544"/>
                    <a:pt x="1519" y="477"/>
                  </a:cubicBezTo>
                  <a:lnTo>
                    <a:pt x="1519" y="477"/>
                  </a:lnTo>
                  <a:lnTo>
                    <a:pt x="1511" y="497"/>
                  </a:lnTo>
                  <a:cubicBezTo>
                    <a:pt x="1546" y="409"/>
                    <a:pt x="1582" y="324"/>
                    <a:pt x="1610" y="231"/>
                  </a:cubicBezTo>
                  <a:cubicBezTo>
                    <a:pt x="1638" y="138"/>
                    <a:pt x="1586" y="39"/>
                    <a:pt x="1493" y="8"/>
                  </a:cubicBezTo>
                  <a:cubicBezTo>
                    <a:pt x="1476" y="3"/>
                    <a:pt x="1458" y="0"/>
                    <a:pt x="1441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5641825" y="1455825"/>
              <a:ext cx="9850" cy="10225"/>
            </a:xfrm>
            <a:custGeom>
              <a:rect b="b" l="l" r="r" t="t"/>
              <a:pathLst>
                <a:path extrusionOk="0" h="409" w="394">
                  <a:moveTo>
                    <a:pt x="198" y="0"/>
                  </a:moveTo>
                  <a:cubicBezTo>
                    <a:pt x="128" y="0"/>
                    <a:pt x="63" y="41"/>
                    <a:pt x="34" y="107"/>
                  </a:cubicBezTo>
                  <a:cubicBezTo>
                    <a:pt x="20" y="130"/>
                    <a:pt x="10" y="157"/>
                    <a:pt x="7" y="184"/>
                  </a:cubicBezTo>
                  <a:cubicBezTo>
                    <a:pt x="1" y="210"/>
                    <a:pt x="1" y="236"/>
                    <a:pt x="7" y="261"/>
                  </a:cubicBezTo>
                  <a:cubicBezTo>
                    <a:pt x="24" y="334"/>
                    <a:pt x="82" y="391"/>
                    <a:pt x="155" y="405"/>
                  </a:cubicBezTo>
                  <a:cubicBezTo>
                    <a:pt x="165" y="407"/>
                    <a:pt x="177" y="408"/>
                    <a:pt x="188" y="408"/>
                  </a:cubicBezTo>
                  <a:cubicBezTo>
                    <a:pt x="286" y="407"/>
                    <a:pt x="365" y="329"/>
                    <a:pt x="366" y="231"/>
                  </a:cubicBezTo>
                  <a:cubicBezTo>
                    <a:pt x="368" y="223"/>
                    <a:pt x="370" y="216"/>
                    <a:pt x="372" y="208"/>
                  </a:cubicBezTo>
                  <a:cubicBezTo>
                    <a:pt x="393" y="115"/>
                    <a:pt x="321" y="19"/>
                    <a:pt x="229" y="3"/>
                  </a:cubicBezTo>
                  <a:cubicBezTo>
                    <a:pt x="218" y="1"/>
                    <a:pt x="208" y="0"/>
                    <a:pt x="198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5721325" y="1305900"/>
              <a:ext cx="10875" cy="8975"/>
            </a:xfrm>
            <a:custGeom>
              <a:rect b="b" l="l" r="r" t="t"/>
              <a:pathLst>
                <a:path extrusionOk="0" h="359" w="435">
                  <a:moveTo>
                    <a:pt x="250" y="0"/>
                  </a:moveTo>
                  <a:cubicBezTo>
                    <a:pt x="205" y="0"/>
                    <a:pt x="161" y="17"/>
                    <a:pt x="130" y="49"/>
                  </a:cubicBezTo>
                  <a:cubicBezTo>
                    <a:pt x="0" y="151"/>
                    <a:pt x="73" y="358"/>
                    <a:pt x="237" y="358"/>
                  </a:cubicBezTo>
                  <a:cubicBezTo>
                    <a:pt x="238" y="358"/>
                    <a:pt x="239" y="358"/>
                    <a:pt x="239" y="358"/>
                  </a:cubicBezTo>
                  <a:cubicBezTo>
                    <a:pt x="252" y="358"/>
                    <a:pt x="265" y="357"/>
                    <a:pt x="276" y="354"/>
                  </a:cubicBezTo>
                  <a:cubicBezTo>
                    <a:pt x="345" y="338"/>
                    <a:pt x="398" y="283"/>
                    <a:pt x="410" y="214"/>
                  </a:cubicBezTo>
                  <a:cubicBezTo>
                    <a:pt x="435" y="113"/>
                    <a:pt x="367" y="6"/>
                    <a:pt x="254" y="0"/>
                  </a:cubicBezTo>
                  <a:cubicBezTo>
                    <a:pt x="253" y="0"/>
                    <a:pt x="251" y="0"/>
                    <a:pt x="250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5725750" y="1289400"/>
              <a:ext cx="9775" cy="9650"/>
            </a:xfrm>
            <a:custGeom>
              <a:rect b="b" l="l" r="r" t="t"/>
              <a:pathLst>
                <a:path extrusionOk="0" h="386" w="391">
                  <a:moveTo>
                    <a:pt x="193" y="1"/>
                  </a:moveTo>
                  <a:cubicBezTo>
                    <a:pt x="141" y="1"/>
                    <a:pt x="90" y="23"/>
                    <a:pt x="53" y="64"/>
                  </a:cubicBezTo>
                  <a:cubicBezTo>
                    <a:pt x="17" y="106"/>
                    <a:pt x="0" y="161"/>
                    <a:pt x="4" y="216"/>
                  </a:cubicBezTo>
                  <a:cubicBezTo>
                    <a:pt x="15" y="309"/>
                    <a:pt x="95" y="386"/>
                    <a:pt x="187" y="386"/>
                  </a:cubicBezTo>
                  <a:cubicBezTo>
                    <a:pt x="202" y="386"/>
                    <a:pt x="217" y="384"/>
                    <a:pt x="230" y="381"/>
                  </a:cubicBezTo>
                  <a:cubicBezTo>
                    <a:pt x="330" y="355"/>
                    <a:pt x="391" y="256"/>
                    <a:pt x="370" y="156"/>
                  </a:cubicBezTo>
                  <a:cubicBezTo>
                    <a:pt x="368" y="142"/>
                    <a:pt x="363" y="129"/>
                    <a:pt x="357" y="117"/>
                  </a:cubicBezTo>
                  <a:cubicBezTo>
                    <a:pt x="346" y="87"/>
                    <a:pt x="328" y="61"/>
                    <a:pt x="304" y="41"/>
                  </a:cubicBezTo>
                  <a:cubicBezTo>
                    <a:pt x="271" y="13"/>
                    <a:pt x="232" y="1"/>
                    <a:pt x="193" y="1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662625" y="1149225"/>
              <a:ext cx="10475" cy="9200"/>
            </a:xfrm>
            <a:custGeom>
              <a:rect b="b" l="l" r="r" t="t"/>
              <a:pathLst>
                <a:path extrusionOk="0" h="368" w="419">
                  <a:moveTo>
                    <a:pt x="223" y="0"/>
                  </a:moveTo>
                  <a:cubicBezTo>
                    <a:pt x="211" y="0"/>
                    <a:pt x="198" y="2"/>
                    <a:pt x="185" y="4"/>
                  </a:cubicBezTo>
                  <a:cubicBezTo>
                    <a:pt x="63" y="34"/>
                    <a:pt x="1" y="185"/>
                    <a:pt x="80" y="288"/>
                  </a:cubicBezTo>
                  <a:cubicBezTo>
                    <a:pt x="117" y="337"/>
                    <a:pt x="174" y="366"/>
                    <a:pt x="235" y="367"/>
                  </a:cubicBezTo>
                  <a:cubicBezTo>
                    <a:pt x="264" y="367"/>
                    <a:pt x="292" y="360"/>
                    <a:pt x="317" y="346"/>
                  </a:cubicBezTo>
                  <a:cubicBezTo>
                    <a:pt x="374" y="317"/>
                    <a:pt x="411" y="259"/>
                    <a:pt x="416" y="195"/>
                  </a:cubicBezTo>
                  <a:cubicBezTo>
                    <a:pt x="419" y="129"/>
                    <a:pt x="385" y="65"/>
                    <a:pt x="327" y="33"/>
                  </a:cubicBezTo>
                  <a:cubicBezTo>
                    <a:pt x="296" y="11"/>
                    <a:pt x="260" y="0"/>
                    <a:pt x="223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5685350" y="1042625"/>
              <a:ext cx="9200" cy="8950"/>
            </a:xfrm>
            <a:custGeom>
              <a:rect b="b" l="l" r="r" t="t"/>
              <a:pathLst>
                <a:path extrusionOk="0" h="358" w="368">
                  <a:moveTo>
                    <a:pt x="193" y="1"/>
                  </a:moveTo>
                  <a:cubicBezTo>
                    <a:pt x="95" y="1"/>
                    <a:pt x="10" y="71"/>
                    <a:pt x="6" y="171"/>
                  </a:cubicBezTo>
                  <a:cubicBezTo>
                    <a:pt x="1" y="265"/>
                    <a:pt x="78" y="357"/>
                    <a:pt x="176" y="357"/>
                  </a:cubicBezTo>
                  <a:cubicBezTo>
                    <a:pt x="273" y="357"/>
                    <a:pt x="359" y="288"/>
                    <a:pt x="363" y="187"/>
                  </a:cubicBezTo>
                  <a:cubicBezTo>
                    <a:pt x="367" y="95"/>
                    <a:pt x="290" y="1"/>
                    <a:pt x="193" y="1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5684275" y="1054875"/>
              <a:ext cx="9150" cy="8950"/>
            </a:xfrm>
            <a:custGeom>
              <a:rect b="b" l="l" r="r" t="t"/>
              <a:pathLst>
                <a:path extrusionOk="0" h="358" w="366">
                  <a:moveTo>
                    <a:pt x="192" y="0"/>
                  </a:moveTo>
                  <a:cubicBezTo>
                    <a:pt x="93" y="0"/>
                    <a:pt x="9" y="70"/>
                    <a:pt x="5" y="170"/>
                  </a:cubicBezTo>
                  <a:cubicBezTo>
                    <a:pt x="0" y="263"/>
                    <a:pt x="76" y="357"/>
                    <a:pt x="175" y="357"/>
                  </a:cubicBezTo>
                  <a:cubicBezTo>
                    <a:pt x="272" y="357"/>
                    <a:pt x="357" y="288"/>
                    <a:pt x="362" y="187"/>
                  </a:cubicBezTo>
                  <a:cubicBezTo>
                    <a:pt x="366" y="93"/>
                    <a:pt x="289" y="0"/>
                    <a:pt x="192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5695650" y="1048725"/>
              <a:ext cx="9150" cy="8950"/>
            </a:xfrm>
            <a:custGeom>
              <a:rect b="b" l="l" r="r" t="t"/>
              <a:pathLst>
                <a:path extrusionOk="0" h="358" w="366">
                  <a:moveTo>
                    <a:pt x="192" y="0"/>
                  </a:moveTo>
                  <a:cubicBezTo>
                    <a:pt x="94" y="0"/>
                    <a:pt x="9" y="70"/>
                    <a:pt x="5" y="170"/>
                  </a:cubicBezTo>
                  <a:cubicBezTo>
                    <a:pt x="0" y="264"/>
                    <a:pt x="78" y="357"/>
                    <a:pt x="175" y="357"/>
                  </a:cubicBezTo>
                  <a:cubicBezTo>
                    <a:pt x="273" y="357"/>
                    <a:pt x="357" y="288"/>
                    <a:pt x="362" y="187"/>
                  </a:cubicBezTo>
                  <a:cubicBezTo>
                    <a:pt x="366" y="94"/>
                    <a:pt x="290" y="0"/>
                    <a:pt x="192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5685675" y="907075"/>
              <a:ext cx="9125" cy="8950"/>
            </a:xfrm>
            <a:custGeom>
              <a:rect b="b" l="l" r="r" t="t"/>
              <a:pathLst>
                <a:path extrusionOk="0" h="358" w="365">
                  <a:moveTo>
                    <a:pt x="190" y="1"/>
                  </a:moveTo>
                  <a:cubicBezTo>
                    <a:pt x="93" y="1"/>
                    <a:pt x="9" y="71"/>
                    <a:pt x="5" y="171"/>
                  </a:cubicBezTo>
                  <a:cubicBezTo>
                    <a:pt x="0" y="264"/>
                    <a:pt x="76" y="358"/>
                    <a:pt x="175" y="358"/>
                  </a:cubicBezTo>
                  <a:cubicBezTo>
                    <a:pt x="272" y="358"/>
                    <a:pt x="357" y="288"/>
                    <a:pt x="360" y="188"/>
                  </a:cubicBezTo>
                  <a:cubicBezTo>
                    <a:pt x="365" y="94"/>
                    <a:pt x="289" y="1"/>
                    <a:pt x="190" y="1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5704600" y="768775"/>
              <a:ext cx="9075" cy="8925"/>
            </a:xfrm>
            <a:custGeom>
              <a:rect b="b" l="l" r="r" t="t"/>
              <a:pathLst>
                <a:path extrusionOk="0" h="357" w="363">
                  <a:moveTo>
                    <a:pt x="183" y="0"/>
                  </a:moveTo>
                  <a:cubicBezTo>
                    <a:pt x="87" y="0"/>
                    <a:pt x="8" y="76"/>
                    <a:pt x="4" y="172"/>
                  </a:cubicBezTo>
                  <a:cubicBezTo>
                    <a:pt x="0" y="269"/>
                    <a:pt x="80" y="356"/>
                    <a:pt x="176" y="356"/>
                  </a:cubicBezTo>
                  <a:cubicBezTo>
                    <a:pt x="177" y="356"/>
                    <a:pt x="178" y="356"/>
                    <a:pt x="180" y="356"/>
                  </a:cubicBezTo>
                  <a:cubicBezTo>
                    <a:pt x="276" y="356"/>
                    <a:pt x="356" y="281"/>
                    <a:pt x="360" y="184"/>
                  </a:cubicBezTo>
                  <a:cubicBezTo>
                    <a:pt x="363" y="88"/>
                    <a:pt x="283" y="0"/>
                    <a:pt x="187" y="0"/>
                  </a:cubicBezTo>
                  <a:cubicBezTo>
                    <a:pt x="186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5708400" y="781700"/>
              <a:ext cx="9075" cy="8950"/>
            </a:xfrm>
            <a:custGeom>
              <a:rect b="b" l="l" r="r" t="t"/>
              <a:pathLst>
                <a:path extrusionOk="0" h="358" w="363">
                  <a:moveTo>
                    <a:pt x="183" y="1"/>
                  </a:moveTo>
                  <a:cubicBezTo>
                    <a:pt x="87" y="1"/>
                    <a:pt x="8" y="77"/>
                    <a:pt x="4" y="173"/>
                  </a:cubicBezTo>
                  <a:cubicBezTo>
                    <a:pt x="0" y="269"/>
                    <a:pt x="80" y="358"/>
                    <a:pt x="176" y="358"/>
                  </a:cubicBezTo>
                  <a:cubicBezTo>
                    <a:pt x="176" y="358"/>
                    <a:pt x="177" y="358"/>
                    <a:pt x="178" y="358"/>
                  </a:cubicBezTo>
                  <a:cubicBezTo>
                    <a:pt x="275" y="358"/>
                    <a:pt x="355" y="282"/>
                    <a:pt x="359" y="184"/>
                  </a:cubicBezTo>
                  <a:cubicBezTo>
                    <a:pt x="363" y="88"/>
                    <a:pt x="283" y="1"/>
                    <a:pt x="187" y="1"/>
                  </a:cubicBezTo>
                  <a:cubicBezTo>
                    <a:pt x="186" y="1"/>
                    <a:pt x="185" y="1"/>
                    <a:pt x="183" y="1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654925" y="663100"/>
              <a:ext cx="9075" cy="8950"/>
            </a:xfrm>
            <a:custGeom>
              <a:rect b="b" l="l" r="r" t="t"/>
              <a:pathLst>
                <a:path extrusionOk="0" h="358" w="363">
                  <a:moveTo>
                    <a:pt x="183" y="1"/>
                  </a:moveTo>
                  <a:cubicBezTo>
                    <a:pt x="87" y="1"/>
                    <a:pt x="8" y="77"/>
                    <a:pt x="4" y="173"/>
                  </a:cubicBezTo>
                  <a:cubicBezTo>
                    <a:pt x="0" y="270"/>
                    <a:pt x="80" y="358"/>
                    <a:pt x="176" y="358"/>
                  </a:cubicBezTo>
                  <a:cubicBezTo>
                    <a:pt x="176" y="358"/>
                    <a:pt x="177" y="358"/>
                    <a:pt x="178" y="358"/>
                  </a:cubicBezTo>
                  <a:cubicBezTo>
                    <a:pt x="275" y="358"/>
                    <a:pt x="355" y="282"/>
                    <a:pt x="360" y="185"/>
                  </a:cubicBezTo>
                  <a:cubicBezTo>
                    <a:pt x="362" y="89"/>
                    <a:pt x="283" y="1"/>
                    <a:pt x="187" y="1"/>
                  </a:cubicBezTo>
                  <a:cubicBezTo>
                    <a:pt x="186" y="1"/>
                    <a:pt x="185" y="1"/>
                    <a:pt x="183" y="1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655275" y="648625"/>
              <a:ext cx="9075" cy="8950"/>
            </a:xfrm>
            <a:custGeom>
              <a:rect b="b" l="l" r="r" t="t"/>
              <a:pathLst>
                <a:path extrusionOk="0" h="358" w="363">
                  <a:moveTo>
                    <a:pt x="183" y="0"/>
                  </a:moveTo>
                  <a:cubicBezTo>
                    <a:pt x="87" y="0"/>
                    <a:pt x="6" y="77"/>
                    <a:pt x="3" y="173"/>
                  </a:cubicBezTo>
                  <a:cubicBezTo>
                    <a:pt x="0" y="269"/>
                    <a:pt x="79" y="357"/>
                    <a:pt x="175" y="357"/>
                  </a:cubicBezTo>
                  <a:cubicBezTo>
                    <a:pt x="176" y="357"/>
                    <a:pt x="177" y="357"/>
                    <a:pt x="177" y="357"/>
                  </a:cubicBezTo>
                  <a:cubicBezTo>
                    <a:pt x="275" y="357"/>
                    <a:pt x="355" y="281"/>
                    <a:pt x="359" y="184"/>
                  </a:cubicBezTo>
                  <a:cubicBezTo>
                    <a:pt x="362" y="88"/>
                    <a:pt x="283" y="0"/>
                    <a:pt x="187" y="0"/>
                  </a:cubicBezTo>
                  <a:cubicBezTo>
                    <a:pt x="186" y="0"/>
                    <a:pt x="184" y="0"/>
                    <a:pt x="183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591625" y="572825"/>
              <a:ext cx="195625" cy="1058600"/>
            </a:xfrm>
            <a:custGeom>
              <a:rect b="b" l="l" r="r" t="t"/>
              <a:pathLst>
                <a:path extrusionOk="0" h="42344" w="7825">
                  <a:moveTo>
                    <a:pt x="3917" y="590"/>
                  </a:moveTo>
                  <a:cubicBezTo>
                    <a:pt x="3919" y="590"/>
                    <a:pt x="3920" y="590"/>
                    <a:pt x="3921" y="590"/>
                  </a:cubicBezTo>
                  <a:cubicBezTo>
                    <a:pt x="3920" y="590"/>
                    <a:pt x="3919" y="590"/>
                    <a:pt x="3917" y="590"/>
                  </a:cubicBezTo>
                  <a:close/>
                  <a:moveTo>
                    <a:pt x="4645" y="1417"/>
                  </a:moveTo>
                  <a:lnTo>
                    <a:pt x="4645" y="1417"/>
                  </a:lnTo>
                  <a:cubicBezTo>
                    <a:pt x="4645" y="1419"/>
                    <a:pt x="4646" y="1421"/>
                    <a:pt x="4646" y="1422"/>
                  </a:cubicBezTo>
                  <a:cubicBezTo>
                    <a:pt x="4646" y="1421"/>
                    <a:pt x="4645" y="1419"/>
                    <a:pt x="4645" y="1417"/>
                  </a:cubicBezTo>
                  <a:close/>
                  <a:moveTo>
                    <a:pt x="5239" y="2882"/>
                  </a:moveTo>
                  <a:lnTo>
                    <a:pt x="5239" y="2882"/>
                  </a:lnTo>
                  <a:cubicBezTo>
                    <a:pt x="5240" y="2887"/>
                    <a:pt x="5240" y="2890"/>
                    <a:pt x="5241" y="2894"/>
                  </a:cubicBezTo>
                  <a:lnTo>
                    <a:pt x="5241" y="2894"/>
                  </a:lnTo>
                  <a:cubicBezTo>
                    <a:pt x="5240" y="2890"/>
                    <a:pt x="5240" y="2886"/>
                    <a:pt x="5239" y="2882"/>
                  </a:cubicBezTo>
                  <a:close/>
                  <a:moveTo>
                    <a:pt x="5487" y="5006"/>
                  </a:moveTo>
                  <a:lnTo>
                    <a:pt x="5487" y="5006"/>
                  </a:lnTo>
                  <a:cubicBezTo>
                    <a:pt x="5487" y="5007"/>
                    <a:pt x="5487" y="5008"/>
                    <a:pt x="5488" y="5009"/>
                  </a:cubicBezTo>
                  <a:cubicBezTo>
                    <a:pt x="5487" y="5008"/>
                    <a:pt x="5487" y="5007"/>
                    <a:pt x="5487" y="5006"/>
                  </a:cubicBezTo>
                  <a:close/>
                  <a:moveTo>
                    <a:pt x="2989" y="12824"/>
                  </a:moveTo>
                  <a:lnTo>
                    <a:pt x="2989" y="12824"/>
                  </a:lnTo>
                  <a:cubicBezTo>
                    <a:pt x="2989" y="12825"/>
                    <a:pt x="2989" y="12826"/>
                    <a:pt x="2988" y="12827"/>
                  </a:cubicBezTo>
                  <a:cubicBezTo>
                    <a:pt x="2989" y="12826"/>
                    <a:pt x="2989" y="12825"/>
                    <a:pt x="2989" y="12824"/>
                  </a:cubicBezTo>
                  <a:close/>
                  <a:moveTo>
                    <a:pt x="6797" y="15501"/>
                  </a:moveTo>
                  <a:lnTo>
                    <a:pt x="6797" y="15501"/>
                  </a:lnTo>
                  <a:cubicBezTo>
                    <a:pt x="6795" y="15508"/>
                    <a:pt x="6794" y="15515"/>
                    <a:pt x="6793" y="15522"/>
                  </a:cubicBezTo>
                  <a:cubicBezTo>
                    <a:pt x="6795" y="15514"/>
                    <a:pt x="6796" y="15508"/>
                    <a:pt x="6797" y="15501"/>
                  </a:cubicBezTo>
                  <a:close/>
                  <a:moveTo>
                    <a:pt x="858" y="20700"/>
                  </a:moveTo>
                  <a:lnTo>
                    <a:pt x="858" y="20700"/>
                  </a:lnTo>
                  <a:cubicBezTo>
                    <a:pt x="858" y="20701"/>
                    <a:pt x="858" y="20702"/>
                    <a:pt x="858" y="20702"/>
                  </a:cubicBezTo>
                  <a:lnTo>
                    <a:pt x="858" y="20702"/>
                  </a:lnTo>
                  <a:cubicBezTo>
                    <a:pt x="858" y="20702"/>
                    <a:pt x="858" y="20701"/>
                    <a:pt x="858" y="20700"/>
                  </a:cubicBezTo>
                  <a:close/>
                  <a:moveTo>
                    <a:pt x="5507" y="21455"/>
                  </a:moveTo>
                  <a:lnTo>
                    <a:pt x="5507" y="21455"/>
                  </a:lnTo>
                  <a:cubicBezTo>
                    <a:pt x="5507" y="21456"/>
                    <a:pt x="5507" y="21456"/>
                    <a:pt x="5507" y="21457"/>
                  </a:cubicBezTo>
                  <a:lnTo>
                    <a:pt x="5507" y="21457"/>
                  </a:lnTo>
                  <a:cubicBezTo>
                    <a:pt x="5507" y="21456"/>
                    <a:pt x="5507" y="21456"/>
                    <a:pt x="5507" y="21455"/>
                  </a:cubicBezTo>
                  <a:close/>
                  <a:moveTo>
                    <a:pt x="2242" y="26253"/>
                  </a:moveTo>
                  <a:cubicBezTo>
                    <a:pt x="2244" y="26257"/>
                    <a:pt x="2246" y="26262"/>
                    <a:pt x="2247" y="26266"/>
                  </a:cubicBezTo>
                  <a:cubicBezTo>
                    <a:pt x="2246" y="26261"/>
                    <a:pt x="2244" y="26257"/>
                    <a:pt x="2242" y="26253"/>
                  </a:cubicBezTo>
                  <a:close/>
                  <a:moveTo>
                    <a:pt x="7128" y="26584"/>
                  </a:moveTo>
                  <a:cubicBezTo>
                    <a:pt x="7129" y="26585"/>
                    <a:pt x="7129" y="26586"/>
                    <a:pt x="7129" y="26588"/>
                  </a:cubicBezTo>
                  <a:lnTo>
                    <a:pt x="7129" y="26588"/>
                  </a:lnTo>
                  <a:cubicBezTo>
                    <a:pt x="7129" y="26586"/>
                    <a:pt x="7129" y="26585"/>
                    <a:pt x="7128" y="26584"/>
                  </a:cubicBezTo>
                  <a:close/>
                  <a:moveTo>
                    <a:pt x="2622" y="27830"/>
                  </a:moveTo>
                  <a:lnTo>
                    <a:pt x="2622" y="27830"/>
                  </a:lnTo>
                  <a:cubicBezTo>
                    <a:pt x="2623" y="27836"/>
                    <a:pt x="2624" y="27842"/>
                    <a:pt x="2625" y="27847"/>
                  </a:cubicBezTo>
                  <a:cubicBezTo>
                    <a:pt x="2624" y="27842"/>
                    <a:pt x="2623" y="27836"/>
                    <a:pt x="2622" y="27830"/>
                  </a:cubicBezTo>
                  <a:close/>
                  <a:moveTo>
                    <a:pt x="6084" y="31253"/>
                  </a:moveTo>
                  <a:cubicBezTo>
                    <a:pt x="6084" y="31254"/>
                    <a:pt x="6084" y="31254"/>
                    <a:pt x="6084" y="31254"/>
                  </a:cubicBezTo>
                  <a:lnTo>
                    <a:pt x="6084" y="31254"/>
                  </a:lnTo>
                  <a:lnTo>
                    <a:pt x="6084" y="31253"/>
                  </a:lnTo>
                  <a:close/>
                  <a:moveTo>
                    <a:pt x="5587" y="36216"/>
                  </a:moveTo>
                  <a:lnTo>
                    <a:pt x="5587" y="36216"/>
                  </a:lnTo>
                  <a:cubicBezTo>
                    <a:pt x="5587" y="36217"/>
                    <a:pt x="5587" y="36217"/>
                    <a:pt x="5587" y="36218"/>
                  </a:cubicBezTo>
                  <a:lnTo>
                    <a:pt x="5587" y="36218"/>
                  </a:lnTo>
                  <a:cubicBezTo>
                    <a:pt x="5587" y="36217"/>
                    <a:pt x="5587" y="36217"/>
                    <a:pt x="5587" y="36216"/>
                  </a:cubicBezTo>
                  <a:close/>
                  <a:moveTo>
                    <a:pt x="5394" y="38788"/>
                  </a:moveTo>
                  <a:lnTo>
                    <a:pt x="5394" y="38788"/>
                  </a:lnTo>
                  <a:cubicBezTo>
                    <a:pt x="5394" y="38793"/>
                    <a:pt x="5395" y="38799"/>
                    <a:pt x="5395" y="38804"/>
                  </a:cubicBezTo>
                  <a:lnTo>
                    <a:pt x="5395" y="38804"/>
                  </a:lnTo>
                  <a:cubicBezTo>
                    <a:pt x="5395" y="38799"/>
                    <a:pt x="5394" y="38793"/>
                    <a:pt x="5394" y="38788"/>
                  </a:cubicBezTo>
                  <a:close/>
                  <a:moveTo>
                    <a:pt x="6100" y="39714"/>
                  </a:moveTo>
                  <a:cubicBezTo>
                    <a:pt x="6100" y="39715"/>
                    <a:pt x="6100" y="39715"/>
                    <a:pt x="6100" y="39716"/>
                  </a:cubicBezTo>
                  <a:lnTo>
                    <a:pt x="6100" y="39716"/>
                  </a:lnTo>
                  <a:cubicBezTo>
                    <a:pt x="6100" y="39715"/>
                    <a:pt x="6100" y="39715"/>
                    <a:pt x="6100" y="39714"/>
                  </a:cubicBezTo>
                  <a:close/>
                  <a:moveTo>
                    <a:pt x="6100" y="39716"/>
                  </a:moveTo>
                  <a:cubicBezTo>
                    <a:pt x="6100" y="39720"/>
                    <a:pt x="6101" y="39724"/>
                    <a:pt x="6101" y="39727"/>
                  </a:cubicBezTo>
                  <a:cubicBezTo>
                    <a:pt x="6101" y="39724"/>
                    <a:pt x="6100" y="39720"/>
                    <a:pt x="6100" y="39716"/>
                  </a:cubicBezTo>
                  <a:close/>
                  <a:moveTo>
                    <a:pt x="5458" y="39831"/>
                  </a:moveTo>
                  <a:lnTo>
                    <a:pt x="5458" y="39831"/>
                  </a:lnTo>
                  <a:cubicBezTo>
                    <a:pt x="5458" y="39834"/>
                    <a:pt x="5458" y="39836"/>
                    <a:pt x="5458" y="39838"/>
                  </a:cubicBezTo>
                  <a:cubicBezTo>
                    <a:pt x="5458" y="39836"/>
                    <a:pt x="5458" y="39834"/>
                    <a:pt x="5458" y="39831"/>
                  </a:cubicBezTo>
                  <a:close/>
                  <a:moveTo>
                    <a:pt x="5217" y="41098"/>
                  </a:moveTo>
                  <a:cubicBezTo>
                    <a:pt x="5217" y="41098"/>
                    <a:pt x="5217" y="41099"/>
                    <a:pt x="5216" y="41100"/>
                  </a:cubicBezTo>
                  <a:cubicBezTo>
                    <a:pt x="5217" y="41099"/>
                    <a:pt x="5217" y="41098"/>
                    <a:pt x="5217" y="41098"/>
                  </a:cubicBezTo>
                  <a:close/>
                  <a:moveTo>
                    <a:pt x="4982" y="41434"/>
                  </a:moveTo>
                  <a:cubicBezTo>
                    <a:pt x="4981" y="41435"/>
                    <a:pt x="4980" y="41436"/>
                    <a:pt x="4979" y="41437"/>
                  </a:cubicBezTo>
                  <a:cubicBezTo>
                    <a:pt x="4980" y="41436"/>
                    <a:pt x="4981" y="41435"/>
                    <a:pt x="4982" y="41434"/>
                  </a:cubicBezTo>
                  <a:close/>
                  <a:moveTo>
                    <a:pt x="4972" y="41441"/>
                  </a:moveTo>
                  <a:cubicBezTo>
                    <a:pt x="4972" y="41441"/>
                    <a:pt x="4971" y="41442"/>
                    <a:pt x="4971" y="41442"/>
                  </a:cubicBezTo>
                  <a:lnTo>
                    <a:pt x="4971" y="41442"/>
                  </a:lnTo>
                  <a:cubicBezTo>
                    <a:pt x="4971" y="41442"/>
                    <a:pt x="4972" y="41442"/>
                    <a:pt x="4972" y="41441"/>
                  </a:cubicBezTo>
                  <a:close/>
                  <a:moveTo>
                    <a:pt x="4748" y="41589"/>
                  </a:moveTo>
                  <a:lnTo>
                    <a:pt x="4748" y="41589"/>
                  </a:lnTo>
                  <a:cubicBezTo>
                    <a:pt x="4747" y="41589"/>
                    <a:pt x="4747" y="41590"/>
                    <a:pt x="4746" y="41590"/>
                  </a:cubicBezTo>
                  <a:cubicBezTo>
                    <a:pt x="4747" y="41590"/>
                    <a:pt x="4747" y="41589"/>
                    <a:pt x="4748" y="41589"/>
                  </a:cubicBezTo>
                  <a:close/>
                  <a:moveTo>
                    <a:pt x="3855" y="589"/>
                  </a:moveTo>
                  <a:cubicBezTo>
                    <a:pt x="3876" y="589"/>
                    <a:pt x="3897" y="589"/>
                    <a:pt x="3917" y="590"/>
                  </a:cubicBezTo>
                  <a:lnTo>
                    <a:pt x="3917" y="590"/>
                  </a:lnTo>
                  <a:cubicBezTo>
                    <a:pt x="3916" y="590"/>
                    <a:pt x="3914" y="590"/>
                    <a:pt x="3912" y="589"/>
                  </a:cubicBezTo>
                  <a:lnTo>
                    <a:pt x="3912" y="589"/>
                  </a:lnTo>
                  <a:lnTo>
                    <a:pt x="3923" y="590"/>
                  </a:lnTo>
                  <a:lnTo>
                    <a:pt x="3926" y="590"/>
                  </a:lnTo>
                  <a:cubicBezTo>
                    <a:pt x="3946" y="592"/>
                    <a:pt x="3966" y="594"/>
                    <a:pt x="3987" y="597"/>
                  </a:cubicBezTo>
                  <a:cubicBezTo>
                    <a:pt x="4042" y="610"/>
                    <a:pt x="4096" y="629"/>
                    <a:pt x="4150" y="646"/>
                  </a:cubicBezTo>
                  <a:lnTo>
                    <a:pt x="4172" y="653"/>
                  </a:lnTo>
                  <a:cubicBezTo>
                    <a:pt x="4167" y="652"/>
                    <a:pt x="4161" y="650"/>
                    <a:pt x="4156" y="648"/>
                  </a:cubicBezTo>
                  <a:lnTo>
                    <a:pt x="4156" y="648"/>
                  </a:lnTo>
                  <a:cubicBezTo>
                    <a:pt x="4163" y="651"/>
                    <a:pt x="4170" y="655"/>
                    <a:pt x="4177" y="657"/>
                  </a:cubicBezTo>
                  <a:cubicBezTo>
                    <a:pt x="4196" y="671"/>
                    <a:pt x="4215" y="683"/>
                    <a:pt x="4234" y="699"/>
                  </a:cubicBezTo>
                  <a:cubicBezTo>
                    <a:pt x="4232" y="697"/>
                    <a:pt x="4230" y="695"/>
                    <a:pt x="4227" y="691"/>
                  </a:cubicBezTo>
                  <a:lnTo>
                    <a:pt x="4227" y="691"/>
                  </a:lnTo>
                  <a:cubicBezTo>
                    <a:pt x="4269" y="727"/>
                    <a:pt x="4308" y="765"/>
                    <a:pt x="4346" y="805"/>
                  </a:cubicBezTo>
                  <a:cubicBezTo>
                    <a:pt x="4384" y="849"/>
                    <a:pt x="4421" y="893"/>
                    <a:pt x="4456" y="940"/>
                  </a:cubicBezTo>
                  <a:cubicBezTo>
                    <a:pt x="4481" y="978"/>
                    <a:pt x="4505" y="1016"/>
                    <a:pt x="4527" y="1056"/>
                  </a:cubicBezTo>
                  <a:cubicBezTo>
                    <a:pt x="4546" y="1095"/>
                    <a:pt x="4564" y="1135"/>
                    <a:pt x="4580" y="1175"/>
                  </a:cubicBezTo>
                  <a:cubicBezTo>
                    <a:pt x="4605" y="1254"/>
                    <a:pt x="4626" y="1336"/>
                    <a:pt x="4645" y="1417"/>
                  </a:cubicBezTo>
                  <a:lnTo>
                    <a:pt x="4645" y="1417"/>
                  </a:lnTo>
                  <a:cubicBezTo>
                    <a:pt x="4644" y="1411"/>
                    <a:pt x="4643" y="1404"/>
                    <a:pt x="4642" y="1398"/>
                  </a:cubicBezTo>
                  <a:lnTo>
                    <a:pt x="4642" y="1398"/>
                  </a:lnTo>
                  <a:cubicBezTo>
                    <a:pt x="4678" y="1561"/>
                    <a:pt x="4704" y="1727"/>
                    <a:pt x="4721" y="1895"/>
                  </a:cubicBezTo>
                  <a:cubicBezTo>
                    <a:pt x="4726" y="2000"/>
                    <a:pt x="4730" y="2105"/>
                    <a:pt x="4737" y="2209"/>
                  </a:cubicBezTo>
                  <a:cubicBezTo>
                    <a:pt x="4745" y="2367"/>
                    <a:pt x="4742" y="2526"/>
                    <a:pt x="4746" y="2685"/>
                  </a:cubicBezTo>
                  <a:cubicBezTo>
                    <a:pt x="4750" y="2783"/>
                    <a:pt x="4756" y="2880"/>
                    <a:pt x="4761" y="2979"/>
                  </a:cubicBezTo>
                  <a:cubicBezTo>
                    <a:pt x="4768" y="3064"/>
                    <a:pt x="4768" y="3149"/>
                    <a:pt x="4768" y="3234"/>
                  </a:cubicBezTo>
                  <a:cubicBezTo>
                    <a:pt x="4765" y="3591"/>
                    <a:pt x="4815" y="3943"/>
                    <a:pt x="4851" y="4297"/>
                  </a:cubicBezTo>
                  <a:cubicBezTo>
                    <a:pt x="4869" y="4469"/>
                    <a:pt x="4895" y="4637"/>
                    <a:pt x="4927" y="4806"/>
                  </a:cubicBezTo>
                  <a:cubicBezTo>
                    <a:pt x="4960" y="4971"/>
                    <a:pt x="4990" y="5135"/>
                    <a:pt x="5025" y="5300"/>
                  </a:cubicBezTo>
                  <a:cubicBezTo>
                    <a:pt x="5062" y="5473"/>
                    <a:pt x="5100" y="5651"/>
                    <a:pt x="5161" y="5817"/>
                  </a:cubicBezTo>
                  <a:cubicBezTo>
                    <a:pt x="5170" y="5841"/>
                    <a:pt x="5179" y="5863"/>
                    <a:pt x="5188" y="5886"/>
                  </a:cubicBezTo>
                  <a:cubicBezTo>
                    <a:pt x="5189" y="5891"/>
                    <a:pt x="5190" y="5897"/>
                    <a:pt x="5190" y="5902"/>
                  </a:cubicBezTo>
                  <a:cubicBezTo>
                    <a:pt x="5207" y="6019"/>
                    <a:pt x="5231" y="6134"/>
                    <a:pt x="5262" y="6248"/>
                  </a:cubicBezTo>
                  <a:cubicBezTo>
                    <a:pt x="5301" y="6380"/>
                    <a:pt x="5346" y="6512"/>
                    <a:pt x="5393" y="6643"/>
                  </a:cubicBezTo>
                  <a:cubicBezTo>
                    <a:pt x="5430" y="6757"/>
                    <a:pt x="5468" y="6871"/>
                    <a:pt x="5515" y="6983"/>
                  </a:cubicBezTo>
                  <a:cubicBezTo>
                    <a:pt x="5539" y="7041"/>
                    <a:pt x="5569" y="7100"/>
                    <a:pt x="5594" y="7158"/>
                  </a:cubicBezTo>
                  <a:cubicBezTo>
                    <a:pt x="5617" y="7213"/>
                    <a:pt x="5640" y="7267"/>
                    <a:pt x="5662" y="7320"/>
                  </a:cubicBezTo>
                  <a:cubicBezTo>
                    <a:pt x="5714" y="7445"/>
                    <a:pt x="5775" y="7564"/>
                    <a:pt x="5832" y="7685"/>
                  </a:cubicBezTo>
                  <a:cubicBezTo>
                    <a:pt x="5860" y="7745"/>
                    <a:pt x="5887" y="7806"/>
                    <a:pt x="5913" y="7867"/>
                  </a:cubicBezTo>
                  <a:cubicBezTo>
                    <a:pt x="5970" y="8012"/>
                    <a:pt x="6029" y="8155"/>
                    <a:pt x="6083" y="8301"/>
                  </a:cubicBezTo>
                  <a:cubicBezTo>
                    <a:pt x="6083" y="8300"/>
                    <a:pt x="6082" y="8298"/>
                    <a:pt x="6082" y="8297"/>
                  </a:cubicBezTo>
                  <a:lnTo>
                    <a:pt x="6082" y="8297"/>
                  </a:lnTo>
                  <a:cubicBezTo>
                    <a:pt x="6158" y="8520"/>
                    <a:pt x="6218" y="8748"/>
                    <a:pt x="6284" y="8975"/>
                  </a:cubicBezTo>
                  <a:cubicBezTo>
                    <a:pt x="6346" y="9194"/>
                    <a:pt x="6398" y="9415"/>
                    <a:pt x="6449" y="9634"/>
                  </a:cubicBezTo>
                  <a:cubicBezTo>
                    <a:pt x="6448" y="9631"/>
                    <a:pt x="6447" y="9627"/>
                    <a:pt x="6446" y="9623"/>
                  </a:cubicBezTo>
                  <a:lnTo>
                    <a:pt x="6446" y="9623"/>
                  </a:lnTo>
                  <a:cubicBezTo>
                    <a:pt x="6487" y="9826"/>
                    <a:pt x="6521" y="10032"/>
                    <a:pt x="6554" y="10236"/>
                  </a:cubicBezTo>
                  <a:cubicBezTo>
                    <a:pt x="6588" y="10446"/>
                    <a:pt x="6619" y="10656"/>
                    <a:pt x="6640" y="10867"/>
                  </a:cubicBezTo>
                  <a:lnTo>
                    <a:pt x="6640" y="10867"/>
                  </a:lnTo>
                  <a:cubicBezTo>
                    <a:pt x="6640" y="10866"/>
                    <a:pt x="6640" y="10865"/>
                    <a:pt x="6640" y="10864"/>
                  </a:cubicBezTo>
                  <a:lnTo>
                    <a:pt x="6640" y="10864"/>
                  </a:lnTo>
                  <a:cubicBezTo>
                    <a:pt x="6640" y="10867"/>
                    <a:pt x="6640" y="10870"/>
                    <a:pt x="6640" y="10873"/>
                  </a:cubicBezTo>
                  <a:lnTo>
                    <a:pt x="6640" y="10873"/>
                  </a:lnTo>
                  <a:cubicBezTo>
                    <a:pt x="6640" y="10871"/>
                    <a:pt x="6640" y="10869"/>
                    <a:pt x="6640" y="10867"/>
                  </a:cubicBezTo>
                  <a:lnTo>
                    <a:pt x="6640" y="10867"/>
                  </a:lnTo>
                  <a:cubicBezTo>
                    <a:pt x="6640" y="10869"/>
                    <a:pt x="6640" y="10872"/>
                    <a:pt x="6640" y="10875"/>
                  </a:cubicBezTo>
                  <a:lnTo>
                    <a:pt x="6640" y="10875"/>
                  </a:lnTo>
                  <a:cubicBezTo>
                    <a:pt x="6640" y="10874"/>
                    <a:pt x="6640" y="10873"/>
                    <a:pt x="6640" y="10873"/>
                  </a:cubicBezTo>
                  <a:lnTo>
                    <a:pt x="6640" y="10873"/>
                  </a:lnTo>
                  <a:cubicBezTo>
                    <a:pt x="6640" y="10874"/>
                    <a:pt x="6640" y="10875"/>
                    <a:pt x="6640" y="10876"/>
                  </a:cubicBezTo>
                  <a:lnTo>
                    <a:pt x="6640" y="10876"/>
                  </a:lnTo>
                  <a:cubicBezTo>
                    <a:pt x="6640" y="10875"/>
                    <a:pt x="6640" y="10875"/>
                    <a:pt x="6640" y="10875"/>
                  </a:cubicBezTo>
                  <a:lnTo>
                    <a:pt x="6640" y="10875"/>
                  </a:lnTo>
                  <a:cubicBezTo>
                    <a:pt x="6661" y="11153"/>
                    <a:pt x="6686" y="11432"/>
                    <a:pt x="6708" y="11709"/>
                  </a:cubicBezTo>
                  <a:lnTo>
                    <a:pt x="6708" y="11704"/>
                  </a:lnTo>
                  <a:cubicBezTo>
                    <a:pt x="6719" y="11873"/>
                    <a:pt x="6731" y="12042"/>
                    <a:pt x="6746" y="12212"/>
                  </a:cubicBezTo>
                  <a:cubicBezTo>
                    <a:pt x="6749" y="12258"/>
                    <a:pt x="6749" y="12303"/>
                    <a:pt x="6750" y="12350"/>
                  </a:cubicBezTo>
                  <a:cubicBezTo>
                    <a:pt x="6749" y="12390"/>
                    <a:pt x="6748" y="12430"/>
                    <a:pt x="6746" y="12470"/>
                  </a:cubicBezTo>
                  <a:cubicBezTo>
                    <a:pt x="6726" y="12755"/>
                    <a:pt x="6688" y="13036"/>
                    <a:pt x="6662" y="13321"/>
                  </a:cubicBezTo>
                  <a:cubicBezTo>
                    <a:pt x="6656" y="13382"/>
                    <a:pt x="6649" y="13444"/>
                    <a:pt x="6644" y="13504"/>
                  </a:cubicBezTo>
                  <a:cubicBezTo>
                    <a:pt x="6616" y="13614"/>
                    <a:pt x="6586" y="13721"/>
                    <a:pt x="6563" y="13832"/>
                  </a:cubicBezTo>
                  <a:cubicBezTo>
                    <a:pt x="6492" y="14191"/>
                    <a:pt x="6416" y="14552"/>
                    <a:pt x="6324" y="14909"/>
                  </a:cubicBezTo>
                  <a:cubicBezTo>
                    <a:pt x="6236" y="15248"/>
                    <a:pt x="6145" y="15585"/>
                    <a:pt x="6070" y="15928"/>
                  </a:cubicBezTo>
                  <a:cubicBezTo>
                    <a:pt x="6039" y="16077"/>
                    <a:pt x="6007" y="16228"/>
                    <a:pt x="5970" y="16377"/>
                  </a:cubicBezTo>
                  <a:cubicBezTo>
                    <a:pt x="5930" y="16544"/>
                    <a:pt x="5886" y="16713"/>
                    <a:pt x="5839" y="16879"/>
                  </a:cubicBezTo>
                  <a:cubicBezTo>
                    <a:pt x="5794" y="17055"/>
                    <a:pt x="5740" y="17229"/>
                    <a:pt x="5685" y="17403"/>
                  </a:cubicBezTo>
                  <a:cubicBezTo>
                    <a:pt x="5634" y="17564"/>
                    <a:pt x="5595" y="17725"/>
                    <a:pt x="5559" y="17890"/>
                  </a:cubicBezTo>
                  <a:cubicBezTo>
                    <a:pt x="5525" y="18043"/>
                    <a:pt x="5485" y="18196"/>
                    <a:pt x="5456" y="18352"/>
                  </a:cubicBezTo>
                  <a:cubicBezTo>
                    <a:pt x="5427" y="18509"/>
                    <a:pt x="5402" y="18669"/>
                    <a:pt x="5380" y="18826"/>
                  </a:cubicBezTo>
                  <a:cubicBezTo>
                    <a:pt x="5358" y="18990"/>
                    <a:pt x="5340" y="19154"/>
                    <a:pt x="5325" y="19317"/>
                  </a:cubicBezTo>
                  <a:cubicBezTo>
                    <a:pt x="5312" y="19465"/>
                    <a:pt x="5300" y="19615"/>
                    <a:pt x="5300" y="19762"/>
                  </a:cubicBezTo>
                  <a:cubicBezTo>
                    <a:pt x="5300" y="19913"/>
                    <a:pt x="5311" y="20063"/>
                    <a:pt x="5314" y="20214"/>
                  </a:cubicBezTo>
                  <a:cubicBezTo>
                    <a:pt x="5317" y="20348"/>
                    <a:pt x="5320" y="20481"/>
                    <a:pt x="5337" y="20615"/>
                  </a:cubicBezTo>
                  <a:cubicBezTo>
                    <a:pt x="5354" y="20746"/>
                    <a:pt x="5374" y="20874"/>
                    <a:pt x="5403" y="21002"/>
                  </a:cubicBezTo>
                  <a:cubicBezTo>
                    <a:pt x="5438" y="21159"/>
                    <a:pt x="5476" y="21313"/>
                    <a:pt x="5511" y="21469"/>
                  </a:cubicBezTo>
                  <a:cubicBezTo>
                    <a:pt x="5509" y="21465"/>
                    <a:pt x="5508" y="21461"/>
                    <a:pt x="5507" y="21457"/>
                  </a:cubicBezTo>
                  <a:lnTo>
                    <a:pt x="5507" y="21457"/>
                  </a:lnTo>
                  <a:cubicBezTo>
                    <a:pt x="5531" y="21575"/>
                    <a:pt x="5547" y="21696"/>
                    <a:pt x="5582" y="21814"/>
                  </a:cubicBezTo>
                  <a:cubicBezTo>
                    <a:pt x="5617" y="21937"/>
                    <a:pt x="5661" y="22058"/>
                    <a:pt x="5707" y="22178"/>
                  </a:cubicBezTo>
                  <a:cubicBezTo>
                    <a:pt x="5795" y="22403"/>
                    <a:pt x="5887" y="22629"/>
                    <a:pt x="5978" y="22855"/>
                  </a:cubicBezTo>
                  <a:cubicBezTo>
                    <a:pt x="6076" y="23101"/>
                    <a:pt x="6176" y="23346"/>
                    <a:pt x="6288" y="23589"/>
                  </a:cubicBezTo>
                  <a:cubicBezTo>
                    <a:pt x="6327" y="23673"/>
                    <a:pt x="6370" y="23754"/>
                    <a:pt x="6418" y="23832"/>
                  </a:cubicBezTo>
                  <a:cubicBezTo>
                    <a:pt x="6436" y="23878"/>
                    <a:pt x="6455" y="23924"/>
                    <a:pt x="6472" y="23969"/>
                  </a:cubicBezTo>
                  <a:cubicBezTo>
                    <a:pt x="6524" y="24115"/>
                    <a:pt x="6575" y="24262"/>
                    <a:pt x="6624" y="24410"/>
                  </a:cubicBezTo>
                  <a:cubicBezTo>
                    <a:pt x="6674" y="24553"/>
                    <a:pt x="6721" y="24700"/>
                    <a:pt x="6762" y="24848"/>
                  </a:cubicBezTo>
                  <a:cubicBezTo>
                    <a:pt x="6780" y="24917"/>
                    <a:pt x="6797" y="24989"/>
                    <a:pt x="6817" y="25059"/>
                  </a:cubicBezTo>
                  <a:cubicBezTo>
                    <a:pt x="6836" y="25128"/>
                    <a:pt x="6857" y="25198"/>
                    <a:pt x="6878" y="25268"/>
                  </a:cubicBezTo>
                  <a:cubicBezTo>
                    <a:pt x="6922" y="25417"/>
                    <a:pt x="6962" y="25569"/>
                    <a:pt x="6994" y="25720"/>
                  </a:cubicBezTo>
                  <a:cubicBezTo>
                    <a:pt x="6993" y="25711"/>
                    <a:pt x="6992" y="25704"/>
                    <a:pt x="6991" y="25697"/>
                  </a:cubicBezTo>
                  <a:lnTo>
                    <a:pt x="6991" y="25697"/>
                  </a:lnTo>
                  <a:cubicBezTo>
                    <a:pt x="7054" y="25990"/>
                    <a:pt x="7100" y="26286"/>
                    <a:pt x="7128" y="26584"/>
                  </a:cubicBezTo>
                  <a:lnTo>
                    <a:pt x="7128" y="26584"/>
                  </a:lnTo>
                  <a:cubicBezTo>
                    <a:pt x="7128" y="26582"/>
                    <a:pt x="7128" y="26581"/>
                    <a:pt x="7128" y="26580"/>
                  </a:cubicBezTo>
                  <a:lnTo>
                    <a:pt x="7128" y="26580"/>
                  </a:lnTo>
                  <a:cubicBezTo>
                    <a:pt x="7129" y="26583"/>
                    <a:pt x="7129" y="26586"/>
                    <a:pt x="7129" y="26589"/>
                  </a:cubicBezTo>
                  <a:lnTo>
                    <a:pt x="7129" y="26589"/>
                  </a:lnTo>
                  <a:cubicBezTo>
                    <a:pt x="7129" y="26589"/>
                    <a:pt x="7129" y="26588"/>
                    <a:pt x="7129" y="26588"/>
                  </a:cubicBezTo>
                  <a:lnTo>
                    <a:pt x="7129" y="26588"/>
                  </a:lnTo>
                  <a:cubicBezTo>
                    <a:pt x="7129" y="26589"/>
                    <a:pt x="7129" y="26591"/>
                    <a:pt x="7129" y="26592"/>
                  </a:cubicBezTo>
                  <a:lnTo>
                    <a:pt x="7129" y="26592"/>
                  </a:lnTo>
                  <a:cubicBezTo>
                    <a:pt x="7143" y="26762"/>
                    <a:pt x="7159" y="26934"/>
                    <a:pt x="7174" y="27103"/>
                  </a:cubicBezTo>
                  <a:cubicBezTo>
                    <a:pt x="7181" y="27214"/>
                    <a:pt x="7185" y="27326"/>
                    <a:pt x="7185" y="27438"/>
                  </a:cubicBezTo>
                  <a:cubicBezTo>
                    <a:pt x="7184" y="27546"/>
                    <a:pt x="7179" y="27656"/>
                    <a:pt x="7174" y="27765"/>
                  </a:cubicBezTo>
                  <a:cubicBezTo>
                    <a:pt x="7163" y="27928"/>
                    <a:pt x="7144" y="28088"/>
                    <a:pt x="7120" y="28250"/>
                  </a:cubicBezTo>
                  <a:cubicBezTo>
                    <a:pt x="7067" y="28516"/>
                    <a:pt x="6992" y="28774"/>
                    <a:pt x="6929" y="29036"/>
                  </a:cubicBezTo>
                  <a:cubicBezTo>
                    <a:pt x="6913" y="29107"/>
                    <a:pt x="6894" y="29177"/>
                    <a:pt x="6879" y="29246"/>
                  </a:cubicBezTo>
                  <a:cubicBezTo>
                    <a:pt x="6875" y="29267"/>
                    <a:pt x="6870" y="29289"/>
                    <a:pt x="6865" y="29310"/>
                  </a:cubicBezTo>
                  <a:cubicBezTo>
                    <a:pt x="6816" y="29441"/>
                    <a:pt x="6769" y="29571"/>
                    <a:pt x="6712" y="29698"/>
                  </a:cubicBezTo>
                  <a:cubicBezTo>
                    <a:pt x="6659" y="29815"/>
                    <a:pt x="6596" y="29929"/>
                    <a:pt x="6541" y="30049"/>
                  </a:cubicBezTo>
                  <a:cubicBezTo>
                    <a:pt x="6484" y="30172"/>
                    <a:pt x="6439" y="30298"/>
                    <a:pt x="6393" y="30426"/>
                  </a:cubicBezTo>
                  <a:cubicBezTo>
                    <a:pt x="6299" y="30706"/>
                    <a:pt x="6202" y="30986"/>
                    <a:pt x="6083" y="31257"/>
                  </a:cubicBezTo>
                  <a:lnTo>
                    <a:pt x="6083" y="31257"/>
                  </a:lnTo>
                  <a:cubicBezTo>
                    <a:pt x="6083" y="31256"/>
                    <a:pt x="6083" y="31255"/>
                    <a:pt x="6084" y="31254"/>
                  </a:cubicBezTo>
                  <a:lnTo>
                    <a:pt x="6084" y="31254"/>
                  </a:lnTo>
                  <a:lnTo>
                    <a:pt x="6077" y="31269"/>
                  </a:lnTo>
                  <a:cubicBezTo>
                    <a:pt x="6077" y="31271"/>
                    <a:pt x="6076" y="31272"/>
                    <a:pt x="6075" y="31275"/>
                  </a:cubicBezTo>
                  <a:lnTo>
                    <a:pt x="6076" y="31271"/>
                  </a:lnTo>
                  <a:lnTo>
                    <a:pt x="6076" y="31271"/>
                  </a:lnTo>
                  <a:cubicBezTo>
                    <a:pt x="6010" y="31409"/>
                    <a:pt x="5946" y="31546"/>
                    <a:pt x="5884" y="31685"/>
                  </a:cubicBezTo>
                  <a:cubicBezTo>
                    <a:pt x="5868" y="31724"/>
                    <a:pt x="5853" y="31763"/>
                    <a:pt x="5839" y="31805"/>
                  </a:cubicBezTo>
                  <a:cubicBezTo>
                    <a:pt x="5832" y="31827"/>
                    <a:pt x="5822" y="31850"/>
                    <a:pt x="5816" y="31873"/>
                  </a:cubicBezTo>
                  <a:cubicBezTo>
                    <a:pt x="5804" y="31903"/>
                    <a:pt x="5798" y="31935"/>
                    <a:pt x="5790" y="31965"/>
                  </a:cubicBezTo>
                  <a:cubicBezTo>
                    <a:pt x="5783" y="31987"/>
                    <a:pt x="5776" y="32010"/>
                    <a:pt x="5770" y="32034"/>
                  </a:cubicBezTo>
                  <a:cubicBezTo>
                    <a:pt x="5745" y="32105"/>
                    <a:pt x="5722" y="32177"/>
                    <a:pt x="5698" y="32249"/>
                  </a:cubicBezTo>
                  <a:cubicBezTo>
                    <a:pt x="5643" y="32407"/>
                    <a:pt x="5611" y="32571"/>
                    <a:pt x="5569" y="32733"/>
                  </a:cubicBezTo>
                  <a:cubicBezTo>
                    <a:pt x="5528" y="32896"/>
                    <a:pt x="5488" y="33061"/>
                    <a:pt x="5450" y="33226"/>
                  </a:cubicBezTo>
                  <a:cubicBezTo>
                    <a:pt x="5409" y="33398"/>
                    <a:pt x="5375" y="33571"/>
                    <a:pt x="5341" y="33744"/>
                  </a:cubicBezTo>
                  <a:cubicBezTo>
                    <a:pt x="5326" y="33828"/>
                    <a:pt x="5302" y="33910"/>
                    <a:pt x="5281" y="33992"/>
                  </a:cubicBezTo>
                  <a:cubicBezTo>
                    <a:pt x="5261" y="34074"/>
                    <a:pt x="5245" y="34159"/>
                    <a:pt x="5231" y="34244"/>
                  </a:cubicBezTo>
                  <a:cubicBezTo>
                    <a:pt x="5195" y="34464"/>
                    <a:pt x="5171" y="34688"/>
                    <a:pt x="5154" y="34912"/>
                  </a:cubicBezTo>
                  <a:cubicBezTo>
                    <a:pt x="5148" y="34969"/>
                    <a:pt x="5142" y="35026"/>
                    <a:pt x="5136" y="35083"/>
                  </a:cubicBezTo>
                  <a:cubicBezTo>
                    <a:pt x="5119" y="35258"/>
                    <a:pt x="5102" y="35436"/>
                    <a:pt x="5087" y="35611"/>
                  </a:cubicBezTo>
                  <a:cubicBezTo>
                    <a:pt x="5072" y="35784"/>
                    <a:pt x="5056" y="35955"/>
                    <a:pt x="5058" y="36129"/>
                  </a:cubicBezTo>
                  <a:cubicBezTo>
                    <a:pt x="5061" y="36303"/>
                    <a:pt x="5078" y="36481"/>
                    <a:pt x="5084" y="36657"/>
                  </a:cubicBezTo>
                  <a:cubicBezTo>
                    <a:pt x="5092" y="36826"/>
                    <a:pt x="5098" y="36996"/>
                    <a:pt x="5119" y="37164"/>
                  </a:cubicBezTo>
                  <a:cubicBezTo>
                    <a:pt x="5125" y="37210"/>
                    <a:pt x="5132" y="37257"/>
                    <a:pt x="5139" y="37303"/>
                  </a:cubicBezTo>
                  <a:cubicBezTo>
                    <a:pt x="5147" y="37383"/>
                    <a:pt x="5157" y="37463"/>
                    <a:pt x="5172" y="37542"/>
                  </a:cubicBezTo>
                  <a:cubicBezTo>
                    <a:pt x="5214" y="37759"/>
                    <a:pt x="5272" y="37973"/>
                    <a:pt x="5310" y="38190"/>
                  </a:cubicBezTo>
                  <a:cubicBezTo>
                    <a:pt x="5348" y="38396"/>
                    <a:pt x="5376" y="38604"/>
                    <a:pt x="5396" y="38813"/>
                  </a:cubicBezTo>
                  <a:cubicBezTo>
                    <a:pt x="5396" y="38811"/>
                    <a:pt x="5396" y="38810"/>
                    <a:pt x="5396" y="38808"/>
                  </a:cubicBezTo>
                  <a:lnTo>
                    <a:pt x="5396" y="38808"/>
                  </a:lnTo>
                  <a:cubicBezTo>
                    <a:pt x="5412" y="38977"/>
                    <a:pt x="5425" y="39147"/>
                    <a:pt x="5438" y="39317"/>
                  </a:cubicBezTo>
                  <a:cubicBezTo>
                    <a:pt x="5452" y="39488"/>
                    <a:pt x="5460" y="39659"/>
                    <a:pt x="5458" y="39831"/>
                  </a:cubicBezTo>
                  <a:lnTo>
                    <a:pt x="5458" y="39831"/>
                  </a:lnTo>
                  <a:cubicBezTo>
                    <a:pt x="5458" y="39828"/>
                    <a:pt x="5458" y="39825"/>
                    <a:pt x="5459" y="39821"/>
                  </a:cubicBezTo>
                  <a:lnTo>
                    <a:pt x="5459" y="39821"/>
                  </a:lnTo>
                  <a:cubicBezTo>
                    <a:pt x="5459" y="39828"/>
                    <a:pt x="5458" y="39834"/>
                    <a:pt x="5458" y="39842"/>
                  </a:cubicBezTo>
                  <a:cubicBezTo>
                    <a:pt x="5450" y="39948"/>
                    <a:pt x="5437" y="40055"/>
                    <a:pt x="5417" y="40161"/>
                  </a:cubicBezTo>
                  <a:cubicBezTo>
                    <a:pt x="5417" y="40160"/>
                    <a:pt x="5417" y="40159"/>
                    <a:pt x="5418" y="40158"/>
                  </a:cubicBezTo>
                  <a:lnTo>
                    <a:pt x="5418" y="40158"/>
                  </a:lnTo>
                  <a:cubicBezTo>
                    <a:pt x="5401" y="40252"/>
                    <a:pt x="5384" y="40346"/>
                    <a:pt x="5370" y="40440"/>
                  </a:cubicBezTo>
                  <a:cubicBezTo>
                    <a:pt x="5357" y="40537"/>
                    <a:pt x="5344" y="40632"/>
                    <a:pt x="5328" y="40728"/>
                  </a:cubicBezTo>
                  <a:cubicBezTo>
                    <a:pt x="5316" y="40794"/>
                    <a:pt x="5301" y="40860"/>
                    <a:pt x="5283" y="40926"/>
                  </a:cubicBezTo>
                  <a:cubicBezTo>
                    <a:pt x="5263" y="40984"/>
                    <a:pt x="5242" y="41041"/>
                    <a:pt x="5217" y="41098"/>
                  </a:cubicBezTo>
                  <a:lnTo>
                    <a:pt x="5217" y="41098"/>
                  </a:lnTo>
                  <a:cubicBezTo>
                    <a:pt x="5218" y="41097"/>
                    <a:pt x="5218" y="41096"/>
                    <a:pt x="5218" y="41096"/>
                  </a:cubicBezTo>
                  <a:lnTo>
                    <a:pt x="5218" y="41096"/>
                  </a:lnTo>
                  <a:lnTo>
                    <a:pt x="5214" y="41104"/>
                  </a:lnTo>
                  <a:cubicBezTo>
                    <a:pt x="5213" y="41107"/>
                    <a:pt x="5212" y="41110"/>
                    <a:pt x="5211" y="41113"/>
                  </a:cubicBezTo>
                  <a:lnTo>
                    <a:pt x="5213" y="41106"/>
                  </a:lnTo>
                  <a:lnTo>
                    <a:pt x="5213" y="41106"/>
                  </a:lnTo>
                  <a:cubicBezTo>
                    <a:pt x="5181" y="41171"/>
                    <a:pt x="5150" y="41233"/>
                    <a:pt x="5112" y="41293"/>
                  </a:cubicBezTo>
                  <a:cubicBezTo>
                    <a:pt x="5101" y="41309"/>
                    <a:pt x="5091" y="41324"/>
                    <a:pt x="5079" y="41340"/>
                  </a:cubicBezTo>
                  <a:cubicBezTo>
                    <a:pt x="5065" y="41358"/>
                    <a:pt x="5049" y="41375"/>
                    <a:pt x="5034" y="41390"/>
                  </a:cubicBezTo>
                  <a:cubicBezTo>
                    <a:pt x="5018" y="41406"/>
                    <a:pt x="5001" y="41419"/>
                    <a:pt x="4984" y="41432"/>
                  </a:cubicBezTo>
                  <a:lnTo>
                    <a:pt x="4984" y="41432"/>
                  </a:lnTo>
                  <a:cubicBezTo>
                    <a:pt x="4985" y="41432"/>
                    <a:pt x="4985" y="41432"/>
                    <a:pt x="4985" y="41432"/>
                  </a:cubicBezTo>
                  <a:lnTo>
                    <a:pt x="4985" y="41432"/>
                  </a:lnTo>
                  <a:lnTo>
                    <a:pt x="4983" y="41434"/>
                  </a:lnTo>
                  <a:lnTo>
                    <a:pt x="4983" y="41434"/>
                  </a:lnTo>
                  <a:cubicBezTo>
                    <a:pt x="4983" y="41434"/>
                    <a:pt x="4983" y="41434"/>
                    <a:pt x="4982" y="41434"/>
                  </a:cubicBezTo>
                  <a:lnTo>
                    <a:pt x="4982" y="41434"/>
                  </a:lnTo>
                  <a:cubicBezTo>
                    <a:pt x="4983" y="41434"/>
                    <a:pt x="4983" y="41434"/>
                    <a:pt x="4983" y="41434"/>
                  </a:cubicBezTo>
                  <a:lnTo>
                    <a:pt x="4983" y="41434"/>
                  </a:lnTo>
                  <a:lnTo>
                    <a:pt x="4978" y="41438"/>
                  </a:lnTo>
                  <a:lnTo>
                    <a:pt x="4967" y="41446"/>
                  </a:lnTo>
                  <a:cubicBezTo>
                    <a:pt x="4969" y="41445"/>
                    <a:pt x="4969" y="41444"/>
                    <a:pt x="4971" y="41442"/>
                  </a:cubicBezTo>
                  <a:lnTo>
                    <a:pt x="4971" y="41442"/>
                  </a:lnTo>
                  <a:cubicBezTo>
                    <a:pt x="4900" y="41494"/>
                    <a:pt x="4825" y="41544"/>
                    <a:pt x="4748" y="41589"/>
                  </a:cubicBezTo>
                  <a:lnTo>
                    <a:pt x="4748" y="41589"/>
                  </a:lnTo>
                  <a:cubicBezTo>
                    <a:pt x="4753" y="41586"/>
                    <a:pt x="4757" y="41584"/>
                    <a:pt x="4762" y="41583"/>
                  </a:cubicBezTo>
                  <a:lnTo>
                    <a:pt x="4762" y="41583"/>
                  </a:lnTo>
                  <a:lnTo>
                    <a:pt x="4745" y="41591"/>
                  </a:lnTo>
                  <a:cubicBezTo>
                    <a:pt x="4692" y="41618"/>
                    <a:pt x="4636" y="41643"/>
                    <a:pt x="4580" y="41667"/>
                  </a:cubicBezTo>
                  <a:cubicBezTo>
                    <a:pt x="4542" y="41681"/>
                    <a:pt x="4500" y="41693"/>
                    <a:pt x="4461" y="41705"/>
                  </a:cubicBezTo>
                  <a:cubicBezTo>
                    <a:pt x="4433" y="41711"/>
                    <a:pt x="4404" y="41717"/>
                    <a:pt x="4376" y="41721"/>
                  </a:cubicBezTo>
                  <a:lnTo>
                    <a:pt x="4325" y="41721"/>
                  </a:lnTo>
                  <a:cubicBezTo>
                    <a:pt x="4278" y="41721"/>
                    <a:pt x="4230" y="41733"/>
                    <a:pt x="4187" y="41755"/>
                  </a:cubicBezTo>
                  <a:cubicBezTo>
                    <a:pt x="4182" y="41758"/>
                    <a:pt x="4176" y="41761"/>
                    <a:pt x="4172" y="41764"/>
                  </a:cubicBezTo>
                  <a:lnTo>
                    <a:pt x="4148" y="41767"/>
                  </a:lnTo>
                  <a:cubicBezTo>
                    <a:pt x="4142" y="41767"/>
                    <a:pt x="4137" y="41768"/>
                    <a:pt x="4132" y="41769"/>
                  </a:cubicBezTo>
                  <a:cubicBezTo>
                    <a:pt x="4092" y="41762"/>
                    <a:pt x="4051" y="41752"/>
                    <a:pt x="4011" y="41743"/>
                  </a:cubicBezTo>
                  <a:cubicBezTo>
                    <a:pt x="3958" y="41734"/>
                    <a:pt x="3906" y="41728"/>
                    <a:pt x="3853" y="41725"/>
                  </a:cubicBezTo>
                  <a:cubicBezTo>
                    <a:pt x="3822" y="41723"/>
                    <a:pt x="3787" y="41718"/>
                    <a:pt x="3753" y="41718"/>
                  </a:cubicBezTo>
                  <a:cubicBezTo>
                    <a:pt x="3728" y="41718"/>
                    <a:pt x="3704" y="41721"/>
                    <a:pt x="3681" y="41728"/>
                  </a:cubicBezTo>
                  <a:cubicBezTo>
                    <a:pt x="3639" y="41742"/>
                    <a:pt x="3602" y="41771"/>
                    <a:pt x="3576" y="41807"/>
                  </a:cubicBezTo>
                  <a:cubicBezTo>
                    <a:pt x="3528" y="41784"/>
                    <a:pt x="3480" y="41760"/>
                    <a:pt x="3434" y="41736"/>
                  </a:cubicBezTo>
                  <a:cubicBezTo>
                    <a:pt x="3337" y="41680"/>
                    <a:pt x="3246" y="41616"/>
                    <a:pt x="3153" y="41553"/>
                  </a:cubicBezTo>
                  <a:cubicBezTo>
                    <a:pt x="3050" y="41483"/>
                    <a:pt x="2944" y="41415"/>
                    <a:pt x="2842" y="41342"/>
                  </a:cubicBezTo>
                  <a:lnTo>
                    <a:pt x="2842" y="41342"/>
                  </a:lnTo>
                  <a:lnTo>
                    <a:pt x="2841" y="41341"/>
                  </a:lnTo>
                  <a:lnTo>
                    <a:pt x="2829" y="41333"/>
                  </a:lnTo>
                  <a:lnTo>
                    <a:pt x="2829" y="41333"/>
                  </a:lnTo>
                  <a:cubicBezTo>
                    <a:pt x="2829" y="41333"/>
                    <a:pt x="2829" y="41333"/>
                    <a:pt x="2829" y="41333"/>
                  </a:cubicBezTo>
                  <a:cubicBezTo>
                    <a:pt x="2829" y="41333"/>
                    <a:pt x="2828" y="41333"/>
                    <a:pt x="2828" y="41333"/>
                  </a:cubicBezTo>
                  <a:lnTo>
                    <a:pt x="2828" y="41333"/>
                  </a:lnTo>
                  <a:lnTo>
                    <a:pt x="2829" y="41333"/>
                  </a:lnTo>
                  <a:lnTo>
                    <a:pt x="2829" y="41333"/>
                  </a:lnTo>
                  <a:cubicBezTo>
                    <a:pt x="2828" y="41332"/>
                    <a:pt x="2826" y="41331"/>
                    <a:pt x="2825" y="41331"/>
                  </a:cubicBezTo>
                  <a:lnTo>
                    <a:pt x="2825" y="41331"/>
                  </a:lnTo>
                  <a:cubicBezTo>
                    <a:pt x="2826" y="41331"/>
                    <a:pt x="2827" y="41332"/>
                    <a:pt x="2828" y="41333"/>
                  </a:cubicBezTo>
                  <a:lnTo>
                    <a:pt x="2828" y="41333"/>
                  </a:lnTo>
                  <a:lnTo>
                    <a:pt x="2823" y="41329"/>
                  </a:lnTo>
                  <a:lnTo>
                    <a:pt x="2823" y="41329"/>
                  </a:lnTo>
                  <a:cubicBezTo>
                    <a:pt x="2824" y="41330"/>
                    <a:pt x="2824" y="41330"/>
                    <a:pt x="2825" y="41331"/>
                  </a:cubicBezTo>
                  <a:lnTo>
                    <a:pt x="2825" y="41331"/>
                  </a:lnTo>
                  <a:cubicBezTo>
                    <a:pt x="2707" y="41241"/>
                    <a:pt x="2586" y="41156"/>
                    <a:pt x="2477" y="41057"/>
                  </a:cubicBezTo>
                  <a:cubicBezTo>
                    <a:pt x="2372" y="40962"/>
                    <a:pt x="2266" y="40865"/>
                    <a:pt x="2162" y="40768"/>
                  </a:cubicBezTo>
                  <a:lnTo>
                    <a:pt x="2162" y="40768"/>
                  </a:lnTo>
                  <a:cubicBezTo>
                    <a:pt x="2117" y="40722"/>
                    <a:pt x="2074" y="40673"/>
                    <a:pt x="2032" y="40624"/>
                  </a:cubicBezTo>
                  <a:cubicBezTo>
                    <a:pt x="1860" y="40399"/>
                    <a:pt x="1700" y="40168"/>
                    <a:pt x="1553" y="39928"/>
                  </a:cubicBezTo>
                  <a:lnTo>
                    <a:pt x="1553" y="39928"/>
                  </a:lnTo>
                  <a:cubicBezTo>
                    <a:pt x="1553" y="39928"/>
                    <a:pt x="1554" y="39928"/>
                    <a:pt x="1554" y="39928"/>
                  </a:cubicBezTo>
                  <a:cubicBezTo>
                    <a:pt x="1553" y="39927"/>
                    <a:pt x="1552" y="39926"/>
                    <a:pt x="1552" y="39925"/>
                  </a:cubicBezTo>
                  <a:lnTo>
                    <a:pt x="1552" y="39925"/>
                  </a:lnTo>
                  <a:cubicBezTo>
                    <a:pt x="1552" y="39926"/>
                    <a:pt x="1553" y="39927"/>
                    <a:pt x="1553" y="39928"/>
                  </a:cubicBezTo>
                  <a:lnTo>
                    <a:pt x="1553" y="39928"/>
                  </a:lnTo>
                  <a:cubicBezTo>
                    <a:pt x="1552" y="39926"/>
                    <a:pt x="1551" y="39924"/>
                    <a:pt x="1551" y="39923"/>
                  </a:cubicBezTo>
                  <a:lnTo>
                    <a:pt x="1551" y="39923"/>
                  </a:lnTo>
                  <a:cubicBezTo>
                    <a:pt x="1551" y="39924"/>
                    <a:pt x="1551" y="39924"/>
                    <a:pt x="1552" y="39925"/>
                  </a:cubicBezTo>
                  <a:lnTo>
                    <a:pt x="1552" y="39925"/>
                  </a:lnTo>
                  <a:cubicBezTo>
                    <a:pt x="1551" y="39924"/>
                    <a:pt x="1551" y="39924"/>
                    <a:pt x="1550" y="39923"/>
                  </a:cubicBezTo>
                  <a:lnTo>
                    <a:pt x="1550" y="39923"/>
                  </a:lnTo>
                  <a:cubicBezTo>
                    <a:pt x="1550" y="39923"/>
                    <a:pt x="1551" y="39923"/>
                    <a:pt x="1551" y="39923"/>
                  </a:cubicBezTo>
                  <a:lnTo>
                    <a:pt x="1551" y="39923"/>
                  </a:lnTo>
                  <a:cubicBezTo>
                    <a:pt x="1459" y="39767"/>
                    <a:pt x="1365" y="39608"/>
                    <a:pt x="1285" y="39445"/>
                  </a:cubicBezTo>
                  <a:cubicBezTo>
                    <a:pt x="1220" y="39308"/>
                    <a:pt x="1152" y="39174"/>
                    <a:pt x="1088" y="39037"/>
                  </a:cubicBezTo>
                  <a:cubicBezTo>
                    <a:pt x="1026" y="38890"/>
                    <a:pt x="981" y="38740"/>
                    <a:pt x="935" y="38587"/>
                  </a:cubicBezTo>
                  <a:cubicBezTo>
                    <a:pt x="889" y="38435"/>
                    <a:pt x="838" y="38285"/>
                    <a:pt x="792" y="38132"/>
                  </a:cubicBezTo>
                  <a:cubicBezTo>
                    <a:pt x="746" y="37968"/>
                    <a:pt x="709" y="37803"/>
                    <a:pt x="675" y="37636"/>
                  </a:cubicBezTo>
                  <a:cubicBezTo>
                    <a:pt x="656" y="37547"/>
                    <a:pt x="640" y="37460"/>
                    <a:pt x="622" y="37371"/>
                  </a:cubicBezTo>
                  <a:cubicBezTo>
                    <a:pt x="620" y="37327"/>
                    <a:pt x="617" y="37283"/>
                    <a:pt x="616" y="37238"/>
                  </a:cubicBezTo>
                  <a:cubicBezTo>
                    <a:pt x="615" y="37070"/>
                    <a:pt x="613" y="36902"/>
                    <a:pt x="617" y="36734"/>
                  </a:cubicBezTo>
                  <a:cubicBezTo>
                    <a:pt x="620" y="36576"/>
                    <a:pt x="637" y="36419"/>
                    <a:pt x="654" y="36260"/>
                  </a:cubicBezTo>
                  <a:cubicBezTo>
                    <a:pt x="707" y="35905"/>
                    <a:pt x="780" y="35554"/>
                    <a:pt x="863" y="35204"/>
                  </a:cubicBezTo>
                  <a:cubicBezTo>
                    <a:pt x="911" y="35042"/>
                    <a:pt x="972" y="34882"/>
                    <a:pt x="1027" y="34722"/>
                  </a:cubicBezTo>
                  <a:cubicBezTo>
                    <a:pt x="1078" y="34571"/>
                    <a:pt x="1134" y="34422"/>
                    <a:pt x="1189" y="34273"/>
                  </a:cubicBezTo>
                  <a:cubicBezTo>
                    <a:pt x="1281" y="34055"/>
                    <a:pt x="1390" y="33847"/>
                    <a:pt x="1501" y="33639"/>
                  </a:cubicBezTo>
                  <a:lnTo>
                    <a:pt x="1501" y="33639"/>
                  </a:lnTo>
                  <a:cubicBezTo>
                    <a:pt x="1498" y="33646"/>
                    <a:pt x="1493" y="33652"/>
                    <a:pt x="1491" y="33658"/>
                  </a:cubicBezTo>
                  <a:cubicBezTo>
                    <a:pt x="1546" y="33560"/>
                    <a:pt x="1605" y="33461"/>
                    <a:pt x="1661" y="33364"/>
                  </a:cubicBezTo>
                  <a:cubicBezTo>
                    <a:pt x="1708" y="33283"/>
                    <a:pt x="1750" y="33200"/>
                    <a:pt x="1794" y="33119"/>
                  </a:cubicBezTo>
                  <a:cubicBezTo>
                    <a:pt x="1897" y="32945"/>
                    <a:pt x="2008" y="32774"/>
                    <a:pt x="2113" y="32601"/>
                  </a:cubicBezTo>
                  <a:cubicBezTo>
                    <a:pt x="2221" y="32422"/>
                    <a:pt x="2335" y="32248"/>
                    <a:pt x="2437" y="32066"/>
                  </a:cubicBezTo>
                  <a:cubicBezTo>
                    <a:pt x="2491" y="31969"/>
                    <a:pt x="2545" y="31872"/>
                    <a:pt x="2597" y="31773"/>
                  </a:cubicBezTo>
                  <a:cubicBezTo>
                    <a:pt x="2647" y="31680"/>
                    <a:pt x="2690" y="31583"/>
                    <a:pt x="2732" y="31486"/>
                  </a:cubicBezTo>
                  <a:cubicBezTo>
                    <a:pt x="2754" y="31435"/>
                    <a:pt x="2772" y="31381"/>
                    <a:pt x="2792" y="31329"/>
                  </a:cubicBezTo>
                  <a:cubicBezTo>
                    <a:pt x="2811" y="31295"/>
                    <a:pt x="2831" y="31260"/>
                    <a:pt x="2848" y="31223"/>
                  </a:cubicBezTo>
                  <a:cubicBezTo>
                    <a:pt x="2892" y="31130"/>
                    <a:pt x="2930" y="31034"/>
                    <a:pt x="2964" y="30937"/>
                  </a:cubicBezTo>
                  <a:cubicBezTo>
                    <a:pt x="3022" y="30768"/>
                    <a:pt x="3083" y="30598"/>
                    <a:pt x="3134" y="30427"/>
                  </a:cubicBezTo>
                  <a:cubicBezTo>
                    <a:pt x="3183" y="30255"/>
                    <a:pt x="3222" y="30079"/>
                    <a:pt x="3248" y="29903"/>
                  </a:cubicBezTo>
                  <a:cubicBezTo>
                    <a:pt x="3275" y="29737"/>
                    <a:pt x="3308" y="29573"/>
                    <a:pt x="3321" y="29406"/>
                  </a:cubicBezTo>
                  <a:cubicBezTo>
                    <a:pt x="3334" y="29236"/>
                    <a:pt x="3344" y="29065"/>
                    <a:pt x="3341" y="28896"/>
                  </a:cubicBezTo>
                  <a:cubicBezTo>
                    <a:pt x="3338" y="28717"/>
                    <a:pt x="3322" y="28538"/>
                    <a:pt x="3305" y="28360"/>
                  </a:cubicBezTo>
                  <a:cubicBezTo>
                    <a:pt x="3289" y="28182"/>
                    <a:pt x="3264" y="28005"/>
                    <a:pt x="3229" y="27828"/>
                  </a:cubicBezTo>
                  <a:cubicBezTo>
                    <a:pt x="3220" y="27785"/>
                    <a:pt x="3209" y="27743"/>
                    <a:pt x="3200" y="27700"/>
                  </a:cubicBezTo>
                  <a:cubicBezTo>
                    <a:pt x="3190" y="27628"/>
                    <a:pt x="3177" y="27557"/>
                    <a:pt x="3162" y="27486"/>
                  </a:cubicBezTo>
                  <a:cubicBezTo>
                    <a:pt x="3121" y="27311"/>
                    <a:pt x="3086" y="27136"/>
                    <a:pt x="3044" y="26960"/>
                  </a:cubicBezTo>
                  <a:cubicBezTo>
                    <a:pt x="3019" y="26856"/>
                    <a:pt x="2994" y="26751"/>
                    <a:pt x="2966" y="26648"/>
                  </a:cubicBezTo>
                  <a:cubicBezTo>
                    <a:pt x="2959" y="26615"/>
                    <a:pt x="2953" y="26581"/>
                    <a:pt x="2943" y="26549"/>
                  </a:cubicBezTo>
                  <a:cubicBezTo>
                    <a:pt x="2907" y="26422"/>
                    <a:pt x="2868" y="26295"/>
                    <a:pt x="2824" y="26171"/>
                  </a:cubicBezTo>
                  <a:cubicBezTo>
                    <a:pt x="2779" y="26050"/>
                    <a:pt x="2733" y="25931"/>
                    <a:pt x="2681" y="25815"/>
                  </a:cubicBezTo>
                  <a:cubicBezTo>
                    <a:pt x="2633" y="25703"/>
                    <a:pt x="2581" y="25594"/>
                    <a:pt x="2534" y="25481"/>
                  </a:cubicBezTo>
                  <a:cubicBezTo>
                    <a:pt x="2482" y="25332"/>
                    <a:pt x="2433" y="25183"/>
                    <a:pt x="2361" y="25042"/>
                  </a:cubicBezTo>
                  <a:cubicBezTo>
                    <a:pt x="2286" y="24890"/>
                    <a:pt x="2199" y="24745"/>
                    <a:pt x="2118" y="24599"/>
                  </a:cubicBezTo>
                  <a:cubicBezTo>
                    <a:pt x="2065" y="24497"/>
                    <a:pt x="2011" y="24396"/>
                    <a:pt x="1955" y="24297"/>
                  </a:cubicBezTo>
                  <a:cubicBezTo>
                    <a:pt x="1901" y="24201"/>
                    <a:pt x="1843" y="24107"/>
                    <a:pt x="1790" y="24012"/>
                  </a:cubicBezTo>
                  <a:cubicBezTo>
                    <a:pt x="1695" y="23825"/>
                    <a:pt x="1614" y="23632"/>
                    <a:pt x="1538" y="23438"/>
                  </a:cubicBezTo>
                  <a:cubicBezTo>
                    <a:pt x="1459" y="23232"/>
                    <a:pt x="1382" y="23025"/>
                    <a:pt x="1312" y="22816"/>
                  </a:cubicBezTo>
                  <a:cubicBezTo>
                    <a:pt x="1246" y="22620"/>
                    <a:pt x="1185" y="22424"/>
                    <a:pt x="1124" y="22227"/>
                  </a:cubicBezTo>
                  <a:cubicBezTo>
                    <a:pt x="1058" y="22014"/>
                    <a:pt x="997" y="21798"/>
                    <a:pt x="935" y="21583"/>
                  </a:cubicBezTo>
                  <a:cubicBezTo>
                    <a:pt x="924" y="21548"/>
                    <a:pt x="914" y="21512"/>
                    <a:pt x="904" y="21476"/>
                  </a:cubicBezTo>
                  <a:cubicBezTo>
                    <a:pt x="898" y="21432"/>
                    <a:pt x="892" y="21388"/>
                    <a:pt x="886" y="21343"/>
                  </a:cubicBezTo>
                  <a:lnTo>
                    <a:pt x="886" y="21342"/>
                  </a:lnTo>
                  <a:cubicBezTo>
                    <a:pt x="885" y="21336"/>
                    <a:pt x="884" y="21329"/>
                    <a:pt x="883" y="21323"/>
                  </a:cubicBezTo>
                  <a:lnTo>
                    <a:pt x="883" y="21323"/>
                  </a:lnTo>
                  <a:cubicBezTo>
                    <a:pt x="884" y="21325"/>
                    <a:pt x="884" y="21329"/>
                    <a:pt x="885" y="21332"/>
                  </a:cubicBezTo>
                  <a:cubicBezTo>
                    <a:pt x="876" y="21224"/>
                    <a:pt x="864" y="21113"/>
                    <a:pt x="861" y="21003"/>
                  </a:cubicBezTo>
                  <a:cubicBezTo>
                    <a:pt x="858" y="20903"/>
                    <a:pt x="857" y="20803"/>
                    <a:pt x="858" y="20702"/>
                  </a:cubicBezTo>
                  <a:lnTo>
                    <a:pt x="858" y="20702"/>
                  </a:lnTo>
                  <a:cubicBezTo>
                    <a:pt x="858" y="20707"/>
                    <a:pt x="857" y="20711"/>
                    <a:pt x="857" y="20716"/>
                  </a:cubicBezTo>
                  <a:lnTo>
                    <a:pt x="857" y="20716"/>
                  </a:lnTo>
                  <a:cubicBezTo>
                    <a:pt x="864" y="20455"/>
                    <a:pt x="877" y="20196"/>
                    <a:pt x="908" y="19936"/>
                  </a:cubicBezTo>
                  <a:lnTo>
                    <a:pt x="908" y="19936"/>
                  </a:lnTo>
                  <a:cubicBezTo>
                    <a:pt x="908" y="19942"/>
                    <a:pt x="906" y="19949"/>
                    <a:pt x="905" y="19955"/>
                  </a:cubicBezTo>
                  <a:lnTo>
                    <a:pt x="905" y="19955"/>
                  </a:lnTo>
                  <a:cubicBezTo>
                    <a:pt x="928" y="19812"/>
                    <a:pt x="953" y="19671"/>
                    <a:pt x="978" y="19528"/>
                  </a:cubicBezTo>
                  <a:cubicBezTo>
                    <a:pt x="1001" y="19391"/>
                    <a:pt x="1023" y="19253"/>
                    <a:pt x="1049" y="19115"/>
                  </a:cubicBezTo>
                  <a:cubicBezTo>
                    <a:pt x="1077" y="18967"/>
                    <a:pt x="1105" y="18820"/>
                    <a:pt x="1139" y="18673"/>
                  </a:cubicBezTo>
                  <a:cubicBezTo>
                    <a:pt x="1170" y="18533"/>
                    <a:pt x="1206" y="18395"/>
                    <a:pt x="1245" y="18255"/>
                  </a:cubicBezTo>
                  <a:lnTo>
                    <a:pt x="1245" y="18255"/>
                  </a:lnTo>
                  <a:cubicBezTo>
                    <a:pt x="1244" y="18263"/>
                    <a:pt x="1241" y="18269"/>
                    <a:pt x="1240" y="18277"/>
                  </a:cubicBezTo>
                  <a:cubicBezTo>
                    <a:pt x="1284" y="18123"/>
                    <a:pt x="1331" y="17968"/>
                    <a:pt x="1376" y="17815"/>
                  </a:cubicBezTo>
                  <a:cubicBezTo>
                    <a:pt x="1402" y="17733"/>
                    <a:pt x="1431" y="17651"/>
                    <a:pt x="1462" y="17571"/>
                  </a:cubicBezTo>
                  <a:cubicBezTo>
                    <a:pt x="1529" y="17435"/>
                    <a:pt x="1597" y="17299"/>
                    <a:pt x="1666" y="17162"/>
                  </a:cubicBezTo>
                  <a:cubicBezTo>
                    <a:pt x="1751" y="16996"/>
                    <a:pt x="1826" y="16824"/>
                    <a:pt x="1925" y="16664"/>
                  </a:cubicBezTo>
                  <a:lnTo>
                    <a:pt x="1925" y="16664"/>
                  </a:lnTo>
                  <a:cubicBezTo>
                    <a:pt x="1923" y="16667"/>
                    <a:pt x="1921" y="16670"/>
                    <a:pt x="1919" y="16674"/>
                  </a:cubicBezTo>
                  <a:cubicBezTo>
                    <a:pt x="1962" y="16606"/>
                    <a:pt x="2007" y="16536"/>
                    <a:pt x="2050" y="16466"/>
                  </a:cubicBezTo>
                  <a:lnTo>
                    <a:pt x="2050" y="16466"/>
                  </a:lnTo>
                  <a:cubicBezTo>
                    <a:pt x="2047" y="16471"/>
                    <a:pt x="2044" y="16476"/>
                    <a:pt x="2041" y="16481"/>
                  </a:cubicBezTo>
                  <a:cubicBezTo>
                    <a:pt x="2132" y="16336"/>
                    <a:pt x="2221" y="16190"/>
                    <a:pt x="2311" y="16045"/>
                  </a:cubicBezTo>
                  <a:cubicBezTo>
                    <a:pt x="2406" y="15890"/>
                    <a:pt x="2498" y="15734"/>
                    <a:pt x="2594" y="15581"/>
                  </a:cubicBezTo>
                  <a:lnTo>
                    <a:pt x="2594" y="15581"/>
                  </a:lnTo>
                  <a:cubicBezTo>
                    <a:pt x="2590" y="15585"/>
                    <a:pt x="2588" y="15589"/>
                    <a:pt x="2585" y="15592"/>
                  </a:cubicBezTo>
                  <a:cubicBezTo>
                    <a:pt x="2653" y="15488"/>
                    <a:pt x="2722" y="15383"/>
                    <a:pt x="2778" y="15271"/>
                  </a:cubicBezTo>
                  <a:cubicBezTo>
                    <a:pt x="2834" y="15161"/>
                    <a:pt x="2883" y="15044"/>
                    <a:pt x="2929" y="14926"/>
                  </a:cubicBezTo>
                  <a:cubicBezTo>
                    <a:pt x="2988" y="14771"/>
                    <a:pt x="3054" y="14620"/>
                    <a:pt x="3119" y="14466"/>
                  </a:cubicBezTo>
                  <a:cubicBezTo>
                    <a:pt x="3180" y="14324"/>
                    <a:pt x="3236" y="14180"/>
                    <a:pt x="3284" y="14032"/>
                  </a:cubicBezTo>
                  <a:cubicBezTo>
                    <a:pt x="3398" y="13692"/>
                    <a:pt x="3464" y="13336"/>
                    <a:pt x="3537" y="12987"/>
                  </a:cubicBezTo>
                  <a:cubicBezTo>
                    <a:pt x="3574" y="12818"/>
                    <a:pt x="3595" y="12647"/>
                    <a:pt x="3599" y="12473"/>
                  </a:cubicBezTo>
                  <a:cubicBezTo>
                    <a:pt x="3600" y="12436"/>
                    <a:pt x="3599" y="12400"/>
                    <a:pt x="3599" y="12363"/>
                  </a:cubicBezTo>
                  <a:cubicBezTo>
                    <a:pt x="3608" y="12289"/>
                    <a:pt x="3617" y="12215"/>
                    <a:pt x="3621" y="12141"/>
                  </a:cubicBezTo>
                  <a:cubicBezTo>
                    <a:pt x="3622" y="12121"/>
                    <a:pt x="3623" y="12101"/>
                    <a:pt x="3624" y="12081"/>
                  </a:cubicBezTo>
                  <a:cubicBezTo>
                    <a:pt x="3637" y="12061"/>
                    <a:pt x="3648" y="12038"/>
                    <a:pt x="3657" y="12015"/>
                  </a:cubicBezTo>
                  <a:cubicBezTo>
                    <a:pt x="3672" y="11976"/>
                    <a:pt x="3680" y="11935"/>
                    <a:pt x="3685" y="11894"/>
                  </a:cubicBezTo>
                  <a:cubicBezTo>
                    <a:pt x="3700" y="11799"/>
                    <a:pt x="3698" y="11707"/>
                    <a:pt x="3692" y="11611"/>
                  </a:cubicBezTo>
                  <a:cubicBezTo>
                    <a:pt x="3685" y="11515"/>
                    <a:pt x="3685" y="11418"/>
                    <a:pt x="3685" y="11320"/>
                  </a:cubicBezTo>
                  <a:cubicBezTo>
                    <a:pt x="3685" y="11111"/>
                    <a:pt x="3677" y="10906"/>
                    <a:pt x="3645" y="10698"/>
                  </a:cubicBezTo>
                  <a:cubicBezTo>
                    <a:pt x="3615" y="10486"/>
                    <a:pt x="3577" y="10274"/>
                    <a:pt x="3532" y="10064"/>
                  </a:cubicBezTo>
                  <a:cubicBezTo>
                    <a:pt x="3497" y="9898"/>
                    <a:pt x="3445" y="9740"/>
                    <a:pt x="3406" y="9576"/>
                  </a:cubicBezTo>
                  <a:cubicBezTo>
                    <a:pt x="3366" y="9413"/>
                    <a:pt x="3322" y="9252"/>
                    <a:pt x="3280" y="9091"/>
                  </a:cubicBezTo>
                  <a:cubicBezTo>
                    <a:pt x="3236" y="8915"/>
                    <a:pt x="3195" y="8740"/>
                    <a:pt x="3144" y="8566"/>
                  </a:cubicBezTo>
                  <a:cubicBezTo>
                    <a:pt x="3097" y="8407"/>
                    <a:pt x="3048" y="8248"/>
                    <a:pt x="3000" y="8089"/>
                  </a:cubicBezTo>
                  <a:cubicBezTo>
                    <a:pt x="2950" y="7925"/>
                    <a:pt x="2900" y="7760"/>
                    <a:pt x="2846" y="7599"/>
                  </a:cubicBezTo>
                  <a:cubicBezTo>
                    <a:pt x="2794" y="7441"/>
                    <a:pt x="2747" y="7284"/>
                    <a:pt x="2704" y="7122"/>
                  </a:cubicBezTo>
                  <a:cubicBezTo>
                    <a:pt x="2663" y="6954"/>
                    <a:pt x="2622" y="6785"/>
                    <a:pt x="2581" y="6617"/>
                  </a:cubicBezTo>
                  <a:cubicBezTo>
                    <a:pt x="2541" y="6458"/>
                    <a:pt x="2502" y="6300"/>
                    <a:pt x="2465" y="6141"/>
                  </a:cubicBezTo>
                  <a:lnTo>
                    <a:pt x="2465" y="6141"/>
                  </a:lnTo>
                  <a:lnTo>
                    <a:pt x="2466" y="6145"/>
                  </a:lnTo>
                  <a:cubicBezTo>
                    <a:pt x="2406" y="5875"/>
                    <a:pt x="2357" y="5601"/>
                    <a:pt x="2319" y="5327"/>
                  </a:cubicBezTo>
                  <a:cubicBezTo>
                    <a:pt x="2282" y="5051"/>
                    <a:pt x="2247" y="4775"/>
                    <a:pt x="2219" y="4499"/>
                  </a:cubicBezTo>
                  <a:cubicBezTo>
                    <a:pt x="2208" y="4397"/>
                    <a:pt x="2201" y="4296"/>
                    <a:pt x="2194" y="4194"/>
                  </a:cubicBezTo>
                  <a:cubicBezTo>
                    <a:pt x="2189" y="4091"/>
                    <a:pt x="2192" y="3992"/>
                    <a:pt x="2194" y="3890"/>
                  </a:cubicBezTo>
                  <a:cubicBezTo>
                    <a:pt x="2204" y="3697"/>
                    <a:pt x="2225" y="3506"/>
                    <a:pt x="2246" y="3316"/>
                  </a:cubicBezTo>
                  <a:cubicBezTo>
                    <a:pt x="2269" y="3110"/>
                    <a:pt x="2296" y="2904"/>
                    <a:pt x="2329" y="2701"/>
                  </a:cubicBezTo>
                  <a:cubicBezTo>
                    <a:pt x="2351" y="2591"/>
                    <a:pt x="2379" y="2484"/>
                    <a:pt x="2412" y="2377"/>
                  </a:cubicBezTo>
                  <a:cubicBezTo>
                    <a:pt x="2471" y="2191"/>
                    <a:pt x="2538" y="2005"/>
                    <a:pt x="2615" y="1824"/>
                  </a:cubicBezTo>
                  <a:cubicBezTo>
                    <a:pt x="2679" y="1681"/>
                    <a:pt x="2752" y="1541"/>
                    <a:pt x="2833" y="1407"/>
                  </a:cubicBezTo>
                  <a:cubicBezTo>
                    <a:pt x="2898" y="1310"/>
                    <a:pt x="2963" y="1212"/>
                    <a:pt x="3034" y="1119"/>
                  </a:cubicBezTo>
                  <a:cubicBezTo>
                    <a:pt x="3091" y="1054"/>
                    <a:pt x="3151" y="992"/>
                    <a:pt x="3213" y="932"/>
                  </a:cubicBezTo>
                  <a:cubicBezTo>
                    <a:pt x="3264" y="888"/>
                    <a:pt x="3319" y="848"/>
                    <a:pt x="3372" y="804"/>
                  </a:cubicBezTo>
                  <a:cubicBezTo>
                    <a:pt x="3421" y="792"/>
                    <a:pt x="3463" y="758"/>
                    <a:pt x="3486" y="713"/>
                  </a:cubicBezTo>
                  <a:cubicBezTo>
                    <a:pt x="3565" y="674"/>
                    <a:pt x="3645" y="634"/>
                    <a:pt x="3728" y="604"/>
                  </a:cubicBezTo>
                  <a:cubicBezTo>
                    <a:pt x="3733" y="603"/>
                    <a:pt x="3739" y="601"/>
                    <a:pt x="3745" y="600"/>
                  </a:cubicBezTo>
                  <a:cubicBezTo>
                    <a:pt x="3766" y="596"/>
                    <a:pt x="3785" y="593"/>
                    <a:pt x="3805" y="590"/>
                  </a:cubicBezTo>
                  <a:cubicBezTo>
                    <a:pt x="3822" y="589"/>
                    <a:pt x="3838" y="589"/>
                    <a:pt x="3855" y="589"/>
                  </a:cubicBezTo>
                  <a:close/>
                  <a:moveTo>
                    <a:pt x="3966" y="1"/>
                  </a:moveTo>
                  <a:cubicBezTo>
                    <a:pt x="3903" y="1"/>
                    <a:pt x="3837" y="19"/>
                    <a:pt x="3778" y="40"/>
                  </a:cubicBezTo>
                  <a:cubicBezTo>
                    <a:pt x="3688" y="71"/>
                    <a:pt x="3600" y="104"/>
                    <a:pt x="3512" y="140"/>
                  </a:cubicBezTo>
                  <a:cubicBezTo>
                    <a:pt x="3437" y="170"/>
                    <a:pt x="3365" y="206"/>
                    <a:pt x="3296" y="248"/>
                  </a:cubicBezTo>
                  <a:cubicBezTo>
                    <a:pt x="3228" y="294"/>
                    <a:pt x="3162" y="344"/>
                    <a:pt x="3099" y="398"/>
                  </a:cubicBezTo>
                  <a:cubicBezTo>
                    <a:pt x="2972" y="504"/>
                    <a:pt x="2845" y="609"/>
                    <a:pt x="2727" y="726"/>
                  </a:cubicBezTo>
                  <a:cubicBezTo>
                    <a:pt x="2599" y="853"/>
                    <a:pt x="2485" y="992"/>
                    <a:pt x="2387" y="1143"/>
                  </a:cubicBezTo>
                  <a:cubicBezTo>
                    <a:pt x="2304" y="1269"/>
                    <a:pt x="2236" y="1402"/>
                    <a:pt x="2166" y="1535"/>
                  </a:cubicBezTo>
                  <a:cubicBezTo>
                    <a:pt x="2094" y="1673"/>
                    <a:pt x="2016" y="1809"/>
                    <a:pt x="1955" y="1952"/>
                  </a:cubicBezTo>
                  <a:cubicBezTo>
                    <a:pt x="1896" y="2089"/>
                    <a:pt x="1857" y="2235"/>
                    <a:pt x="1815" y="2379"/>
                  </a:cubicBezTo>
                  <a:cubicBezTo>
                    <a:pt x="1777" y="2505"/>
                    <a:pt x="1736" y="2632"/>
                    <a:pt x="1705" y="2760"/>
                  </a:cubicBezTo>
                  <a:cubicBezTo>
                    <a:pt x="1669" y="2910"/>
                    <a:pt x="1643" y="3062"/>
                    <a:pt x="1630" y="3216"/>
                  </a:cubicBezTo>
                  <a:cubicBezTo>
                    <a:pt x="1617" y="3382"/>
                    <a:pt x="1611" y="3547"/>
                    <a:pt x="1603" y="3714"/>
                  </a:cubicBezTo>
                  <a:cubicBezTo>
                    <a:pt x="1597" y="3867"/>
                    <a:pt x="1599" y="4022"/>
                    <a:pt x="1609" y="4175"/>
                  </a:cubicBezTo>
                  <a:cubicBezTo>
                    <a:pt x="1620" y="4325"/>
                    <a:pt x="1620" y="4477"/>
                    <a:pt x="1628" y="4629"/>
                  </a:cubicBezTo>
                  <a:cubicBezTo>
                    <a:pt x="1635" y="4755"/>
                    <a:pt x="1652" y="4881"/>
                    <a:pt x="1678" y="5006"/>
                  </a:cubicBezTo>
                  <a:cubicBezTo>
                    <a:pt x="1699" y="5117"/>
                    <a:pt x="1720" y="5228"/>
                    <a:pt x="1745" y="5340"/>
                  </a:cubicBezTo>
                  <a:cubicBezTo>
                    <a:pt x="1747" y="5350"/>
                    <a:pt x="1749" y="5358"/>
                    <a:pt x="1751" y="5367"/>
                  </a:cubicBezTo>
                  <a:cubicBezTo>
                    <a:pt x="1752" y="5373"/>
                    <a:pt x="1753" y="5378"/>
                    <a:pt x="1754" y="5385"/>
                  </a:cubicBezTo>
                  <a:cubicBezTo>
                    <a:pt x="1785" y="5517"/>
                    <a:pt x="1818" y="5649"/>
                    <a:pt x="1850" y="5779"/>
                  </a:cubicBezTo>
                  <a:cubicBezTo>
                    <a:pt x="1870" y="5861"/>
                    <a:pt x="1894" y="5941"/>
                    <a:pt x="1922" y="6020"/>
                  </a:cubicBezTo>
                  <a:cubicBezTo>
                    <a:pt x="1947" y="6087"/>
                    <a:pt x="2018" y="6124"/>
                    <a:pt x="2086" y="6124"/>
                  </a:cubicBezTo>
                  <a:cubicBezTo>
                    <a:pt x="2091" y="6124"/>
                    <a:pt x="2095" y="6124"/>
                    <a:pt x="2099" y="6124"/>
                  </a:cubicBezTo>
                  <a:cubicBezTo>
                    <a:pt x="2105" y="6147"/>
                    <a:pt x="2110" y="6169"/>
                    <a:pt x="2115" y="6192"/>
                  </a:cubicBezTo>
                  <a:cubicBezTo>
                    <a:pt x="2151" y="6356"/>
                    <a:pt x="2192" y="6518"/>
                    <a:pt x="2232" y="6679"/>
                  </a:cubicBezTo>
                  <a:cubicBezTo>
                    <a:pt x="2274" y="6844"/>
                    <a:pt x="2312" y="7007"/>
                    <a:pt x="2354" y="7171"/>
                  </a:cubicBezTo>
                  <a:cubicBezTo>
                    <a:pt x="2400" y="7358"/>
                    <a:pt x="2457" y="7543"/>
                    <a:pt x="2517" y="7726"/>
                  </a:cubicBezTo>
                  <a:cubicBezTo>
                    <a:pt x="2480" y="7770"/>
                    <a:pt x="2467" y="7829"/>
                    <a:pt x="2481" y="7884"/>
                  </a:cubicBezTo>
                  <a:cubicBezTo>
                    <a:pt x="2521" y="8028"/>
                    <a:pt x="2585" y="8162"/>
                    <a:pt x="2647" y="8299"/>
                  </a:cubicBezTo>
                  <a:cubicBezTo>
                    <a:pt x="2699" y="8407"/>
                    <a:pt x="2745" y="8516"/>
                    <a:pt x="2786" y="8629"/>
                  </a:cubicBezTo>
                  <a:cubicBezTo>
                    <a:pt x="2785" y="8626"/>
                    <a:pt x="2784" y="8623"/>
                    <a:pt x="2783" y="8620"/>
                  </a:cubicBezTo>
                  <a:lnTo>
                    <a:pt x="2783" y="8620"/>
                  </a:lnTo>
                  <a:cubicBezTo>
                    <a:pt x="2824" y="8748"/>
                    <a:pt x="2862" y="8877"/>
                    <a:pt x="2892" y="9006"/>
                  </a:cubicBezTo>
                  <a:lnTo>
                    <a:pt x="2891" y="9004"/>
                  </a:lnTo>
                  <a:lnTo>
                    <a:pt x="2891" y="9004"/>
                  </a:lnTo>
                  <a:cubicBezTo>
                    <a:pt x="2903" y="9060"/>
                    <a:pt x="2917" y="9117"/>
                    <a:pt x="2928" y="9174"/>
                  </a:cubicBezTo>
                  <a:cubicBezTo>
                    <a:pt x="2915" y="9195"/>
                    <a:pt x="2906" y="9219"/>
                    <a:pt x="2904" y="9244"/>
                  </a:cubicBezTo>
                  <a:cubicBezTo>
                    <a:pt x="2899" y="9308"/>
                    <a:pt x="2922" y="9369"/>
                    <a:pt x="2939" y="9431"/>
                  </a:cubicBezTo>
                  <a:cubicBezTo>
                    <a:pt x="2958" y="9499"/>
                    <a:pt x="2977" y="9569"/>
                    <a:pt x="2993" y="9640"/>
                  </a:cubicBezTo>
                  <a:cubicBezTo>
                    <a:pt x="2992" y="9635"/>
                    <a:pt x="2991" y="9630"/>
                    <a:pt x="2991" y="9626"/>
                  </a:cubicBezTo>
                  <a:lnTo>
                    <a:pt x="2991" y="9626"/>
                  </a:lnTo>
                  <a:cubicBezTo>
                    <a:pt x="3014" y="9733"/>
                    <a:pt x="3040" y="9839"/>
                    <a:pt x="3060" y="9946"/>
                  </a:cubicBezTo>
                  <a:cubicBezTo>
                    <a:pt x="3076" y="10039"/>
                    <a:pt x="3092" y="10133"/>
                    <a:pt x="3108" y="10226"/>
                  </a:cubicBezTo>
                  <a:cubicBezTo>
                    <a:pt x="3123" y="10348"/>
                    <a:pt x="3138" y="10469"/>
                    <a:pt x="3151" y="10592"/>
                  </a:cubicBezTo>
                  <a:lnTo>
                    <a:pt x="3151" y="10588"/>
                  </a:lnTo>
                  <a:cubicBezTo>
                    <a:pt x="3154" y="10632"/>
                    <a:pt x="3157" y="10676"/>
                    <a:pt x="3161" y="10721"/>
                  </a:cubicBezTo>
                  <a:cubicBezTo>
                    <a:pt x="3128" y="10756"/>
                    <a:pt x="3109" y="10801"/>
                    <a:pt x="3108" y="10850"/>
                  </a:cubicBezTo>
                  <a:cubicBezTo>
                    <a:pt x="3108" y="10880"/>
                    <a:pt x="3110" y="10912"/>
                    <a:pt x="3116" y="10942"/>
                  </a:cubicBezTo>
                  <a:cubicBezTo>
                    <a:pt x="3126" y="11123"/>
                    <a:pt x="3124" y="11303"/>
                    <a:pt x="3119" y="11484"/>
                  </a:cubicBezTo>
                  <a:cubicBezTo>
                    <a:pt x="3118" y="11489"/>
                    <a:pt x="3117" y="11496"/>
                    <a:pt x="3117" y="11502"/>
                  </a:cubicBezTo>
                  <a:cubicBezTo>
                    <a:pt x="3104" y="11653"/>
                    <a:pt x="3093" y="11807"/>
                    <a:pt x="3077" y="11960"/>
                  </a:cubicBezTo>
                  <a:cubicBezTo>
                    <a:pt x="3062" y="12121"/>
                    <a:pt x="3045" y="12280"/>
                    <a:pt x="3032" y="12442"/>
                  </a:cubicBezTo>
                  <a:cubicBezTo>
                    <a:pt x="3026" y="12504"/>
                    <a:pt x="3021" y="12566"/>
                    <a:pt x="3015" y="12630"/>
                  </a:cubicBezTo>
                  <a:cubicBezTo>
                    <a:pt x="3007" y="12694"/>
                    <a:pt x="2998" y="12759"/>
                    <a:pt x="2989" y="12824"/>
                  </a:cubicBezTo>
                  <a:lnTo>
                    <a:pt x="2989" y="12824"/>
                  </a:lnTo>
                  <a:cubicBezTo>
                    <a:pt x="2990" y="12820"/>
                    <a:pt x="2991" y="12816"/>
                    <a:pt x="2991" y="12812"/>
                  </a:cubicBezTo>
                  <a:lnTo>
                    <a:pt x="2991" y="12812"/>
                  </a:lnTo>
                  <a:cubicBezTo>
                    <a:pt x="2968" y="12941"/>
                    <a:pt x="2946" y="13073"/>
                    <a:pt x="2914" y="13202"/>
                  </a:cubicBezTo>
                  <a:cubicBezTo>
                    <a:pt x="2882" y="13330"/>
                    <a:pt x="2848" y="13459"/>
                    <a:pt x="2813" y="13586"/>
                  </a:cubicBezTo>
                  <a:cubicBezTo>
                    <a:pt x="2741" y="13841"/>
                    <a:pt x="2685" y="14100"/>
                    <a:pt x="2612" y="14354"/>
                  </a:cubicBezTo>
                  <a:lnTo>
                    <a:pt x="2612" y="14354"/>
                  </a:lnTo>
                  <a:cubicBezTo>
                    <a:pt x="2612" y="14354"/>
                    <a:pt x="2612" y="14353"/>
                    <a:pt x="2613" y="14353"/>
                  </a:cubicBezTo>
                  <a:lnTo>
                    <a:pt x="2613" y="14353"/>
                  </a:lnTo>
                  <a:cubicBezTo>
                    <a:pt x="2612" y="14353"/>
                    <a:pt x="2612" y="14354"/>
                    <a:pt x="2612" y="14355"/>
                  </a:cubicBezTo>
                  <a:lnTo>
                    <a:pt x="2612" y="14355"/>
                  </a:lnTo>
                  <a:cubicBezTo>
                    <a:pt x="2612" y="14354"/>
                    <a:pt x="2612" y="14354"/>
                    <a:pt x="2612" y="14354"/>
                  </a:cubicBezTo>
                  <a:lnTo>
                    <a:pt x="2612" y="14354"/>
                  </a:lnTo>
                  <a:cubicBezTo>
                    <a:pt x="2611" y="14355"/>
                    <a:pt x="2611" y="14356"/>
                    <a:pt x="2611" y="14357"/>
                  </a:cubicBezTo>
                  <a:lnTo>
                    <a:pt x="2611" y="14357"/>
                  </a:lnTo>
                  <a:cubicBezTo>
                    <a:pt x="2611" y="14356"/>
                    <a:pt x="2611" y="14355"/>
                    <a:pt x="2612" y="14355"/>
                  </a:cubicBezTo>
                  <a:lnTo>
                    <a:pt x="2612" y="14355"/>
                  </a:lnTo>
                  <a:cubicBezTo>
                    <a:pt x="2611" y="14356"/>
                    <a:pt x="2611" y="14358"/>
                    <a:pt x="2610" y="14359"/>
                  </a:cubicBezTo>
                  <a:cubicBezTo>
                    <a:pt x="2610" y="14358"/>
                    <a:pt x="2611" y="14358"/>
                    <a:pt x="2611" y="14357"/>
                  </a:cubicBezTo>
                  <a:lnTo>
                    <a:pt x="2611" y="14357"/>
                  </a:lnTo>
                  <a:cubicBezTo>
                    <a:pt x="2610" y="14358"/>
                    <a:pt x="2610" y="14359"/>
                    <a:pt x="2609" y="14360"/>
                  </a:cubicBezTo>
                  <a:lnTo>
                    <a:pt x="2608" y="14366"/>
                  </a:lnTo>
                  <a:lnTo>
                    <a:pt x="2608" y="14366"/>
                  </a:lnTo>
                  <a:cubicBezTo>
                    <a:pt x="2551" y="14524"/>
                    <a:pt x="2478" y="14674"/>
                    <a:pt x="2410" y="14828"/>
                  </a:cubicBezTo>
                  <a:cubicBezTo>
                    <a:pt x="2383" y="14884"/>
                    <a:pt x="2357" y="14940"/>
                    <a:pt x="2333" y="14997"/>
                  </a:cubicBezTo>
                  <a:cubicBezTo>
                    <a:pt x="2322" y="15018"/>
                    <a:pt x="2314" y="15040"/>
                    <a:pt x="2309" y="15062"/>
                  </a:cubicBezTo>
                  <a:cubicBezTo>
                    <a:pt x="2307" y="15070"/>
                    <a:pt x="2306" y="15078"/>
                    <a:pt x="2306" y="15086"/>
                  </a:cubicBezTo>
                  <a:cubicBezTo>
                    <a:pt x="2222" y="15243"/>
                    <a:pt x="2133" y="15398"/>
                    <a:pt x="2047" y="15553"/>
                  </a:cubicBezTo>
                  <a:cubicBezTo>
                    <a:pt x="1974" y="15681"/>
                    <a:pt x="1904" y="15811"/>
                    <a:pt x="1838" y="15942"/>
                  </a:cubicBezTo>
                  <a:cubicBezTo>
                    <a:pt x="1776" y="16061"/>
                    <a:pt x="1721" y="16181"/>
                    <a:pt x="1663" y="16300"/>
                  </a:cubicBezTo>
                  <a:cubicBezTo>
                    <a:pt x="1542" y="16547"/>
                    <a:pt x="1418" y="16794"/>
                    <a:pt x="1301" y="17041"/>
                  </a:cubicBezTo>
                  <a:cubicBezTo>
                    <a:pt x="1299" y="17045"/>
                    <a:pt x="1297" y="17049"/>
                    <a:pt x="1296" y="17055"/>
                  </a:cubicBezTo>
                  <a:cubicBezTo>
                    <a:pt x="1293" y="17054"/>
                    <a:pt x="1289" y="17054"/>
                    <a:pt x="1286" y="17054"/>
                  </a:cubicBezTo>
                  <a:cubicBezTo>
                    <a:pt x="1277" y="17054"/>
                    <a:pt x="1267" y="17055"/>
                    <a:pt x="1258" y="17057"/>
                  </a:cubicBezTo>
                  <a:cubicBezTo>
                    <a:pt x="1205" y="17072"/>
                    <a:pt x="1158" y="17101"/>
                    <a:pt x="1123" y="17143"/>
                  </a:cubicBezTo>
                  <a:cubicBezTo>
                    <a:pt x="1083" y="17189"/>
                    <a:pt x="1048" y="17238"/>
                    <a:pt x="1019" y="17291"/>
                  </a:cubicBezTo>
                  <a:cubicBezTo>
                    <a:pt x="954" y="17407"/>
                    <a:pt x="895" y="17527"/>
                    <a:pt x="842" y="17649"/>
                  </a:cubicBezTo>
                  <a:cubicBezTo>
                    <a:pt x="774" y="17804"/>
                    <a:pt x="723" y="17964"/>
                    <a:pt x="671" y="18124"/>
                  </a:cubicBezTo>
                  <a:cubicBezTo>
                    <a:pt x="664" y="18149"/>
                    <a:pt x="656" y="18174"/>
                    <a:pt x="649" y="18198"/>
                  </a:cubicBezTo>
                  <a:cubicBezTo>
                    <a:pt x="648" y="18201"/>
                    <a:pt x="647" y="18204"/>
                    <a:pt x="646" y="18209"/>
                  </a:cubicBezTo>
                  <a:cubicBezTo>
                    <a:pt x="633" y="18251"/>
                    <a:pt x="621" y="18293"/>
                    <a:pt x="610" y="18336"/>
                  </a:cubicBezTo>
                  <a:cubicBezTo>
                    <a:pt x="596" y="18386"/>
                    <a:pt x="580" y="18437"/>
                    <a:pt x="566" y="18486"/>
                  </a:cubicBezTo>
                  <a:cubicBezTo>
                    <a:pt x="565" y="18490"/>
                    <a:pt x="565" y="18493"/>
                    <a:pt x="564" y="18496"/>
                  </a:cubicBezTo>
                  <a:cubicBezTo>
                    <a:pt x="521" y="18651"/>
                    <a:pt x="486" y="18809"/>
                    <a:pt x="450" y="18968"/>
                  </a:cubicBezTo>
                  <a:cubicBezTo>
                    <a:pt x="418" y="19117"/>
                    <a:pt x="384" y="19267"/>
                    <a:pt x="362" y="19418"/>
                  </a:cubicBezTo>
                  <a:cubicBezTo>
                    <a:pt x="344" y="19535"/>
                    <a:pt x="321" y="19654"/>
                    <a:pt x="317" y="19773"/>
                  </a:cubicBezTo>
                  <a:cubicBezTo>
                    <a:pt x="314" y="19889"/>
                    <a:pt x="317" y="20004"/>
                    <a:pt x="327" y="20118"/>
                  </a:cubicBezTo>
                  <a:cubicBezTo>
                    <a:pt x="369" y="20167"/>
                    <a:pt x="345" y="20243"/>
                    <a:pt x="282" y="20259"/>
                  </a:cubicBezTo>
                  <a:cubicBezTo>
                    <a:pt x="269" y="20281"/>
                    <a:pt x="259" y="20304"/>
                    <a:pt x="253" y="20330"/>
                  </a:cubicBezTo>
                  <a:cubicBezTo>
                    <a:pt x="248" y="20367"/>
                    <a:pt x="243" y="20404"/>
                    <a:pt x="242" y="20441"/>
                  </a:cubicBezTo>
                  <a:cubicBezTo>
                    <a:pt x="240" y="20504"/>
                    <a:pt x="242" y="20567"/>
                    <a:pt x="248" y="20631"/>
                  </a:cubicBezTo>
                  <a:cubicBezTo>
                    <a:pt x="254" y="20711"/>
                    <a:pt x="258" y="20795"/>
                    <a:pt x="270" y="20876"/>
                  </a:cubicBezTo>
                  <a:cubicBezTo>
                    <a:pt x="289" y="21025"/>
                    <a:pt x="309" y="21172"/>
                    <a:pt x="332" y="21320"/>
                  </a:cubicBezTo>
                  <a:cubicBezTo>
                    <a:pt x="378" y="21613"/>
                    <a:pt x="425" y="21908"/>
                    <a:pt x="492" y="22198"/>
                  </a:cubicBezTo>
                  <a:cubicBezTo>
                    <a:pt x="510" y="22279"/>
                    <a:pt x="526" y="22362"/>
                    <a:pt x="550" y="22444"/>
                  </a:cubicBezTo>
                  <a:cubicBezTo>
                    <a:pt x="574" y="22524"/>
                    <a:pt x="597" y="22602"/>
                    <a:pt x="620" y="22683"/>
                  </a:cubicBezTo>
                  <a:cubicBezTo>
                    <a:pt x="662" y="22816"/>
                    <a:pt x="711" y="22947"/>
                    <a:pt x="767" y="23076"/>
                  </a:cubicBezTo>
                  <a:cubicBezTo>
                    <a:pt x="827" y="23222"/>
                    <a:pt x="893" y="23364"/>
                    <a:pt x="963" y="23504"/>
                  </a:cubicBezTo>
                  <a:cubicBezTo>
                    <a:pt x="1020" y="23613"/>
                    <a:pt x="1081" y="23719"/>
                    <a:pt x="1140" y="23826"/>
                  </a:cubicBezTo>
                  <a:cubicBezTo>
                    <a:pt x="1150" y="23848"/>
                    <a:pt x="1162" y="23869"/>
                    <a:pt x="1174" y="23891"/>
                  </a:cubicBezTo>
                  <a:cubicBezTo>
                    <a:pt x="1205" y="23945"/>
                    <a:pt x="1265" y="23973"/>
                    <a:pt x="1325" y="23973"/>
                  </a:cubicBezTo>
                  <a:cubicBezTo>
                    <a:pt x="1341" y="23973"/>
                    <a:pt x="1357" y="23971"/>
                    <a:pt x="1372" y="23967"/>
                  </a:cubicBezTo>
                  <a:cubicBezTo>
                    <a:pt x="1372" y="23968"/>
                    <a:pt x="1373" y="23969"/>
                    <a:pt x="1373" y="23970"/>
                  </a:cubicBezTo>
                  <a:cubicBezTo>
                    <a:pt x="1358" y="23977"/>
                    <a:pt x="1343" y="23984"/>
                    <a:pt x="1330" y="23995"/>
                  </a:cubicBezTo>
                  <a:cubicBezTo>
                    <a:pt x="1264" y="24051"/>
                    <a:pt x="1243" y="24156"/>
                    <a:pt x="1294" y="24227"/>
                  </a:cubicBezTo>
                  <a:lnTo>
                    <a:pt x="1308" y="24247"/>
                  </a:lnTo>
                  <a:lnTo>
                    <a:pt x="1310" y="24249"/>
                  </a:lnTo>
                  <a:cubicBezTo>
                    <a:pt x="1332" y="24280"/>
                    <a:pt x="1355" y="24310"/>
                    <a:pt x="1377" y="24340"/>
                  </a:cubicBezTo>
                  <a:cubicBezTo>
                    <a:pt x="1394" y="24364"/>
                    <a:pt x="1410" y="24388"/>
                    <a:pt x="1425" y="24414"/>
                  </a:cubicBezTo>
                  <a:cubicBezTo>
                    <a:pt x="1461" y="24473"/>
                    <a:pt x="1497" y="24531"/>
                    <a:pt x="1532" y="24590"/>
                  </a:cubicBezTo>
                  <a:cubicBezTo>
                    <a:pt x="1629" y="24772"/>
                    <a:pt x="1726" y="24952"/>
                    <a:pt x="1805" y="25142"/>
                  </a:cubicBezTo>
                  <a:cubicBezTo>
                    <a:pt x="1881" y="25325"/>
                    <a:pt x="1955" y="25508"/>
                    <a:pt x="2027" y="25692"/>
                  </a:cubicBezTo>
                  <a:cubicBezTo>
                    <a:pt x="2027" y="25696"/>
                    <a:pt x="2027" y="25698"/>
                    <a:pt x="2028" y="25701"/>
                  </a:cubicBezTo>
                  <a:cubicBezTo>
                    <a:pt x="2036" y="25753"/>
                    <a:pt x="2065" y="25801"/>
                    <a:pt x="2084" y="25849"/>
                  </a:cubicBezTo>
                  <a:cubicBezTo>
                    <a:pt x="2092" y="25868"/>
                    <a:pt x="2101" y="25887"/>
                    <a:pt x="2108" y="25905"/>
                  </a:cubicBezTo>
                  <a:cubicBezTo>
                    <a:pt x="2153" y="26021"/>
                    <a:pt x="2197" y="26137"/>
                    <a:pt x="2242" y="26253"/>
                  </a:cubicBezTo>
                  <a:lnTo>
                    <a:pt x="2242" y="26253"/>
                  </a:lnTo>
                  <a:cubicBezTo>
                    <a:pt x="2241" y="26249"/>
                    <a:pt x="2240" y="26246"/>
                    <a:pt x="2239" y="26242"/>
                  </a:cubicBezTo>
                  <a:lnTo>
                    <a:pt x="2239" y="26242"/>
                  </a:lnTo>
                  <a:cubicBezTo>
                    <a:pt x="2292" y="26381"/>
                    <a:pt x="2349" y="26517"/>
                    <a:pt x="2406" y="26652"/>
                  </a:cubicBezTo>
                  <a:cubicBezTo>
                    <a:pt x="2420" y="26689"/>
                    <a:pt x="2436" y="26726"/>
                    <a:pt x="2452" y="26762"/>
                  </a:cubicBezTo>
                  <a:cubicBezTo>
                    <a:pt x="2462" y="26784"/>
                    <a:pt x="2475" y="26804"/>
                    <a:pt x="2493" y="26821"/>
                  </a:cubicBezTo>
                  <a:lnTo>
                    <a:pt x="2553" y="26988"/>
                  </a:lnTo>
                  <a:cubicBezTo>
                    <a:pt x="2490" y="27030"/>
                    <a:pt x="2461" y="27108"/>
                    <a:pt x="2479" y="27182"/>
                  </a:cubicBezTo>
                  <a:cubicBezTo>
                    <a:pt x="2530" y="27397"/>
                    <a:pt x="2578" y="27614"/>
                    <a:pt x="2622" y="27830"/>
                  </a:cubicBezTo>
                  <a:lnTo>
                    <a:pt x="2622" y="27830"/>
                  </a:lnTo>
                  <a:cubicBezTo>
                    <a:pt x="2622" y="27828"/>
                    <a:pt x="2621" y="27826"/>
                    <a:pt x="2621" y="27824"/>
                  </a:cubicBezTo>
                  <a:lnTo>
                    <a:pt x="2621" y="27824"/>
                  </a:lnTo>
                  <a:cubicBezTo>
                    <a:pt x="2660" y="28028"/>
                    <a:pt x="2703" y="28231"/>
                    <a:pt x="2733" y="28435"/>
                  </a:cubicBezTo>
                  <a:cubicBezTo>
                    <a:pt x="2746" y="28538"/>
                    <a:pt x="2760" y="28639"/>
                    <a:pt x="2774" y="28743"/>
                  </a:cubicBezTo>
                  <a:cubicBezTo>
                    <a:pt x="2787" y="28837"/>
                    <a:pt x="2793" y="28934"/>
                    <a:pt x="2802" y="29029"/>
                  </a:cubicBezTo>
                  <a:cubicBezTo>
                    <a:pt x="2807" y="29119"/>
                    <a:pt x="2812" y="29208"/>
                    <a:pt x="2815" y="29297"/>
                  </a:cubicBezTo>
                  <a:lnTo>
                    <a:pt x="2815" y="29325"/>
                  </a:lnTo>
                  <a:cubicBezTo>
                    <a:pt x="2807" y="29337"/>
                    <a:pt x="2801" y="29349"/>
                    <a:pt x="2796" y="29362"/>
                  </a:cubicBezTo>
                  <a:cubicBezTo>
                    <a:pt x="2757" y="29476"/>
                    <a:pt x="2757" y="29602"/>
                    <a:pt x="2745" y="29720"/>
                  </a:cubicBezTo>
                  <a:cubicBezTo>
                    <a:pt x="2735" y="29830"/>
                    <a:pt x="2720" y="29938"/>
                    <a:pt x="2706" y="30047"/>
                  </a:cubicBezTo>
                  <a:cubicBezTo>
                    <a:pt x="2692" y="30113"/>
                    <a:pt x="2680" y="30183"/>
                    <a:pt x="2662" y="30248"/>
                  </a:cubicBezTo>
                  <a:cubicBezTo>
                    <a:pt x="2644" y="30314"/>
                    <a:pt x="2627" y="30377"/>
                    <a:pt x="2609" y="30441"/>
                  </a:cubicBezTo>
                  <a:cubicBezTo>
                    <a:pt x="2612" y="30437"/>
                    <a:pt x="2613" y="30434"/>
                    <a:pt x="2614" y="30431"/>
                  </a:cubicBezTo>
                  <a:lnTo>
                    <a:pt x="2614" y="30431"/>
                  </a:lnTo>
                  <a:cubicBezTo>
                    <a:pt x="2613" y="30435"/>
                    <a:pt x="2610" y="30440"/>
                    <a:pt x="2609" y="30444"/>
                  </a:cubicBezTo>
                  <a:lnTo>
                    <a:pt x="2608" y="30447"/>
                  </a:lnTo>
                  <a:lnTo>
                    <a:pt x="2608" y="30447"/>
                  </a:lnTo>
                  <a:cubicBezTo>
                    <a:pt x="2604" y="30457"/>
                    <a:pt x="2600" y="30468"/>
                    <a:pt x="2597" y="30478"/>
                  </a:cubicBezTo>
                  <a:cubicBezTo>
                    <a:pt x="2509" y="30585"/>
                    <a:pt x="2437" y="30707"/>
                    <a:pt x="2373" y="30829"/>
                  </a:cubicBezTo>
                  <a:cubicBezTo>
                    <a:pt x="2296" y="30978"/>
                    <a:pt x="2220" y="31130"/>
                    <a:pt x="2145" y="31281"/>
                  </a:cubicBezTo>
                  <a:cubicBezTo>
                    <a:pt x="2007" y="31563"/>
                    <a:pt x="1868" y="31845"/>
                    <a:pt x="1721" y="32124"/>
                  </a:cubicBezTo>
                  <a:cubicBezTo>
                    <a:pt x="1636" y="32278"/>
                    <a:pt x="1551" y="32430"/>
                    <a:pt x="1464" y="32582"/>
                  </a:cubicBezTo>
                  <a:cubicBezTo>
                    <a:pt x="1453" y="32599"/>
                    <a:pt x="1443" y="32615"/>
                    <a:pt x="1433" y="32632"/>
                  </a:cubicBezTo>
                  <a:lnTo>
                    <a:pt x="1431" y="32632"/>
                  </a:lnTo>
                  <a:cubicBezTo>
                    <a:pt x="1377" y="32646"/>
                    <a:pt x="1333" y="32682"/>
                    <a:pt x="1308" y="32732"/>
                  </a:cubicBezTo>
                  <a:cubicBezTo>
                    <a:pt x="1292" y="32761"/>
                    <a:pt x="1285" y="32799"/>
                    <a:pt x="1278" y="32835"/>
                  </a:cubicBezTo>
                  <a:cubicBezTo>
                    <a:pt x="1214" y="32945"/>
                    <a:pt x="1160" y="33062"/>
                    <a:pt x="1102" y="33174"/>
                  </a:cubicBezTo>
                  <a:cubicBezTo>
                    <a:pt x="1104" y="33168"/>
                    <a:pt x="1108" y="33161"/>
                    <a:pt x="1111" y="33155"/>
                  </a:cubicBezTo>
                  <a:lnTo>
                    <a:pt x="1111" y="33155"/>
                  </a:lnTo>
                  <a:cubicBezTo>
                    <a:pt x="1018" y="33313"/>
                    <a:pt x="920" y="33470"/>
                    <a:pt x="836" y="33635"/>
                  </a:cubicBezTo>
                  <a:cubicBezTo>
                    <a:pt x="826" y="33654"/>
                    <a:pt x="817" y="33673"/>
                    <a:pt x="807" y="33692"/>
                  </a:cubicBezTo>
                  <a:cubicBezTo>
                    <a:pt x="799" y="33691"/>
                    <a:pt x="790" y="33691"/>
                    <a:pt x="782" y="33691"/>
                  </a:cubicBezTo>
                  <a:cubicBezTo>
                    <a:pt x="715" y="33691"/>
                    <a:pt x="651" y="33728"/>
                    <a:pt x="619" y="33790"/>
                  </a:cubicBezTo>
                  <a:cubicBezTo>
                    <a:pt x="572" y="33877"/>
                    <a:pt x="522" y="33964"/>
                    <a:pt x="483" y="34056"/>
                  </a:cubicBezTo>
                  <a:cubicBezTo>
                    <a:pt x="443" y="34153"/>
                    <a:pt x="408" y="34252"/>
                    <a:pt x="378" y="34353"/>
                  </a:cubicBezTo>
                  <a:cubicBezTo>
                    <a:pt x="317" y="34554"/>
                    <a:pt x="253" y="34751"/>
                    <a:pt x="213" y="34956"/>
                  </a:cubicBezTo>
                  <a:cubicBezTo>
                    <a:pt x="173" y="35167"/>
                    <a:pt x="131" y="35377"/>
                    <a:pt x="103" y="35590"/>
                  </a:cubicBezTo>
                  <a:cubicBezTo>
                    <a:pt x="87" y="35703"/>
                    <a:pt x="74" y="35815"/>
                    <a:pt x="65" y="35928"/>
                  </a:cubicBezTo>
                  <a:cubicBezTo>
                    <a:pt x="56" y="36033"/>
                    <a:pt x="53" y="36139"/>
                    <a:pt x="48" y="36244"/>
                  </a:cubicBezTo>
                  <a:cubicBezTo>
                    <a:pt x="38" y="36414"/>
                    <a:pt x="21" y="36583"/>
                    <a:pt x="13" y="36751"/>
                  </a:cubicBezTo>
                  <a:cubicBezTo>
                    <a:pt x="5" y="36924"/>
                    <a:pt x="0" y="37095"/>
                    <a:pt x="5" y="37266"/>
                  </a:cubicBezTo>
                  <a:cubicBezTo>
                    <a:pt x="9" y="37449"/>
                    <a:pt x="12" y="37632"/>
                    <a:pt x="35" y="37814"/>
                  </a:cubicBezTo>
                  <a:cubicBezTo>
                    <a:pt x="60" y="37997"/>
                    <a:pt x="109" y="38180"/>
                    <a:pt x="157" y="38358"/>
                  </a:cubicBezTo>
                  <a:cubicBezTo>
                    <a:pt x="244" y="38682"/>
                    <a:pt x="335" y="39012"/>
                    <a:pt x="471" y="39319"/>
                  </a:cubicBezTo>
                  <a:cubicBezTo>
                    <a:pt x="617" y="39645"/>
                    <a:pt x="789" y="39960"/>
                    <a:pt x="963" y="40270"/>
                  </a:cubicBezTo>
                  <a:cubicBezTo>
                    <a:pt x="1043" y="40414"/>
                    <a:pt x="1138" y="40549"/>
                    <a:pt x="1234" y="40682"/>
                  </a:cubicBezTo>
                  <a:cubicBezTo>
                    <a:pt x="1331" y="40822"/>
                    <a:pt x="1437" y="40958"/>
                    <a:pt x="1551" y="41084"/>
                  </a:cubicBezTo>
                  <a:cubicBezTo>
                    <a:pt x="1674" y="41219"/>
                    <a:pt x="1812" y="41340"/>
                    <a:pt x="1948" y="41459"/>
                  </a:cubicBezTo>
                  <a:cubicBezTo>
                    <a:pt x="2079" y="41576"/>
                    <a:pt x="2235" y="41661"/>
                    <a:pt x="2383" y="41754"/>
                  </a:cubicBezTo>
                  <a:cubicBezTo>
                    <a:pt x="2466" y="41803"/>
                    <a:pt x="2549" y="41852"/>
                    <a:pt x="2634" y="41896"/>
                  </a:cubicBezTo>
                  <a:cubicBezTo>
                    <a:pt x="2713" y="41939"/>
                    <a:pt x="2798" y="41972"/>
                    <a:pt x="2882" y="42005"/>
                  </a:cubicBezTo>
                  <a:cubicBezTo>
                    <a:pt x="3051" y="42072"/>
                    <a:pt x="3221" y="42137"/>
                    <a:pt x="3394" y="42195"/>
                  </a:cubicBezTo>
                  <a:cubicBezTo>
                    <a:pt x="3480" y="42225"/>
                    <a:pt x="3568" y="42249"/>
                    <a:pt x="3658" y="42269"/>
                  </a:cubicBezTo>
                  <a:lnTo>
                    <a:pt x="3665" y="42270"/>
                  </a:lnTo>
                  <a:cubicBezTo>
                    <a:pt x="3676" y="42278"/>
                    <a:pt x="3688" y="42285"/>
                    <a:pt x="3699" y="42293"/>
                  </a:cubicBezTo>
                  <a:lnTo>
                    <a:pt x="3701" y="42294"/>
                  </a:lnTo>
                  <a:cubicBezTo>
                    <a:pt x="3709" y="42303"/>
                    <a:pt x="3718" y="42310"/>
                    <a:pt x="3728" y="42315"/>
                  </a:cubicBezTo>
                  <a:cubicBezTo>
                    <a:pt x="3755" y="42334"/>
                    <a:pt x="3789" y="42344"/>
                    <a:pt x="3822" y="42344"/>
                  </a:cubicBezTo>
                  <a:cubicBezTo>
                    <a:pt x="3854" y="42343"/>
                    <a:pt x="3885" y="42334"/>
                    <a:pt x="3912" y="42317"/>
                  </a:cubicBezTo>
                  <a:cubicBezTo>
                    <a:pt x="3932" y="42321"/>
                    <a:pt x="3952" y="42322"/>
                    <a:pt x="3971" y="42322"/>
                  </a:cubicBezTo>
                  <a:cubicBezTo>
                    <a:pt x="4016" y="42322"/>
                    <a:pt x="4058" y="42309"/>
                    <a:pt x="4095" y="42286"/>
                  </a:cubicBezTo>
                  <a:cubicBezTo>
                    <a:pt x="4199" y="42314"/>
                    <a:pt x="4308" y="42329"/>
                    <a:pt x="4418" y="42331"/>
                  </a:cubicBezTo>
                  <a:lnTo>
                    <a:pt x="4456" y="42331"/>
                  </a:lnTo>
                  <a:cubicBezTo>
                    <a:pt x="4601" y="42327"/>
                    <a:pt x="4744" y="42301"/>
                    <a:pt x="4882" y="42253"/>
                  </a:cubicBezTo>
                  <a:cubicBezTo>
                    <a:pt x="4950" y="42230"/>
                    <a:pt x="5023" y="42209"/>
                    <a:pt x="5088" y="42177"/>
                  </a:cubicBezTo>
                  <a:cubicBezTo>
                    <a:pt x="5144" y="42151"/>
                    <a:pt x="5184" y="42097"/>
                    <a:pt x="5191" y="42034"/>
                  </a:cubicBezTo>
                  <a:cubicBezTo>
                    <a:pt x="5210" y="42029"/>
                    <a:pt x="5228" y="42022"/>
                    <a:pt x="5245" y="42012"/>
                  </a:cubicBezTo>
                  <a:cubicBezTo>
                    <a:pt x="5269" y="42024"/>
                    <a:pt x="5294" y="42029"/>
                    <a:pt x="5319" y="42029"/>
                  </a:cubicBezTo>
                  <a:cubicBezTo>
                    <a:pt x="5375" y="42029"/>
                    <a:pt x="5429" y="42002"/>
                    <a:pt x="5465" y="41955"/>
                  </a:cubicBezTo>
                  <a:cubicBezTo>
                    <a:pt x="5513" y="41897"/>
                    <a:pt x="5552" y="41830"/>
                    <a:pt x="5592" y="41767"/>
                  </a:cubicBezTo>
                  <a:cubicBezTo>
                    <a:pt x="5621" y="41727"/>
                    <a:pt x="5653" y="41682"/>
                    <a:pt x="5665" y="41633"/>
                  </a:cubicBezTo>
                  <a:cubicBezTo>
                    <a:pt x="5667" y="41625"/>
                    <a:pt x="5669" y="41615"/>
                    <a:pt x="5669" y="41606"/>
                  </a:cubicBezTo>
                  <a:cubicBezTo>
                    <a:pt x="5696" y="41559"/>
                    <a:pt x="5722" y="41512"/>
                    <a:pt x="5748" y="41465"/>
                  </a:cubicBezTo>
                  <a:cubicBezTo>
                    <a:pt x="5780" y="41406"/>
                    <a:pt x="5815" y="41350"/>
                    <a:pt x="5844" y="41291"/>
                  </a:cubicBezTo>
                  <a:cubicBezTo>
                    <a:pt x="5893" y="41197"/>
                    <a:pt x="5934" y="41100"/>
                    <a:pt x="5967" y="41000"/>
                  </a:cubicBezTo>
                  <a:cubicBezTo>
                    <a:pt x="5991" y="40925"/>
                    <a:pt x="6010" y="40847"/>
                    <a:pt x="6027" y="40769"/>
                  </a:cubicBezTo>
                  <a:cubicBezTo>
                    <a:pt x="6066" y="40587"/>
                    <a:pt x="6095" y="40403"/>
                    <a:pt x="6114" y="40220"/>
                  </a:cubicBezTo>
                  <a:cubicBezTo>
                    <a:pt x="6133" y="40045"/>
                    <a:pt x="6115" y="39875"/>
                    <a:pt x="6098" y="39702"/>
                  </a:cubicBezTo>
                  <a:lnTo>
                    <a:pt x="6098" y="39702"/>
                  </a:lnTo>
                  <a:cubicBezTo>
                    <a:pt x="6099" y="39706"/>
                    <a:pt x="6099" y="39710"/>
                    <a:pt x="6100" y="39714"/>
                  </a:cubicBezTo>
                  <a:lnTo>
                    <a:pt x="6100" y="39714"/>
                  </a:lnTo>
                  <a:cubicBezTo>
                    <a:pt x="6084" y="39540"/>
                    <a:pt x="6073" y="39368"/>
                    <a:pt x="6062" y="39194"/>
                  </a:cubicBezTo>
                  <a:cubicBezTo>
                    <a:pt x="6049" y="39012"/>
                    <a:pt x="6026" y="38830"/>
                    <a:pt x="5990" y="38651"/>
                  </a:cubicBezTo>
                  <a:cubicBezTo>
                    <a:pt x="5954" y="38472"/>
                    <a:pt x="5904" y="38298"/>
                    <a:pt x="5855" y="38124"/>
                  </a:cubicBezTo>
                  <a:cubicBezTo>
                    <a:pt x="5811" y="37963"/>
                    <a:pt x="5768" y="37802"/>
                    <a:pt x="5727" y="37639"/>
                  </a:cubicBezTo>
                  <a:lnTo>
                    <a:pt x="5727" y="37639"/>
                  </a:lnTo>
                  <a:lnTo>
                    <a:pt x="5728" y="37644"/>
                  </a:lnTo>
                  <a:cubicBezTo>
                    <a:pt x="5727" y="37640"/>
                    <a:pt x="5726" y="37636"/>
                    <a:pt x="5725" y="37632"/>
                  </a:cubicBezTo>
                  <a:cubicBezTo>
                    <a:pt x="5725" y="37629"/>
                    <a:pt x="5725" y="37626"/>
                    <a:pt x="5724" y="37624"/>
                  </a:cubicBezTo>
                  <a:lnTo>
                    <a:pt x="5724" y="37624"/>
                  </a:lnTo>
                  <a:cubicBezTo>
                    <a:pt x="5724" y="37624"/>
                    <a:pt x="5724" y="37624"/>
                    <a:pt x="5724" y="37624"/>
                  </a:cubicBezTo>
                  <a:cubicBezTo>
                    <a:pt x="5659" y="37333"/>
                    <a:pt x="5623" y="37038"/>
                    <a:pt x="5594" y="36742"/>
                  </a:cubicBezTo>
                  <a:lnTo>
                    <a:pt x="5594" y="36742"/>
                  </a:lnTo>
                  <a:cubicBezTo>
                    <a:pt x="5596" y="36749"/>
                    <a:pt x="5596" y="36757"/>
                    <a:pt x="5597" y="36766"/>
                  </a:cubicBezTo>
                  <a:cubicBezTo>
                    <a:pt x="5590" y="36673"/>
                    <a:pt x="5583" y="36582"/>
                    <a:pt x="5583" y="36489"/>
                  </a:cubicBezTo>
                  <a:cubicBezTo>
                    <a:pt x="5583" y="36398"/>
                    <a:pt x="5585" y="36309"/>
                    <a:pt x="5587" y="36218"/>
                  </a:cubicBezTo>
                  <a:lnTo>
                    <a:pt x="5587" y="36218"/>
                  </a:lnTo>
                  <a:cubicBezTo>
                    <a:pt x="5587" y="36219"/>
                    <a:pt x="5586" y="36221"/>
                    <a:pt x="5586" y="36222"/>
                  </a:cubicBezTo>
                  <a:cubicBezTo>
                    <a:pt x="5592" y="36099"/>
                    <a:pt x="5597" y="35974"/>
                    <a:pt x="5601" y="35850"/>
                  </a:cubicBezTo>
                  <a:cubicBezTo>
                    <a:pt x="5603" y="35734"/>
                    <a:pt x="5602" y="35617"/>
                    <a:pt x="5603" y="35502"/>
                  </a:cubicBezTo>
                  <a:lnTo>
                    <a:pt x="5603" y="35525"/>
                  </a:lnTo>
                  <a:cubicBezTo>
                    <a:pt x="5616" y="35290"/>
                    <a:pt x="5643" y="35057"/>
                    <a:pt x="5655" y="34822"/>
                  </a:cubicBezTo>
                  <a:cubicBezTo>
                    <a:pt x="5664" y="34701"/>
                    <a:pt x="5667" y="34578"/>
                    <a:pt x="5681" y="34457"/>
                  </a:cubicBezTo>
                  <a:cubicBezTo>
                    <a:pt x="5695" y="34341"/>
                    <a:pt x="5709" y="34227"/>
                    <a:pt x="5727" y="34112"/>
                  </a:cubicBezTo>
                  <a:cubicBezTo>
                    <a:pt x="5752" y="33989"/>
                    <a:pt x="5777" y="33867"/>
                    <a:pt x="5806" y="33746"/>
                  </a:cubicBezTo>
                  <a:cubicBezTo>
                    <a:pt x="5839" y="33623"/>
                    <a:pt x="5874" y="33498"/>
                    <a:pt x="5909" y="33375"/>
                  </a:cubicBezTo>
                  <a:lnTo>
                    <a:pt x="5909" y="33375"/>
                  </a:lnTo>
                  <a:cubicBezTo>
                    <a:pt x="5906" y="33381"/>
                    <a:pt x="5905" y="33388"/>
                    <a:pt x="5901" y="33396"/>
                  </a:cubicBezTo>
                  <a:cubicBezTo>
                    <a:pt x="5981" y="33143"/>
                    <a:pt x="6062" y="32891"/>
                    <a:pt x="6140" y="32639"/>
                  </a:cubicBezTo>
                  <a:cubicBezTo>
                    <a:pt x="6219" y="32389"/>
                    <a:pt x="6310" y="32143"/>
                    <a:pt x="6382" y="31893"/>
                  </a:cubicBezTo>
                  <a:cubicBezTo>
                    <a:pt x="6457" y="31626"/>
                    <a:pt x="6530" y="31358"/>
                    <a:pt x="6610" y="31093"/>
                  </a:cubicBezTo>
                  <a:cubicBezTo>
                    <a:pt x="6692" y="30849"/>
                    <a:pt x="6778" y="30607"/>
                    <a:pt x="6875" y="30371"/>
                  </a:cubicBezTo>
                  <a:cubicBezTo>
                    <a:pt x="6973" y="30131"/>
                    <a:pt x="7080" y="29894"/>
                    <a:pt x="7181" y="29655"/>
                  </a:cubicBezTo>
                  <a:cubicBezTo>
                    <a:pt x="7204" y="29637"/>
                    <a:pt x="7224" y="29615"/>
                    <a:pt x="7242" y="29590"/>
                  </a:cubicBezTo>
                  <a:cubicBezTo>
                    <a:pt x="7287" y="29528"/>
                    <a:pt x="7326" y="29463"/>
                    <a:pt x="7361" y="29394"/>
                  </a:cubicBezTo>
                  <a:cubicBezTo>
                    <a:pt x="7398" y="29320"/>
                    <a:pt x="7430" y="29245"/>
                    <a:pt x="7460" y="29168"/>
                  </a:cubicBezTo>
                  <a:cubicBezTo>
                    <a:pt x="7489" y="29092"/>
                    <a:pt x="7520" y="29013"/>
                    <a:pt x="7542" y="28932"/>
                  </a:cubicBezTo>
                  <a:cubicBezTo>
                    <a:pt x="7599" y="28731"/>
                    <a:pt x="7657" y="28530"/>
                    <a:pt x="7688" y="28322"/>
                  </a:cubicBezTo>
                  <a:cubicBezTo>
                    <a:pt x="7724" y="28074"/>
                    <a:pt x="7740" y="27823"/>
                    <a:pt x="7735" y="27573"/>
                  </a:cubicBezTo>
                  <a:lnTo>
                    <a:pt x="7735" y="27550"/>
                  </a:lnTo>
                  <a:cubicBezTo>
                    <a:pt x="7737" y="27492"/>
                    <a:pt x="7735" y="27432"/>
                    <a:pt x="7733" y="27374"/>
                  </a:cubicBezTo>
                  <a:cubicBezTo>
                    <a:pt x="7733" y="27361"/>
                    <a:pt x="7732" y="27349"/>
                    <a:pt x="7732" y="27336"/>
                  </a:cubicBezTo>
                  <a:cubicBezTo>
                    <a:pt x="7789" y="27305"/>
                    <a:pt x="7824" y="27244"/>
                    <a:pt x="7823" y="27179"/>
                  </a:cubicBezTo>
                  <a:cubicBezTo>
                    <a:pt x="7809" y="26834"/>
                    <a:pt x="7783" y="26493"/>
                    <a:pt x="7722" y="26152"/>
                  </a:cubicBezTo>
                  <a:cubicBezTo>
                    <a:pt x="7696" y="26014"/>
                    <a:pt x="7669" y="25878"/>
                    <a:pt x="7640" y="25742"/>
                  </a:cubicBezTo>
                  <a:lnTo>
                    <a:pt x="7640" y="25718"/>
                  </a:lnTo>
                  <a:cubicBezTo>
                    <a:pt x="7624" y="25535"/>
                    <a:pt x="7567" y="25365"/>
                    <a:pt x="7511" y="25192"/>
                  </a:cubicBezTo>
                  <a:cubicBezTo>
                    <a:pt x="7503" y="25172"/>
                    <a:pt x="7497" y="25152"/>
                    <a:pt x="7489" y="25132"/>
                  </a:cubicBezTo>
                  <a:cubicBezTo>
                    <a:pt x="7487" y="25124"/>
                    <a:pt x="7485" y="25118"/>
                    <a:pt x="7483" y="25112"/>
                  </a:cubicBezTo>
                  <a:cubicBezTo>
                    <a:pt x="7478" y="25090"/>
                    <a:pt x="7471" y="25067"/>
                    <a:pt x="7464" y="25045"/>
                  </a:cubicBezTo>
                  <a:cubicBezTo>
                    <a:pt x="7458" y="25024"/>
                    <a:pt x="7447" y="25005"/>
                    <a:pt x="7433" y="24987"/>
                  </a:cubicBezTo>
                  <a:lnTo>
                    <a:pt x="7406" y="24918"/>
                  </a:lnTo>
                  <a:cubicBezTo>
                    <a:pt x="7318" y="24703"/>
                    <a:pt x="7225" y="24488"/>
                    <a:pt x="7133" y="24275"/>
                  </a:cubicBezTo>
                  <a:cubicBezTo>
                    <a:pt x="7071" y="24135"/>
                    <a:pt x="7014" y="23993"/>
                    <a:pt x="6954" y="23852"/>
                  </a:cubicBezTo>
                  <a:cubicBezTo>
                    <a:pt x="6921" y="23754"/>
                    <a:pt x="6886" y="23657"/>
                    <a:pt x="6850" y="23560"/>
                  </a:cubicBezTo>
                  <a:cubicBezTo>
                    <a:pt x="6834" y="23515"/>
                    <a:pt x="6817" y="23471"/>
                    <a:pt x="6800" y="23427"/>
                  </a:cubicBezTo>
                  <a:cubicBezTo>
                    <a:pt x="6796" y="23394"/>
                    <a:pt x="6789" y="23362"/>
                    <a:pt x="6787" y="23329"/>
                  </a:cubicBezTo>
                  <a:cubicBezTo>
                    <a:pt x="6785" y="23314"/>
                    <a:pt x="6784" y="23297"/>
                    <a:pt x="6785" y="23280"/>
                  </a:cubicBezTo>
                  <a:cubicBezTo>
                    <a:pt x="6786" y="23264"/>
                    <a:pt x="6788" y="23248"/>
                    <a:pt x="6790" y="23231"/>
                  </a:cubicBezTo>
                  <a:cubicBezTo>
                    <a:pt x="6800" y="23143"/>
                    <a:pt x="6743" y="23061"/>
                    <a:pt x="6656" y="23039"/>
                  </a:cubicBezTo>
                  <a:cubicBezTo>
                    <a:pt x="6563" y="22791"/>
                    <a:pt x="6470" y="22542"/>
                    <a:pt x="6378" y="22293"/>
                  </a:cubicBezTo>
                  <a:lnTo>
                    <a:pt x="6302" y="22055"/>
                  </a:lnTo>
                  <a:cubicBezTo>
                    <a:pt x="6232" y="21833"/>
                    <a:pt x="6165" y="21611"/>
                    <a:pt x="6103" y="21387"/>
                  </a:cubicBezTo>
                  <a:cubicBezTo>
                    <a:pt x="6075" y="21275"/>
                    <a:pt x="6045" y="21164"/>
                    <a:pt x="6019" y="21052"/>
                  </a:cubicBezTo>
                  <a:cubicBezTo>
                    <a:pt x="5995" y="20955"/>
                    <a:pt x="5980" y="20855"/>
                    <a:pt x="5950" y="20757"/>
                  </a:cubicBezTo>
                  <a:cubicBezTo>
                    <a:pt x="5946" y="20746"/>
                    <a:pt x="5939" y="20734"/>
                    <a:pt x="5931" y="20723"/>
                  </a:cubicBezTo>
                  <a:cubicBezTo>
                    <a:pt x="5925" y="20661"/>
                    <a:pt x="5920" y="20599"/>
                    <a:pt x="5911" y="20538"/>
                  </a:cubicBezTo>
                  <a:cubicBezTo>
                    <a:pt x="5895" y="20410"/>
                    <a:pt x="5878" y="20283"/>
                    <a:pt x="5867" y="20156"/>
                  </a:cubicBezTo>
                  <a:lnTo>
                    <a:pt x="5867" y="20158"/>
                  </a:lnTo>
                  <a:cubicBezTo>
                    <a:pt x="5861" y="20067"/>
                    <a:pt x="5859" y="19976"/>
                    <a:pt x="5861" y="19884"/>
                  </a:cubicBezTo>
                  <a:cubicBezTo>
                    <a:pt x="5871" y="19721"/>
                    <a:pt x="5884" y="19557"/>
                    <a:pt x="5891" y="19393"/>
                  </a:cubicBezTo>
                  <a:cubicBezTo>
                    <a:pt x="5897" y="19224"/>
                    <a:pt x="5904" y="19054"/>
                    <a:pt x="5912" y="18885"/>
                  </a:cubicBezTo>
                  <a:cubicBezTo>
                    <a:pt x="5920" y="18744"/>
                    <a:pt x="5935" y="18604"/>
                    <a:pt x="5958" y="18463"/>
                  </a:cubicBezTo>
                  <a:cubicBezTo>
                    <a:pt x="5985" y="18326"/>
                    <a:pt x="6013" y="18187"/>
                    <a:pt x="6039" y="18047"/>
                  </a:cubicBezTo>
                  <a:cubicBezTo>
                    <a:pt x="6061" y="17923"/>
                    <a:pt x="6078" y="17797"/>
                    <a:pt x="6099" y="17671"/>
                  </a:cubicBezTo>
                  <a:cubicBezTo>
                    <a:pt x="6128" y="17700"/>
                    <a:pt x="6168" y="17716"/>
                    <a:pt x="6209" y="17716"/>
                  </a:cubicBezTo>
                  <a:cubicBezTo>
                    <a:pt x="6300" y="17716"/>
                    <a:pt x="6376" y="17648"/>
                    <a:pt x="6387" y="17558"/>
                  </a:cubicBezTo>
                  <a:cubicBezTo>
                    <a:pt x="6403" y="17423"/>
                    <a:pt x="6409" y="17286"/>
                    <a:pt x="6430" y="17150"/>
                  </a:cubicBezTo>
                  <a:cubicBezTo>
                    <a:pt x="6462" y="16997"/>
                    <a:pt x="6501" y="16845"/>
                    <a:pt x="6535" y="16690"/>
                  </a:cubicBezTo>
                  <a:cubicBezTo>
                    <a:pt x="6569" y="16540"/>
                    <a:pt x="6595" y="16388"/>
                    <a:pt x="6630" y="16237"/>
                  </a:cubicBezTo>
                  <a:cubicBezTo>
                    <a:pt x="6661" y="16113"/>
                    <a:pt x="6698" y="15990"/>
                    <a:pt x="6726" y="15865"/>
                  </a:cubicBezTo>
                  <a:cubicBezTo>
                    <a:pt x="6754" y="15743"/>
                    <a:pt x="6774" y="15621"/>
                    <a:pt x="6797" y="15498"/>
                  </a:cubicBezTo>
                  <a:lnTo>
                    <a:pt x="6797" y="15498"/>
                  </a:lnTo>
                  <a:cubicBezTo>
                    <a:pt x="6797" y="15499"/>
                    <a:pt x="6797" y="15500"/>
                    <a:pt x="6797" y="15501"/>
                  </a:cubicBezTo>
                  <a:lnTo>
                    <a:pt x="6797" y="15501"/>
                  </a:lnTo>
                  <a:cubicBezTo>
                    <a:pt x="6818" y="15389"/>
                    <a:pt x="6841" y="15278"/>
                    <a:pt x="6862" y="15166"/>
                  </a:cubicBezTo>
                  <a:cubicBezTo>
                    <a:pt x="6879" y="15065"/>
                    <a:pt x="6892" y="14965"/>
                    <a:pt x="6905" y="14863"/>
                  </a:cubicBezTo>
                  <a:cubicBezTo>
                    <a:pt x="6922" y="14695"/>
                    <a:pt x="6939" y="14525"/>
                    <a:pt x="6960" y="14355"/>
                  </a:cubicBezTo>
                  <a:cubicBezTo>
                    <a:pt x="6963" y="14329"/>
                    <a:pt x="6966" y="14301"/>
                    <a:pt x="6969" y="14275"/>
                  </a:cubicBezTo>
                  <a:cubicBezTo>
                    <a:pt x="7034" y="14252"/>
                    <a:pt x="7082" y="14195"/>
                    <a:pt x="7091" y="14127"/>
                  </a:cubicBezTo>
                  <a:cubicBezTo>
                    <a:pt x="7091" y="14126"/>
                    <a:pt x="7091" y="14124"/>
                    <a:pt x="7092" y="14122"/>
                  </a:cubicBezTo>
                  <a:cubicBezTo>
                    <a:pt x="7101" y="14085"/>
                    <a:pt x="7113" y="14048"/>
                    <a:pt x="7123" y="14012"/>
                  </a:cubicBezTo>
                  <a:cubicBezTo>
                    <a:pt x="7196" y="13776"/>
                    <a:pt x="7258" y="13536"/>
                    <a:pt x="7271" y="13289"/>
                  </a:cubicBezTo>
                  <a:cubicBezTo>
                    <a:pt x="7280" y="13104"/>
                    <a:pt x="7285" y="12919"/>
                    <a:pt x="7296" y="12734"/>
                  </a:cubicBezTo>
                  <a:cubicBezTo>
                    <a:pt x="7306" y="12548"/>
                    <a:pt x="7304" y="12362"/>
                    <a:pt x="7291" y="12176"/>
                  </a:cubicBezTo>
                  <a:cubicBezTo>
                    <a:pt x="7276" y="11986"/>
                    <a:pt x="7241" y="11800"/>
                    <a:pt x="7214" y="11613"/>
                  </a:cubicBezTo>
                  <a:cubicBezTo>
                    <a:pt x="7189" y="11440"/>
                    <a:pt x="7163" y="11268"/>
                    <a:pt x="7138" y="11096"/>
                  </a:cubicBezTo>
                  <a:cubicBezTo>
                    <a:pt x="7126" y="10819"/>
                    <a:pt x="7103" y="10543"/>
                    <a:pt x="7098" y="10266"/>
                  </a:cubicBezTo>
                  <a:cubicBezTo>
                    <a:pt x="7098" y="10259"/>
                    <a:pt x="7099" y="10253"/>
                    <a:pt x="7099" y="10247"/>
                  </a:cubicBezTo>
                  <a:cubicBezTo>
                    <a:pt x="7100" y="10244"/>
                    <a:pt x="7100" y="10240"/>
                    <a:pt x="7101" y="10237"/>
                  </a:cubicBezTo>
                  <a:cubicBezTo>
                    <a:pt x="7125" y="10142"/>
                    <a:pt x="7068" y="10045"/>
                    <a:pt x="6973" y="10020"/>
                  </a:cubicBezTo>
                  <a:cubicBezTo>
                    <a:pt x="6964" y="10018"/>
                    <a:pt x="6954" y="10017"/>
                    <a:pt x="6944" y="10017"/>
                  </a:cubicBezTo>
                  <a:cubicBezTo>
                    <a:pt x="6939" y="10017"/>
                    <a:pt x="6933" y="10017"/>
                    <a:pt x="6928" y="10018"/>
                  </a:cubicBezTo>
                  <a:cubicBezTo>
                    <a:pt x="6899" y="9876"/>
                    <a:pt x="6877" y="9735"/>
                    <a:pt x="6848" y="9594"/>
                  </a:cubicBezTo>
                  <a:cubicBezTo>
                    <a:pt x="6816" y="9447"/>
                    <a:pt x="6779" y="9303"/>
                    <a:pt x="6739" y="9158"/>
                  </a:cubicBezTo>
                  <a:cubicBezTo>
                    <a:pt x="6700" y="9019"/>
                    <a:pt x="6664" y="8878"/>
                    <a:pt x="6627" y="8738"/>
                  </a:cubicBezTo>
                  <a:cubicBezTo>
                    <a:pt x="6593" y="8603"/>
                    <a:pt x="6550" y="8472"/>
                    <a:pt x="6502" y="8339"/>
                  </a:cubicBezTo>
                  <a:cubicBezTo>
                    <a:pt x="6451" y="8190"/>
                    <a:pt x="6390" y="8046"/>
                    <a:pt x="6325" y="7904"/>
                  </a:cubicBezTo>
                  <a:lnTo>
                    <a:pt x="6313" y="7877"/>
                  </a:lnTo>
                  <a:cubicBezTo>
                    <a:pt x="6347" y="7837"/>
                    <a:pt x="6366" y="7787"/>
                    <a:pt x="6357" y="7736"/>
                  </a:cubicBezTo>
                  <a:cubicBezTo>
                    <a:pt x="6333" y="7625"/>
                    <a:pt x="6282" y="7517"/>
                    <a:pt x="6239" y="7412"/>
                  </a:cubicBezTo>
                  <a:cubicBezTo>
                    <a:pt x="6210" y="7339"/>
                    <a:pt x="6181" y="7268"/>
                    <a:pt x="6153" y="7194"/>
                  </a:cubicBezTo>
                  <a:cubicBezTo>
                    <a:pt x="6093" y="7040"/>
                    <a:pt x="6035" y="6886"/>
                    <a:pt x="5975" y="6731"/>
                  </a:cubicBezTo>
                  <a:cubicBezTo>
                    <a:pt x="5923" y="6578"/>
                    <a:pt x="5870" y="6426"/>
                    <a:pt x="5820" y="6273"/>
                  </a:cubicBezTo>
                  <a:cubicBezTo>
                    <a:pt x="5774" y="6131"/>
                    <a:pt x="5735" y="5990"/>
                    <a:pt x="5695" y="5848"/>
                  </a:cubicBezTo>
                  <a:cubicBezTo>
                    <a:pt x="5614" y="5566"/>
                    <a:pt x="5547" y="5281"/>
                    <a:pt x="5484" y="4994"/>
                  </a:cubicBezTo>
                  <a:lnTo>
                    <a:pt x="5484" y="4994"/>
                  </a:lnTo>
                  <a:cubicBezTo>
                    <a:pt x="5485" y="4998"/>
                    <a:pt x="5486" y="5002"/>
                    <a:pt x="5487" y="5006"/>
                  </a:cubicBezTo>
                  <a:lnTo>
                    <a:pt x="5487" y="5006"/>
                  </a:lnTo>
                  <a:cubicBezTo>
                    <a:pt x="5436" y="4743"/>
                    <a:pt x="5391" y="4481"/>
                    <a:pt x="5363" y="4216"/>
                  </a:cubicBezTo>
                  <a:cubicBezTo>
                    <a:pt x="5336" y="3950"/>
                    <a:pt x="5307" y="3684"/>
                    <a:pt x="5285" y="3418"/>
                  </a:cubicBezTo>
                  <a:lnTo>
                    <a:pt x="5285" y="3418"/>
                  </a:lnTo>
                  <a:cubicBezTo>
                    <a:pt x="5287" y="3426"/>
                    <a:pt x="5287" y="3434"/>
                    <a:pt x="5288" y="3442"/>
                  </a:cubicBezTo>
                  <a:cubicBezTo>
                    <a:pt x="5273" y="3264"/>
                    <a:pt x="5258" y="3084"/>
                    <a:pt x="5242" y="2905"/>
                  </a:cubicBezTo>
                  <a:lnTo>
                    <a:pt x="5242" y="2905"/>
                  </a:lnTo>
                  <a:cubicBezTo>
                    <a:pt x="5242" y="2905"/>
                    <a:pt x="5242" y="2905"/>
                    <a:pt x="5242" y="2906"/>
                  </a:cubicBezTo>
                  <a:cubicBezTo>
                    <a:pt x="5232" y="2781"/>
                    <a:pt x="5224" y="2656"/>
                    <a:pt x="5224" y="2531"/>
                  </a:cubicBezTo>
                  <a:cubicBezTo>
                    <a:pt x="5224" y="2406"/>
                    <a:pt x="5220" y="2277"/>
                    <a:pt x="5224" y="2152"/>
                  </a:cubicBezTo>
                  <a:lnTo>
                    <a:pt x="5224" y="2156"/>
                  </a:lnTo>
                  <a:lnTo>
                    <a:pt x="5225" y="2148"/>
                  </a:lnTo>
                  <a:lnTo>
                    <a:pt x="5225" y="2145"/>
                  </a:lnTo>
                  <a:cubicBezTo>
                    <a:pt x="5226" y="2136"/>
                    <a:pt x="5227" y="2127"/>
                    <a:pt x="5227" y="2119"/>
                  </a:cubicBezTo>
                  <a:cubicBezTo>
                    <a:pt x="5232" y="2025"/>
                    <a:pt x="5175" y="1937"/>
                    <a:pt x="5079" y="1921"/>
                  </a:cubicBezTo>
                  <a:cubicBezTo>
                    <a:pt x="5073" y="1804"/>
                    <a:pt x="5060" y="1687"/>
                    <a:pt x="5041" y="1571"/>
                  </a:cubicBezTo>
                  <a:cubicBezTo>
                    <a:pt x="5019" y="1447"/>
                    <a:pt x="4993" y="1323"/>
                    <a:pt x="4960" y="1200"/>
                  </a:cubicBezTo>
                  <a:cubicBezTo>
                    <a:pt x="5026" y="1154"/>
                    <a:pt x="5062" y="1062"/>
                    <a:pt x="5023" y="986"/>
                  </a:cubicBezTo>
                  <a:cubicBezTo>
                    <a:pt x="4993" y="926"/>
                    <a:pt x="4959" y="868"/>
                    <a:pt x="4919" y="812"/>
                  </a:cubicBezTo>
                  <a:cubicBezTo>
                    <a:pt x="4870" y="738"/>
                    <a:pt x="4814" y="668"/>
                    <a:pt x="4753" y="604"/>
                  </a:cubicBezTo>
                  <a:cubicBezTo>
                    <a:pt x="4643" y="492"/>
                    <a:pt x="4511" y="413"/>
                    <a:pt x="4371" y="351"/>
                  </a:cubicBezTo>
                  <a:cubicBezTo>
                    <a:pt x="4319" y="316"/>
                    <a:pt x="4267" y="280"/>
                    <a:pt x="4212" y="247"/>
                  </a:cubicBezTo>
                  <a:cubicBezTo>
                    <a:pt x="4199" y="240"/>
                    <a:pt x="4187" y="234"/>
                    <a:pt x="4174" y="227"/>
                  </a:cubicBezTo>
                  <a:cubicBezTo>
                    <a:pt x="4187" y="166"/>
                    <a:pt x="4168" y="102"/>
                    <a:pt x="4122" y="58"/>
                  </a:cubicBezTo>
                  <a:cubicBezTo>
                    <a:pt x="4077" y="16"/>
                    <a:pt x="4023" y="1"/>
                    <a:pt x="3966" y="1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5585950" y="570050"/>
              <a:ext cx="207925" cy="1068625"/>
            </a:xfrm>
            <a:custGeom>
              <a:rect b="b" l="l" r="r" t="t"/>
              <a:pathLst>
                <a:path extrusionOk="0" h="42745" w="8317">
                  <a:moveTo>
                    <a:pt x="3809" y="2382"/>
                  </a:moveTo>
                  <a:cubicBezTo>
                    <a:pt x="3809" y="2386"/>
                    <a:pt x="3808" y="2390"/>
                    <a:pt x="3808" y="2394"/>
                  </a:cubicBezTo>
                  <a:cubicBezTo>
                    <a:pt x="3808" y="2390"/>
                    <a:pt x="3808" y="2386"/>
                    <a:pt x="3809" y="2382"/>
                  </a:cubicBezTo>
                  <a:close/>
                  <a:moveTo>
                    <a:pt x="2081" y="5125"/>
                  </a:moveTo>
                  <a:lnTo>
                    <a:pt x="2081" y="5125"/>
                  </a:lnTo>
                  <a:cubicBezTo>
                    <a:pt x="2081" y="5126"/>
                    <a:pt x="2081" y="5126"/>
                    <a:pt x="2082" y="5127"/>
                  </a:cubicBezTo>
                  <a:cubicBezTo>
                    <a:pt x="2082" y="5127"/>
                    <a:pt x="2081" y="5126"/>
                    <a:pt x="2081" y="5125"/>
                  </a:cubicBezTo>
                  <a:close/>
                  <a:moveTo>
                    <a:pt x="2297" y="6256"/>
                  </a:moveTo>
                  <a:cubicBezTo>
                    <a:pt x="2297" y="6257"/>
                    <a:pt x="2298" y="6259"/>
                    <a:pt x="2298" y="6260"/>
                  </a:cubicBezTo>
                  <a:cubicBezTo>
                    <a:pt x="2298" y="6259"/>
                    <a:pt x="2297" y="6257"/>
                    <a:pt x="2297" y="6256"/>
                  </a:cubicBezTo>
                  <a:close/>
                  <a:moveTo>
                    <a:pt x="6509" y="7963"/>
                  </a:moveTo>
                  <a:cubicBezTo>
                    <a:pt x="6509" y="7966"/>
                    <a:pt x="6511" y="7969"/>
                    <a:pt x="6512" y="7971"/>
                  </a:cubicBezTo>
                  <a:lnTo>
                    <a:pt x="6512" y="7971"/>
                  </a:lnTo>
                  <a:cubicBezTo>
                    <a:pt x="6511" y="7969"/>
                    <a:pt x="6510" y="7966"/>
                    <a:pt x="6509" y="7963"/>
                  </a:cubicBezTo>
                  <a:close/>
                  <a:moveTo>
                    <a:pt x="7220" y="13632"/>
                  </a:moveTo>
                  <a:cubicBezTo>
                    <a:pt x="7220" y="13633"/>
                    <a:pt x="7220" y="13633"/>
                    <a:pt x="7220" y="13634"/>
                  </a:cubicBezTo>
                  <a:cubicBezTo>
                    <a:pt x="7220" y="13633"/>
                    <a:pt x="7220" y="13633"/>
                    <a:pt x="7220" y="13632"/>
                  </a:cubicBezTo>
                  <a:close/>
                  <a:moveTo>
                    <a:pt x="1720" y="16839"/>
                  </a:moveTo>
                  <a:cubicBezTo>
                    <a:pt x="1719" y="16842"/>
                    <a:pt x="1717" y="16845"/>
                    <a:pt x="1715" y="16848"/>
                  </a:cubicBezTo>
                  <a:lnTo>
                    <a:pt x="1715" y="16848"/>
                  </a:lnTo>
                  <a:cubicBezTo>
                    <a:pt x="1717" y="16845"/>
                    <a:pt x="1719" y="16842"/>
                    <a:pt x="1720" y="16839"/>
                  </a:cubicBezTo>
                  <a:close/>
                  <a:moveTo>
                    <a:pt x="3576" y="19433"/>
                  </a:moveTo>
                  <a:cubicBezTo>
                    <a:pt x="3576" y="19433"/>
                    <a:pt x="3576" y="19433"/>
                    <a:pt x="3575" y="19433"/>
                  </a:cubicBezTo>
                  <a:lnTo>
                    <a:pt x="3575" y="19433"/>
                  </a:lnTo>
                  <a:cubicBezTo>
                    <a:pt x="3576" y="19433"/>
                    <a:pt x="3576" y="19433"/>
                    <a:pt x="3576" y="19433"/>
                  </a:cubicBezTo>
                  <a:close/>
                  <a:moveTo>
                    <a:pt x="1070" y="22948"/>
                  </a:moveTo>
                  <a:cubicBezTo>
                    <a:pt x="1071" y="22951"/>
                    <a:pt x="1072" y="22954"/>
                    <a:pt x="1073" y="22957"/>
                  </a:cubicBezTo>
                  <a:cubicBezTo>
                    <a:pt x="1072" y="22954"/>
                    <a:pt x="1071" y="22951"/>
                    <a:pt x="1070" y="22948"/>
                  </a:cubicBezTo>
                  <a:close/>
                  <a:moveTo>
                    <a:pt x="7933" y="29012"/>
                  </a:moveTo>
                  <a:cubicBezTo>
                    <a:pt x="7932" y="29014"/>
                    <a:pt x="7932" y="29015"/>
                    <a:pt x="7931" y="29017"/>
                  </a:cubicBezTo>
                  <a:lnTo>
                    <a:pt x="7931" y="29017"/>
                  </a:lnTo>
                  <a:cubicBezTo>
                    <a:pt x="7932" y="29016"/>
                    <a:pt x="7933" y="29014"/>
                    <a:pt x="7933" y="29012"/>
                  </a:cubicBezTo>
                  <a:close/>
                  <a:moveTo>
                    <a:pt x="7934" y="29012"/>
                  </a:moveTo>
                  <a:cubicBezTo>
                    <a:pt x="7933" y="29015"/>
                    <a:pt x="7932" y="29019"/>
                    <a:pt x="7930" y="29022"/>
                  </a:cubicBezTo>
                  <a:lnTo>
                    <a:pt x="7930" y="29022"/>
                  </a:lnTo>
                  <a:cubicBezTo>
                    <a:pt x="7932" y="29019"/>
                    <a:pt x="7933" y="29015"/>
                    <a:pt x="7934" y="29012"/>
                  </a:cubicBezTo>
                  <a:close/>
                  <a:moveTo>
                    <a:pt x="7930" y="29022"/>
                  </a:moveTo>
                  <a:cubicBezTo>
                    <a:pt x="7930" y="29023"/>
                    <a:pt x="7930" y="29024"/>
                    <a:pt x="7929" y="29025"/>
                  </a:cubicBezTo>
                  <a:lnTo>
                    <a:pt x="7929" y="29025"/>
                  </a:lnTo>
                  <a:cubicBezTo>
                    <a:pt x="7930" y="29024"/>
                    <a:pt x="7930" y="29023"/>
                    <a:pt x="7930" y="29022"/>
                  </a:cubicBezTo>
                  <a:close/>
                  <a:moveTo>
                    <a:pt x="6803" y="31110"/>
                  </a:moveTo>
                  <a:cubicBezTo>
                    <a:pt x="6802" y="31113"/>
                    <a:pt x="6801" y="31117"/>
                    <a:pt x="6800" y="31121"/>
                  </a:cubicBezTo>
                  <a:lnTo>
                    <a:pt x="6800" y="31121"/>
                  </a:lnTo>
                  <a:cubicBezTo>
                    <a:pt x="6801" y="31117"/>
                    <a:pt x="6802" y="31114"/>
                    <a:pt x="6803" y="31110"/>
                  </a:cubicBezTo>
                  <a:close/>
                  <a:moveTo>
                    <a:pt x="1224" y="33568"/>
                  </a:moveTo>
                  <a:cubicBezTo>
                    <a:pt x="1222" y="33572"/>
                    <a:pt x="1219" y="33576"/>
                    <a:pt x="1217" y="33580"/>
                  </a:cubicBezTo>
                  <a:lnTo>
                    <a:pt x="1217" y="33580"/>
                  </a:lnTo>
                  <a:cubicBezTo>
                    <a:pt x="1219" y="33576"/>
                    <a:pt x="1222" y="33573"/>
                    <a:pt x="1224" y="33568"/>
                  </a:cubicBezTo>
                  <a:close/>
                  <a:moveTo>
                    <a:pt x="3353" y="35777"/>
                  </a:moveTo>
                  <a:cubicBezTo>
                    <a:pt x="3353" y="35778"/>
                    <a:pt x="3353" y="35778"/>
                    <a:pt x="3353" y="35779"/>
                  </a:cubicBezTo>
                  <a:cubicBezTo>
                    <a:pt x="3353" y="35778"/>
                    <a:pt x="3353" y="35778"/>
                    <a:pt x="3353" y="35777"/>
                  </a:cubicBezTo>
                  <a:close/>
                  <a:moveTo>
                    <a:pt x="398" y="37744"/>
                  </a:moveTo>
                  <a:cubicBezTo>
                    <a:pt x="398" y="37746"/>
                    <a:pt x="398" y="37747"/>
                    <a:pt x="399" y="37748"/>
                  </a:cubicBezTo>
                  <a:cubicBezTo>
                    <a:pt x="399" y="37747"/>
                    <a:pt x="398" y="37746"/>
                    <a:pt x="398" y="37744"/>
                  </a:cubicBezTo>
                  <a:close/>
                  <a:moveTo>
                    <a:pt x="3209" y="39432"/>
                  </a:moveTo>
                  <a:cubicBezTo>
                    <a:pt x="3209" y="39433"/>
                    <a:pt x="3209" y="39433"/>
                    <a:pt x="3209" y="39433"/>
                  </a:cubicBezTo>
                  <a:cubicBezTo>
                    <a:pt x="3209" y="39433"/>
                    <a:pt x="3209" y="39433"/>
                    <a:pt x="3209" y="39432"/>
                  </a:cubicBezTo>
                  <a:close/>
                  <a:moveTo>
                    <a:pt x="4351" y="359"/>
                  </a:moveTo>
                  <a:cubicBezTo>
                    <a:pt x="4359" y="359"/>
                    <a:pt x="4367" y="359"/>
                    <a:pt x="4375" y="359"/>
                  </a:cubicBezTo>
                  <a:cubicBezTo>
                    <a:pt x="4398" y="360"/>
                    <a:pt x="4421" y="363"/>
                    <a:pt x="4443" y="365"/>
                  </a:cubicBezTo>
                  <a:cubicBezTo>
                    <a:pt x="4469" y="371"/>
                    <a:pt x="4494" y="377"/>
                    <a:pt x="4518" y="385"/>
                  </a:cubicBezTo>
                  <a:cubicBezTo>
                    <a:pt x="4517" y="384"/>
                    <a:pt x="4516" y="384"/>
                    <a:pt x="4515" y="382"/>
                  </a:cubicBezTo>
                  <a:lnTo>
                    <a:pt x="4515" y="382"/>
                  </a:lnTo>
                  <a:cubicBezTo>
                    <a:pt x="4538" y="391"/>
                    <a:pt x="4562" y="399"/>
                    <a:pt x="4586" y="409"/>
                  </a:cubicBezTo>
                  <a:cubicBezTo>
                    <a:pt x="4618" y="424"/>
                    <a:pt x="4648" y="441"/>
                    <a:pt x="4679" y="457"/>
                  </a:cubicBezTo>
                  <a:lnTo>
                    <a:pt x="4678" y="457"/>
                  </a:lnTo>
                  <a:cubicBezTo>
                    <a:pt x="4704" y="474"/>
                    <a:pt x="4730" y="491"/>
                    <a:pt x="4754" y="510"/>
                  </a:cubicBezTo>
                  <a:cubicBezTo>
                    <a:pt x="4777" y="530"/>
                    <a:pt x="4800" y="550"/>
                    <a:pt x="4822" y="572"/>
                  </a:cubicBezTo>
                  <a:cubicBezTo>
                    <a:pt x="4857" y="610"/>
                    <a:pt x="4890" y="648"/>
                    <a:pt x="4923" y="688"/>
                  </a:cubicBezTo>
                  <a:cubicBezTo>
                    <a:pt x="4927" y="693"/>
                    <a:pt x="4930" y="697"/>
                    <a:pt x="4932" y="702"/>
                  </a:cubicBezTo>
                  <a:cubicBezTo>
                    <a:pt x="4929" y="699"/>
                    <a:pt x="4927" y="696"/>
                    <a:pt x="4924" y="692"/>
                  </a:cubicBezTo>
                  <a:lnTo>
                    <a:pt x="4924" y="692"/>
                  </a:lnTo>
                  <a:cubicBezTo>
                    <a:pt x="4945" y="722"/>
                    <a:pt x="4965" y="752"/>
                    <a:pt x="4983" y="782"/>
                  </a:cubicBezTo>
                  <a:cubicBezTo>
                    <a:pt x="4983" y="781"/>
                    <a:pt x="4981" y="779"/>
                    <a:pt x="4981" y="778"/>
                  </a:cubicBezTo>
                  <a:lnTo>
                    <a:pt x="4981" y="778"/>
                  </a:lnTo>
                  <a:cubicBezTo>
                    <a:pt x="4983" y="781"/>
                    <a:pt x="4985" y="785"/>
                    <a:pt x="4987" y="788"/>
                  </a:cubicBezTo>
                  <a:cubicBezTo>
                    <a:pt x="4988" y="790"/>
                    <a:pt x="4990" y="793"/>
                    <a:pt x="4991" y="795"/>
                  </a:cubicBezTo>
                  <a:cubicBezTo>
                    <a:pt x="4990" y="793"/>
                    <a:pt x="4988" y="791"/>
                    <a:pt x="4987" y="790"/>
                  </a:cubicBezTo>
                  <a:lnTo>
                    <a:pt x="4987" y="790"/>
                  </a:lnTo>
                  <a:cubicBezTo>
                    <a:pt x="5042" y="891"/>
                    <a:pt x="5091" y="996"/>
                    <a:pt x="5135" y="1103"/>
                  </a:cubicBezTo>
                  <a:cubicBezTo>
                    <a:pt x="5162" y="1183"/>
                    <a:pt x="5188" y="1263"/>
                    <a:pt x="5210" y="1344"/>
                  </a:cubicBezTo>
                  <a:lnTo>
                    <a:pt x="5210" y="1343"/>
                  </a:lnTo>
                  <a:cubicBezTo>
                    <a:pt x="5226" y="1410"/>
                    <a:pt x="5241" y="1475"/>
                    <a:pt x="5253" y="1544"/>
                  </a:cubicBezTo>
                  <a:cubicBezTo>
                    <a:pt x="5266" y="1612"/>
                    <a:pt x="5272" y="1679"/>
                    <a:pt x="5283" y="1746"/>
                  </a:cubicBezTo>
                  <a:cubicBezTo>
                    <a:pt x="5295" y="1898"/>
                    <a:pt x="5309" y="2051"/>
                    <a:pt x="5314" y="2205"/>
                  </a:cubicBezTo>
                  <a:cubicBezTo>
                    <a:pt x="5320" y="2378"/>
                    <a:pt x="5322" y="2552"/>
                    <a:pt x="5320" y="2725"/>
                  </a:cubicBezTo>
                  <a:cubicBezTo>
                    <a:pt x="5319" y="2867"/>
                    <a:pt x="5315" y="3009"/>
                    <a:pt x="5319" y="3151"/>
                  </a:cubicBezTo>
                  <a:cubicBezTo>
                    <a:pt x="5323" y="3324"/>
                    <a:pt x="5332" y="3497"/>
                    <a:pt x="5344" y="3669"/>
                  </a:cubicBezTo>
                  <a:cubicBezTo>
                    <a:pt x="5394" y="4425"/>
                    <a:pt x="5558" y="5166"/>
                    <a:pt x="5746" y="5896"/>
                  </a:cubicBezTo>
                  <a:cubicBezTo>
                    <a:pt x="5841" y="6263"/>
                    <a:pt x="5952" y="6625"/>
                    <a:pt x="6098" y="6977"/>
                  </a:cubicBezTo>
                  <a:cubicBezTo>
                    <a:pt x="6234" y="7310"/>
                    <a:pt x="6377" y="7640"/>
                    <a:pt x="6514" y="7975"/>
                  </a:cubicBezTo>
                  <a:cubicBezTo>
                    <a:pt x="6513" y="7974"/>
                    <a:pt x="6513" y="7973"/>
                    <a:pt x="6512" y="7971"/>
                  </a:cubicBezTo>
                  <a:lnTo>
                    <a:pt x="6512" y="7971"/>
                  </a:lnTo>
                  <a:cubicBezTo>
                    <a:pt x="6607" y="8210"/>
                    <a:pt x="6701" y="8449"/>
                    <a:pt x="6779" y="8694"/>
                  </a:cubicBezTo>
                  <a:cubicBezTo>
                    <a:pt x="6863" y="8959"/>
                    <a:pt x="6939" y="9228"/>
                    <a:pt x="7010" y="9497"/>
                  </a:cubicBezTo>
                  <a:cubicBezTo>
                    <a:pt x="7060" y="9702"/>
                    <a:pt x="7107" y="9907"/>
                    <a:pt x="7149" y="10112"/>
                  </a:cubicBezTo>
                  <a:cubicBezTo>
                    <a:pt x="7186" y="10303"/>
                    <a:pt x="7216" y="10494"/>
                    <a:pt x="7243" y="10686"/>
                  </a:cubicBezTo>
                  <a:cubicBezTo>
                    <a:pt x="7275" y="10962"/>
                    <a:pt x="7299" y="11237"/>
                    <a:pt x="7315" y="11516"/>
                  </a:cubicBezTo>
                  <a:cubicBezTo>
                    <a:pt x="7322" y="11654"/>
                    <a:pt x="7330" y="11794"/>
                    <a:pt x="7334" y="11933"/>
                  </a:cubicBezTo>
                  <a:cubicBezTo>
                    <a:pt x="7338" y="12061"/>
                    <a:pt x="7341" y="12190"/>
                    <a:pt x="7341" y="12318"/>
                  </a:cubicBezTo>
                  <a:cubicBezTo>
                    <a:pt x="7333" y="12536"/>
                    <a:pt x="7324" y="12753"/>
                    <a:pt x="7304" y="12971"/>
                  </a:cubicBezTo>
                  <a:cubicBezTo>
                    <a:pt x="7285" y="13192"/>
                    <a:pt x="7254" y="13413"/>
                    <a:pt x="7220" y="13632"/>
                  </a:cubicBezTo>
                  <a:lnTo>
                    <a:pt x="7220" y="13632"/>
                  </a:lnTo>
                  <a:cubicBezTo>
                    <a:pt x="7221" y="13628"/>
                    <a:pt x="7222" y="13623"/>
                    <a:pt x="7223" y="13619"/>
                  </a:cubicBezTo>
                  <a:lnTo>
                    <a:pt x="7223" y="13619"/>
                  </a:lnTo>
                  <a:cubicBezTo>
                    <a:pt x="7175" y="13890"/>
                    <a:pt x="7128" y="14160"/>
                    <a:pt x="7080" y="14431"/>
                  </a:cubicBezTo>
                  <a:cubicBezTo>
                    <a:pt x="7033" y="14686"/>
                    <a:pt x="6987" y="14941"/>
                    <a:pt x="6932" y="15193"/>
                  </a:cubicBezTo>
                  <a:cubicBezTo>
                    <a:pt x="6815" y="15717"/>
                    <a:pt x="6702" y="16242"/>
                    <a:pt x="6550" y="16756"/>
                  </a:cubicBezTo>
                  <a:cubicBezTo>
                    <a:pt x="6553" y="16750"/>
                    <a:pt x="6554" y="16742"/>
                    <a:pt x="6557" y="16735"/>
                  </a:cubicBezTo>
                  <a:lnTo>
                    <a:pt x="6557" y="16735"/>
                  </a:lnTo>
                  <a:cubicBezTo>
                    <a:pt x="6470" y="17017"/>
                    <a:pt x="6381" y="17299"/>
                    <a:pt x="6322" y="17588"/>
                  </a:cubicBezTo>
                  <a:cubicBezTo>
                    <a:pt x="6288" y="17750"/>
                    <a:pt x="6257" y="17910"/>
                    <a:pt x="6224" y="18072"/>
                  </a:cubicBezTo>
                  <a:cubicBezTo>
                    <a:pt x="6195" y="18216"/>
                    <a:pt x="6164" y="18360"/>
                    <a:pt x="6136" y="18504"/>
                  </a:cubicBezTo>
                  <a:cubicBezTo>
                    <a:pt x="6025" y="19080"/>
                    <a:pt x="5962" y="19668"/>
                    <a:pt x="5973" y="20255"/>
                  </a:cubicBezTo>
                  <a:cubicBezTo>
                    <a:pt x="5980" y="20606"/>
                    <a:pt x="6027" y="20954"/>
                    <a:pt x="6114" y="21294"/>
                  </a:cubicBezTo>
                  <a:cubicBezTo>
                    <a:pt x="6161" y="21476"/>
                    <a:pt x="6209" y="21658"/>
                    <a:pt x="6269" y="21837"/>
                  </a:cubicBezTo>
                  <a:cubicBezTo>
                    <a:pt x="6324" y="22008"/>
                    <a:pt x="6381" y="22180"/>
                    <a:pt x="6441" y="22349"/>
                  </a:cubicBezTo>
                  <a:cubicBezTo>
                    <a:pt x="6567" y="22709"/>
                    <a:pt x="6714" y="23058"/>
                    <a:pt x="6867" y="23407"/>
                  </a:cubicBezTo>
                  <a:cubicBezTo>
                    <a:pt x="7011" y="23738"/>
                    <a:pt x="7181" y="24060"/>
                    <a:pt x="7321" y="24394"/>
                  </a:cubicBezTo>
                  <a:cubicBezTo>
                    <a:pt x="7409" y="24623"/>
                    <a:pt x="7483" y="24856"/>
                    <a:pt x="7560" y="25090"/>
                  </a:cubicBezTo>
                  <a:cubicBezTo>
                    <a:pt x="7632" y="25310"/>
                    <a:pt x="7710" y="25528"/>
                    <a:pt x="7773" y="25752"/>
                  </a:cubicBezTo>
                  <a:cubicBezTo>
                    <a:pt x="7806" y="25884"/>
                    <a:pt x="7837" y="26018"/>
                    <a:pt x="7860" y="26153"/>
                  </a:cubicBezTo>
                  <a:cubicBezTo>
                    <a:pt x="7883" y="26296"/>
                    <a:pt x="7905" y="26441"/>
                    <a:pt x="7925" y="26586"/>
                  </a:cubicBezTo>
                  <a:cubicBezTo>
                    <a:pt x="7935" y="26691"/>
                    <a:pt x="7946" y="26796"/>
                    <a:pt x="7952" y="26905"/>
                  </a:cubicBezTo>
                  <a:cubicBezTo>
                    <a:pt x="7957" y="26999"/>
                    <a:pt x="7952" y="27091"/>
                    <a:pt x="7951" y="27185"/>
                  </a:cubicBezTo>
                  <a:cubicBezTo>
                    <a:pt x="7942" y="27292"/>
                    <a:pt x="7937" y="27400"/>
                    <a:pt x="7924" y="27506"/>
                  </a:cubicBezTo>
                  <a:cubicBezTo>
                    <a:pt x="7908" y="27631"/>
                    <a:pt x="7893" y="27755"/>
                    <a:pt x="7876" y="27878"/>
                  </a:cubicBezTo>
                  <a:cubicBezTo>
                    <a:pt x="7846" y="28049"/>
                    <a:pt x="7818" y="28219"/>
                    <a:pt x="7785" y="28388"/>
                  </a:cubicBezTo>
                  <a:cubicBezTo>
                    <a:pt x="7772" y="28447"/>
                    <a:pt x="7761" y="28506"/>
                    <a:pt x="7746" y="28564"/>
                  </a:cubicBezTo>
                  <a:cubicBezTo>
                    <a:pt x="7732" y="28609"/>
                    <a:pt x="7716" y="28653"/>
                    <a:pt x="7698" y="28696"/>
                  </a:cubicBezTo>
                  <a:cubicBezTo>
                    <a:pt x="7700" y="28694"/>
                    <a:pt x="7700" y="28693"/>
                    <a:pt x="7701" y="28693"/>
                  </a:cubicBezTo>
                  <a:lnTo>
                    <a:pt x="7701" y="28693"/>
                  </a:lnTo>
                  <a:cubicBezTo>
                    <a:pt x="7698" y="28698"/>
                    <a:pt x="7695" y="28704"/>
                    <a:pt x="7694" y="28709"/>
                  </a:cubicBezTo>
                  <a:cubicBezTo>
                    <a:pt x="7693" y="28711"/>
                    <a:pt x="7692" y="28713"/>
                    <a:pt x="7691" y="28715"/>
                  </a:cubicBezTo>
                  <a:lnTo>
                    <a:pt x="7691" y="28713"/>
                  </a:lnTo>
                  <a:cubicBezTo>
                    <a:pt x="7606" y="28900"/>
                    <a:pt x="7522" y="29086"/>
                    <a:pt x="7442" y="29274"/>
                  </a:cubicBezTo>
                  <a:lnTo>
                    <a:pt x="7441" y="29273"/>
                  </a:lnTo>
                  <a:cubicBezTo>
                    <a:pt x="7362" y="29455"/>
                    <a:pt x="7308" y="29643"/>
                    <a:pt x="7246" y="29831"/>
                  </a:cubicBezTo>
                  <a:cubicBezTo>
                    <a:pt x="7210" y="29943"/>
                    <a:pt x="7168" y="30053"/>
                    <a:pt x="7121" y="30161"/>
                  </a:cubicBezTo>
                  <a:cubicBezTo>
                    <a:pt x="7076" y="30260"/>
                    <a:pt x="7032" y="30360"/>
                    <a:pt x="6998" y="30463"/>
                  </a:cubicBezTo>
                  <a:cubicBezTo>
                    <a:pt x="6921" y="30683"/>
                    <a:pt x="6862" y="30909"/>
                    <a:pt x="6797" y="31132"/>
                  </a:cubicBezTo>
                  <a:cubicBezTo>
                    <a:pt x="6798" y="31129"/>
                    <a:pt x="6799" y="31125"/>
                    <a:pt x="6800" y="31121"/>
                  </a:cubicBezTo>
                  <a:lnTo>
                    <a:pt x="6800" y="31121"/>
                  </a:lnTo>
                  <a:cubicBezTo>
                    <a:pt x="6774" y="31207"/>
                    <a:pt x="6746" y="31293"/>
                    <a:pt x="6717" y="31378"/>
                  </a:cubicBezTo>
                  <a:cubicBezTo>
                    <a:pt x="6656" y="31550"/>
                    <a:pt x="6578" y="31713"/>
                    <a:pt x="6509" y="31879"/>
                  </a:cubicBezTo>
                  <a:cubicBezTo>
                    <a:pt x="6441" y="32037"/>
                    <a:pt x="6378" y="32197"/>
                    <a:pt x="6321" y="32361"/>
                  </a:cubicBezTo>
                  <a:cubicBezTo>
                    <a:pt x="6263" y="32528"/>
                    <a:pt x="6207" y="32695"/>
                    <a:pt x="6158" y="32864"/>
                  </a:cubicBezTo>
                  <a:cubicBezTo>
                    <a:pt x="6105" y="33044"/>
                    <a:pt x="6063" y="33226"/>
                    <a:pt x="6023" y="33409"/>
                  </a:cubicBezTo>
                  <a:cubicBezTo>
                    <a:pt x="5983" y="33598"/>
                    <a:pt x="5941" y="33788"/>
                    <a:pt x="5893" y="33974"/>
                  </a:cubicBezTo>
                  <a:cubicBezTo>
                    <a:pt x="5846" y="34161"/>
                    <a:pt x="5798" y="34346"/>
                    <a:pt x="5767" y="34535"/>
                  </a:cubicBezTo>
                  <a:cubicBezTo>
                    <a:pt x="5708" y="34898"/>
                    <a:pt x="5711" y="35269"/>
                    <a:pt x="5688" y="35633"/>
                  </a:cubicBezTo>
                  <a:cubicBezTo>
                    <a:pt x="5678" y="35799"/>
                    <a:pt x="5665" y="35967"/>
                    <a:pt x="5666" y="36134"/>
                  </a:cubicBezTo>
                  <a:cubicBezTo>
                    <a:pt x="5668" y="36234"/>
                    <a:pt x="5668" y="36333"/>
                    <a:pt x="5676" y="36431"/>
                  </a:cubicBezTo>
                  <a:cubicBezTo>
                    <a:pt x="5682" y="36511"/>
                    <a:pt x="5690" y="36592"/>
                    <a:pt x="5699" y="36671"/>
                  </a:cubicBezTo>
                  <a:cubicBezTo>
                    <a:pt x="5717" y="36856"/>
                    <a:pt x="5734" y="37039"/>
                    <a:pt x="5753" y="37223"/>
                  </a:cubicBezTo>
                  <a:cubicBezTo>
                    <a:pt x="5773" y="37407"/>
                    <a:pt x="5800" y="37594"/>
                    <a:pt x="5832" y="37778"/>
                  </a:cubicBezTo>
                  <a:cubicBezTo>
                    <a:pt x="5894" y="38137"/>
                    <a:pt x="5957" y="38498"/>
                    <a:pt x="6005" y="38862"/>
                  </a:cubicBezTo>
                  <a:cubicBezTo>
                    <a:pt x="6029" y="39047"/>
                    <a:pt x="6050" y="39232"/>
                    <a:pt x="6073" y="39417"/>
                  </a:cubicBezTo>
                  <a:cubicBezTo>
                    <a:pt x="6094" y="39590"/>
                    <a:pt x="6119" y="39761"/>
                    <a:pt x="6141" y="39932"/>
                  </a:cubicBezTo>
                  <a:cubicBezTo>
                    <a:pt x="6146" y="39994"/>
                    <a:pt x="6155" y="40055"/>
                    <a:pt x="6158" y="40117"/>
                  </a:cubicBezTo>
                  <a:cubicBezTo>
                    <a:pt x="6159" y="40174"/>
                    <a:pt x="6162" y="40233"/>
                    <a:pt x="6165" y="40291"/>
                  </a:cubicBezTo>
                  <a:cubicBezTo>
                    <a:pt x="6162" y="40374"/>
                    <a:pt x="6161" y="40457"/>
                    <a:pt x="6154" y="40541"/>
                  </a:cubicBezTo>
                  <a:cubicBezTo>
                    <a:pt x="6145" y="40618"/>
                    <a:pt x="6134" y="40693"/>
                    <a:pt x="6122" y="40769"/>
                  </a:cubicBezTo>
                  <a:cubicBezTo>
                    <a:pt x="6097" y="40895"/>
                    <a:pt x="6068" y="41022"/>
                    <a:pt x="6036" y="41149"/>
                  </a:cubicBezTo>
                  <a:cubicBezTo>
                    <a:pt x="6017" y="41211"/>
                    <a:pt x="5998" y="41273"/>
                    <a:pt x="5975" y="41334"/>
                  </a:cubicBezTo>
                  <a:cubicBezTo>
                    <a:pt x="5954" y="41388"/>
                    <a:pt x="5933" y="41441"/>
                    <a:pt x="5910" y="41494"/>
                  </a:cubicBezTo>
                  <a:lnTo>
                    <a:pt x="5911" y="41493"/>
                  </a:lnTo>
                  <a:lnTo>
                    <a:pt x="5911" y="41493"/>
                  </a:lnTo>
                  <a:cubicBezTo>
                    <a:pt x="5911" y="41494"/>
                    <a:pt x="5910" y="41494"/>
                    <a:pt x="5910" y="41495"/>
                  </a:cubicBezTo>
                  <a:lnTo>
                    <a:pt x="5908" y="41497"/>
                  </a:lnTo>
                  <a:cubicBezTo>
                    <a:pt x="5908" y="41497"/>
                    <a:pt x="5908" y="41498"/>
                    <a:pt x="5907" y="41498"/>
                  </a:cubicBezTo>
                  <a:lnTo>
                    <a:pt x="5907" y="41499"/>
                  </a:lnTo>
                  <a:cubicBezTo>
                    <a:pt x="5907" y="41500"/>
                    <a:pt x="5906" y="41501"/>
                    <a:pt x="5905" y="41501"/>
                  </a:cubicBezTo>
                  <a:cubicBezTo>
                    <a:pt x="5905" y="41502"/>
                    <a:pt x="5905" y="41504"/>
                    <a:pt x="5904" y="41506"/>
                  </a:cubicBezTo>
                  <a:cubicBezTo>
                    <a:pt x="5889" y="41534"/>
                    <a:pt x="5872" y="41565"/>
                    <a:pt x="5855" y="41595"/>
                  </a:cubicBezTo>
                  <a:cubicBezTo>
                    <a:pt x="5828" y="41645"/>
                    <a:pt x="5798" y="41691"/>
                    <a:pt x="5765" y="41738"/>
                  </a:cubicBezTo>
                  <a:cubicBezTo>
                    <a:pt x="5734" y="41784"/>
                    <a:pt x="5700" y="41827"/>
                    <a:pt x="5665" y="41870"/>
                  </a:cubicBezTo>
                  <a:cubicBezTo>
                    <a:pt x="5623" y="41918"/>
                    <a:pt x="5577" y="41966"/>
                    <a:pt x="5532" y="42013"/>
                  </a:cubicBezTo>
                  <a:cubicBezTo>
                    <a:pt x="5483" y="42054"/>
                    <a:pt x="5434" y="42096"/>
                    <a:pt x="5383" y="42136"/>
                  </a:cubicBezTo>
                  <a:cubicBezTo>
                    <a:pt x="5337" y="42167"/>
                    <a:pt x="5289" y="42197"/>
                    <a:pt x="5239" y="42227"/>
                  </a:cubicBezTo>
                  <a:cubicBezTo>
                    <a:pt x="5192" y="42249"/>
                    <a:pt x="5144" y="42268"/>
                    <a:pt x="5097" y="42289"/>
                  </a:cubicBezTo>
                  <a:cubicBezTo>
                    <a:pt x="5045" y="42306"/>
                    <a:pt x="4996" y="42322"/>
                    <a:pt x="4943" y="42336"/>
                  </a:cubicBezTo>
                  <a:cubicBezTo>
                    <a:pt x="4866" y="42350"/>
                    <a:pt x="4791" y="42363"/>
                    <a:pt x="4714" y="42372"/>
                  </a:cubicBezTo>
                  <a:cubicBezTo>
                    <a:pt x="4681" y="42376"/>
                    <a:pt x="4648" y="42377"/>
                    <a:pt x="4614" y="42379"/>
                  </a:cubicBezTo>
                  <a:cubicBezTo>
                    <a:pt x="4607" y="42364"/>
                    <a:pt x="4599" y="42351"/>
                    <a:pt x="4588" y="42339"/>
                  </a:cubicBezTo>
                  <a:cubicBezTo>
                    <a:pt x="4560" y="42296"/>
                    <a:pt x="4528" y="42255"/>
                    <a:pt x="4497" y="42214"/>
                  </a:cubicBezTo>
                  <a:cubicBezTo>
                    <a:pt x="4453" y="42148"/>
                    <a:pt x="4406" y="42084"/>
                    <a:pt x="4362" y="42020"/>
                  </a:cubicBezTo>
                  <a:cubicBezTo>
                    <a:pt x="4262" y="41867"/>
                    <a:pt x="4166" y="41714"/>
                    <a:pt x="4075" y="41554"/>
                  </a:cubicBezTo>
                  <a:cubicBezTo>
                    <a:pt x="3991" y="41405"/>
                    <a:pt x="3913" y="41252"/>
                    <a:pt x="3835" y="41100"/>
                  </a:cubicBezTo>
                  <a:lnTo>
                    <a:pt x="3835" y="41100"/>
                  </a:lnTo>
                  <a:cubicBezTo>
                    <a:pt x="3839" y="41108"/>
                    <a:pt x="3843" y="41115"/>
                    <a:pt x="3847" y="41121"/>
                  </a:cubicBezTo>
                  <a:cubicBezTo>
                    <a:pt x="3756" y="40941"/>
                    <a:pt x="3668" y="40757"/>
                    <a:pt x="3585" y="40572"/>
                  </a:cubicBezTo>
                  <a:cubicBezTo>
                    <a:pt x="3507" y="40399"/>
                    <a:pt x="3440" y="40222"/>
                    <a:pt x="3375" y="40043"/>
                  </a:cubicBezTo>
                  <a:cubicBezTo>
                    <a:pt x="3342" y="39941"/>
                    <a:pt x="3309" y="39840"/>
                    <a:pt x="3283" y="39736"/>
                  </a:cubicBezTo>
                  <a:cubicBezTo>
                    <a:pt x="3257" y="39638"/>
                    <a:pt x="3234" y="39542"/>
                    <a:pt x="3210" y="39443"/>
                  </a:cubicBezTo>
                  <a:lnTo>
                    <a:pt x="3210" y="39442"/>
                  </a:lnTo>
                  <a:cubicBezTo>
                    <a:pt x="3209" y="39438"/>
                    <a:pt x="3209" y="39435"/>
                    <a:pt x="3208" y="39431"/>
                  </a:cubicBezTo>
                  <a:lnTo>
                    <a:pt x="3208" y="39431"/>
                  </a:lnTo>
                  <a:cubicBezTo>
                    <a:pt x="3209" y="39431"/>
                    <a:pt x="3209" y="39432"/>
                    <a:pt x="3209" y="39432"/>
                  </a:cubicBezTo>
                  <a:lnTo>
                    <a:pt x="3209" y="39432"/>
                  </a:lnTo>
                  <a:cubicBezTo>
                    <a:pt x="3191" y="39334"/>
                    <a:pt x="3175" y="39241"/>
                    <a:pt x="3164" y="39143"/>
                  </a:cubicBezTo>
                  <a:cubicBezTo>
                    <a:pt x="3153" y="39049"/>
                    <a:pt x="3145" y="38959"/>
                    <a:pt x="3137" y="38865"/>
                  </a:cubicBezTo>
                  <a:lnTo>
                    <a:pt x="3137" y="38875"/>
                  </a:lnTo>
                  <a:cubicBezTo>
                    <a:pt x="3137" y="38867"/>
                    <a:pt x="3136" y="38859"/>
                    <a:pt x="3135" y="38851"/>
                  </a:cubicBezTo>
                  <a:cubicBezTo>
                    <a:pt x="3125" y="38651"/>
                    <a:pt x="3115" y="38451"/>
                    <a:pt x="3111" y="38252"/>
                  </a:cubicBezTo>
                  <a:cubicBezTo>
                    <a:pt x="3107" y="38057"/>
                    <a:pt x="3113" y="37862"/>
                    <a:pt x="3123" y="37667"/>
                  </a:cubicBezTo>
                  <a:cubicBezTo>
                    <a:pt x="3148" y="37329"/>
                    <a:pt x="3177" y="36993"/>
                    <a:pt x="3212" y="36655"/>
                  </a:cubicBezTo>
                  <a:cubicBezTo>
                    <a:pt x="3227" y="36514"/>
                    <a:pt x="3246" y="36371"/>
                    <a:pt x="3269" y="36231"/>
                  </a:cubicBezTo>
                  <a:cubicBezTo>
                    <a:pt x="3295" y="36072"/>
                    <a:pt x="3325" y="35914"/>
                    <a:pt x="3357" y="35756"/>
                  </a:cubicBezTo>
                  <a:lnTo>
                    <a:pt x="3357" y="35756"/>
                  </a:lnTo>
                  <a:cubicBezTo>
                    <a:pt x="3356" y="35764"/>
                    <a:pt x="3355" y="35770"/>
                    <a:pt x="3353" y="35777"/>
                  </a:cubicBezTo>
                  <a:lnTo>
                    <a:pt x="3353" y="35777"/>
                  </a:lnTo>
                  <a:cubicBezTo>
                    <a:pt x="3422" y="35499"/>
                    <a:pt x="3495" y="35224"/>
                    <a:pt x="3584" y="34951"/>
                  </a:cubicBezTo>
                  <a:cubicBezTo>
                    <a:pt x="3675" y="34671"/>
                    <a:pt x="3772" y="34391"/>
                    <a:pt x="3866" y="34113"/>
                  </a:cubicBezTo>
                  <a:cubicBezTo>
                    <a:pt x="4046" y="33571"/>
                    <a:pt x="4176" y="33015"/>
                    <a:pt x="4343" y="32469"/>
                  </a:cubicBezTo>
                  <a:cubicBezTo>
                    <a:pt x="4455" y="32107"/>
                    <a:pt x="4587" y="31750"/>
                    <a:pt x="4707" y="31389"/>
                  </a:cubicBezTo>
                  <a:cubicBezTo>
                    <a:pt x="4765" y="31210"/>
                    <a:pt x="4812" y="31027"/>
                    <a:pt x="4859" y="30844"/>
                  </a:cubicBezTo>
                  <a:cubicBezTo>
                    <a:pt x="4904" y="30665"/>
                    <a:pt x="4951" y="30488"/>
                    <a:pt x="5003" y="30311"/>
                  </a:cubicBezTo>
                  <a:cubicBezTo>
                    <a:pt x="5030" y="30216"/>
                    <a:pt x="5058" y="30121"/>
                    <a:pt x="5083" y="30025"/>
                  </a:cubicBezTo>
                  <a:cubicBezTo>
                    <a:pt x="5104" y="29946"/>
                    <a:pt x="5118" y="29866"/>
                    <a:pt x="5132" y="29785"/>
                  </a:cubicBezTo>
                  <a:cubicBezTo>
                    <a:pt x="5162" y="29597"/>
                    <a:pt x="5189" y="29409"/>
                    <a:pt x="5208" y="29220"/>
                  </a:cubicBezTo>
                  <a:cubicBezTo>
                    <a:pt x="5224" y="29035"/>
                    <a:pt x="5234" y="28852"/>
                    <a:pt x="5241" y="28668"/>
                  </a:cubicBezTo>
                  <a:cubicBezTo>
                    <a:pt x="5247" y="28501"/>
                    <a:pt x="5247" y="28332"/>
                    <a:pt x="5256" y="28165"/>
                  </a:cubicBezTo>
                  <a:cubicBezTo>
                    <a:pt x="5269" y="28008"/>
                    <a:pt x="5287" y="27849"/>
                    <a:pt x="5292" y="27691"/>
                  </a:cubicBezTo>
                  <a:cubicBezTo>
                    <a:pt x="5298" y="27544"/>
                    <a:pt x="5291" y="27398"/>
                    <a:pt x="5275" y="27252"/>
                  </a:cubicBezTo>
                  <a:cubicBezTo>
                    <a:pt x="5258" y="27100"/>
                    <a:pt x="5234" y="26949"/>
                    <a:pt x="5214" y="26798"/>
                  </a:cubicBezTo>
                  <a:cubicBezTo>
                    <a:pt x="5195" y="26653"/>
                    <a:pt x="5177" y="26507"/>
                    <a:pt x="5158" y="26363"/>
                  </a:cubicBezTo>
                  <a:cubicBezTo>
                    <a:pt x="5117" y="26037"/>
                    <a:pt x="5065" y="25715"/>
                    <a:pt x="4990" y="25396"/>
                  </a:cubicBezTo>
                  <a:cubicBezTo>
                    <a:pt x="4908" y="25041"/>
                    <a:pt x="4803" y="24694"/>
                    <a:pt x="4698" y="24346"/>
                  </a:cubicBezTo>
                  <a:cubicBezTo>
                    <a:pt x="4593" y="24007"/>
                    <a:pt x="4468" y="23679"/>
                    <a:pt x="4349" y="23344"/>
                  </a:cubicBezTo>
                  <a:cubicBezTo>
                    <a:pt x="4288" y="23169"/>
                    <a:pt x="4225" y="22995"/>
                    <a:pt x="4158" y="22822"/>
                  </a:cubicBezTo>
                  <a:cubicBezTo>
                    <a:pt x="4092" y="22646"/>
                    <a:pt x="4024" y="22472"/>
                    <a:pt x="3962" y="22297"/>
                  </a:cubicBezTo>
                  <a:lnTo>
                    <a:pt x="3962" y="22297"/>
                  </a:lnTo>
                  <a:lnTo>
                    <a:pt x="3970" y="22318"/>
                  </a:lnTo>
                  <a:cubicBezTo>
                    <a:pt x="3876" y="22021"/>
                    <a:pt x="3798" y="21723"/>
                    <a:pt x="3733" y="21419"/>
                  </a:cubicBezTo>
                  <a:lnTo>
                    <a:pt x="3733" y="21419"/>
                  </a:lnTo>
                  <a:lnTo>
                    <a:pt x="3734" y="21421"/>
                  </a:lnTo>
                  <a:cubicBezTo>
                    <a:pt x="3702" y="21256"/>
                    <a:pt x="3674" y="21090"/>
                    <a:pt x="3650" y="20924"/>
                  </a:cubicBezTo>
                  <a:cubicBezTo>
                    <a:pt x="3626" y="20762"/>
                    <a:pt x="3612" y="20598"/>
                    <a:pt x="3598" y="20436"/>
                  </a:cubicBezTo>
                  <a:cubicBezTo>
                    <a:pt x="3578" y="20100"/>
                    <a:pt x="3564" y="19768"/>
                    <a:pt x="3575" y="19433"/>
                  </a:cubicBezTo>
                  <a:lnTo>
                    <a:pt x="3575" y="19433"/>
                  </a:lnTo>
                  <a:cubicBezTo>
                    <a:pt x="3575" y="19433"/>
                    <a:pt x="3574" y="19435"/>
                    <a:pt x="3574" y="19436"/>
                  </a:cubicBezTo>
                  <a:lnTo>
                    <a:pt x="3574" y="19436"/>
                  </a:lnTo>
                  <a:cubicBezTo>
                    <a:pt x="3576" y="19431"/>
                    <a:pt x="3576" y="19425"/>
                    <a:pt x="3576" y="19420"/>
                  </a:cubicBezTo>
                  <a:lnTo>
                    <a:pt x="3576" y="19417"/>
                  </a:lnTo>
                  <a:cubicBezTo>
                    <a:pt x="3582" y="19329"/>
                    <a:pt x="3586" y="19241"/>
                    <a:pt x="3601" y="19155"/>
                  </a:cubicBezTo>
                  <a:cubicBezTo>
                    <a:pt x="3615" y="19069"/>
                    <a:pt x="3630" y="18982"/>
                    <a:pt x="3647" y="18896"/>
                  </a:cubicBezTo>
                  <a:cubicBezTo>
                    <a:pt x="3692" y="18707"/>
                    <a:pt x="3738" y="18520"/>
                    <a:pt x="3786" y="18331"/>
                  </a:cubicBezTo>
                  <a:cubicBezTo>
                    <a:pt x="3834" y="18135"/>
                    <a:pt x="3876" y="17939"/>
                    <a:pt x="3917" y="17740"/>
                  </a:cubicBezTo>
                  <a:lnTo>
                    <a:pt x="3917" y="17740"/>
                  </a:lnTo>
                  <a:cubicBezTo>
                    <a:pt x="3915" y="17747"/>
                    <a:pt x="3913" y="17756"/>
                    <a:pt x="3912" y="17763"/>
                  </a:cubicBezTo>
                  <a:cubicBezTo>
                    <a:pt x="3942" y="17627"/>
                    <a:pt x="3974" y="17493"/>
                    <a:pt x="4014" y="17359"/>
                  </a:cubicBezTo>
                  <a:cubicBezTo>
                    <a:pt x="4055" y="17226"/>
                    <a:pt x="4098" y="17089"/>
                    <a:pt x="4141" y="16956"/>
                  </a:cubicBezTo>
                  <a:cubicBezTo>
                    <a:pt x="4218" y="16712"/>
                    <a:pt x="4296" y="16467"/>
                    <a:pt x="4349" y="16219"/>
                  </a:cubicBezTo>
                  <a:cubicBezTo>
                    <a:pt x="4405" y="15962"/>
                    <a:pt x="4454" y="15702"/>
                    <a:pt x="4505" y="15444"/>
                  </a:cubicBezTo>
                  <a:cubicBezTo>
                    <a:pt x="4519" y="15364"/>
                    <a:pt x="4535" y="15283"/>
                    <a:pt x="4551" y="15203"/>
                  </a:cubicBezTo>
                  <a:cubicBezTo>
                    <a:pt x="4557" y="15147"/>
                    <a:pt x="4568" y="15091"/>
                    <a:pt x="4582" y="15037"/>
                  </a:cubicBezTo>
                  <a:lnTo>
                    <a:pt x="4585" y="15018"/>
                  </a:lnTo>
                  <a:cubicBezTo>
                    <a:pt x="4586" y="15012"/>
                    <a:pt x="4587" y="15005"/>
                    <a:pt x="4589" y="14999"/>
                  </a:cubicBezTo>
                  <a:cubicBezTo>
                    <a:pt x="4607" y="14917"/>
                    <a:pt x="4629" y="14838"/>
                    <a:pt x="4653" y="14756"/>
                  </a:cubicBezTo>
                  <a:cubicBezTo>
                    <a:pt x="4677" y="14679"/>
                    <a:pt x="4699" y="14601"/>
                    <a:pt x="4723" y="14521"/>
                  </a:cubicBezTo>
                  <a:cubicBezTo>
                    <a:pt x="4726" y="14508"/>
                    <a:pt x="4731" y="14494"/>
                    <a:pt x="4734" y="14482"/>
                  </a:cubicBezTo>
                  <a:cubicBezTo>
                    <a:pt x="4778" y="14327"/>
                    <a:pt x="4827" y="14172"/>
                    <a:pt x="4873" y="14016"/>
                  </a:cubicBezTo>
                  <a:cubicBezTo>
                    <a:pt x="4883" y="13980"/>
                    <a:pt x="4892" y="13944"/>
                    <a:pt x="4901" y="13906"/>
                  </a:cubicBezTo>
                  <a:cubicBezTo>
                    <a:pt x="4927" y="13794"/>
                    <a:pt x="4950" y="13684"/>
                    <a:pt x="4968" y="13571"/>
                  </a:cubicBezTo>
                  <a:cubicBezTo>
                    <a:pt x="5004" y="13344"/>
                    <a:pt x="5016" y="13113"/>
                    <a:pt x="5025" y="12884"/>
                  </a:cubicBezTo>
                  <a:cubicBezTo>
                    <a:pt x="5040" y="12519"/>
                    <a:pt x="5039" y="12153"/>
                    <a:pt x="5028" y="11786"/>
                  </a:cubicBezTo>
                  <a:cubicBezTo>
                    <a:pt x="5017" y="11423"/>
                    <a:pt x="4995" y="11059"/>
                    <a:pt x="4951" y="10698"/>
                  </a:cubicBezTo>
                  <a:cubicBezTo>
                    <a:pt x="4907" y="10327"/>
                    <a:pt x="4842" y="9960"/>
                    <a:pt x="4773" y="9592"/>
                  </a:cubicBezTo>
                  <a:cubicBezTo>
                    <a:pt x="4703" y="9224"/>
                    <a:pt x="4612" y="8861"/>
                    <a:pt x="4536" y="8494"/>
                  </a:cubicBezTo>
                  <a:lnTo>
                    <a:pt x="4536" y="8494"/>
                  </a:lnTo>
                  <a:cubicBezTo>
                    <a:pt x="4537" y="8498"/>
                    <a:pt x="4538" y="8503"/>
                    <a:pt x="4541" y="8507"/>
                  </a:cubicBezTo>
                  <a:cubicBezTo>
                    <a:pt x="4479" y="8190"/>
                    <a:pt x="4418" y="7874"/>
                    <a:pt x="4350" y="7560"/>
                  </a:cubicBezTo>
                  <a:cubicBezTo>
                    <a:pt x="4286" y="7258"/>
                    <a:pt x="4211" y="6957"/>
                    <a:pt x="4144" y="6654"/>
                  </a:cubicBezTo>
                  <a:lnTo>
                    <a:pt x="4144" y="6654"/>
                  </a:lnTo>
                  <a:cubicBezTo>
                    <a:pt x="4144" y="6658"/>
                    <a:pt x="4145" y="6662"/>
                    <a:pt x="4145" y="6665"/>
                  </a:cubicBezTo>
                  <a:lnTo>
                    <a:pt x="4145" y="6665"/>
                  </a:lnTo>
                  <a:cubicBezTo>
                    <a:pt x="4105" y="6469"/>
                    <a:pt x="4069" y="6274"/>
                    <a:pt x="4040" y="6074"/>
                  </a:cubicBezTo>
                  <a:cubicBezTo>
                    <a:pt x="4006" y="5842"/>
                    <a:pt x="3974" y="5608"/>
                    <a:pt x="3940" y="5374"/>
                  </a:cubicBezTo>
                  <a:cubicBezTo>
                    <a:pt x="3910" y="5167"/>
                    <a:pt x="3885" y="4960"/>
                    <a:pt x="3862" y="4753"/>
                  </a:cubicBezTo>
                  <a:cubicBezTo>
                    <a:pt x="3839" y="4554"/>
                    <a:pt x="3828" y="4353"/>
                    <a:pt x="3814" y="4153"/>
                  </a:cubicBezTo>
                  <a:cubicBezTo>
                    <a:pt x="3797" y="3860"/>
                    <a:pt x="3778" y="3568"/>
                    <a:pt x="3780" y="3274"/>
                  </a:cubicBezTo>
                  <a:cubicBezTo>
                    <a:pt x="3783" y="2974"/>
                    <a:pt x="3792" y="2672"/>
                    <a:pt x="3810" y="2371"/>
                  </a:cubicBezTo>
                  <a:lnTo>
                    <a:pt x="3810" y="2371"/>
                  </a:lnTo>
                  <a:cubicBezTo>
                    <a:pt x="3820" y="2262"/>
                    <a:pt x="3829" y="2153"/>
                    <a:pt x="3843" y="2043"/>
                  </a:cubicBezTo>
                  <a:cubicBezTo>
                    <a:pt x="3857" y="1936"/>
                    <a:pt x="3874" y="1831"/>
                    <a:pt x="3892" y="1722"/>
                  </a:cubicBezTo>
                  <a:cubicBezTo>
                    <a:pt x="3930" y="1533"/>
                    <a:pt x="3971" y="1348"/>
                    <a:pt x="4020" y="1162"/>
                  </a:cubicBezTo>
                  <a:cubicBezTo>
                    <a:pt x="4070" y="978"/>
                    <a:pt x="4131" y="792"/>
                    <a:pt x="4192" y="608"/>
                  </a:cubicBezTo>
                  <a:lnTo>
                    <a:pt x="4192" y="608"/>
                  </a:lnTo>
                  <a:cubicBezTo>
                    <a:pt x="4192" y="612"/>
                    <a:pt x="4190" y="616"/>
                    <a:pt x="4190" y="619"/>
                  </a:cubicBezTo>
                  <a:cubicBezTo>
                    <a:pt x="4222" y="532"/>
                    <a:pt x="4254" y="446"/>
                    <a:pt x="4287" y="361"/>
                  </a:cubicBezTo>
                  <a:cubicBezTo>
                    <a:pt x="4308" y="360"/>
                    <a:pt x="4329" y="359"/>
                    <a:pt x="4351" y="359"/>
                  </a:cubicBezTo>
                  <a:close/>
                  <a:moveTo>
                    <a:pt x="3871" y="450"/>
                  </a:moveTo>
                  <a:lnTo>
                    <a:pt x="3871" y="450"/>
                  </a:lnTo>
                  <a:cubicBezTo>
                    <a:pt x="3815" y="602"/>
                    <a:pt x="3766" y="756"/>
                    <a:pt x="3718" y="911"/>
                  </a:cubicBezTo>
                  <a:cubicBezTo>
                    <a:pt x="3671" y="1067"/>
                    <a:pt x="3635" y="1227"/>
                    <a:pt x="3597" y="1384"/>
                  </a:cubicBezTo>
                  <a:cubicBezTo>
                    <a:pt x="3558" y="1546"/>
                    <a:pt x="3530" y="1710"/>
                    <a:pt x="3504" y="1872"/>
                  </a:cubicBezTo>
                  <a:cubicBezTo>
                    <a:pt x="3476" y="2037"/>
                    <a:pt x="3459" y="2202"/>
                    <a:pt x="3452" y="2368"/>
                  </a:cubicBezTo>
                  <a:cubicBezTo>
                    <a:pt x="3432" y="2694"/>
                    <a:pt x="3419" y="3022"/>
                    <a:pt x="3423" y="3349"/>
                  </a:cubicBezTo>
                  <a:cubicBezTo>
                    <a:pt x="3426" y="3538"/>
                    <a:pt x="3431" y="3728"/>
                    <a:pt x="3440" y="3917"/>
                  </a:cubicBezTo>
                  <a:cubicBezTo>
                    <a:pt x="3452" y="4108"/>
                    <a:pt x="3460" y="4300"/>
                    <a:pt x="3478" y="4493"/>
                  </a:cubicBezTo>
                  <a:cubicBezTo>
                    <a:pt x="3513" y="4882"/>
                    <a:pt x="3563" y="5268"/>
                    <a:pt x="3618" y="5654"/>
                  </a:cubicBezTo>
                  <a:cubicBezTo>
                    <a:pt x="3669" y="6020"/>
                    <a:pt x="3715" y="6390"/>
                    <a:pt x="3798" y="6752"/>
                  </a:cubicBezTo>
                  <a:cubicBezTo>
                    <a:pt x="3884" y="7126"/>
                    <a:pt x="3975" y="7497"/>
                    <a:pt x="4052" y="7874"/>
                  </a:cubicBezTo>
                  <a:cubicBezTo>
                    <a:pt x="4051" y="7867"/>
                    <a:pt x="4050" y="7863"/>
                    <a:pt x="4049" y="7855"/>
                  </a:cubicBezTo>
                  <a:lnTo>
                    <a:pt x="4049" y="7855"/>
                  </a:lnTo>
                  <a:cubicBezTo>
                    <a:pt x="4098" y="8107"/>
                    <a:pt x="4145" y="8359"/>
                    <a:pt x="4195" y="8609"/>
                  </a:cubicBezTo>
                  <a:cubicBezTo>
                    <a:pt x="4250" y="8871"/>
                    <a:pt x="4310" y="9133"/>
                    <a:pt x="4368" y="9394"/>
                  </a:cubicBezTo>
                  <a:lnTo>
                    <a:pt x="4367" y="9393"/>
                  </a:lnTo>
                  <a:lnTo>
                    <a:pt x="4367" y="9393"/>
                  </a:lnTo>
                  <a:cubicBezTo>
                    <a:pt x="4430" y="9698"/>
                    <a:pt x="4486" y="10004"/>
                    <a:pt x="4534" y="10312"/>
                  </a:cubicBezTo>
                  <a:cubicBezTo>
                    <a:pt x="4583" y="10608"/>
                    <a:pt x="4617" y="10902"/>
                    <a:pt x="4640" y="11199"/>
                  </a:cubicBezTo>
                  <a:lnTo>
                    <a:pt x="4640" y="11194"/>
                  </a:lnTo>
                  <a:cubicBezTo>
                    <a:pt x="4641" y="11202"/>
                    <a:pt x="4642" y="11210"/>
                    <a:pt x="4641" y="11218"/>
                  </a:cubicBezTo>
                  <a:cubicBezTo>
                    <a:pt x="4662" y="11554"/>
                    <a:pt x="4676" y="11890"/>
                    <a:pt x="4678" y="12225"/>
                  </a:cubicBezTo>
                  <a:cubicBezTo>
                    <a:pt x="4679" y="12554"/>
                    <a:pt x="4669" y="12882"/>
                    <a:pt x="4649" y="13208"/>
                  </a:cubicBezTo>
                  <a:cubicBezTo>
                    <a:pt x="4638" y="13362"/>
                    <a:pt x="4618" y="13513"/>
                    <a:pt x="4589" y="13662"/>
                  </a:cubicBezTo>
                  <a:cubicBezTo>
                    <a:pt x="4560" y="13801"/>
                    <a:pt x="4518" y="13936"/>
                    <a:pt x="4487" y="14074"/>
                  </a:cubicBezTo>
                  <a:cubicBezTo>
                    <a:pt x="4484" y="14086"/>
                    <a:pt x="4482" y="14097"/>
                    <a:pt x="4480" y="14108"/>
                  </a:cubicBezTo>
                  <a:cubicBezTo>
                    <a:pt x="4475" y="14110"/>
                    <a:pt x="4471" y="14110"/>
                    <a:pt x="4467" y="14113"/>
                  </a:cubicBezTo>
                  <a:cubicBezTo>
                    <a:pt x="4454" y="14171"/>
                    <a:pt x="4446" y="14235"/>
                    <a:pt x="4418" y="14285"/>
                  </a:cubicBezTo>
                  <a:lnTo>
                    <a:pt x="4414" y="14294"/>
                  </a:lnTo>
                  <a:cubicBezTo>
                    <a:pt x="4406" y="14316"/>
                    <a:pt x="4401" y="14337"/>
                    <a:pt x="4395" y="14360"/>
                  </a:cubicBezTo>
                  <a:cubicBezTo>
                    <a:pt x="4375" y="14445"/>
                    <a:pt x="4354" y="14528"/>
                    <a:pt x="4333" y="14613"/>
                  </a:cubicBezTo>
                  <a:cubicBezTo>
                    <a:pt x="4301" y="14741"/>
                    <a:pt x="4260" y="14868"/>
                    <a:pt x="4230" y="14999"/>
                  </a:cubicBezTo>
                  <a:cubicBezTo>
                    <a:pt x="4227" y="15012"/>
                    <a:pt x="4223" y="15024"/>
                    <a:pt x="4217" y="15036"/>
                  </a:cubicBezTo>
                  <a:cubicBezTo>
                    <a:pt x="4210" y="15077"/>
                    <a:pt x="4202" y="15119"/>
                    <a:pt x="4195" y="15162"/>
                  </a:cubicBezTo>
                  <a:cubicBezTo>
                    <a:pt x="4137" y="15462"/>
                    <a:pt x="4077" y="15762"/>
                    <a:pt x="4017" y="16063"/>
                  </a:cubicBezTo>
                  <a:lnTo>
                    <a:pt x="4017" y="16063"/>
                  </a:lnTo>
                  <a:cubicBezTo>
                    <a:pt x="4017" y="16061"/>
                    <a:pt x="4018" y="16059"/>
                    <a:pt x="4018" y="16057"/>
                  </a:cubicBezTo>
                  <a:lnTo>
                    <a:pt x="4018" y="16057"/>
                  </a:lnTo>
                  <a:cubicBezTo>
                    <a:pt x="3987" y="16204"/>
                    <a:pt x="3955" y="16348"/>
                    <a:pt x="3911" y="16492"/>
                  </a:cubicBezTo>
                  <a:cubicBezTo>
                    <a:pt x="3865" y="16645"/>
                    <a:pt x="3816" y="16797"/>
                    <a:pt x="3768" y="16949"/>
                  </a:cubicBezTo>
                  <a:cubicBezTo>
                    <a:pt x="3720" y="17098"/>
                    <a:pt x="3674" y="17247"/>
                    <a:pt x="3630" y="17398"/>
                  </a:cubicBezTo>
                  <a:cubicBezTo>
                    <a:pt x="3590" y="17538"/>
                    <a:pt x="3564" y="17682"/>
                    <a:pt x="3534" y="17823"/>
                  </a:cubicBezTo>
                  <a:cubicBezTo>
                    <a:pt x="3536" y="17818"/>
                    <a:pt x="3537" y="17814"/>
                    <a:pt x="3539" y="17810"/>
                  </a:cubicBezTo>
                  <a:lnTo>
                    <a:pt x="3539" y="17810"/>
                  </a:lnTo>
                  <a:cubicBezTo>
                    <a:pt x="3471" y="18136"/>
                    <a:pt x="3383" y="18457"/>
                    <a:pt x="3306" y="18781"/>
                  </a:cubicBezTo>
                  <a:cubicBezTo>
                    <a:pt x="3232" y="19103"/>
                    <a:pt x="3201" y="19434"/>
                    <a:pt x="3211" y="19763"/>
                  </a:cubicBezTo>
                  <a:cubicBezTo>
                    <a:pt x="3215" y="19948"/>
                    <a:pt x="3221" y="20134"/>
                    <a:pt x="3232" y="20319"/>
                  </a:cubicBezTo>
                  <a:cubicBezTo>
                    <a:pt x="3245" y="20517"/>
                    <a:pt x="3263" y="20713"/>
                    <a:pt x="3286" y="20910"/>
                  </a:cubicBezTo>
                  <a:cubicBezTo>
                    <a:pt x="3332" y="21273"/>
                    <a:pt x="3402" y="21632"/>
                    <a:pt x="3498" y="21984"/>
                  </a:cubicBezTo>
                  <a:cubicBezTo>
                    <a:pt x="3543" y="22157"/>
                    <a:pt x="3595" y="22329"/>
                    <a:pt x="3654" y="22497"/>
                  </a:cubicBezTo>
                  <a:cubicBezTo>
                    <a:pt x="3715" y="22673"/>
                    <a:pt x="3785" y="22847"/>
                    <a:pt x="3851" y="23021"/>
                  </a:cubicBezTo>
                  <a:cubicBezTo>
                    <a:pt x="3915" y="23188"/>
                    <a:pt x="3975" y="23358"/>
                    <a:pt x="4035" y="23527"/>
                  </a:cubicBezTo>
                  <a:cubicBezTo>
                    <a:pt x="4095" y="23696"/>
                    <a:pt x="4158" y="23865"/>
                    <a:pt x="4218" y="24035"/>
                  </a:cubicBezTo>
                  <a:lnTo>
                    <a:pt x="4218" y="24035"/>
                  </a:lnTo>
                  <a:cubicBezTo>
                    <a:pt x="4217" y="24032"/>
                    <a:pt x="4216" y="24029"/>
                    <a:pt x="4214" y="24025"/>
                  </a:cubicBezTo>
                  <a:lnTo>
                    <a:pt x="4214" y="24025"/>
                  </a:lnTo>
                  <a:cubicBezTo>
                    <a:pt x="4310" y="24304"/>
                    <a:pt x="4396" y="24584"/>
                    <a:pt x="4478" y="24866"/>
                  </a:cubicBezTo>
                  <a:cubicBezTo>
                    <a:pt x="4562" y="25151"/>
                    <a:pt x="4637" y="25436"/>
                    <a:pt x="4698" y="25725"/>
                  </a:cubicBezTo>
                  <a:cubicBezTo>
                    <a:pt x="4749" y="25986"/>
                    <a:pt x="4784" y="26249"/>
                    <a:pt x="4817" y="26512"/>
                  </a:cubicBezTo>
                  <a:cubicBezTo>
                    <a:pt x="4838" y="26670"/>
                    <a:pt x="4857" y="26829"/>
                    <a:pt x="4878" y="26986"/>
                  </a:cubicBezTo>
                  <a:cubicBezTo>
                    <a:pt x="4900" y="27134"/>
                    <a:pt x="4922" y="27282"/>
                    <a:pt x="4934" y="27430"/>
                  </a:cubicBezTo>
                  <a:cubicBezTo>
                    <a:pt x="4940" y="27571"/>
                    <a:pt x="4934" y="27710"/>
                    <a:pt x="4926" y="27851"/>
                  </a:cubicBezTo>
                  <a:lnTo>
                    <a:pt x="4926" y="27850"/>
                  </a:lnTo>
                  <a:cubicBezTo>
                    <a:pt x="4911" y="28049"/>
                    <a:pt x="4891" y="28247"/>
                    <a:pt x="4888" y="28446"/>
                  </a:cubicBezTo>
                  <a:cubicBezTo>
                    <a:pt x="4886" y="28623"/>
                    <a:pt x="4882" y="28800"/>
                    <a:pt x="4870" y="28977"/>
                  </a:cubicBezTo>
                  <a:cubicBezTo>
                    <a:pt x="4849" y="29247"/>
                    <a:pt x="4816" y="29515"/>
                    <a:pt x="4772" y="29784"/>
                  </a:cubicBezTo>
                  <a:cubicBezTo>
                    <a:pt x="4753" y="29875"/>
                    <a:pt x="4734" y="29967"/>
                    <a:pt x="4707" y="30056"/>
                  </a:cubicBezTo>
                  <a:cubicBezTo>
                    <a:pt x="4681" y="30147"/>
                    <a:pt x="4652" y="30239"/>
                    <a:pt x="4626" y="30330"/>
                  </a:cubicBezTo>
                  <a:cubicBezTo>
                    <a:pt x="4577" y="30497"/>
                    <a:pt x="4537" y="30665"/>
                    <a:pt x="4494" y="30834"/>
                  </a:cubicBezTo>
                  <a:cubicBezTo>
                    <a:pt x="4452" y="31002"/>
                    <a:pt x="4404" y="31174"/>
                    <a:pt x="4348" y="31342"/>
                  </a:cubicBezTo>
                  <a:cubicBezTo>
                    <a:pt x="4287" y="31527"/>
                    <a:pt x="4223" y="31709"/>
                    <a:pt x="4160" y="31893"/>
                  </a:cubicBezTo>
                  <a:cubicBezTo>
                    <a:pt x="4101" y="32064"/>
                    <a:pt x="4043" y="32234"/>
                    <a:pt x="3991" y="32408"/>
                  </a:cubicBezTo>
                  <a:cubicBezTo>
                    <a:pt x="3938" y="32585"/>
                    <a:pt x="3887" y="32761"/>
                    <a:pt x="3836" y="32940"/>
                  </a:cubicBezTo>
                  <a:cubicBezTo>
                    <a:pt x="3791" y="33103"/>
                    <a:pt x="3747" y="33267"/>
                    <a:pt x="3700" y="33431"/>
                  </a:cubicBezTo>
                  <a:cubicBezTo>
                    <a:pt x="3652" y="33601"/>
                    <a:pt x="3605" y="33774"/>
                    <a:pt x="3550" y="33941"/>
                  </a:cubicBezTo>
                  <a:cubicBezTo>
                    <a:pt x="3426" y="34307"/>
                    <a:pt x="3298" y="34671"/>
                    <a:pt x="3184" y="35041"/>
                  </a:cubicBezTo>
                  <a:cubicBezTo>
                    <a:pt x="3073" y="35395"/>
                    <a:pt x="2987" y="35756"/>
                    <a:pt x="2927" y="36121"/>
                  </a:cubicBezTo>
                  <a:cubicBezTo>
                    <a:pt x="2866" y="36500"/>
                    <a:pt x="2831" y="36881"/>
                    <a:pt x="2797" y="37264"/>
                  </a:cubicBezTo>
                  <a:cubicBezTo>
                    <a:pt x="2764" y="37642"/>
                    <a:pt x="2741" y="38018"/>
                    <a:pt x="2757" y="38397"/>
                  </a:cubicBezTo>
                  <a:cubicBezTo>
                    <a:pt x="2764" y="38584"/>
                    <a:pt x="2770" y="38771"/>
                    <a:pt x="2788" y="38958"/>
                  </a:cubicBezTo>
                  <a:cubicBezTo>
                    <a:pt x="2805" y="39144"/>
                    <a:pt x="2822" y="39334"/>
                    <a:pt x="2862" y="39516"/>
                  </a:cubicBezTo>
                  <a:cubicBezTo>
                    <a:pt x="2884" y="39613"/>
                    <a:pt x="2905" y="39707"/>
                    <a:pt x="2929" y="39800"/>
                  </a:cubicBezTo>
                  <a:cubicBezTo>
                    <a:pt x="2956" y="39897"/>
                    <a:pt x="2984" y="39989"/>
                    <a:pt x="3015" y="40083"/>
                  </a:cubicBezTo>
                  <a:cubicBezTo>
                    <a:pt x="3071" y="40256"/>
                    <a:pt x="3134" y="40424"/>
                    <a:pt x="3206" y="40590"/>
                  </a:cubicBezTo>
                  <a:cubicBezTo>
                    <a:pt x="3356" y="40944"/>
                    <a:pt x="3528" y="41288"/>
                    <a:pt x="3709" y="41627"/>
                  </a:cubicBezTo>
                  <a:cubicBezTo>
                    <a:pt x="3788" y="41776"/>
                    <a:pt x="3872" y="41925"/>
                    <a:pt x="3965" y="42066"/>
                  </a:cubicBezTo>
                  <a:cubicBezTo>
                    <a:pt x="4036" y="42172"/>
                    <a:pt x="4110" y="42277"/>
                    <a:pt x="4184" y="42383"/>
                  </a:cubicBezTo>
                  <a:cubicBezTo>
                    <a:pt x="4078" y="42375"/>
                    <a:pt x="3975" y="42367"/>
                    <a:pt x="3870" y="42352"/>
                  </a:cubicBezTo>
                  <a:cubicBezTo>
                    <a:pt x="3813" y="42339"/>
                    <a:pt x="3756" y="42327"/>
                    <a:pt x="3700" y="42312"/>
                  </a:cubicBezTo>
                  <a:cubicBezTo>
                    <a:pt x="3694" y="42310"/>
                    <a:pt x="3687" y="42308"/>
                    <a:pt x="3681" y="42307"/>
                  </a:cubicBezTo>
                  <a:lnTo>
                    <a:pt x="3682" y="42307"/>
                  </a:lnTo>
                  <a:cubicBezTo>
                    <a:pt x="3676" y="42306"/>
                    <a:pt x="3671" y="42304"/>
                    <a:pt x="3665" y="42302"/>
                  </a:cubicBezTo>
                  <a:lnTo>
                    <a:pt x="3662" y="42302"/>
                  </a:lnTo>
                  <a:cubicBezTo>
                    <a:pt x="3647" y="42296"/>
                    <a:pt x="3630" y="42290"/>
                    <a:pt x="3614" y="42286"/>
                  </a:cubicBezTo>
                  <a:lnTo>
                    <a:pt x="3614" y="42286"/>
                  </a:lnTo>
                  <a:lnTo>
                    <a:pt x="3616" y="42288"/>
                  </a:lnTo>
                  <a:cubicBezTo>
                    <a:pt x="3423" y="42229"/>
                    <a:pt x="3234" y="42160"/>
                    <a:pt x="3051" y="42081"/>
                  </a:cubicBezTo>
                  <a:cubicBezTo>
                    <a:pt x="3049" y="42081"/>
                    <a:pt x="3047" y="42080"/>
                    <a:pt x="3043" y="42080"/>
                  </a:cubicBezTo>
                  <a:lnTo>
                    <a:pt x="3043" y="42080"/>
                  </a:lnTo>
                  <a:lnTo>
                    <a:pt x="3045" y="42081"/>
                  </a:lnTo>
                  <a:cubicBezTo>
                    <a:pt x="3043" y="42081"/>
                    <a:pt x="3042" y="42080"/>
                    <a:pt x="3041" y="42079"/>
                  </a:cubicBezTo>
                  <a:cubicBezTo>
                    <a:pt x="2948" y="42053"/>
                    <a:pt x="2864" y="41990"/>
                    <a:pt x="2784" y="41937"/>
                  </a:cubicBezTo>
                  <a:cubicBezTo>
                    <a:pt x="2657" y="41853"/>
                    <a:pt x="2537" y="41760"/>
                    <a:pt x="2421" y="41661"/>
                  </a:cubicBezTo>
                  <a:cubicBezTo>
                    <a:pt x="2419" y="41661"/>
                    <a:pt x="2418" y="41660"/>
                    <a:pt x="2415" y="41658"/>
                  </a:cubicBezTo>
                  <a:cubicBezTo>
                    <a:pt x="2349" y="41617"/>
                    <a:pt x="2291" y="41559"/>
                    <a:pt x="2235" y="41506"/>
                  </a:cubicBezTo>
                  <a:cubicBezTo>
                    <a:pt x="2202" y="41477"/>
                    <a:pt x="2171" y="41445"/>
                    <a:pt x="2142" y="41414"/>
                  </a:cubicBezTo>
                  <a:cubicBezTo>
                    <a:pt x="2137" y="41409"/>
                    <a:pt x="2132" y="41404"/>
                    <a:pt x="2128" y="41398"/>
                  </a:cubicBezTo>
                  <a:lnTo>
                    <a:pt x="2127" y="41398"/>
                  </a:lnTo>
                  <a:cubicBezTo>
                    <a:pt x="2101" y="41373"/>
                    <a:pt x="2078" y="41344"/>
                    <a:pt x="2061" y="41311"/>
                  </a:cubicBezTo>
                  <a:cubicBezTo>
                    <a:pt x="2060" y="41308"/>
                    <a:pt x="2058" y="41305"/>
                    <a:pt x="2057" y="41302"/>
                  </a:cubicBezTo>
                  <a:cubicBezTo>
                    <a:pt x="2049" y="41290"/>
                    <a:pt x="2039" y="41280"/>
                    <a:pt x="2031" y="41268"/>
                  </a:cubicBezTo>
                  <a:cubicBezTo>
                    <a:pt x="1883" y="41072"/>
                    <a:pt x="1734" y="40876"/>
                    <a:pt x="1586" y="40682"/>
                  </a:cubicBezTo>
                  <a:cubicBezTo>
                    <a:pt x="1586" y="40681"/>
                    <a:pt x="1586" y="40681"/>
                    <a:pt x="1584" y="40679"/>
                  </a:cubicBezTo>
                  <a:cubicBezTo>
                    <a:pt x="1583" y="40678"/>
                    <a:pt x="1583" y="40678"/>
                    <a:pt x="1582" y="40677"/>
                  </a:cubicBezTo>
                  <a:lnTo>
                    <a:pt x="1583" y="40677"/>
                  </a:lnTo>
                  <a:cubicBezTo>
                    <a:pt x="1496" y="40558"/>
                    <a:pt x="1409" y="40438"/>
                    <a:pt x="1333" y="40315"/>
                  </a:cubicBezTo>
                  <a:cubicBezTo>
                    <a:pt x="1251" y="40181"/>
                    <a:pt x="1173" y="40047"/>
                    <a:pt x="1093" y="39911"/>
                  </a:cubicBezTo>
                  <a:lnTo>
                    <a:pt x="1093" y="39911"/>
                  </a:lnTo>
                  <a:cubicBezTo>
                    <a:pt x="1097" y="39917"/>
                    <a:pt x="1100" y="39922"/>
                    <a:pt x="1104" y="39927"/>
                  </a:cubicBezTo>
                  <a:cubicBezTo>
                    <a:pt x="1033" y="39796"/>
                    <a:pt x="960" y="39664"/>
                    <a:pt x="898" y="39531"/>
                  </a:cubicBezTo>
                  <a:cubicBezTo>
                    <a:pt x="867" y="39465"/>
                    <a:pt x="834" y="39401"/>
                    <a:pt x="807" y="39336"/>
                  </a:cubicBezTo>
                  <a:cubicBezTo>
                    <a:pt x="780" y="39267"/>
                    <a:pt x="751" y="39200"/>
                    <a:pt x="723" y="39131"/>
                  </a:cubicBezTo>
                  <a:lnTo>
                    <a:pt x="723" y="39131"/>
                  </a:lnTo>
                  <a:cubicBezTo>
                    <a:pt x="726" y="39138"/>
                    <a:pt x="729" y="39146"/>
                    <a:pt x="732" y="39153"/>
                  </a:cubicBezTo>
                  <a:cubicBezTo>
                    <a:pt x="706" y="39076"/>
                    <a:pt x="673" y="38999"/>
                    <a:pt x="651" y="38921"/>
                  </a:cubicBezTo>
                  <a:cubicBezTo>
                    <a:pt x="629" y="38843"/>
                    <a:pt x="608" y="38765"/>
                    <a:pt x="585" y="38687"/>
                  </a:cubicBezTo>
                  <a:lnTo>
                    <a:pt x="585" y="38687"/>
                  </a:lnTo>
                  <a:cubicBezTo>
                    <a:pt x="585" y="38691"/>
                    <a:pt x="586" y="38695"/>
                    <a:pt x="586" y="38698"/>
                  </a:cubicBezTo>
                  <a:cubicBezTo>
                    <a:pt x="585" y="38691"/>
                    <a:pt x="582" y="38682"/>
                    <a:pt x="581" y="38675"/>
                  </a:cubicBezTo>
                  <a:lnTo>
                    <a:pt x="581" y="38674"/>
                  </a:lnTo>
                  <a:cubicBezTo>
                    <a:pt x="545" y="38520"/>
                    <a:pt x="510" y="38365"/>
                    <a:pt x="477" y="38207"/>
                  </a:cubicBezTo>
                  <a:cubicBezTo>
                    <a:pt x="445" y="38058"/>
                    <a:pt x="422" y="37906"/>
                    <a:pt x="400" y="37753"/>
                  </a:cubicBezTo>
                  <a:lnTo>
                    <a:pt x="400" y="37764"/>
                  </a:lnTo>
                  <a:cubicBezTo>
                    <a:pt x="400" y="37760"/>
                    <a:pt x="399" y="37754"/>
                    <a:pt x="399" y="37749"/>
                  </a:cubicBezTo>
                  <a:cubicBezTo>
                    <a:pt x="399" y="37746"/>
                    <a:pt x="397" y="37744"/>
                    <a:pt x="397" y="37740"/>
                  </a:cubicBezTo>
                  <a:lnTo>
                    <a:pt x="397" y="37740"/>
                  </a:lnTo>
                  <a:cubicBezTo>
                    <a:pt x="397" y="37741"/>
                    <a:pt x="398" y="37743"/>
                    <a:pt x="398" y="37744"/>
                  </a:cubicBezTo>
                  <a:lnTo>
                    <a:pt x="398" y="37744"/>
                  </a:lnTo>
                  <a:cubicBezTo>
                    <a:pt x="386" y="37615"/>
                    <a:pt x="376" y="37486"/>
                    <a:pt x="369" y="37356"/>
                  </a:cubicBezTo>
                  <a:cubicBezTo>
                    <a:pt x="363" y="37237"/>
                    <a:pt x="363" y="37117"/>
                    <a:pt x="361" y="36996"/>
                  </a:cubicBezTo>
                  <a:cubicBezTo>
                    <a:pt x="368" y="36732"/>
                    <a:pt x="376" y="36468"/>
                    <a:pt x="406" y="36204"/>
                  </a:cubicBezTo>
                  <a:cubicBezTo>
                    <a:pt x="433" y="35946"/>
                    <a:pt x="464" y="35688"/>
                    <a:pt x="500" y="35428"/>
                  </a:cubicBezTo>
                  <a:lnTo>
                    <a:pt x="500" y="35428"/>
                  </a:lnTo>
                  <a:cubicBezTo>
                    <a:pt x="499" y="35437"/>
                    <a:pt x="499" y="35444"/>
                    <a:pt x="498" y="35453"/>
                  </a:cubicBezTo>
                  <a:cubicBezTo>
                    <a:pt x="516" y="35342"/>
                    <a:pt x="534" y="35234"/>
                    <a:pt x="558" y="35125"/>
                  </a:cubicBezTo>
                  <a:cubicBezTo>
                    <a:pt x="581" y="35021"/>
                    <a:pt x="608" y="34917"/>
                    <a:pt x="635" y="34813"/>
                  </a:cubicBezTo>
                  <a:lnTo>
                    <a:pt x="635" y="34813"/>
                  </a:lnTo>
                  <a:cubicBezTo>
                    <a:pt x="634" y="34820"/>
                    <a:pt x="631" y="34829"/>
                    <a:pt x="630" y="34835"/>
                  </a:cubicBezTo>
                  <a:cubicBezTo>
                    <a:pt x="664" y="34729"/>
                    <a:pt x="697" y="34624"/>
                    <a:pt x="735" y="34518"/>
                  </a:cubicBezTo>
                  <a:cubicBezTo>
                    <a:pt x="768" y="34432"/>
                    <a:pt x="804" y="34349"/>
                    <a:pt x="840" y="34266"/>
                  </a:cubicBezTo>
                  <a:lnTo>
                    <a:pt x="840" y="34266"/>
                  </a:lnTo>
                  <a:lnTo>
                    <a:pt x="838" y="34269"/>
                  </a:lnTo>
                  <a:cubicBezTo>
                    <a:pt x="839" y="34266"/>
                    <a:pt x="841" y="34263"/>
                    <a:pt x="843" y="34260"/>
                  </a:cubicBezTo>
                  <a:cubicBezTo>
                    <a:pt x="843" y="34258"/>
                    <a:pt x="844" y="34257"/>
                    <a:pt x="845" y="34256"/>
                  </a:cubicBezTo>
                  <a:cubicBezTo>
                    <a:pt x="846" y="34255"/>
                    <a:pt x="846" y="34255"/>
                    <a:pt x="846" y="34253"/>
                  </a:cubicBezTo>
                  <a:cubicBezTo>
                    <a:pt x="903" y="34139"/>
                    <a:pt x="961" y="34022"/>
                    <a:pt x="1024" y="33912"/>
                  </a:cubicBezTo>
                  <a:cubicBezTo>
                    <a:pt x="1088" y="33800"/>
                    <a:pt x="1152" y="33690"/>
                    <a:pt x="1217" y="33580"/>
                  </a:cubicBezTo>
                  <a:lnTo>
                    <a:pt x="1217" y="33580"/>
                  </a:lnTo>
                  <a:cubicBezTo>
                    <a:pt x="1216" y="33582"/>
                    <a:pt x="1214" y="33585"/>
                    <a:pt x="1213" y="33587"/>
                  </a:cubicBezTo>
                  <a:cubicBezTo>
                    <a:pt x="1266" y="33497"/>
                    <a:pt x="1322" y="33407"/>
                    <a:pt x="1378" y="33319"/>
                  </a:cubicBezTo>
                  <a:cubicBezTo>
                    <a:pt x="1475" y="33164"/>
                    <a:pt x="1577" y="33010"/>
                    <a:pt x="1674" y="32856"/>
                  </a:cubicBezTo>
                  <a:cubicBezTo>
                    <a:pt x="1776" y="32691"/>
                    <a:pt x="1876" y="32523"/>
                    <a:pt x="1974" y="32355"/>
                  </a:cubicBezTo>
                  <a:cubicBezTo>
                    <a:pt x="2160" y="32033"/>
                    <a:pt x="2337" y="31707"/>
                    <a:pt x="2520" y="31383"/>
                  </a:cubicBezTo>
                  <a:cubicBezTo>
                    <a:pt x="2702" y="31060"/>
                    <a:pt x="2860" y="30720"/>
                    <a:pt x="2965" y="30367"/>
                  </a:cubicBezTo>
                  <a:cubicBezTo>
                    <a:pt x="2991" y="30281"/>
                    <a:pt x="3017" y="30195"/>
                    <a:pt x="3034" y="30107"/>
                  </a:cubicBezTo>
                  <a:cubicBezTo>
                    <a:pt x="3052" y="30014"/>
                    <a:pt x="3067" y="29920"/>
                    <a:pt x="3078" y="29827"/>
                  </a:cubicBezTo>
                  <a:cubicBezTo>
                    <a:pt x="3088" y="29736"/>
                    <a:pt x="3093" y="29646"/>
                    <a:pt x="3091" y="29554"/>
                  </a:cubicBezTo>
                  <a:cubicBezTo>
                    <a:pt x="3091" y="29465"/>
                    <a:pt x="3090" y="29377"/>
                    <a:pt x="3085" y="29290"/>
                  </a:cubicBezTo>
                  <a:cubicBezTo>
                    <a:pt x="3071" y="29103"/>
                    <a:pt x="3050" y="28917"/>
                    <a:pt x="3037" y="28730"/>
                  </a:cubicBezTo>
                  <a:cubicBezTo>
                    <a:pt x="3024" y="28540"/>
                    <a:pt x="3021" y="28348"/>
                    <a:pt x="3014" y="28157"/>
                  </a:cubicBezTo>
                  <a:cubicBezTo>
                    <a:pt x="3005" y="27973"/>
                    <a:pt x="2980" y="27790"/>
                    <a:pt x="2955" y="27608"/>
                  </a:cubicBezTo>
                  <a:cubicBezTo>
                    <a:pt x="2928" y="27420"/>
                    <a:pt x="2892" y="27234"/>
                    <a:pt x="2850" y="27049"/>
                  </a:cubicBezTo>
                  <a:cubicBezTo>
                    <a:pt x="2771" y="26701"/>
                    <a:pt x="2639" y="26369"/>
                    <a:pt x="2507" y="26038"/>
                  </a:cubicBezTo>
                  <a:cubicBezTo>
                    <a:pt x="2507" y="26036"/>
                    <a:pt x="2506" y="26035"/>
                    <a:pt x="2505" y="26034"/>
                  </a:cubicBezTo>
                  <a:cubicBezTo>
                    <a:pt x="2499" y="26018"/>
                    <a:pt x="2491" y="26003"/>
                    <a:pt x="2486" y="25986"/>
                  </a:cubicBezTo>
                  <a:cubicBezTo>
                    <a:pt x="2484" y="25979"/>
                    <a:pt x="2481" y="25971"/>
                    <a:pt x="2476" y="25965"/>
                  </a:cubicBezTo>
                  <a:cubicBezTo>
                    <a:pt x="2473" y="25953"/>
                    <a:pt x="2469" y="25942"/>
                    <a:pt x="2464" y="25931"/>
                  </a:cubicBezTo>
                  <a:cubicBezTo>
                    <a:pt x="2462" y="25921"/>
                    <a:pt x="2457" y="25911"/>
                    <a:pt x="2453" y="25901"/>
                  </a:cubicBezTo>
                  <a:cubicBezTo>
                    <a:pt x="2387" y="25735"/>
                    <a:pt x="2322" y="25571"/>
                    <a:pt x="2249" y="25407"/>
                  </a:cubicBezTo>
                  <a:cubicBezTo>
                    <a:pt x="2177" y="25245"/>
                    <a:pt x="2101" y="25089"/>
                    <a:pt x="2018" y="24931"/>
                  </a:cubicBezTo>
                  <a:cubicBezTo>
                    <a:pt x="1852" y="24609"/>
                    <a:pt x="1690" y="24286"/>
                    <a:pt x="1524" y="23964"/>
                  </a:cubicBezTo>
                  <a:cubicBezTo>
                    <a:pt x="1352" y="23629"/>
                    <a:pt x="1204" y="23284"/>
                    <a:pt x="1064" y="22936"/>
                  </a:cubicBezTo>
                  <a:lnTo>
                    <a:pt x="1064" y="22936"/>
                  </a:lnTo>
                  <a:cubicBezTo>
                    <a:pt x="1066" y="22940"/>
                    <a:pt x="1068" y="22944"/>
                    <a:pt x="1070" y="22948"/>
                  </a:cubicBezTo>
                  <a:lnTo>
                    <a:pt x="1070" y="22948"/>
                  </a:lnTo>
                  <a:cubicBezTo>
                    <a:pt x="981" y="22725"/>
                    <a:pt x="907" y="22497"/>
                    <a:pt x="844" y="22264"/>
                  </a:cubicBezTo>
                  <a:cubicBezTo>
                    <a:pt x="762" y="21911"/>
                    <a:pt x="690" y="21552"/>
                    <a:pt x="641" y="21188"/>
                  </a:cubicBezTo>
                  <a:cubicBezTo>
                    <a:pt x="629" y="21047"/>
                    <a:pt x="616" y="20906"/>
                    <a:pt x="609" y="20763"/>
                  </a:cubicBezTo>
                  <a:cubicBezTo>
                    <a:pt x="600" y="20616"/>
                    <a:pt x="599" y="20469"/>
                    <a:pt x="601" y="20322"/>
                  </a:cubicBezTo>
                  <a:cubicBezTo>
                    <a:pt x="610" y="20216"/>
                    <a:pt x="619" y="20110"/>
                    <a:pt x="632" y="20006"/>
                  </a:cubicBezTo>
                  <a:cubicBezTo>
                    <a:pt x="669" y="19799"/>
                    <a:pt x="716" y="19595"/>
                    <a:pt x="759" y="19387"/>
                  </a:cubicBezTo>
                  <a:cubicBezTo>
                    <a:pt x="799" y="19194"/>
                    <a:pt x="836" y="18999"/>
                    <a:pt x="884" y="18806"/>
                  </a:cubicBezTo>
                  <a:cubicBezTo>
                    <a:pt x="919" y="18688"/>
                    <a:pt x="955" y="18571"/>
                    <a:pt x="1001" y="18457"/>
                  </a:cubicBezTo>
                  <a:cubicBezTo>
                    <a:pt x="1047" y="18343"/>
                    <a:pt x="1093" y="18226"/>
                    <a:pt x="1138" y="18109"/>
                  </a:cubicBezTo>
                  <a:cubicBezTo>
                    <a:pt x="1218" y="17905"/>
                    <a:pt x="1288" y="17697"/>
                    <a:pt x="1371" y="17494"/>
                  </a:cubicBezTo>
                  <a:cubicBezTo>
                    <a:pt x="1421" y="17384"/>
                    <a:pt x="1471" y="17275"/>
                    <a:pt x="1529" y="17168"/>
                  </a:cubicBezTo>
                  <a:cubicBezTo>
                    <a:pt x="1589" y="17060"/>
                    <a:pt x="1652" y="16954"/>
                    <a:pt x="1715" y="16848"/>
                  </a:cubicBezTo>
                  <a:lnTo>
                    <a:pt x="1715" y="16848"/>
                  </a:lnTo>
                  <a:cubicBezTo>
                    <a:pt x="1713" y="16852"/>
                    <a:pt x="1710" y="16856"/>
                    <a:pt x="1708" y="16859"/>
                  </a:cubicBezTo>
                  <a:cubicBezTo>
                    <a:pt x="1795" y="16716"/>
                    <a:pt x="1883" y="16572"/>
                    <a:pt x="1970" y="16429"/>
                  </a:cubicBezTo>
                  <a:cubicBezTo>
                    <a:pt x="2045" y="16304"/>
                    <a:pt x="2122" y="16181"/>
                    <a:pt x="2186" y="16050"/>
                  </a:cubicBezTo>
                  <a:cubicBezTo>
                    <a:pt x="2257" y="15906"/>
                    <a:pt x="2322" y="15759"/>
                    <a:pt x="2391" y="15614"/>
                  </a:cubicBezTo>
                  <a:cubicBezTo>
                    <a:pt x="2446" y="15490"/>
                    <a:pt x="2509" y="15369"/>
                    <a:pt x="2574" y="15247"/>
                  </a:cubicBezTo>
                  <a:cubicBezTo>
                    <a:pt x="2716" y="14972"/>
                    <a:pt x="2858" y="14694"/>
                    <a:pt x="2980" y="14408"/>
                  </a:cubicBezTo>
                  <a:cubicBezTo>
                    <a:pt x="3037" y="14276"/>
                    <a:pt x="3095" y="14143"/>
                    <a:pt x="3142" y="14006"/>
                  </a:cubicBezTo>
                  <a:cubicBezTo>
                    <a:pt x="3168" y="13925"/>
                    <a:pt x="3190" y="13844"/>
                    <a:pt x="3214" y="13764"/>
                  </a:cubicBezTo>
                  <a:cubicBezTo>
                    <a:pt x="3234" y="13725"/>
                    <a:pt x="3250" y="13685"/>
                    <a:pt x="3261" y="13642"/>
                  </a:cubicBezTo>
                  <a:cubicBezTo>
                    <a:pt x="3296" y="13499"/>
                    <a:pt x="3315" y="13352"/>
                    <a:pt x="3336" y="13205"/>
                  </a:cubicBezTo>
                  <a:cubicBezTo>
                    <a:pt x="3358" y="13056"/>
                    <a:pt x="3366" y="12908"/>
                    <a:pt x="3377" y="12758"/>
                  </a:cubicBezTo>
                  <a:cubicBezTo>
                    <a:pt x="3389" y="12609"/>
                    <a:pt x="3410" y="12459"/>
                    <a:pt x="3427" y="12309"/>
                  </a:cubicBezTo>
                  <a:cubicBezTo>
                    <a:pt x="3457" y="12003"/>
                    <a:pt x="3490" y="11694"/>
                    <a:pt x="3492" y="11388"/>
                  </a:cubicBezTo>
                  <a:cubicBezTo>
                    <a:pt x="3493" y="11227"/>
                    <a:pt x="3492" y="11066"/>
                    <a:pt x="3479" y="10906"/>
                  </a:cubicBezTo>
                  <a:cubicBezTo>
                    <a:pt x="3465" y="10752"/>
                    <a:pt x="3445" y="10596"/>
                    <a:pt x="3422" y="10444"/>
                  </a:cubicBezTo>
                  <a:cubicBezTo>
                    <a:pt x="3371" y="10095"/>
                    <a:pt x="3318" y="9743"/>
                    <a:pt x="3233" y="9399"/>
                  </a:cubicBezTo>
                  <a:cubicBezTo>
                    <a:pt x="3146" y="9044"/>
                    <a:pt x="3044" y="8692"/>
                    <a:pt x="2939" y="8340"/>
                  </a:cubicBezTo>
                  <a:cubicBezTo>
                    <a:pt x="2884" y="8165"/>
                    <a:pt x="2830" y="7991"/>
                    <a:pt x="2782" y="7813"/>
                  </a:cubicBezTo>
                  <a:cubicBezTo>
                    <a:pt x="2732" y="7641"/>
                    <a:pt x="2691" y="7464"/>
                    <a:pt x="2631" y="7293"/>
                  </a:cubicBezTo>
                  <a:cubicBezTo>
                    <a:pt x="2570" y="7118"/>
                    <a:pt x="2508" y="6945"/>
                    <a:pt x="2449" y="6771"/>
                  </a:cubicBezTo>
                  <a:cubicBezTo>
                    <a:pt x="2390" y="6595"/>
                    <a:pt x="2339" y="6416"/>
                    <a:pt x="2292" y="6237"/>
                  </a:cubicBezTo>
                  <a:lnTo>
                    <a:pt x="2292" y="6237"/>
                  </a:lnTo>
                  <a:cubicBezTo>
                    <a:pt x="2293" y="6242"/>
                    <a:pt x="2295" y="6249"/>
                    <a:pt x="2297" y="6256"/>
                  </a:cubicBezTo>
                  <a:lnTo>
                    <a:pt x="2297" y="6256"/>
                  </a:lnTo>
                  <a:cubicBezTo>
                    <a:pt x="2204" y="5887"/>
                    <a:pt x="2126" y="5517"/>
                    <a:pt x="2083" y="5140"/>
                  </a:cubicBezTo>
                  <a:cubicBezTo>
                    <a:pt x="2082" y="5132"/>
                    <a:pt x="2080" y="5125"/>
                    <a:pt x="2080" y="5118"/>
                  </a:cubicBezTo>
                  <a:lnTo>
                    <a:pt x="2080" y="5118"/>
                  </a:lnTo>
                  <a:cubicBezTo>
                    <a:pt x="2080" y="5120"/>
                    <a:pt x="2081" y="5123"/>
                    <a:pt x="2081" y="5125"/>
                  </a:cubicBezTo>
                  <a:lnTo>
                    <a:pt x="2081" y="5125"/>
                  </a:lnTo>
                  <a:cubicBezTo>
                    <a:pt x="2065" y="4936"/>
                    <a:pt x="2056" y="4744"/>
                    <a:pt x="2041" y="4554"/>
                  </a:cubicBezTo>
                  <a:cubicBezTo>
                    <a:pt x="2024" y="4354"/>
                    <a:pt x="2011" y="4155"/>
                    <a:pt x="2008" y="3955"/>
                  </a:cubicBezTo>
                  <a:cubicBezTo>
                    <a:pt x="2014" y="3787"/>
                    <a:pt x="2029" y="3622"/>
                    <a:pt x="2052" y="3456"/>
                  </a:cubicBezTo>
                  <a:lnTo>
                    <a:pt x="2052" y="3456"/>
                  </a:lnTo>
                  <a:cubicBezTo>
                    <a:pt x="2052" y="3461"/>
                    <a:pt x="2051" y="3465"/>
                    <a:pt x="2051" y="3471"/>
                  </a:cubicBezTo>
                  <a:cubicBezTo>
                    <a:pt x="2072" y="3347"/>
                    <a:pt x="2095" y="3222"/>
                    <a:pt x="2126" y="3100"/>
                  </a:cubicBezTo>
                  <a:cubicBezTo>
                    <a:pt x="2152" y="2985"/>
                    <a:pt x="2185" y="2873"/>
                    <a:pt x="2217" y="2762"/>
                  </a:cubicBezTo>
                  <a:lnTo>
                    <a:pt x="2216" y="2762"/>
                  </a:lnTo>
                  <a:cubicBezTo>
                    <a:pt x="2277" y="2563"/>
                    <a:pt x="2339" y="2362"/>
                    <a:pt x="2417" y="2168"/>
                  </a:cubicBezTo>
                  <a:lnTo>
                    <a:pt x="2417" y="2168"/>
                  </a:lnTo>
                  <a:cubicBezTo>
                    <a:pt x="2414" y="2175"/>
                    <a:pt x="2411" y="2182"/>
                    <a:pt x="2408" y="2189"/>
                  </a:cubicBezTo>
                  <a:cubicBezTo>
                    <a:pt x="2480" y="2028"/>
                    <a:pt x="2553" y="1868"/>
                    <a:pt x="2627" y="1709"/>
                  </a:cubicBezTo>
                  <a:cubicBezTo>
                    <a:pt x="2700" y="1554"/>
                    <a:pt x="2773" y="1403"/>
                    <a:pt x="2853" y="1256"/>
                  </a:cubicBezTo>
                  <a:cubicBezTo>
                    <a:pt x="2854" y="1255"/>
                    <a:pt x="2854" y="1255"/>
                    <a:pt x="2854" y="1253"/>
                  </a:cubicBezTo>
                  <a:lnTo>
                    <a:pt x="2856" y="1252"/>
                  </a:lnTo>
                  <a:cubicBezTo>
                    <a:pt x="2859" y="1247"/>
                    <a:pt x="2862" y="1242"/>
                    <a:pt x="2865" y="1237"/>
                  </a:cubicBezTo>
                  <a:lnTo>
                    <a:pt x="2865" y="1237"/>
                  </a:lnTo>
                  <a:lnTo>
                    <a:pt x="2861" y="1246"/>
                  </a:lnTo>
                  <a:cubicBezTo>
                    <a:pt x="2919" y="1154"/>
                    <a:pt x="2982" y="1065"/>
                    <a:pt x="3049" y="980"/>
                  </a:cubicBezTo>
                  <a:cubicBezTo>
                    <a:pt x="3106" y="915"/>
                    <a:pt x="3163" y="854"/>
                    <a:pt x="3223" y="794"/>
                  </a:cubicBezTo>
                  <a:cubicBezTo>
                    <a:pt x="3272" y="750"/>
                    <a:pt x="3323" y="706"/>
                    <a:pt x="3375" y="664"/>
                  </a:cubicBezTo>
                  <a:cubicBezTo>
                    <a:pt x="3410" y="638"/>
                    <a:pt x="3445" y="613"/>
                    <a:pt x="3480" y="589"/>
                  </a:cubicBezTo>
                  <a:cubicBezTo>
                    <a:pt x="3522" y="568"/>
                    <a:pt x="3563" y="549"/>
                    <a:pt x="3607" y="531"/>
                  </a:cubicBezTo>
                  <a:cubicBezTo>
                    <a:pt x="3694" y="500"/>
                    <a:pt x="3782" y="475"/>
                    <a:pt x="3871" y="450"/>
                  </a:cubicBezTo>
                  <a:close/>
                  <a:moveTo>
                    <a:pt x="4305" y="0"/>
                  </a:moveTo>
                  <a:lnTo>
                    <a:pt x="4244" y="4"/>
                  </a:lnTo>
                  <a:cubicBezTo>
                    <a:pt x="4240" y="4"/>
                    <a:pt x="4235" y="5"/>
                    <a:pt x="4230" y="5"/>
                  </a:cubicBezTo>
                  <a:lnTo>
                    <a:pt x="4226" y="5"/>
                  </a:lnTo>
                  <a:cubicBezTo>
                    <a:pt x="4170" y="10"/>
                    <a:pt x="4116" y="14"/>
                    <a:pt x="4059" y="19"/>
                  </a:cubicBezTo>
                  <a:cubicBezTo>
                    <a:pt x="4051" y="22"/>
                    <a:pt x="4042" y="24"/>
                    <a:pt x="4034" y="25"/>
                  </a:cubicBezTo>
                  <a:cubicBezTo>
                    <a:pt x="4032" y="31"/>
                    <a:pt x="4030" y="36"/>
                    <a:pt x="4027" y="40"/>
                  </a:cubicBezTo>
                  <a:cubicBezTo>
                    <a:pt x="4015" y="43"/>
                    <a:pt x="4001" y="45"/>
                    <a:pt x="3987" y="49"/>
                  </a:cubicBezTo>
                  <a:cubicBezTo>
                    <a:pt x="3817" y="90"/>
                    <a:pt x="3649" y="139"/>
                    <a:pt x="3485" y="199"/>
                  </a:cubicBezTo>
                  <a:cubicBezTo>
                    <a:pt x="3282" y="271"/>
                    <a:pt x="3107" y="410"/>
                    <a:pt x="2958" y="560"/>
                  </a:cubicBezTo>
                  <a:cubicBezTo>
                    <a:pt x="2824" y="694"/>
                    <a:pt x="2700" y="834"/>
                    <a:pt x="2600" y="995"/>
                  </a:cubicBezTo>
                  <a:cubicBezTo>
                    <a:pt x="2502" y="1148"/>
                    <a:pt x="2423" y="1311"/>
                    <a:pt x="2347" y="1475"/>
                  </a:cubicBezTo>
                  <a:cubicBezTo>
                    <a:pt x="2269" y="1639"/>
                    <a:pt x="2191" y="1803"/>
                    <a:pt x="2117" y="1969"/>
                  </a:cubicBezTo>
                  <a:cubicBezTo>
                    <a:pt x="2047" y="2131"/>
                    <a:pt x="1986" y="2296"/>
                    <a:pt x="1935" y="2465"/>
                  </a:cubicBezTo>
                  <a:cubicBezTo>
                    <a:pt x="1882" y="2633"/>
                    <a:pt x="1832" y="2803"/>
                    <a:pt x="1790" y="2974"/>
                  </a:cubicBezTo>
                  <a:cubicBezTo>
                    <a:pt x="1746" y="3154"/>
                    <a:pt x="1711" y="3335"/>
                    <a:pt x="1686" y="3519"/>
                  </a:cubicBezTo>
                  <a:cubicBezTo>
                    <a:pt x="1660" y="3700"/>
                    <a:pt x="1645" y="3889"/>
                    <a:pt x="1654" y="4072"/>
                  </a:cubicBezTo>
                  <a:cubicBezTo>
                    <a:pt x="1660" y="4252"/>
                    <a:pt x="1674" y="4430"/>
                    <a:pt x="1689" y="4610"/>
                  </a:cubicBezTo>
                  <a:cubicBezTo>
                    <a:pt x="1704" y="4801"/>
                    <a:pt x="1709" y="4992"/>
                    <a:pt x="1730" y="5181"/>
                  </a:cubicBezTo>
                  <a:cubicBezTo>
                    <a:pt x="1772" y="5535"/>
                    <a:pt x="1837" y="5886"/>
                    <a:pt x="1925" y="6232"/>
                  </a:cubicBezTo>
                  <a:cubicBezTo>
                    <a:pt x="1970" y="6414"/>
                    <a:pt x="2018" y="6597"/>
                    <a:pt x="2075" y="6775"/>
                  </a:cubicBezTo>
                  <a:cubicBezTo>
                    <a:pt x="2132" y="6954"/>
                    <a:pt x="2197" y="7125"/>
                    <a:pt x="2257" y="7299"/>
                  </a:cubicBezTo>
                  <a:cubicBezTo>
                    <a:pt x="2317" y="7473"/>
                    <a:pt x="2367" y="7652"/>
                    <a:pt x="2415" y="7830"/>
                  </a:cubicBezTo>
                  <a:cubicBezTo>
                    <a:pt x="2463" y="8004"/>
                    <a:pt x="2515" y="8175"/>
                    <a:pt x="2568" y="8348"/>
                  </a:cubicBezTo>
                  <a:cubicBezTo>
                    <a:pt x="2674" y="8698"/>
                    <a:pt x="2777" y="9048"/>
                    <a:pt x="2868" y="9403"/>
                  </a:cubicBezTo>
                  <a:cubicBezTo>
                    <a:pt x="2868" y="9400"/>
                    <a:pt x="2867" y="9399"/>
                    <a:pt x="2867" y="9396"/>
                  </a:cubicBezTo>
                  <a:lnTo>
                    <a:pt x="2867" y="9396"/>
                  </a:lnTo>
                  <a:cubicBezTo>
                    <a:pt x="2898" y="9519"/>
                    <a:pt x="2926" y="9644"/>
                    <a:pt x="2950" y="9771"/>
                  </a:cubicBezTo>
                  <a:cubicBezTo>
                    <a:pt x="2974" y="9897"/>
                    <a:pt x="2995" y="10023"/>
                    <a:pt x="3014" y="10150"/>
                  </a:cubicBezTo>
                  <a:cubicBezTo>
                    <a:pt x="3052" y="10381"/>
                    <a:pt x="3090" y="10613"/>
                    <a:pt x="3116" y="10848"/>
                  </a:cubicBezTo>
                  <a:cubicBezTo>
                    <a:pt x="3131" y="11028"/>
                    <a:pt x="3137" y="11208"/>
                    <a:pt x="3136" y="11388"/>
                  </a:cubicBezTo>
                  <a:cubicBezTo>
                    <a:pt x="3127" y="11733"/>
                    <a:pt x="3095" y="12078"/>
                    <a:pt x="3055" y="12420"/>
                  </a:cubicBezTo>
                  <a:cubicBezTo>
                    <a:pt x="3044" y="12503"/>
                    <a:pt x="3034" y="12588"/>
                    <a:pt x="3026" y="12671"/>
                  </a:cubicBezTo>
                  <a:cubicBezTo>
                    <a:pt x="3020" y="12754"/>
                    <a:pt x="3016" y="12836"/>
                    <a:pt x="3009" y="12919"/>
                  </a:cubicBezTo>
                  <a:cubicBezTo>
                    <a:pt x="2998" y="13069"/>
                    <a:pt x="2975" y="13220"/>
                    <a:pt x="2952" y="13369"/>
                  </a:cubicBezTo>
                  <a:cubicBezTo>
                    <a:pt x="2943" y="13416"/>
                    <a:pt x="2933" y="13463"/>
                    <a:pt x="2922" y="13509"/>
                  </a:cubicBezTo>
                  <a:cubicBezTo>
                    <a:pt x="2920" y="13515"/>
                    <a:pt x="2917" y="13519"/>
                    <a:pt x="2915" y="13525"/>
                  </a:cubicBezTo>
                  <a:cubicBezTo>
                    <a:pt x="2906" y="13557"/>
                    <a:pt x="2898" y="13589"/>
                    <a:pt x="2888" y="13621"/>
                  </a:cubicBezTo>
                  <a:cubicBezTo>
                    <a:pt x="2877" y="13642"/>
                    <a:pt x="2869" y="13667"/>
                    <a:pt x="2868" y="13692"/>
                  </a:cubicBezTo>
                  <a:cubicBezTo>
                    <a:pt x="2834" y="13801"/>
                    <a:pt x="2799" y="13911"/>
                    <a:pt x="2757" y="14015"/>
                  </a:cubicBezTo>
                  <a:cubicBezTo>
                    <a:pt x="2702" y="14150"/>
                    <a:pt x="2645" y="14285"/>
                    <a:pt x="2587" y="14421"/>
                  </a:cubicBezTo>
                  <a:cubicBezTo>
                    <a:pt x="2589" y="14412"/>
                    <a:pt x="2593" y="14406"/>
                    <a:pt x="2596" y="14398"/>
                  </a:cubicBezTo>
                  <a:lnTo>
                    <a:pt x="2596" y="14398"/>
                  </a:lnTo>
                  <a:cubicBezTo>
                    <a:pt x="2521" y="14567"/>
                    <a:pt x="2439" y="14731"/>
                    <a:pt x="2355" y="14895"/>
                  </a:cubicBezTo>
                  <a:cubicBezTo>
                    <a:pt x="2274" y="15050"/>
                    <a:pt x="2190" y="15204"/>
                    <a:pt x="2115" y="15362"/>
                  </a:cubicBezTo>
                  <a:cubicBezTo>
                    <a:pt x="2036" y="15529"/>
                    <a:pt x="1961" y="15698"/>
                    <a:pt x="1881" y="15864"/>
                  </a:cubicBezTo>
                  <a:cubicBezTo>
                    <a:pt x="1803" y="16020"/>
                    <a:pt x="1712" y="16169"/>
                    <a:pt x="1621" y="16320"/>
                  </a:cubicBezTo>
                  <a:lnTo>
                    <a:pt x="1623" y="16318"/>
                  </a:lnTo>
                  <a:lnTo>
                    <a:pt x="1623" y="16318"/>
                  </a:lnTo>
                  <a:cubicBezTo>
                    <a:pt x="1450" y="16601"/>
                    <a:pt x="1271" y="16880"/>
                    <a:pt x="1126" y="17176"/>
                  </a:cubicBezTo>
                  <a:cubicBezTo>
                    <a:pt x="1053" y="17328"/>
                    <a:pt x="988" y="17482"/>
                    <a:pt x="931" y="17640"/>
                  </a:cubicBezTo>
                  <a:cubicBezTo>
                    <a:pt x="874" y="17797"/>
                    <a:pt x="819" y="17954"/>
                    <a:pt x="756" y="18110"/>
                  </a:cubicBezTo>
                  <a:cubicBezTo>
                    <a:pt x="694" y="18264"/>
                    <a:pt x="630" y="18416"/>
                    <a:pt x="582" y="18575"/>
                  </a:cubicBezTo>
                  <a:cubicBezTo>
                    <a:pt x="532" y="18742"/>
                    <a:pt x="489" y="18911"/>
                    <a:pt x="456" y="19082"/>
                  </a:cubicBezTo>
                  <a:cubicBezTo>
                    <a:pt x="421" y="19256"/>
                    <a:pt x="387" y="19429"/>
                    <a:pt x="350" y="19601"/>
                  </a:cubicBezTo>
                  <a:cubicBezTo>
                    <a:pt x="315" y="19758"/>
                    <a:pt x="286" y="19912"/>
                    <a:pt x="267" y="20069"/>
                  </a:cubicBezTo>
                  <a:cubicBezTo>
                    <a:pt x="219" y="20440"/>
                    <a:pt x="250" y="20819"/>
                    <a:pt x="284" y="21189"/>
                  </a:cubicBezTo>
                  <a:cubicBezTo>
                    <a:pt x="301" y="21368"/>
                    <a:pt x="334" y="21545"/>
                    <a:pt x="367" y="21722"/>
                  </a:cubicBezTo>
                  <a:cubicBezTo>
                    <a:pt x="399" y="21890"/>
                    <a:pt x="431" y="22059"/>
                    <a:pt x="469" y="22226"/>
                  </a:cubicBezTo>
                  <a:cubicBezTo>
                    <a:pt x="509" y="22404"/>
                    <a:pt x="558" y="22579"/>
                    <a:pt x="616" y="22750"/>
                  </a:cubicBezTo>
                  <a:cubicBezTo>
                    <a:pt x="674" y="22916"/>
                    <a:pt x="737" y="23077"/>
                    <a:pt x="803" y="23239"/>
                  </a:cubicBezTo>
                  <a:cubicBezTo>
                    <a:pt x="875" y="23415"/>
                    <a:pt x="949" y="23589"/>
                    <a:pt x="1027" y="23760"/>
                  </a:cubicBezTo>
                  <a:cubicBezTo>
                    <a:pt x="1103" y="23926"/>
                    <a:pt x="1185" y="24087"/>
                    <a:pt x="1270" y="24247"/>
                  </a:cubicBezTo>
                  <a:cubicBezTo>
                    <a:pt x="1353" y="24410"/>
                    <a:pt x="1436" y="24571"/>
                    <a:pt x="1518" y="24734"/>
                  </a:cubicBezTo>
                  <a:cubicBezTo>
                    <a:pt x="1601" y="24900"/>
                    <a:pt x="1689" y="25063"/>
                    <a:pt x="1771" y="25229"/>
                  </a:cubicBezTo>
                  <a:cubicBezTo>
                    <a:pt x="1856" y="25400"/>
                    <a:pt x="1934" y="25572"/>
                    <a:pt x="2008" y="25748"/>
                  </a:cubicBezTo>
                  <a:cubicBezTo>
                    <a:pt x="2046" y="25838"/>
                    <a:pt x="2080" y="25928"/>
                    <a:pt x="2116" y="26018"/>
                  </a:cubicBezTo>
                  <a:cubicBezTo>
                    <a:pt x="2120" y="26026"/>
                    <a:pt x="2124" y="26035"/>
                    <a:pt x="2126" y="26041"/>
                  </a:cubicBezTo>
                  <a:cubicBezTo>
                    <a:pt x="2136" y="26071"/>
                    <a:pt x="2147" y="26101"/>
                    <a:pt x="2160" y="26131"/>
                  </a:cubicBezTo>
                  <a:cubicBezTo>
                    <a:pt x="2169" y="26157"/>
                    <a:pt x="2182" y="26183"/>
                    <a:pt x="2191" y="26209"/>
                  </a:cubicBezTo>
                  <a:cubicBezTo>
                    <a:pt x="2209" y="26249"/>
                    <a:pt x="2226" y="26291"/>
                    <a:pt x="2242" y="26331"/>
                  </a:cubicBezTo>
                  <a:lnTo>
                    <a:pt x="2242" y="26331"/>
                  </a:lnTo>
                  <a:cubicBezTo>
                    <a:pt x="2240" y="26329"/>
                    <a:pt x="2239" y="26326"/>
                    <a:pt x="2238" y="26324"/>
                  </a:cubicBezTo>
                  <a:lnTo>
                    <a:pt x="2238" y="26324"/>
                  </a:lnTo>
                  <a:cubicBezTo>
                    <a:pt x="2291" y="26455"/>
                    <a:pt x="2341" y="26588"/>
                    <a:pt x="2387" y="26722"/>
                  </a:cubicBezTo>
                  <a:cubicBezTo>
                    <a:pt x="2430" y="26856"/>
                    <a:pt x="2468" y="26991"/>
                    <a:pt x="2504" y="27127"/>
                  </a:cubicBezTo>
                  <a:cubicBezTo>
                    <a:pt x="2501" y="27120"/>
                    <a:pt x="2500" y="27113"/>
                    <a:pt x="2496" y="27104"/>
                  </a:cubicBezTo>
                  <a:lnTo>
                    <a:pt x="2496" y="27104"/>
                  </a:lnTo>
                  <a:cubicBezTo>
                    <a:pt x="2531" y="27257"/>
                    <a:pt x="2563" y="27409"/>
                    <a:pt x="2587" y="27565"/>
                  </a:cubicBezTo>
                  <a:cubicBezTo>
                    <a:pt x="2609" y="27701"/>
                    <a:pt x="2627" y="27837"/>
                    <a:pt x="2642" y="27973"/>
                  </a:cubicBezTo>
                  <a:lnTo>
                    <a:pt x="2642" y="27972"/>
                  </a:lnTo>
                  <a:cubicBezTo>
                    <a:pt x="2653" y="28103"/>
                    <a:pt x="2661" y="28235"/>
                    <a:pt x="2665" y="28368"/>
                  </a:cubicBezTo>
                  <a:cubicBezTo>
                    <a:pt x="2670" y="28516"/>
                    <a:pt x="2673" y="28664"/>
                    <a:pt x="2685" y="28810"/>
                  </a:cubicBezTo>
                  <a:cubicBezTo>
                    <a:pt x="2697" y="28950"/>
                    <a:pt x="2712" y="29088"/>
                    <a:pt x="2722" y="29227"/>
                  </a:cubicBezTo>
                  <a:cubicBezTo>
                    <a:pt x="2732" y="29356"/>
                    <a:pt x="2736" y="29483"/>
                    <a:pt x="2736" y="29611"/>
                  </a:cubicBezTo>
                  <a:cubicBezTo>
                    <a:pt x="2734" y="29660"/>
                    <a:pt x="2734" y="29714"/>
                    <a:pt x="2729" y="29765"/>
                  </a:cubicBezTo>
                  <a:cubicBezTo>
                    <a:pt x="2722" y="29816"/>
                    <a:pt x="2716" y="29864"/>
                    <a:pt x="2709" y="29913"/>
                  </a:cubicBezTo>
                  <a:cubicBezTo>
                    <a:pt x="2692" y="30003"/>
                    <a:pt x="2673" y="30091"/>
                    <a:pt x="2651" y="30179"/>
                  </a:cubicBezTo>
                  <a:lnTo>
                    <a:pt x="2652" y="30178"/>
                  </a:lnTo>
                  <a:lnTo>
                    <a:pt x="2652" y="30178"/>
                  </a:lnTo>
                  <a:cubicBezTo>
                    <a:pt x="2624" y="30272"/>
                    <a:pt x="2595" y="30368"/>
                    <a:pt x="2559" y="30462"/>
                  </a:cubicBezTo>
                  <a:cubicBezTo>
                    <a:pt x="2518" y="30566"/>
                    <a:pt x="2475" y="30671"/>
                    <a:pt x="2431" y="30776"/>
                  </a:cubicBezTo>
                  <a:lnTo>
                    <a:pt x="2431" y="30776"/>
                  </a:lnTo>
                  <a:cubicBezTo>
                    <a:pt x="2434" y="30770"/>
                    <a:pt x="2436" y="30764"/>
                    <a:pt x="2438" y="30757"/>
                  </a:cubicBezTo>
                  <a:lnTo>
                    <a:pt x="2438" y="30757"/>
                  </a:lnTo>
                  <a:cubicBezTo>
                    <a:pt x="2366" y="30915"/>
                    <a:pt x="2290" y="31070"/>
                    <a:pt x="2204" y="31220"/>
                  </a:cubicBezTo>
                  <a:cubicBezTo>
                    <a:pt x="2120" y="31371"/>
                    <a:pt x="2036" y="31516"/>
                    <a:pt x="1953" y="31666"/>
                  </a:cubicBezTo>
                  <a:cubicBezTo>
                    <a:pt x="1784" y="31970"/>
                    <a:pt x="1613" y="32273"/>
                    <a:pt x="1432" y="32572"/>
                  </a:cubicBezTo>
                  <a:cubicBezTo>
                    <a:pt x="1436" y="32566"/>
                    <a:pt x="1441" y="32559"/>
                    <a:pt x="1446" y="32553"/>
                  </a:cubicBezTo>
                  <a:lnTo>
                    <a:pt x="1446" y="32553"/>
                  </a:lnTo>
                  <a:cubicBezTo>
                    <a:pt x="1341" y="32718"/>
                    <a:pt x="1236" y="32881"/>
                    <a:pt x="1132" y="33046"/>
                  </a:cubicBezTo>
                  <a:cubicBezTo>
                    <a:pt x="936" y="33357"/>
                    <a:pt x="740" y="33669"/>
                    <a:pt x="576" y="34000"/>
                  </a:cubicBezTo>
                  <a:cubicBezTo>
                    <a:pt x="494" y="34167"/>
                    <a:pt x="414" y="34340"/>
                    <a:pt x="357" y="34518"/>
                  </a:cubicBezTo>
                  <a:cubicBezTo>
                    <a:pt x="327" y="34618"/>
                    <a:pt x="295" y="34719"/>
                    <a:pt x="267" y="34821"/>
                  </a:cubicBezTo>
                  <a:cubicBezTo>
                    <a:pt x="242" y="34916"/>
                    <a:pt x="220" y="35009"/>
                    <a:pt x="199" y="35105"/>
                  </a:cubicBezTo>
                  <a:cubicBezTo>
                    <a:pt x="161" y="35283"/>
                    <a:pt x="135" y="35464"/>
                    <a:pt x="113" y="35642"/>
                  </a:cubicBezTo>
                  <a:cubicBezTo>
                    <a:pt x="92" y="35820"/>
                    <a:pt x="66" y="35998"/>
                    <a:pt x="51" y="36178"/>
                  </a:cubicBezTo>
                  <a:cubicBezTo>
                    <a:pt x="35" y="36358"/>
                    <a:pt x="19" y="36538"/>
                    <a:pt x="13" y="36720"/>
                  </a:cubicBezTo>
                  <a:cubicBezTo>
                    <a:pt x="9" y="36909"/>
                    <a:pt x="0" y="37102"/>
                    <a:pt x="11" y="37291"/>
                  </a:cubicBezTo>
                  <a:cubicBezTo>
                    <a:pt x="22" y="37481"/>
                    <a:pt x="29" y="37667"/>
                    <a:pt x="56" y="37852"/>
                  </a:cubicBezTo>
                  <a:cubicBezTo>
                    <a:pt x="86" y="38057"/>
                    <a:pt x="125" y="38259"/>
                    <a:pt x="168" y="38462"/>
                  </a:cubicBezTo>
                  <a:cubicBezTo>
                    <a:pt x="207" y="38642"/>
                    <a:pt x="255" y="38820"/>
                    <a:pt x="305" y="38996"/>
                  </a:cubicBezTo>
                  <a:cubicBezTo>
                    <a:pt x="330" y="39086"/>
                    <a:pt x="362" y="39172"/>
                    <a:pt x="392" y="39258"/>
                  </a:cubicBezTo>
                  <a:cubicBezTo>
                    <a:pt x="404" y="39292"/>
                    <a:pt x="419" y="39325"/>
                    <a:pt x="432" y="39357"/>
                  </a:cubicBezTo>
                  <a:cubicBezTo>
                    <a:pt x="451" y="39401"/>
                    <a:pt x="466" y="39447"/>
                    <a:pt x="487" y="39489"/>
                  </a:cubicBezTo>
                  <a:cubicBezTo>
                    <a:pt x="563" y="39655"/>
                    <a:pt x="643" y="39818"/>
                    <a:pt x="730" y="39980"/>
                  </a:cubicBezTo>
                  <a:cubicBezTo>
                    <a:pt x="820" y="40148"/>
                    <a:pt x="916" y="40313"/>
                    <a:pt x="1015" y="40475"/>
                  </a:cubicBezTo>
                  <a:cubicBezTo>
                    <a:pt x="1197" y="40769"/>
                    <a:pt x="1411" y="41036"/>
                    <a:pt x="1617" y="41309"/>
                  </a:cubicBezTo>
                  <a:cubicBezTo>
                    <a:pt x="1623" y="41315"/>
                    <a:pt x="1628" y="41320"/>
                    <a:pt x="1633" y="41327"/>
                  </a:cubicBezTo>
                  <a:cubicBezTo>
                    <a:pt x="1637" y="41331"/>
                    <a:pt x="1642" y="41337"/>
                    <a:pt x="1647" y="41342"/>
                  </a:cubicBezTo>
                  <a:cubicBezTo>
                    <a:pt x="1681" y="41385"/>
                    <a:pt x="1717" y="41428"/>
                    <a:pt x="1753" y="41469"/>
                  </a:cubicBezTo>
                  <a:cubicBezTo>
                    <a:pt x="1772" y="41477"/>
                    <a:pt x="1789" y="41489"/>
                    <a:pt x="1803" y="41504"/>
                  </a:cubicBezTo>
                  <a:cubicBezTo>
                    <a:pt x="1833" y="41533"/>
                    <a:pt x="1862" y="41565"/>
                    <a:pt x="1891" y="41596"/>
                  </a:cubicBezTo>
                  <a:cubicBezTo>
                    <a:pt x="1924" y="41629"/>
                    <a:pt x="1958" y="41660"/>
                    <a:pt x="1991" y="41691"/>
                  </a:cubicBezTo>
                  <a:cubicBezTo>
                    <a:pt x="1991" y="41693"/>
                    <a:pt x="1991" y="41694"/>
                    <a:pt x="1992" y="41696"/>
                  </a:cubicBezTo>
                  <a:cubicBezTo>
                    <a:pt x="2040" y="41743"/>
                    <a:pt x="2090" y="41790"/>
                    <a:pt x="2141" y="41836"/>
                  </a:cubicBezTo>
                  <a:cubicBezTo>
                    <a:pt x="2160" y="41854"/>
                    <a:pt x="2178" y="41873"/>
                    <a:pt x="2197" y="41890"/>
                  </a:cubicBezTo>
                  <a:lnTo>
                    <a:pt x="2198" y="41890"/>
                  </a:lnTo>
                  <a:lnTo>
                    <a:pt x="2201" y="41893"/>
                  </a:lnTo>
                  <a:cubicBezTo>
                    <a:pt x="2250" y="41937"/>
                    <a:pt x="2302" y="41983"/>
                    <a:pt x="2354" y="42024"/>
                  </a:cubicBezTo>
                  <a:cubicBezTo>
                    <a:pt x="2368" y="42036"/>
                    <a:pt x="2380" y="42048"/>
                    <a:pt x="2390" y="42063"/>
                  </a:cubicBezTo>
                  <a:cubicBezTo>
                    <a:pt x="2545" y="42188"/>
                    <a:pt x="2702" y="42308"/>
                    <a:pt x="2882" y="42398"/>
                  </a:cubicBezTo>
                  <a:cubicBezTo>
                    <a:pt x="2995" y="42454"/>
                    <a:pt x="3116" y="42495"/>
                    <a:pt x="3234" y="42537"/>
                  </a:cubicBezTo>
                  <a:cubicBezTo>
                    <a:pt x="3335" y="42570"/>
                    <a:pt x="3435" y="42606"/>
                    <a:pt x="3539" y="42635"/>
                  </a:cubicBezTo>
                  <a:lnTo>
                    <a:pt x="3539" y="42634"/>
                  </a:lnTo>
                  <a:lnTo>
                    <a:pt x="3605" y="42654"/>
                  </a:lnTo>
                  <a:cubicBezTo>
                    <a:pt x="3723" y="42688"/>
                    <a:pt x="3844" y="42711"/>
                    <a:pt x="3966" y="42725"/>
                  </a:cubicBezTo>
                  <a:cubicBezTo>
                    <a:pt x="4099" y="42739"/>
                    <a:pt x="4234" y="42742"/>
                    <a:pt x="4369" y="42744"/>
                  </a:cubicBezTo>
                  <a:lnTo>
                    <a:pt x="4443" y="42744"/>
                  </a:lnTo>
                  <a:cubicBezTo>
                    <a:pt x="4452" y="42744"/>
                    <a:pt x="4461" y="42744"/>
                    <a:pt x="4470" y="42744"/>
                  </a:cubicBezTo>
                  <a:cubicBezTo>
                    <a:pt x="4569" y="42744"/>
                    <a:pt x="4667" y="42739"/>
                    <a:pt x="4764" y="42728"/>
                  </a:cubicBezTo>
                  <a:cubicBezTo>
                    <a:pt x="4891" y="42712"/>
                    <a:pt x="5019" y="42693"/>
                    <a:pt x="5140" y="42652"/>
                  </a:cubicBezTo>
                  <a:cubicBezTo>
                    <a:pt x="5279" y="42607"/>
                    <a:pt x="5412" y="42550"/>
                    <a:pt x="5533" y="42469"/>
                  </a:cubicBezTo>
                  <a:cubicBezTo>
                    <a:pt x="5648" y="42388"/>
                    <a:pt x="5756" y="42299"/>
                    <a:pt x="5854" y="42198"/>
                  </a:cubicBezTo>
                  <a:cubicBezTo>
                    <a:pt x="5907" y="42144"/>
                    <a:pt x="5955" y="42085"/>
                    <a:pt x="6000" y="42024"/>
                  </a:cubicBezTo>
                  <a:cubicBezTo>
                    <a:pt x="6036" y="41981"/>
                    <a:pt x="6068" y="41934"/>
                    <a:pt x="6099" y="41887"/>
                  </a:cubicBezTo>
                  <a:cubicBezTo>
                    <a:pt x="6133" y="41829"/>
                    <a:pt x="6169" y="41772"/>
                    <a:pt x="6199" y="41714"/>
                  </a:cubicBezTo>
                  <a:cubicBezTo>
                    <a:pt x="6231" y="41652"/>
                    <a:pt x="6257" y="41591"/>
                    <a:pt x="6285" y="41529"/>
                  </a:cubicBezTo>
                  <a:cubicBezTo>
                    <a:pt x="6322" y="41445"/>
                    <a:pt x="6345" y="41355"/>
                    <a:pt x="6372" y="41267"/>
                  </a:cubicBezTo>
                  <a:cubicBezTo>
                    <a:pt x="6401" y="41174"/>
                    <a:pt x="6422" y="41080"/>
                    <a:pt x="6444" y="40986"/>
                  </a:cubicBezTo>
                  <a:cubicBezTo>
                    <a:pt x="6463" y="40897"/>
                    <a:pt x="6477" y="40809"/>
                    <a:pt x="6492" y="40718"/>
                  </a:cubicBezTo>
                  <a:cubicBezTo>
                    <a:pt x="6505" y="40641"/>
                    <a:pt x="6514" y="40562"/>
                    <a:pt x="6518" y="40484"/>
                  </a:cubicBezTo>
                  <a:cubicBezTo>
                    <a:pt x="6520" y="40380"/>
                    <a:pt x="6522" y="40281"/>
                    <a:pt x="6518" y="40177"/>
                  </a:cubicBezTo>
                  <a:cubicBezTo>
                    <a:pt x="6515" y="40088"/>
                    <a:pt x="6506" y="40000"/>
                    <a:pt x="6498" y="39911"/>
                  </a:cubicBezTo>
                  <a:cubicBezTo>
                    <a:pt x="6481" y="39735"/>
                    <a:pt x="6449" y="39560"/>
                    <a:pt x="6428" y="39384"/>
                  </a:cubicBezTo>
                  <a:cubicBezTo>
                    <a:pt x="6405" y="39192"/>
                    <a:pt x="6383" y="39000"/>
                    <a:pt x="6358" y="38806"/>
                  </a:cubicBezTo>
                  <a:cubicBezTo>
                    <a:pt x="6334" y="38625"/>
                    <a:pt x="6305" y="38443"/>
                    <a:pt x="6276" y="38261"/>
                  </a:cubicBezTo>
                  <a:cubicBezTo>
                    <a:pt x="6219" y="37902"/>
                    <a:pt x="6149" y="37546"/>
                    <a:pt x="6106" y="37184"/>
                  </a:cubicBezTo>
                  <a:lnTo>
                    <a:pt x="6106" y="37184"/>
                  </a:lnTo>
                  <a:cubicBezTo>
                    <a:pt x="6106" y="37193"/>
                    <a:pt x="6108" y="37201"/>
                    <a:pt x="6108" y="37209"/>
                  </a:cubicBezTo>
                  <a:cubicBezTo>
                    <a:pt x="6087" y="36996"/>
                    <a:pt x="6067" y="36783"/>
                    <a:pt x="6047" y="36570"/>
                  </a:cubicBezTo>
                  <a:cubicBezTo>
                    <a:pt x="6028" y="36376"/>
                    <a:pt x="6021" y="36182"/>
                    <a:pt x="6026" y="35988"/>
                  </a:cubicBezTo>
                  <a:cubicBezTo>
                    <a:pt x="6038" y="35760"/>
                    <a:pt x="6054" y="35533"/>
                    <a:pt x="6064" y="35305"/>
                  </a:cubicBezTo>
                  <a:cubicBezTo>
                    <a:pt x="6071" y="35079"/>
                    <a:pt x="6086" y="34854"/>
                    <a:pt x="6114" y="34628"/>
                  </a:cubicBezTo>
                  <a:lnTo>
                    <a:pt x="6114" y="34628"/>
                  </a:lnTo>
                  <a:cubicBezTo>
                    <a:pt x="6113" y="34633"/>
                    <a:pt x="6111" y="34638"/>
                    <a:pt x="6110" y="34644"/>
                  </a:cubicBezTo>
                  <a:lnTo>
                    <a:pt x="6110" y="34644"/>
                  </a:lnTo>
                  <a:cubicBezTo>
                    <a:pt x="6135" y="34498"/>
                    <a:pt x="6164" y="34355"/>
                    <a:pt x="6202" y="34215"/>
                  </a:cubicBezTo>
                  <a:cubicBezTo>
                    <a:pt x="6240" y="34075"/>
                    <a:pt x="6273" y="33931"/>
                    <a:pt x="6305" y="33788"/>
                  </a:cubicBezTo>
                  <a:cubicBezTo>
                    <a:pt x="6371" y="33500"/>
                    <a:pt x="6427" y="33214"/>
                    <a:pt x="6510" y="32931"/>
                  </a:cubicBezTo>
                  <a:cubicBezTo>
                    <a:pt x="6617" y="32574"/>
                    <a:pt x="6746" y="32225"/>
                    <a:pt x="6896" y="31883"/>
                  </a:cubicBezTo>
                  <a:cubicBezTo>
                    <a:pt x="6975" y="31703"/>
                    <a:pt x="7046" y="31521"/>
                    <a:pt x="7107" y="31334"/>
                  </a:cubicBezTo>
                  <a:cubicBezTo>
                    <a:pt x="7162" y="31166"/>
                    <a:pt x="7206" y="30996"/>
                    <a:pt x="7256" y="30826"/>
                  </a:cubicBezTo>
                  <a:cubicBezTo>
                    <a:pt x="7304" y="30668"/>
                    <a:pt x="7360" y="30510"/>
                    <a:pt x="7424" y="30357"/>
                  </a:cubicBezTo>
                  <a:cubicBezTo>
                    <a:pt x="7456" y="30282"/>
                    <a:pt x="7489" y="30208"/>
                    <a:pt x="7520" y="30133"/>
                  </a:cubicBezTo>
                  <a:cubicBezTo>
                    <a:pt x="7551" y="30055"/>
                    <a:pt x="7576" y="29975"/>
                    <a:pt x="7600" y="29895"/>
                  </a:cubicBezTo>
                  <a:cubicBezTo>
                    <a:pt x="7644" y="29759"/>
                    <a:pt x="7685" y="29620"/>
                    <a:pt x="7740" y="29486"/>
                  </a:cubicBezTo>
                  <a:cubicBezTo>
                    <a:pt x="7776" y="29402"/>
                    <a:pt x="7813" y="29317"/>
                    <a:pt x="7849" y="29234"/>
                  </a:cubicBezTo>
                  <a:lnTo>
                    <a:pt x="7851" y="29234"/>
                  </a:lnTo>
                  <a:cubicBezTo>
                    <a:pt x="7857" y="29220"/>
                    <a:pt x="7862" y="29207"/>
                    <a:pt x="7867" y="29193"/>
                  </a:cubicBezTo>
                  <a:cubicBezTo>
                    <a:pt x="7868" y="29189"/>
                    <a:pt x="7871" y="29185"/>
                    <a:pt x="7872" y="29182"/>
                  </a:cubicBezTo>
                  <a:cubicBezTo>
                    <a:pt x="7877" y="29169"/>
                    <a:pt x="7882" y="29157"/>
                    <a:pt x="7887" y="29144"/>
                  </a:cubicBezTo>
                  <a:cubicBezTo>
                    <a:pt x="7902" y="29104"/>
                    <a:pt x="7915" y="29065"/>
                    <a:pt x="7929" y="29025"/>
                  </a:cubicBezTo>
                  <a:lnTo>
                    <a:pt x="7929" y="29025"/>
                  </a:lnTo>
                  <a:cubicBezTo>
                    <a:pt x="7928" y="29028"/>
                    <a:pt x="7927" y="29031"/>
                    <a:pt x="7925" y="29034"/>
                  </a:cubicBezTo>
                  <a:cubicBezTo>
                    <a:pt x="7927" y="29030"/>
                    <a:pt x="7929" y="29025"/>
                    <a:pt x="7930" y="29020"/>
                  </a:cubicBezTo>
                  <a:cubicBezTo>
                    <a:pt x="7930" y="29019"/>
                    <a:pt x="7931" y="29018"/>
                    <a:pt x="7931" y="29017"/>
                  </a:cubicBezTo>
                  <a:lnTo>
                    <a:pt x="7931" y="29017"/>
                  </a:lnTo>
                  <a:cubicBezTo>
                    <a:pt x="7931" y="29017"/>
                    <a:pt x="7931" y="29017"/>
                    <a:pt x="7931" y="29017"/>
                  </a:cubicBezTo>
                  <a:cubicBezTo>
                    <a:pt x="7957" y="28941"/>
                    <a:pt x="7979" y="28863"/>
                    <a:pt x="8008" y="28786"/>
                  </a:cubicBezTo>
                  <a:cubicBezTo>
                    <a:pt x="8038" y="28707"/>
                    <a:pt x="8066" y="28627"/>
                    <a:pt x="8089" y="28544"/>
                  </a:cubicBezTo>
                  <a:cubicBezTo>
                    <a:pt x="8114" y="28455"/>
                    <a:pt x="8141" y="28366"/>
                    <a:pt x="8168" y="28278"/>
                  </a:cubicBezTo>
                  <a:cubicBezTo>
                    <a:pt x="8177" y="28247"/>
                    <a:pt x="8184" y="28214"/>
                    <a:pt x="8192" y="28182"/>
                  </a:cubicBezTo>
                  <a:cubicBezTo>
                    <a:pt x="8208" y="28087"/>
                    <a:pt x="8231" y="27995"/>
                    <a:pt x="8254" y="27901"/>
                  </a:cubicBezTo>
                  <a:cubicBezTo>
                    <a:pt x="8261" y="27870"/>
                    <a:pt x="8268" y="27839"/>
                    <a:pt x="8271" y="27808"/>
                  </a:cubicBezTo>
                  <a:cubicBezTo>
                    <a:pt x="8272" y="27774"/>
                    <a:pt x="8274" y="27738"/>
                    <a:pt x="8275" y="27701"/>
                  </a:cubicBezTo>
                  <a:cubicBezTo>
                    <a:pt x="8278" y="27670"/>
                    <a:pt x="8278" y="27638"/>
                    <a:pt x="8279" y="27607"/>
                  </a:cubicBezTo>
                  <a:cubicBezTo>
                    <a:pt x="8277" y="27601"/>
                    <a:pt x="8273" y="27599"/>
                    <a:pt x="8270" y="27595"/>
                  </a:cubicBezTo>
                  <a:cubicBezTo>
                    <a:pt x="8278" y="27530"/>
                    <a:pt x="8286" y="27464"/>
                    <a:pt x="8290" y="27399"/>
                  </a:cubicBezTo>
                  <a:cubicBezTo>
                    <a:pt x="8305" y="27218"/>
                    <a:pt x="8316" y="27041"/>
                    <a:pt x="8305" y="26859"/>
                  </a:cubicBezTo>
                  <a:cubicBezTo>
                    <a:pt x="8293" y="26668"/>
                    <a:pt x="8271" y="26477"/>
                    <a:pt x="8242" y="26288"/>
                  </a:cubicBezTo>
                  <a:cubicBezTo>
                    <a:pt x="8218" y="26113"/>
                    <a:pt x="8185" y="25940"/>
                    <a:pt x="8143" y="25769"/>
                  </a:cubicBezTo>
                  <a:cubicBezTo>
                    <a:pt x="8099" y="25587"/>
                    <a:pt x="8046" y="25409"/>
                    <a:pt x="7986" y="25233"/>
                  </a:cubicBezTo>
                  <a:cubicBezTo>
                    <a:pt x="7925" y="25058"/>
                    <a:pt x="7866" y="24881"/>
                    <a:pt x="7808" y="24704"/>
                  </a:cubicBezTo>
                  <a:cubicBezTo>
                    <a:pt x="7747" y="24517"/>
                    <a:pt x="7681" y="24334"/>
                    <a:pt x="7606" y="24152"/>
                  </a:cubicBezTo>
                  <a:cubicBezTo>
                    <a:pt x="7534" y="23982"/>
                    <a:pt x="7450" y="23816"/>
                    <a:pt x="7370" y="23648"/>
                  </a:cubicBezTo>
                  <a:cubicBezTo>
                    <a:pt x="7218" y="23330"/>
                    <a:pt x="7079" y="23004"/>
                    <a:pt x="6941" y="22677"/>
                  </a:cubicBezTo>
                  <a:lnTo>
                    <a:pt x="6941" y="22677"/>
                  </a:lnTo>
                  <a:cubicBezTo>
                    <a:pt x="6944" y="22678"/>
                    <a:pt x="6944" y="22679"/>
                    <a:pt x="6945" y="22680"/>
                  </a:cubicBezTo>
                  <a:cubicBezTo>
                    <a:pt x="6749" y="22190"/>
                    <a:pt x="6585" y="21688"/>
                    <a:pt x="6452" y="21178"/>
                  </a:cubicBezTo>
                  <a:cubicBezTo>
                    <a:pt x="6430" y="21089"/>
                    <a:pt x="6411" y="21004"/>
                    <a:pt x="6396" y="20915"/>
                  </a:cubicBezTo>
                  <a:cubicBezTo>
                    <a:pt x="6381" y="20827"/>
                    <a:pt x="6366" y="20740"/>
                    <a:pt x="6353" y="20651"/>
                  </a:cubicBezTo>
                  <a:cubicBezTo>
                    <a:pt x="6332" y="20413"/>
                    <a:pt x="6325" y="20175"/>
                    <a:pt x="6331" y="19936"/>
                  </a:cubicBezTo>
                  <a:cubicBezTo>
                    <a:pt x="6344" y="19590"/>
                    <a:pt x="6376" y="19245"/>
                    <a:pt x="6427" y="18902"/>
                  </a:cubicBezTo>
                  <a:cubicBezTo>
                    <a:pt x="6475" y="18614"/>
                    <a:pt x="6536" y="18331"/>
                    <a:pt x="6593" y="18045"/>
                  </a:cubicBezTo>
                  <a:cubicBezTo>
                    <a:pt x="6623" y="17892"/>
                    <a:pt x="6651" y="17739"/>
                    <a:pt x="6686" y="17587"/>
                  </a:cubicBezTo>
                  <a:cubicBezTo>
                    <a:pt x="6718" y="17451"/>
                    <a:pt x="6755" y="17313"/>
                    <a:pt x="6792" y="17178"/>
                  </a:cubicBezTo>
                  <a:lnTo>
                    <a:pt x="6792" y="17178"/>
                  </a:lnTo>
                  <a:cubicBezTo>
                    <a:pt x="6788" y="17186"/>
                    <a:pt x="6787" y="17193"/>
                    <a:pt x="6784" y="17201"/>
                  </a:cubicBezTo>
                  <a:cubicBezTo>
                    <a:pt x="6822" y="17075"/>
                    <a:pt x="6863" y="16949"/>
                    <a:pt x="6900" y="16824"/>
                  </a:cubicBezTo>
                  <a:cubicBezTo>
                    <a:pt x="6937" y="16698"/>
                    <a:pt x="6973" y="16570"/>
                    <a:pt x="7005" y="16443"/>
                  </a:cubicBezTo>
                  <a:cubicBezTo>
                    <a:pt x="7081" y="16150"/>
                    <a:pt x="7148" y="15853"/>
                    <a:pt x="7215" y="15558"/>
                  </a:cubicBezTo>
                  <a:cubicBezTo>
                    <a:pt x="7296" y="15205"/>
                    <a:pt x="7366" y="14851"/>
                    <a:pt x="7428" y="14495"/>
                  </a:cubicBezTo>
                  <a:cubicBezTo>
                    <a:pt x="7462" y="14312"/>
                    <a:pt x="7495" y="14126"/>
                    <a:pt x="7527" y="13942"/>
                  </a:cubicBezTo>
                  <a:cubicBezTo>
                    <a:pt x="7559" y="13760"/>
                    <a:pt x="7594" y="13572"/>
                    <a:pt x="7616" y="13386"/>
                  </a:cubicBezTo>
                  <a:cubicBezTo>
                    <a:pt x="7664" y="13000"/>
                    <a:pt x="7697" y="12614"/>
                    <a:pt x="7695" y="12224"/>
                  </a:cubicBezTo>
                  <a:cubicBezTo>
                    <a:pt x="7694" y="11832"/>
                    <a:pt x="7670" y="11438"/>
                    <a:pt x="7638" y="11046"/>
                  </a:cubicBezTo>
                  <a:cubicBezTo>
                    <a:pt x="7624" y="10861"/>
                    <a:pt x="7602" y="10675"/>
                    <a:pt x="7576" y="10492"/>
                  </a:cubicBezTo>
                  <a:cubicBezTo>
                    <a:pt x="7548" y="10302"/>
                    <a:pt x="7512" y="10116"/>
                    <a:pt x="7474" y="9927"/>
                  </a:cubicBezTo>
                  <a:cubicBezTo>
                    <a:pt x="7399" y="9557"/>
                    <a:pt x="7302" y="9194"/>
                    <a:pt x="7195" y="8835"/>
                  </a:cubicBezTo>
                  <a:cubicBezTo>
                    <a:pt x="6990" y="8142"/>
                    <a:pt x="6691" y="7484"/>
                    <a:pt x="6414" y="6814"/>
                  </a:cubicBezTo>
                  <a:lnTo>
                    <a:pt x="6415" y="6814"/>
                  </a:lnTo>
                  <a:cubicBezTo>
                    <a:pt x="6348" y="6643"/>
                    <a:pt x="6283" y="6471"/>
                    <a:pt x="6229" y="6296"/>
                  </a:cubicBezTo>
                  <a:cubicBezTo>
                    <a:pt x="6174" y="6121"/>
                    <a:pt x="6125" y="5942"/>
                    <a:pt x="6078" y="5763"/>
                  </a:cubicBezTo>
                  <a:lnTo>
                    <a:pt x="6078" y="5763"/>
                  </a:lnTo>
                  <a:cubicBezTo>
                    <a:pt x="6081" y="5771"/>
                    <a:pt x="6082" y="5780"/>
                    <a:pt x="6085" y="5786"/>
                  </a:cubicBezTo>
                  <a:cubicBezTo>
                    <a:pt x="6011" y="5488"/>
                    <a:pt x="5934" y="5189"/>
                    <a:pt x="5874" y="4889"/>
                  </a:cubicBezTo>
                  <a:cubicBezTo>
                    <a:pt x="5814" y="4601"/>
                    <a:pt x="5772" y="4313"/>
                    <a:pt x="5735" y="4025"/>
                  </a:cubicBezTo>
                  <a:cubicBezTo>
                    <a:pt x="5708" y="3778"/>
                    <a:pt x="5684" y="3530"/>
                    <a:pt x="5679" y="3280"/>
                  </a:cubicBezTo>
                  <a:cubicBezTo>
                    <a:pt x="5674" y="3155"/>
                    <a:pt x="5671" y="3030"/>
                    <a:pt x="5673" y="2904"/>
                  </a:cubicBezTo>
                  <a:cubicBezTo>
                    <a:pt x="5674" y="2780"/>
                    <a:pt x="5679" y="2656"/>
                    <a:pt x="5678" y="2533"/>
                  </a:cubicBezTo>
                  <a:cubicBezTo>
                    <a:pt x="5673" y="2154"/>
                    <a:pt x="5657" y="1775"/>
                    <a:pt x="5588" y="1400"/>
                  </a:cubicBezTo>
                  <a:cubicBezTo>
                    <a:pt x="5556" y="1222"/>
                    <a:pt x="5495" y="1046"/>
                    <a:pt x="5426" y="877"/>
                  </a:cubicBezTo>
                  <a:cubicBezTo>
                    <a:pt x="5370" y="742"/>
                    <a:pt x="5302" y="613"/>
                    <a:pt x="5220" y="493"/>
                  </a:cubicBezTo>
                  <a:cubicBezTo>
                    <a:pt x="5120" y="346"/>
                    <a:pt x="4977" y="209"/>
                    <a:pt x="4817" y="127"/>
                  </a:cubicBezTo>
                  <a:cubicBezTo>
                    <a:pt x="4713" y="71"/>
                    <a:pt x="4600" y="33"/>
                    <a:pt x="4484" y="12"/>
                  </a:cubicBezTo>
                  <a:cubicBezTo>
                    <a:pt x="4459" y="11"/>
                    <a:pt x="4435" y="8"/>
                    <a:pt x="4411" y="6"/>
                  </a:cubicBezTo>
                  <a:lnTo>
                    <a:pt x="4382" y="5"/>
                  </a:lnTo>
                  <a:cubicBezTo>
                    <a:pt x="4357" y="3"/>
                    <a:pt x="4331" y="2"/>
                    <a:pt x="4305" y="0"/>
                  </a:cubicBezTo>
                  <a:close/>
                </a:path>
              </a:pathLst>
            </a:custGeom>
            <a:solidFill>
              <a:srgbClr val="335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5790050" y="1276750"/>
              <a:ext cx="175" cy="550"/>
            </a:xfrm>
            <a:custGeom>
              <a:rect b="b" l="l" r="r" t="t"/>
              <a:pathLst>
                <a:path extrusionOk="0" h="22" w="7">
                  <a:moveTo>
                    <a:pt x="6" y="1"/>
                  </a:moveTo>
                  <a:lnTo>
                    <a:pt x="6" y="1"/>
                  </a:lnTo>
                  <a:cubicBezTo>
                    <a:pt x="5" y="4"/>
                    <a:pt x="4" y="7"/>
                    <a:pt x="3" y="10"/>
                  </a:cubicBezTo>
                  <a:cubicBezTo>
                    <a:pt x="3" y="11"/>
                    <a:pt x="3" y="13"/>
                    <a:pt x="2" y="14"/>
                  </a:cubicBezTo>
                  <a:lnTo>
                    <a:pt x="2" y="14"/>
                  </a:lnTo>
                  <a:cubicBezTo>
                    <a:pt x="4" y="10"/>
                    <a:pt x="5" y="6"/>
                    <a:pt x="6" y="1"/>
                  </a:cubicBezTo>
                  <a:close/>
                  <a:moveTo>
                    <a:pt x="2" y="14"/>
                  </a:moveTo>
                  <a:lnTo>
                    <a:pt x="2" y="14"/>
                  </a:lnTo>
                  <a:cubicBezTo>
                    <a:pt x="2" y="17"/>
                    <a:pt x="1" y="19"/>
                    <a:pt x="0" y="22"/>
                  </a:cubicBezTo>
                  <a:cubicBezTo>
                    <a:pt x="1" y="19"/>
                    <a:pt x="2" y="17"/>
                    <a:pt x="2" y="14"/>
                  </a:cubicBezTo>
                  <a:close/>
                </a:path>
              </a:pathLst>
            </a:custGeom>
            <a:solidFill>
              <a:srgbClr val="335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675575" y="1636325"/>
              <a:ext cx="575" cy="125"/>
            </a:xfrm>
            <a:custGeom>
              <a:rect b="b" l="l" r="r" t="t"/>
              <a:pathLst>
                <a:path extrusionOk="0" h="5" w="23">
                  <a:moveTo>
                    <a:pt x="0" y="0"/>
                  </a:moveTo>
                  <a:lnTo>
                    <a:pt x="0" y="0"/>
                  </a:lnTo>
                  <a:cubicBezTo>
                    <a:pt x="6" y="2"/>
                    <a:pt x="14" y="3"/>
                    <a:pt x="20" y="4"/>
                  </a:cubicBezTo>
                  <a:lnTo>
                    <a:pt x="22" y="4"/>
                  </a:lnTo>
                  <a:cubicBezTo>
                    <a:pt x="14" y="3"/>
                    <a:pt x="7" y="1"/>
                    <a:pt x="0" y="0"/>
                  </a:cubicBezTo>
                  <a:close/>
                </a:path>
              </a:pathLst>
            </a:custGeom>
            <a:solidFill>
              <a:srgbClr val="335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788050" y="1283400"/>
              <a:ext cx="225" cy="575"/>
            </a:xfrm>
            <a:custGeom>
              <a:rect b="b" l="l" r="r" t="t"/>
              <a:pathLst>
                <a:path extrusionOk="0" h="23" w="9">
                  <a:moveTo>
                    <a:pt x="8" y="1"/>
                  </a:moveTo>
                  <a:lnTo>
                    <a:pt x="8" y="1"/>
                  </a:lnTo>
                  <a:cubicBezTo>
                    <a:pt x="7" y="4"/>
                    <a:pt x="6" y="8"/>
                    <a:pt x="5" y="12"/>
                  </a:cubicBezTo>
                  <a:lnTo>
                    <a:pt x="5" y="12"/>
                  </a:lnTo>
                  <a:cubicBezTo>
                    <a:pt x="5" y="11"/>
                    <a:pt x="5" y="11"/>
                    <a:pt x="5" y="10"/>
                  </a:cubicBezTo>
                  <a:cubicBezTo>
                    <a:pt x="6" y="7"/>
                    <a:pt x="7" y="4"/>
                    <a:pt x="8" y="1"/>
                  </a:cubicBezTo>
                  <a:close/>
                  <a:moveTo>
                    <a:pt x="5" y="12"/>
                  </a:moveTo>
                  <a:cubicBezTo>
                    <a:pt x="4" y="15"/>
                    <a:pt x="2" y="19"/>
                    <a:pt x="1" y="23"/>
                  </a:cubicBezTo>
                  <a:cubicBezTo>
                    <a:pt x="3" y="19"/>
                    <a:pt x="4" y="15"/>
                    <a:pt x="5" y="12"/>
                  </a:cubicBezTo>
                  <a:close/>
                </a:path>
              </a:pathLst>
            </a:custGeom>
            <a:solidFill>
              <a:srgbClr val="335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8"/>
          <p:cNvGrpSpPr/>
          <p:nvPr/>
        </p:nvGrpSpPr>
        <p:grpSpPr>
          <a:xfrm>
            <a:off x="571600" y="3238725"/>
            <a:ext cx="612625" cy="622525"/>
            <a:chOff x="4451575" y="3631375"/>
            <a:chExt cx="612625" cy="622525"/>
          </a:xfrm>
        </p:grpSpPr>
        <p:sp>
          <p:nvSpPr>
            <p:cNvPr id="335" name="Google Shape;335;p28"/>
            <p:cNvSpPr/>
            <p:nvPr/>
          </p:nvSpPr>
          <p:spPr>
            <a:xfrm>
              <a:off x="4758550" y="4212575"/>
              <a:ext cx="775" cy="1450"/>
            </a:xfrm>
            <a:custGeom>
              <a:rect b="b" l="l" r="r" t="t"/>
              <a:pathLst>
                <a:path extrusionOk="0" h="58" w="31">
                  <a:moveTo>
                    <a:pt x="30" y="1"/>
                  </a:moveTo>
                  <a:lnTo>
                    <a:pt x="30" y="1"/>
                  </a:lnTo>
                  <a:cubicBezTo>
                    <a:pt x="24" y="11"/>
                    <a:pt x="19" y="22"/>
                    <a:pt x="12" y="33"/>
                  </a:cubicBezTo>
                  <a:cubicBezTo>
                    <a:pt x="9" y="39"/>
                    <a:pt x="6" y="46"/>
                    <a:pt x="3" y="52"/>
                  </a:cubicBezTo>
                  <a:lnTo>
                    <a:pt x="3" y="52"/>
                  </a:lnTo>
                  <a:lnTo>
                    <a:pt x="30" y="1"/>
                  </a:lnTo>
                  <a:close/>
                  <a:moveTo>
                    <a:pt x="3" y="52"/>
                  </a:moveTo>
                  <a:lnTo>
                    <a:pt x="0" y="57"/>
                  </a:lnTo>
                  <a:cubicBezTo>
                    <a:pt x="1" y="56"/>
                    <a:pt x="2" y="54"/>
                    <a:pt x="3" y="52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470700" y="3647225"/>
              <a:ext cx="575475" cy="601375"/>
            </a:xfrm>
            <a:custGeom>
              <a:rect b="b" l="l" r="r" t="t"/>
              <a:pathLst>
                <a:path extrusionOk="0" h="24055" w="23019">
                  <a:moveTo>
                    <a:pt x="6781" y="16004"/>
                  </a:moveTo>
                  <a:lnTo>
                    <a:pt x="6781" y="16004"/>
                  </a:lnTo>
                  <a:cubicBezTo>
                    <a:pt x="6784" y="16006"/>
                    <a:pt x="6787" y="16007"/>
                    <a:pt x="6789" y="16008"/>
                  </a:cubicBezTo>
                  <a:cubicBezTo>
                    <a:pt x="6787" y="16007"/>
                    <a:pt x="6784" y="16006"/>
                    <a:pt x="6781" y="16004"/>
                  </a:cubicBezTo>
                  <a:close/>
                  <a:moveTo>
                    <a:pt x="8345" y="1"/>
                  </a:moveTo>
                  <a:cubicBezTo>
                    <a:pt x="8057" y="1"/>
                    <a:pt x="7813" y="245"/>
                    <a:pt x="7695" y="517"/>
                  </a:cubicBezTo>
                  <a:cubicBezTo>
                    <a:pt x="7552" y="849"/>
                    <a:pt x="7446" y="1197"/>
                    <a:pt x="7342" y="1543"/>
                  </a:cubicBezTo>
                  <a:cubicBezTo>
                    <a:pt x="7286" y="1731"/>
                    <a:pt x="7226" y="1922"/>
                    <a:pt x="7175" y="2111"/>
                  </a:cubicBezTo>
                  <a:cubicBezTo>
                    <a:pt x="7060" y="2522"/>
                    <a:pt x="6948" y="2933"/>
                    <a:pt x="6841" y="3345"/>
                  </a:cubicBezTo>
                  <a:cubicBezTo>
                    <a:pt x="6749" y="3706"/>
                    <a:pt x="6660" y="4072"/>
                    <a:pt x="6602" y="4440"/>
                  </a:cubicBezTo>
                  <a:cubicBezTo>
                    <a:pt x="6564" y="4680"/>
                    <a:pt x="6710" y="4892"/>
                    <a:pt x="6919" y="4971"/>
                  </a:cubicBezTo>
                  <a:cubicBezTo>
                    <a:pt x="6841" y="5380"/>
                    <a:pt x="6754" y="5787"/>
                    <a:pt x="6678" y="6196"/>
                  </a:cubicBezTo>
                  <a:cubicBezTo>
                    <a:pt x="6632" y="6448"/>
                    <a:pt x="6586" y="6699"/>
                    <a:pt x="6546" y="6952"/>
                  </a:cubicBezTo>
                  <a:cubicBezTo>
                    <a:pt x="6525" y="7084"/>
                    <a:pt x="6505" y="7217"/>
                    <a:pt x="6483" y="7348"/>
                  </a:cubicBezTo>
                  <a:cubicBezTo>
                    <a:pt x="6481" y="7367"/>
                    <a:pt x="6479" y="7384"/>
                    <a:pt x="6475" y="7404"/>
                  </a:cubicBezTo>
                  <a:cubicBezTo>
                    <a:pt x="6436" y="7542"/>
                    <a:pt x="6399" y="7683"/>
                    <a:pt x="6359" y="7824"/>
                  </a:cubicBezTo>
                  <a:cubicBezTo>
                    <a:pt x="6332" y="7837"/>
                    <a:pt x="6305" y="7852"/>
                    <a:pt x="6282" y="7870"/>
                  </a:cubicBezTo>
                  <a:cubicBezTo>
                    <a:pt x="6110" y="8004"/>
                    <a:pt x="5959" y="8164"/>
                    <a:pt x="5802" y="8315"/>
                  </a:cubicBezTo>
                  <a:cubicBezTo>
                    <a:pt x="5703" y="8411"/>
                    <a:pt x="5602" y="8507"/>
                    <a:pt x="5501" y="8600"/>
                  </a:cubicBezTo>
                  <a:cubicBezTo>
                    <a:pt x="5415" y="8662"/>
                    <a:pt x="5333" y="8729"/>
                    <a:pt x="5256" y="8801"/>
                  </a:cubicBezTo>
                  <a:cubicBezTo>
                    <a:pt x="5170" y="8880"/>
                    <a:pt x="5117" y="8988"/>
                    <a:pt x="5106" y="9105"/>
                  </a:cubicBezTo>
                  <a:cubicBezTo>
                    <a:pt x="5029" y="9128"/>
                    <a:pt x="4948" y="9154"/>
                    <a:pt x="4869" y="9181"/>
                  </a:cubicBezTo>
                  <a:cubicBezTo>
                    <a:pt x="4480" y="9318"/>
                    <a:pt x="4094" y="9469"/>
                    <a:pt x="3730" y="9666"/>
                  </a:cubicBezTo>
                  <a:cubicBezTo>
                    <a:pt x="3375" y="9859"/>
                    <a:pt x="3029" y="10071"/>
                    <a:pt x="2696" y="10301"/>
                  </a:cubicBezTo>
                  <a:cubicBezTo>
                    <a:pt x="2473" y="10397"/>
                    <a:pt x="2252" y="10504"/>
                    <a:pt x="2047" y="10631"/>
                  </a:cubicBezTo>
                  <a:cubicBezTo>
                    <a:pt x="1771" y="10804"/>
                    <a:pt x="1511" y="10992"/>
                    <a:pt x="1253" y="11185"/>
                  </a:cubicBezTo>
                  <a:lnTo>
                    <a:pt x="1219" y="11185"/>
                  </a:lnTo>
                  <a:cubicBezTo>
                    <a:pt x="1043" y="11194"/>
                    <a:pt x="915" y="11315"/>
                    <a:pt x="793" y="11426"/>
                  </a:cubicBezTo>
                  <a:cubicBezTo>
                    <a:pt x="681" y="11529"/>
                    <a:pt x="565" y="11630"/>
                    <a:pt x="463" y="11742"/>
                  </a:cubicBezTo>
                  <a:cubicBezTo>
                    <a:pt x="298" y="11923"/>
                    <a:pt x="156" y="12124"/>
                    <a:pt x="132" y="12373"/>
                  </a:cubicBezTo>
                  <a:cubicBezTo>
                    <a:pt x="125" y="12435"/>
                    <a:pt x="128" y="12497"/>
                    <a:pt x="139" y="12556"/>
                  </a:cubicBezTo>
                  <a:cubicBezTo>
                    <a:pt x="107" y="12657"/>
                    <a:pt x="85" y="12759"/>
                    <a:pt x="70" y="12863"/>
                  </a:cubicBezTo>
                  <a:cubicBezTo>
                    <a:pt x="0" y="13364"/>
                    <a:pt x="264" y="13929"/>
                    <a:pt x="740" y="14129"/>
                  </a:cubicBezTo>
                  <a:cubicBezTo>
                    <a:pt x="915" y="14205"/>
                    <a:pt x="1103" y="14244"/>
                    <a:pt x="1293" y="14244"/>
                  </a:cubicBezTo>
                  <a:cubicBezTo>
                    <a:pt x="1312" y="14244"/>
                    <a:pt x="1331" y="14243"/>
                    <a:pt x="1350" y="14242"/>
                  </a:cubicBezTo>
                  <a:cubicBezTo>
                    <a:pt x="1528" y="14377"/>
                    <a:pt x="1723" y="14486"/>
                    <a:pt x="1929" y="14567"/>
                  </a:cubicBezTo>
                  <a:cubicBezTo>
                    <a:pt x="2074" y="14623"/>
                    <a:pt x="2230" y="14677"/>
                    <a:pt x="2388" y="14703"/>
                  </a:cubicBezTo>
                  <a:cubicBezTo>
                    <a:pt x="2798" y="14995"/>
                    <a:pt x="3265" y="15210"/>
                    <a:pt x="3730" y="15387"/>
                  </a:cubicBezTo>
                  <a:cubicBezTo>
                    <a:pt x="3997" y="15489"/>
                    <a:pt x="4265" y="15586"/>
                    <a:pt x="4539" y="15664"/>
                  </a:cubicBezTo>
                  <a:cubicBezTo>
                    <a:pt x="4677" y="15702"/>
                    <a:pt x="4811" y="15741"/>
                    <a:pt x="4949" y="15775"/>
                  </a:cubicBezTo>
                  <a:cubicBezTo>
                    <a:pt x="5143" y="15823"/>
                    <a:pt x="5332" y="15875"/>
                    <a:pt x="5535" y="15884"/>
                  </a:cubicBezTo>
                  <a:cubicBezTo>
                    <a:pt x="5542" y="15884"/>
                    <a:pt x="5549" y="15884"/>
                    <a:pt x="5555" y="15884"/>
                  </a:cubicBezTo>
                  <a:cubicBezTo>
                    <a:pt x="5742" y="15884"/>
                    <a:pt x="5891" y="15774"/>
                    <a:pt x="5971" y="15626"/>
                  </a:cubicBezTo>
                  <a:cubicBezTo>
                    <a:pt x="6019" y="15637"/>
                    <a:pt x="6067" y="15652"/>
                    <a:pt x="6116" y="15664"/>
                  </a:cubicBezTo>
                  <a:cubicBezTo>
                    <a:pt x="6342" y="15767"/>
                    <a:pt x="6562" y="15887"/>
                    <a:pt x="6781" y="16004"/>
                  </a:cubicBezTo>
                  <a:lnTo>
                    <a:pt x="6781" y="16004"/>
                  </a:lnTo>
                  <a:cubicBezTo>
                    <a:pt x="6775" y="16001"/>
                    <a:pt x="6769" y="15997"/>
                    <a:pt x="6764" y="15993"/>
                  </a:cubicBezTo>
                  <a:lnTo>
                    <a:pt x="6764" y="15993"/>
                  </a:lnTo>
                  <a:cubicBezTo>
                    <a:pt x="6773" y="15999"/>
                    <a:pt x="6783" y="16004"/>
                    <a:pt x="6792" y="16009"/>
                  </a:cubicBezTo>
                  <a:lnTo>
                    <a:pt x="6803" y="16016"/>
                  </a:lnTo>
                  <a:lnTo>
                    <a:pt x="6807" y="16018"/>
                  </a:lnTo>
                  <a:lnTo>
                    <a:pt x="6806" y="16017"/>
                  </a:lnTo>
                  <a:lnTo>
                    <a:pt x="6811" y="16020"/>
                  </a:lnTo>
                  <a:cubicBezTo>
                    <a:pt x="6813" y="16021"/>
                    <a:pt x="6815" y="16022"/>
                    <a:pt x="6817" y="16023"/>
                  </a:cubicBezTo>
                  <a:lnTo>
                    <a:pt x="6817" y="16023"/>
                  </a:lnTo>
                  <a:cubicBezTo>
                    <a:pt x="7135" y="16207"/>
                    <a:pt x="7455" y="16383"/>
                    <a:pt x="7756" y="16596"/>
                  </a:cubicBezTo>
                  <a:cubicBezTo>
                    <a:pt x="7752" y="16688"/>
                    <a:pt x="7767" y="16781"/>
                    <a:pt x="7803" y="16867"/>
                  </a:cubicBezTo>
                  <a:cubicBezTo>
                    <a:pt x="7836" y="16955"/>
                    <a:pt x="7875" y="17040"/>
                    <a:pt x="7919" y="17122"/>
                  </a:cubicBezTo>
                  <a:cubicBezTo>
                    <a:pt x="7839" y="17240"/>
                    <a:pt x="7809" y="17386"/>
                    <a:pt x="7838" y="17526"/>
                  </a:cubicBezTo>
                  <a:cubicBezTo>
                    <a:pt x="7891" y="17812"/>
                    <a:pt x="7990" y="18097"/>
                    <a:pt x="8069" y="18376"/>
                  </a:cubicBezTo>
                  <a:cubicBezTo>
                    <a:pt x="8111" y="18522"/>
                    <a:pt x="8151" y="18667"/>
                    <a:pt x="8191" y="18815"/>
                  </a:cubicBezTo>
                  <a:cubicBezTo>
                    <a:pt x="8290" y="19166"/>
                    <a:pt x="8390" y="19515"/>
                    <a:pt x="8478" y="19866"/>
                  </a:cubicBezTo>
                  <a:cubicBezTo>
                    <a:pt x="8615" y="20401"/>
                    <a:pt x="8745" y="20935"/>
                    <a:pt x="8878" y="21469"/>
                  </a:cubicBezTo>
                  <a:cubicBezTo>
                    <a:pt x="8943" y="21740"/>
                    <a:pt x="8998" y="22021"/>
                    <a:pt x="9094" y="22283"/>
                  </a:cubicBezTo>
                  <a:cubicBezTo>
                    <a:pt x="9183" y="22527"/>
                    <a:pt x="9287" y="22859"/>
                    <a:pt x="9506" y="23008"/>
                  </a:cubicBezTo>
                  <a:cubicBezTo>
                    <a:pt x="9511" y="23031"/>
                    <a:pt x="9517" y="23054"/>
                    <a:pt x="9523" y="23075"/>
                  </a:cubicBezTo>
                  <a:cubicBezTo>
                    <a:pt x="9589" y="23352"/>
                    <a:pt x="9661" y="23699"/>
                    <a:pt x="9887" y="23895"/>
                  </a:cubicBezTo>
                  <a:cubicBezTo>
                    <a:pt x="10003" y="23996"/>
                    <a:pt x="10151" y="24052"/>
                    <a:pt x="10305" y="24055"/>
                  </a:cubicBezTo>
                  <a:cubicBezTo>
                    <a:pt x="10307" y="24055"/>
                    <a:pt x="10309" y="24055"/>
                    <a:pt x="10311" y="24055"/>
                  </a:cubicBezTo>
                  <a:cubicBezTo>
                    <a:pt x="10412" y="24055"/>
                    <a:pt x="10511" y="24030"/>
                    <a:pt x="10600" y="23982"/>
                  </a:cubicBezTo>
                  <a:cubicBezTo>
                    <a:pt x="10852" y="23846"/>
                    <a:pt x="10995" y="23554"/>
                    <a:pt x="11047" y="23282"/>
                  </a:cubicBezTo>
                  <a:cubicBezTo>
                    <a:pt x="11053" y="23253"/>
                    <a:pt x="11057" y="23222"/>
                    <a:pt x="11060" y="23192"/>
                  </a:cubicBezTo>
                  <a:cubicBezTo>
                    <a:pt x="11152" y="23151"/>
                    <a:pt x="11233" y="23089"/>
                    <a:pt x="11298" y="23012"/>
                  </a:cubicBezTo>
                  <a:cubicBezTo>
                    <a:pt x="11391" y="22899"/>
                    <a:pt x="11459" y="22774"/>
                    <a:pt x="11526" y="22645"/>
                  </a:cubicBezTo>
                  <a:cubicBezTo>
                    <a:pt x="11812" y="22107"/>
                    <a:pt x="12052" y="21547"/>
                    <a:pt x="12241" y="20969"/>
                  </a:cubicBezTo>
                  <a:cubicBezTo>
                    <a:pt x="12276" y="20857"/>
                    <a:pt x="12315" y="20744"/>
                    <a:pt x="12352" y="20632"/>
                  </a:cubicBezTo>
                  <a:cubicBezTo>
                    <a:pt x="12425" y="20493"/>
                    <a:pt x="12499" y="20354"/>
                    <a:pt x="12572" y="20212"/>
                  </a:cubicBezTo>
                  <a:cubicBezTo>
                    <a:pt x="12714" y="19941"/>
                    <a:pt x="12851" y="19666"/>
                    <a:pt x="12984" y="19393"/>
                  </a:cubicBezTo>
                  <a:cubicBezTo>
                    <a:pt x="13144" y="19067"/>
                    <a:pt x="13303" y="18742"/>
                    <a:pt x="13463" y="18420"/>
                  </a:cubicBezTo>
                  <a:cubicBezTo>
                    <a:pt x="13479" y="18388"/>
                    <a:pt x="13497" y="18356"/>
                    <a:pt x="13512" y="18325"/>
                  </a:cubicBezTo>
                  <a:cubicBezTo>
                    <a:pt x="13565" y="18256"/>
                    <a:pt x="13619" y="18188"/>
                    <a:pt x="13675" y="18122"/>
                  </a:cubicBezTo>
                  <a:cubicBezTo>
                    <a:pt x="13700" y="18095"/>
                    <a:pt x="13728" y="18069"/>
                    <a:pt x="13756" y="18046"/>
                  </a:cubicBezTo>
                  <a:cubicBezTo>
                    <a:pt x="13820" y="17996"/>
                    <a:pt x="13886" y="17949"/>
                    <a:pt x="13953" y="17902"/>
                  </a:cubicBezTo>
                  <a:cubicBezTo>
                    <a:pt x="14060" y="17836"/>
                    <a:pt x="14170" y="17777"/>
                    <a:pt x="14281" y="17721"/>
                  </a:cubicBezTo>
                  <a:cubicBezTo>
                    <a:pt x="14395" y="17670"/>
                    <a:pt x="14510" y="17625"/>
                    <a:pt x="14629" y="17587"/>
                  </a:cubicBezTo>
                  <a:cubicBezTo>
                    <a:pt x="14690" y="17570"/>
                    <a:pt x="14753" y="17556"/>
                    <a:pt x="14814" y="17541"/>
                  </a:cubicBezTo>
                  <a:cubicBezTo>
                    <a:pt x="15037" y="17638"/>
                    <a:pt x="15280" y="17702"/>
                    <a:pt x="15512" y="17768"/>
                  </a:cubicBezTo>
                  <a:cubicBezTo>
                    <a:pt x="15735" y="17834"/>
                    <a:pt x="15956" y="17896"/>
                    <a:pt x="16179" y="17960"/>
                  </a:cubicBezTo>
                  <a:cubicBezTo>
                    <a:pt x="16546" y="18062"/>
                    <a:pt x="16920" y="18141"/>
                    <a:pt x="17282" y="18253"/>
                  </a:cubicBezTo>
                  <a:cubicBezTo>
                    <a:pt x="17328" y="18267"/>
                    <a:pt x="17375" y="18274"/>
                    <a:pt x="17422" y="18274"/>
                  </a:cubicBezTo>
                  <a:cubicBezTo>
                    <a:pt x="17486" y="18274"/>
                    <a:pt x="17551" y="18261"/>
                    <a:pt x="17610" y="18234"/>
                  </a:cubicBezTo>
                  <a:cubicBezTo>
                    <a:pt x="17814" y="18321"/>
                    <a:pt x="18013" y="18417"/>
                    <a:pt x="18210" y="18517"/>
                  </a:cubicBezTo>
                  <a:cubicBezTo>
                    <a:pt x="18290" y="18562"/>
                    <a:pt x="18368" y="18607"/>
                    <a:pt x="18445" y="18651"/>
                  </a:cubicBezTo>
                  <a:cubicBezTo>
                    <a:pt x="18416" y="18861"/>
                    <a:pt x="18533" y="19067"/>
                    <a:pt x="18728" y="19165"/>
                  </a:cubicBezTo>
                  <a:cubicBezTo>
                    <a:pt x="18871" y="19237"/>
                    <a:pt x="19017" y="19279"/>
                    <a:pt x="19168" y="19311"/>
                  </a:cubicBezTo>
                  <a:cubicBezTo>
                    <a:pt x="19171" y="19311"/>
                    <a:pt x="19171" y="19311"/>
                    <a:pt x="19172" y="19313"/>
                  </a:cubicBezTo>
                  <a:lnTo>
                    <a:pt x="19174" y="19313"/>
                  </a:lnTo>
                  <a:cubicBezTo>
                    <a:pt x="19178" y="19314"/>
                    <a:pt x="19182" y="19315"/>
                    <a:pt x="19188" y="19317"/>
                  </a:cubicBezTo>
                  <a:cubicBezTo>
                    <a:pt x="19198" y="19320"/>
                    <a:pt x="19212" y="19322"/>
                    <a:pt x="19224" y="19324"/>
                  </a:cubicBezTo>
                  <a:cubicBezTo>
                    <a:pt x="19220" y="19324"/>
                    <a:pt x="19216" y="19323"/>
                    <a:pt x="19212" y="19323"/>
                  </a:cubicBezTo>
                  <a:cubicBezTo>
                    <a:pt x="19423" y="19371"/>
                    <a:pt x="19633" y="19423"/>
                    <a:pt x="19844" y="19477"/>
                  </a:cubicBezTo>
                  <a:cubicBezTo>
                    <a:pt x="19938" y="19529"/>
                    <a:pt x="20040" y="19569"/>
                    <a:pt x="20146" y="19593"/>
                  </a:cubicBezTo>
                  <a:cubicBezTo>
                    <a:pt x="20172" y="19599"/>
                    <a:pt x="20198" y="19602"/>
                    <a:pt x="20225" y="19602"/>
                  </a:cubicBezTo>
                  <a:cubicBezTo>
                    <a:pt x="20252" y="19602"/>
                    <a:pt x="20279" y="19599"/>
                    <a:pt x="20306" y="19593"/>
                  </a:cubicBezTo>
                  <a:cubicBezTo>
                    <a:pt x="20471" y="19635"/>
                    <a:pt x="20636" y="19675"/>
                    <a:pt x="20804" y="19714"/>
                  </a:cubicBezTo>
                  <a:cubicBezTo>
                    <a:pt x="21084" y="19779"/>
                    <a:pt x="21364" y="19847"/>
                    <a:pt x="21645" y="19902"/>
                  </a:cubicBezTo>
                  <a:cubicBezTo>
                    <a:pt x="21782" y="19929"/>
                    <a:pt x="21921" y="19956"/>
                    <a:pt x="22060" y="19981"/>
                  </a:cubicBezTo>
                  <a:cubicBezTo>
                    <a:pt x="22121" y="19991"/>
                    <a:pt x="22182" y="19999"/>
                    <a:pt x="22241" y="20012"/>
                  </a:cubicBezTo>
                  <a:cubicBezTo>
                    <a:pt x="22294" y="20021"/>
                    <a:pt x="22347" y="20026"/>
                    <a:pt x="22401" y="20026"/>
                  </a:cubicBezTo>
                  <a:cubicBezTo>
                    <a:pt x="22460" y="20026"/>
                    <a:pt x="22520" y="20020"/>
                    <a:pt x="22579" y="20009"/>
                  </a:cubicBezTo>
                  <a:cubicBezTo>
                    <a:pt x="22864" y="19956"/>
                    <a:pt x="23019" y="19622"/>
                    <a:pt x="22918" y="19361"/>
                  </a:cubicBezTo>
                  <a:cubicBezTo>
                    <a:pt x="22860" y="19215"/>
                    <a:pt x="22764" y="19088"/>
                    <a:pt x="22641" y="18991"/>
                  </a:cubicBezTo>
                  <a:cubicBezTo>
                    <a:pt x="22697" y="18933"/>
                    <a:pt x="22739" y="18861"/>
                    <a:pt x="22761" y="18782"/>
                  </a:cubicBezTo>
                  <a:cubicBezTo>
                    <a:pt x="22817" y="18598"/>
                    <a:pt x="22750" y="18415"/>
                    <a:pt x="22653" y="18256"/>
                  </a:cubicBezTo>
                  <a:cubicBezTo>
                    <a:pt x="22586" y="18153"/>
                    <a:pt x="22512" y="18054"/>
                    <a:pt x="22429" y="17963"/>
                  </a:cubicBezTo>
                  <a:cubicBezTo>
                    <a:pt x="22368" y="17808"/>
                    <a:pt x="22270" y="17675"/>
                    <a:pt x="22111" y="17604"/>
                  </a:cubicBezTo>
                  <a:cubicBezTo>
                    <a:pt x="22079" y="17563"/>
                    <a:pt x="22049" y="17525"/>
                    <a:pt x="22019" y="17483"/>
                  </a:cubicBezTo>
                  <a:cubicBezTo>
                    <a:pt x="21950" y="17349"/>
                    <a:pt x="21878" y="17217"/>
                    <a:pt x="21810" y="17084"/>
                  </a:cubicBezTo>
                  <a:cubicBezTo>
                    <a:pt x="21609" y="16694"/>
                    <a:pt x="21368" y="16298"/>
                    <a:pt x="21047" y="15991"/>
                  </a:cubicBezTo>
                  <a:cubicBezTo>
                    <a:pt x="21032" y="15978"/>
                    <a:pt x="21017" y="15965"/>
                    <a:pt x="21003" y="15953"/>
                  </a:cubicBezTo>
                  <a:cubicBezTo>
                    <a:pt x="20991" y="15932"/>
                    <a:pt x="20982" y="15911"/>
                    <a:pt x="20971" y="15888"/>
                  </a:cubicBezTo>
                  <a:cubicBezTo>
                    <a:pt x="20842" y="15592"/>
                    <a:pt x="20707" y="15294"/>
                    <a:pt x="20584" y="14995"/>
                  </a:cubicBezTo>
                  <a:cubicBezTo>
                    <a:pt x="20581" y="14982"/>
                    <a:pt x="20574" y="14970"/>
                    <a:pt x="20570" y="14956"/>
                  </a:cubicBezTo>
                  <a:cubicBezTo>
                    <a:pt x="20523" y="14791"/>
                    <a:pt x="20484" y="14623"/>
                    <a:pt x="20453" y="14453"/>
                  </a:cubicBezTo>
                  <a:cubicBezTo>
                    <a:pt x="20413" y="14182"/>
                    <a:pt x="20399" y="13907"/>
                    <a:pt x="20386" y="13630"/>
                  </a:cubicBezTo>
                  <a:cubicBezTo>
                    <a:pt x="20384" y="13599"/>
                    <a:pt x="20384" y="13568"/>
                    <a:pt x="20387" y="13537"/>
                  </a:cubicBezTo>
                  <a:cubicBezTo>
                    <a:pt x="20389" y="13369"/>
                    <a:pt x="20305" y="13211"/>
                    <a:pt x="20163" y="13120"/>
                  </a:cubicBezTo>
                  <a:cubicBezTo>
                    <a:pt x="20167" y="12973"/>
                    <a:pt x="20175" y="12826"/>
                    <a:pt x="20186" y="12679"/>
                  </a:cubicBezTo>
                  <a:cubicBezTo>
                    <a:pt x="20228" y="12263"/>
                    <a:pt x="20276" y="11850"/>
                    <a:pt x="20334" y="11436"/>
                  </a:cubicBezTo>
                  <a:cubicBezTo>
                    <a:pt x="20393" y="11023"/>
                    <a:pt x="20465" y="10614"/>
                    <a:pt x="20539" y="10202"/>
                  </a:cubicBezTo>
                  <a:cubicBezTo>
                    <a:pt x="20585" y="9945"/>
                    <a:pt x="20634" y="9684"/>
                    <a:pt x="20670" y="9423"/>
                  </a:cubicBezTo>
                  <a:cubicBezTo>
                    <a:pt x="20763" y="9317"/>
                    <a:pt x="20830" y="9191"/>
                    <a:pt x="20889" y="9057"/>
                  </a:cubicBezTo>
                  <a:cubicBezTo>
                    <a:pt x="20975" y="8859"/>
                    <a:pt x="21063" y="8663"/>
                    <a:pt x="21140" y="8462"/>
                  </a:cubicBezTo>
                  <a:cubicBezTo>
                    <a:pt x="21223" y="8246"/>
                    <a:pt x="21297" y="8029"/>
                    <a:pt x="21372" y="7811"/>
                  </a:cubicBezTo>
                  <a:cubicBezTo>
                    <a:pt x="21494" y="7459"/>
                    <a:pt x="21598" y="7105"/>
                    <a:pt x="21705" y="6748"/>
                  </a:cubicBezTo>
                  <a:cubicBezTo>
                    <a:pt x="21805" y="6417"/>
                    <a:pt x="21884" y="6079"/>
                    <a:pt x="21941" y="5738"/>
                  </a:cubicBezTo>
                  <a:cubicBezTo>
                    <a:pt x="22014" y="5300"/>
                    <a:pt x="22048" y="4841"/>
                    <a:pt x="21869" y="4422"/>
                  </a:cubicBezTo>
                  <a:cubicBezTo>
                    <a:pt x="21777" y="4216"/>
                    <a:pt x="21637" y="4035"/>
                    <a:pt x="21461" y="3893"/>
                  </a:cubicBezTo>
                  <a:cubicBezTo>
                    <a:pt x="21448" y="3817"/>
                    <a:pt x="21430" y="3743"/>
                    <a:pt x="21393" y="3677"/>
                  </a:cubicBezTo>
                  <a:cubicBezTo>
                    <a:pt x="21297" y="3517"/>
                    <a:pt x="21135" y="3399"/>
                    <a:pt x="20948" y="3399"/>
                  </a:cubicBezTo>
                  <a:cubicBezTo>
                    <a:pt x="20923" y="3399"/>
                    <a:pt x="20897" y="3401"/>
                    <a:pt x="20871" y="3405"/>
                  </a:cubicBezTo>
                  <a:cubicBezTo>
                    <a:pt x="20819" y="3416"/>
                    <a:pt x="20769" y="3431"/>
                    <a:pt x="20720" y="3451"/>
                  </a:cubicBezTo>
                  <a:cubicBezTo>
                    <a:pt x="20652" y="3393"/>
                    <a:pt x="20570" y="3356"/>
                    <a:pt x="20483" y="3342"/>
                  </a:cubicBezTo>
                  <a:cubicBezTo>
                    <a:pt x="20440" y="3335"/>
                    <a:pt x="20398" y="3333"/>
                    <a:pt x="20356" y="3333"/>
                  </a:cubicBezTo>
                  <a:cubicBezTo>
                    <a:pt x="20163" y="3333"/>
                    <a:pt x="19972" y="3395"/>
                    <a:pt x="19789" y="3452"/>
                  </a:cubicBezTo>
                  <a:cubicBezTo>
                    <a:pt x="19658" y="3494"/>
                    <a:pt x="19525" y="3532"/>
                    <a:pt x="19393" y="3577"/>
                  </a:cubicBezTo>
                  <a:cubicBezTo>
                    <a:pt x="19319" y="3600"/>
                    <a:pt x="19246" y="3626"/>
                    <a:pt x="19174" y="3650"/>
                  </a:cubicBezTo>
                  <a:cubicBezTo>
                    <a:pt x="18904" y="3679"/>
                    <a:pt x="18638" y="3740"/>
                    <a:pt x="18386" y="3811"/>
                  </a:cubicBezTo>
                  <a:cubicBezTo>
                    <a:pt x="18092" y="3895"/>
                    <a:pt x="17789" y="3987"/>
                    <a:pt x="17505" y="4105"/>
                  </a:cubicBezTo>
                  <a:cubicBezTo>
                    <a:pt x="17119" y="4266"/>
                    <a:pt x="16728" y="4427"/>
                    <a:pt x="16353" y="4615"/>
                  </a:cubicBezTo>
                  <a:cubicBezTo>
                    <a:pt x="16316" y="4633"/>
                    <a:pt x="16281" y="4657"/>
                    <a:pt x="16251" y="4686"/>
                  </a:cubicBezTo>
                  <a:cubicBezTo>
                    <a:pt x="16142" y="4703"/>
                    <a:pt x="16035" y="4721"/>
                    <a:pt x="15925" y="4737"/>
                  </a:cubicBezTo>
                  <a:cubicBezTo>
                    <a:pt x="15612" y="4784"/>
                    <a:pt x="15295" y="4813"/>
                    <a:pt x="14978" y="4841"/>
                  </a:cubicBezTo>
                  <a:cubicBezTo>
                    <a:pt x="14904" y="4841"/>
                    <a:pt x="14831" y="4842"/>
                    <a:pt x="14758" y="4842"/>
                  </a:cubicBezTo>
                  <a:cubicBezTo>
                    <a:pt x="14644" y="4842"/>
                    <a:pt x="14530" y="4840"/>
                    <a:pt x="14415" y="4835"/>
                  </a:cubicBezTo>
                  <a:cubicBezTo>
                    <a:pt x="14389" y="4727"/>
                    <a:pt x="14331" y="4636"/>
                    <a:pt x="14269" y="4543"/>
                  </a:cubicBezTo>
                  <a:cubicBezTo>
                    <a:pt x="14192" y="4430"/>
                    <a:pt x="14070" y="4336"/>
                    <a:pt x="13960" y="4257"/>
                  </a:cubicBezTo>
                  <a:cubicBezTo>
                    <a:pt x="13879" y="4199"/>
                    <a:pt x="13794" y="4143"/>
                    <a:pt x="13709" y="4091"/>
                  </a:cubicBezTo>
                  <a:cubicBezTo>
                    <a:pt x="13514" y="3976"/>
                    <a:pt x="13319" y="3863"/>
                    <a:pt x="13124" y="3746"/>
                  </a:cubicBezTo>
                  <a:cubicBezTo>
                    <a:pt x="12899" y="3613"/>
                    <a:pt x="12679" y="3476"/>
                    <a:pt x="12458" y="3338"/>
                  </a:cubicBezTo>
                  <a:cubicBezTo>
                    <a:pt x="12301" y="3239"/>
                    <a:pt x="12150" y="3128"/>
                    <a:pt x="12000" y="3018"/>
                  </a:cubicBezTo>
                  <a:cubicBezTo>
                    <a:pt x="11810" y="2866"/>
                    <a:pt x="11622" y="2712"/>
                    <a:pt x="11441" y="2546"/>
                  </a:cubicBezTo>
                  <a:cubicBezTo>
                    <a:pt x="11352" y="2462"/>
                    <a:pt x="11262" y="2379"/>
                    <a:pt x="11171" y="2296"/>
                  </a:cubicBezTo>
                  <a:cubicBezTo>
                    <a:pt x="11063" y="2198"/>
                    <a:pt x="10965" y="2098"/>
                    <a:pt x="10822" y="2048"/>
                  </a:cubicBezTo>
                  <a:cubicBezTo>
                    <a:pt x="10796" y="2041"/>
                    <a:pt x="10771" y="2035"/>
                    <a:pt x="10744" y="2030"/>
                  </a:cubicBezTo>
                  <a:cubicBezTo>
                    <a:pt x="10565" y="1841"/>
                    <a:pt x="10400" y="1637"/>
                    <a:pt x="10215" y="1451"/>
                  </a:cubicBezTo>
                  <a:cubicBezTo>
                    <a:pt x="10019" y="1255"/>
                    <a:pt x="9821" y="1068"/>
                    <a:pt x="9618" y="882"/>
                  </a:cubicBezTo>
                  <a:cubicBezTo>
                    <a:pt x="9448" y="717"/>
                    <a:pt x="9285" y="551"/>
                    <a:pt x="9126" y="374"/>
                  </a:cubicBezTo>
                  <a:cubicBezTo>
                    <a:pt x="8974" y="201"/>
                    <a:pt x="8845" y="17"/>
                    <a:pt x="8589" y="10"/>
                  </a:cubicBezTo>
                  <a:cubicBezTo>
                    <a:pt x="8553" y="10"/>
                    <a:pt x="8518" y="13"/>
                    <a:pt x="8483" y="19"/>
                  </a:cubicBezTo>
                  <a:cubicBezTo>
                    <a:pt x="8436" y="7"/>
                    <a:pt x="8390" y="1"/>
                    <a:pt x="8345" y="1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725650" y="4112400"/>
              <a:ext cx="18725" cy="16675"/>
            </a:xfrm>
            <a:custGeom>
              <a:rect b="b" l="l" r="r" t="t"/>
              <a:pathLst>
                <a:path extrusionOk="0" h="667" w="749">
                  <a:moveTo>
                    <a:pt x="386" y="0"/>
                  </a:moveTo>
                  <a:cubicBezTo>
                    <a:pt x="330" y="0"/>
                    <a:pt x="275" y="17"/>
                    <a:pt x="229" y="50"/>
                  </a:cubicBezTo>
                  <a:cubicBezTo>
                    <a:pt x="207" y="56"/>
                    <a:pt x="186" y="65"/>
                    <a:pt x="166" y="74"/>
                  </a:cubicBezTo>
                  <a:cubicBezTo>
                    <a:pt x="56" y="126"/>
                    <a:pt x="0" y="261"/>
                    <a:pt x="24" y="376"/>
                  </a:cubicBezTo>
                  <a:cubicBezTo>
                    <a:pt x="38" y="449"/>
                    <a:pt x="75" y="517"/>
                    <a:pt x="132" y="566"/>
                  </a:cubicBezTo>
                  <a:cubicBezTo>
                    <a:pt x="170" y="596"/>
                    <a:pt x="212" y="620"/>
                    <a:pt x="259" y="633"/>
                  </a:cubicBezTo>
                  <a:cubicBezTo>
                    <a:pt x="301" y="654"/>
                    <a:pt x="348" y="666"/>
                    <a:pt x="395" y="667"/>
                  </a:cubicBezTo>
                  <a:cubicBezTo>
                    <a:pt x="418" y="667"/>
                    <a:pt x="443" y="665"/>
                    <a:pt x="465" y="659"/>
                  </a:cubicBezTo>
                  <a:cubicBezTo>
                    <a:pt x="527" y="642"/>
                    <a:pt x="581" y="606"/>
                    <a:pt x="620" y="555"/>
                  </a:cubicBezTo>
                  <a:cubicBezTo>
                    <a:pt x="632" y="544"/>
                    <a:pt x="643" y="532"/>
                    <a:pt x="654" y="520"/>
                  </a:cubicBezTo>
                  <a:cubicBezTo>
                    <a:pt x="734" y="422"/>
                    <a:pt x="748" y="267"/>
                    <a:pt x="674" y="164"/>
                  </a:cubicBezTo>
                  <a:cubicBezTo>
                    <a:pt x="607" y="69"/>
                    <a:pt x="512" y="5"/>
                    <a:pt x="396" y="1"/>
                  </a:cubicBezTo>
                  <a:cubicBezTo>
                    <a:pt x="392" y="0"/>
                    <a:pt x="389" y="0"/>
                    <a:pt x="386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725025" y="4056950"/>
              <a:ext cx="34550" cy="34050"/>
            </a:xfrm>
            <a:custGeom>
              <a:rect b="b" l="l" r="r" t="t"/>
              <a:pathLst>
                <a:path extrusionOk="0" h="1362" w="1382">
                  <a:moveTo>
                    <a:pt x="715" y="1"/>
                  </a:moveTo>
                  <a:cubicBezTo>
                    <a:pt x="677" y="1"/>
                    <a:pt x="638" y="3"/>
                    <a:pt x="600" y="8"/>
                  </a:cubicBezTo>
                  <a:cubicBezTo>
                    <a:pt x="548" y="19"/>
                    <a:pt x="496" y="32"/>
                    <a:pt x="445" y="48"/>
                  </a:cubicBezTo>
                  <a:cubicBezTo>
                    <a:pt x="357" y="75"/>
                    <a:pt x="281" y="139"/>
                    <a:pt x="218" y="201"/>
                  </a:cubicBezTo>
                  <a:cubicBezTo>
                    <a:pt x="108" y="308"/>
                    <a:pt x="48" y="468"/>
                    <a:pt x="41" y="621"/>
                  </a:cubicBezTo>
                  <a:cubicBezTo>
                    <a:pt x="1" y="768"/>
                    <a:pt x="48" y="939"/>
                    <a:pt x="137" y="1061"/>
                  </a:cubicBezTo>
                  <a:cubicBezTo>
                    <a:pt x="181" y="1121"/>
                    <a:pt x="233" y="1175"/>
                    <a:pt x="291" y="1223"/>
                  </a:cubicBezTo>
                  <a:cubicBezTo>
                    <a:pt x="335" y="1262"/>
                    <a:pt x="391" y="1287"/>
                    <a:pt x="442" y="1313"/>
                  </a:cubicBezTo>
                  <a:cubicBezTo>
                    <a:pt x="498" y="1336"/>
                    <a:pt x="558" y="1351"/>
                    <a:pt x="619" y="1357"/>
                  </a:cubicBezTo>
                  <a:cubicBezTo>
                    <a:pt x="639" y="1360"/>
                    <a:pt x="660" y="1362"/>
                    <a:pt x="682" y="1362"/>
                  </a:cubicBezTo>
                  <a:cubicBezTo>
                    <a:pt x="686" y="1362"/>
                    <a:pt x="690" y="1362"/>
                    <a:pt x="694" y="1362"/>
                  </a:cubicBezTo>
                  <a:cubicBezTo>
                    <a:pt x="723" y="1362"/>
                    <a:pt x="751" y="1359"/>
                    <a:pt x="779" y="1352"/>
                  </a:cubicBezTo>
                  <a:cubicBezTo>
                    <a:pt x="844" y="1335"/>
                    <a:pt x="908" y="1319"/>
                    <a:pt x="966" y="1287"/>
                  </a:cubicBezTo>
                  <a:cubicBezTo>
                    <a:pt x="1026" y="1253"/>
                    <a:pt x="1081" y="1211"/>
                    <a:pt x="1130" y="1164"/>
                  </a:cubicBezTo>
                  <a:cubicBezTo>
                    <a:pt x="1181" y="1119"/>
                    <a:pt x="1218" y="1060"/>
                    <a:pt x="1255" y="1005"/>
                  </a:cubicBezTo>
                  <a:cubicBezTo>
                    <a:pt x="1290" y="951"/>
                    <a:pt x="1318" y="893"/>
                    <a:pt x="1335" y="832"/>
                  </a:cubicBezTo>
                  <a:cubicBezTo>
                    <a:pt x="1369" y="719"/>
                    <a:pt x="1382" y="615"/>
                    <a:pt x="1364" y="500"/>
                  </a:cubicBezTo>
                  <a:cubicBezTo>
                    <a:pt x="1352" y="418"/>
                    <a:pt x="1320" y="339"/>
                    <a:pt x="1272" y="270"/>
                  </a:cubicBezTo>
                  <a:cubicBezTo>
                    <a:pt x="1160" y="120"/>
                    <a:pt x="990" y="23"/>
                    <a:pt x="802" y="5"/>
                  </a:cubicBezTo>
                  <a:cubicBezTo>
                    <a:pt x="773" y="2"/>
                    <a:pt x="744" y="1"/>
                    <a:pt x="715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734050" y="3984225"/>
              <a:ext cx="36875" cy="38750"/>
            </a:xfrm>
            <a:custGeom>
              <a:rect b="b" l="l" r="r" t="t"/>
              <a:pathLst>
                <a:path extrusionOk="0" h="1550" w="1475">
                  <a:moveTo>
                    <a:pt x="655" y="1"/>
                  </a:moveTo>
                  <a:cubicBezTo>
                    <a:pt x="642" y="1"/>
                    <a:pt x="630" y="1"/>
                    <a:pt x="617" y="3"/>
                  </a:cubicBezTo>
                  <a:cubicBezTo>
                    <a:pt x="563" y="9"/>
                    <a:pt x="508" y="19"/>
                    <a:pt x="455" y="33"/>
                  </a:cubicBezTo>
                  <a:cubicBezTo>
                    <a:pt x="371" y="57"/>
                    <a:pt x="293" y="102"/>
                    <a:pt x="230" y="162"/>
                  </a:cubicBezTo>
                  <a:cubicBezTo>
                    <a:pt x="91" y="291"/>
                    <a:pt x="0" y="495"/>
                    <a:pt x="13" y="686"/>
                  </a:cubicBezTo>
                  <a:cubicBezTo>
                    <a:pt x="14" y="708"/>
                    <a:pt x="16" y="729"/>
                    <a:pt x="17" y="752"/>
                  </a:cubicBezTo>
                  <a:cubicBezTo>
                    <a:pt x="13" y="826"/>
                    <a:pt x="17" y="901"/>
                    <a:pt x="28" y="974"/>
                  </a:cubicBezTo>
                  <a:cubicBezTo>
                    <a:pt x="60" y="1177"/>
                    <a:pt x="189" y="1377"/>
                    <a:pt x="376" y="1467"/>
                  </a:cubicBezTo>
                  <a:cubicBezTo>
                    <a:pt x="434" y="1495"/>
                    <a:pt x="492" y="1522"/>
                    <a:pt x="553" y="1534"/>
                  </a:cubicBezTo>
                  <a:cubicBezTo>
                    <a:pt x="606" y="1545"/>
                    <a:pt x="660" y="1550"/>
                    <a:pt x="713" y="1550"/>
                  </a:cubicBezTo>
                  <a:cubicBezTo>
                    <a:pt x="714" y="1550"/>
                    <a:pt x="716" y="1550"/>
                    <a:pt x="717" y="1550"/>
                  </a:cubicBezTo>
                  <a:cubicBezTo>
                    <a:pt x="834" y="1550"/>
                    <a:pt x="940" y="1505"/>
                    <a:pt x="1042" y="1451"/>
                  </a:cubicBezTo>
                  <a:cubicBezTo>
                    <a:pt x="1139" y="1401"/>
                    <a:pt x="1233" y="1309"/>
                    <a:pt x="1294" y="1215"/>
                  </a:cubicBezTo>
                  <a:cubicBezTo>
                    <a:pt x="1356" y="1122"/>
                    <a:pt x="1404" y="1019"/>
                    <a:pt x="1436" y="911"/>
                  </a:cubicBezTo>
                  <a:cubicBezTo>
                    <a:pt x="1463" y="811"/>
                    <a:pt x="1475" y="684"/>
                    <a:pt x="1447" y="584"/>
                  </a:cubicBezTo>
                  <a:cubicBezTo>
                    <a:pt x="1424" y="493"/>
                    <a:pt x="1395" y="393"/>
                    <a:pt x="1334" y="318"/>
                  </a:cubicBezTo>
                  <a:cubicBezTo>
                    <a:pt x="1310" y="284"/>
                    <a:pt x="1282" y="252"/>
                    <a:pt x="1252" y="223"/>
                  </a:cubicBezTo>
                  <a:cubicBezTo>
                    <a:pt x="1210" y="186"/>
                    <a:pt x="1165" y="152"/>
                    <a:pt x="1118" y="122"/>
                  </a:cubicBezTo>
                  <a:cubicBezTo>
                    <a:pt x="1079" y="97"/>
                    <a:pt x="1037" y="78"/>
                    <a:pt x="992" y="65"/>
                  </a:cubicBezTo>
                  <a:cubicBezTo>
                    <a:pt x="939" y="47"/>
                    <a:pt x="877" y="24"/>
                    <a:pt x="822" y="17"/>
                  </a:cubicBezTo>
                  <a:cubicBezTo>
                    <a:pt x="767" y="11"/>
                    <a:pt x="711" y="1"/>
                    <a:pt x="655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4744600" y="3889600"/>
              <a:ext cx="68425" cy="70175"/>
            </a:xfrm>
            <a:custGeom>
              <a:rect b="b" l="l" r="r" t="t"/>
              <a:pathLst>
                <a:path extrusionOk="0" h="2807" w="2737">
                  <a:moveTo>
                    <a:pt x="1381" y="0"/>
                  </a:moveTo>
                  <a:cubicBezTo>
                    <a:pt x="1268" y="0"/>
                    <a:pt x="1156" y="16"/>
                    <a:pt x="1049" y="55"/>
                  </a:cubicBezTo>
                  <a:cubicBezTo>
                    <a:pt x="824" y="136"/>
                    <a:pt x="638" y="267"/>
                    <a:pt x="470" y="436"/>
                  </a:cubicBezTo>
                  <a:cubicBezTo>
                    <a:pt x="275" y="632"/>
                    <a:pt x="111" y="889"/>
                    <a:pt x="54" y="1162"/>
                  </a:cubicBezTo>
                  <a:cubicBezTo>
                    <a:pt x="3" y="1395"/>
                    <a:pt x="0" y="1643"/>
                    <a:pt x="107" y="1864"/>
                  </a:cubicBezTo>
                  <a:cubicBezTo>
                    <a:pt x="135" y="1926"/>
                    <a:pt x="168" y="1984"/>
                    <a:pt x="207" y="2041"/>
                  </a:cubicBezTo>
                  <a:cubicBezTo>
                    <a:pt x="237" y="2120"/>
                    <a:pt x="276" y="2193"/>
                    <a:pt x="324" y="2262"/>
                  </a:cubicBezTo>
                  <a:cubicBezTo>
                    <a:pt x="452" y="2442"/>
                    <a:pt x="619" y="2598"/>
                    <a:pt x="825" y="2682"/>
                  </a:cubicBezTo>
                  <a:cubicBezTo>
                    <a:pt x="949" y="2734"/>
                    <a:pt x="1077" y="2771"/>
                    <a:pt x="1209" y="2793"/>
                  </a:cubicBezTo>
                  <a:cubicBezTo>
                    <a:pt x="1259" y="2802"/>
                    <a:pt x="1309" y="2806"/>
                    <a:pt x="1359" y="2806"/>
                  </a:cubicBezTo>
                  <a:cubicBezTo>
                    <a:pt x="1367" y="2806"/>
                    <a:pt x="1375" y="2806"/>
                    <a:pt x="1382" y="2806"/>
                  </a:cubicBezTo>
                  <a:cubicBezTo>
                    <a:pt x="1436" y="2806"/>
                    <a:pt x="1489" y="2803"/>
                    <a:pt x="1542" y="2797"/>
                  </a:cubicBezTo>
                  <a:cubicBezTo>
                    <a:pt x="1768" y="2776"/>
                    <a:pt x="1981" y="2669"/>
                    <a:pt x="2165" y="2535"/>
                  </a:cubicBezTo>
                  <a:cubicBezTo>
                    <a:pt x="2580" y="2229"/>
                    <a:pt x="2737" y="1670"/>
                    <a:pt x="2673" y="1173"/>
                  </a:cubicBezTo>
                  <a:cubicBezTo>
                    <a:pt x="2640" y="908"/>
                    <a:pt x="2510" y="667"/>
                    <a:pt x="2342" y="460"/>
                  </a:cubicBezTo>
                  <a:cubicBezTo>
                    <a:pt x="2200" y="281"/>
                    <a:pt x="1994" y="112"/>
                    <a:pt x="1766" y="53"/>
                  </a:cubicBezTo>
                  <a:cubicBezTo>
                    <a:pt x="1641" y="21"/>
                    <a:pt x="1510" y="0"/>
                    <a:pt x="1381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837225" y="3938150"/>
              <a:ext cx="36650" cy="37575"/>
            </a:xfrm>
            <a:custGeom>
              <a:rect b="b" l="l" r="r" t="t"/>
              <a:pathLst>
                <a:path extrusionOk="0" h="1503" w="1466">
                  <a:moveTo>
                    <a:pt x="754" y="0"/>
                  </a:moveTo>
                  <a:cubicBezTo>
                    <a:pt x="732" y="0"/>
                    <a:pt x="710" y="2"/>
                    <a:pt x="689" y="5"/>
                  </a:cubicBezTo>
                  <a:cubicBezTo>
                    <a:pt x="609" y="20"/>
                    <a:pt x="530" y="32"/>
                    <a:pt x="456" y="66"/>
                  </a:cubicBezTo>
                  <a:cubicBezTo>
                    <a:pt x="369" y="106"/>
                    <a:pt x="286" y="151"/>
                    <a:pt x="215" y="215"/>
                  </a:cubicBezTo>
                  <a:cubicBezTo>
                    <a:pt x="138" y="284"/>
                    <a:pt x="66" y="375"/>
                    <a:pt x="38" y="476"/>
                  </a:cubicBezTo>
                  <a:cubicBezTo>
                    <a:pt x="8" y="585"/>
                    <a:pt x="1" y="700"/>
                    <a:pt x="19" y="812"/>
                  </a:cubicBezTo>
                  <a:cubicBezTo>
                    <a:pt x="36" y="959"/>
                    <a:pt x="102" y="1095"/>
                    <a:pt x="204" y="1202"/>
                  </a:cubicBezTo>
                  <a:cubicBezTo>
                    <a:pt x="287" y="1380"/>
                    <a:pt x="499" y="1499"/>
                    <a:pt x="692" y="1501"/>
                  </a:cubicBezTo>
                  <a:cubicBezTo>
                    <a:pt x="693" y="1502"/>
                    <a:pt x="693" y="1502"/>
                    <a:pt x="694" y="1502"/>
                  </a:cubicBezTo>
                  <a:cubicBezTo>
                    <a:pt x="695" y="1502"/>
                    <a:pt x="695" y="1502"/>
                    <a:pt x="696" y="1501"/>
                  </a:cubicBezTo>
                  <a:cubicBezTo>
                    <a:pt x="701" y="1501"/>
                    <a:pt x="706" y="1501"/>
                    <a:pt x="711" y="1501"/>
                  </a:cubicBezTo>
                  <a:cubicBezTo>
                    <a:pt x="928" y="1501"/>
                    <a:pt x="1150" y="1429"/>
                    <a:pt x="1295" y="1262"/>
                  </a:cubicBezTo>
                  <a:cubicBezTo>
                    <a:pt x="1368" y="1175"/>
                    <a:pt x="1420" y="1073"/>
                    <a:pt x="1446" y="962"/>
                  </a:cubicBezTo>
                  <a:cubicBezTo>
                    <a:pt x="1466" y="882"/>
                    <a:pt x="1464" y="800"/>
                    <a:pt x="1460" y="718"/>
                  </a:cubicBezTo>
                  <a:cubicBezTo>
                    <a:pt x="1456" y="669"/>
                    <a:pt x="1448" y="619"/>
                    <a:pt x="1436" y="571"/>
                  </a:cubicBezTo>
                  <a:cubicBezTo>
                    <a:pt x="1416" y="498"/>
                    <a:pt x="1396" y="420"/>
                    <a:pt x="1356" y="352"/>
                  </a:cubicBezTo>
                  <a:cubicBezTo>
                    <a:pt x="1339" y="318"/>
                    <a:pt x="1319" y="285"/>
                    <a:pt x="1296" y="254"/>
                  </a:cubicBezTo>
                  <a:cubicBezTo>
                    <a:pt x="1270" y="224"/>
                    <a:pt x="1243" y="194"/>
                    <a:pt x="1215" y="165"/>
                  </a:cubicBezTo>
                  <a:cubicBezTo>
                    <a:pt x="1188" y="137"/>
                    <a:pt x="1155" y="115"/>
                    <a:pt x="1120" y="97"/>
                  </a:cubicBezTo>
                  <a:cubicBezTo>
                    <a:pt x="1103" y="84"/>
                    <a:pt x="1084" y="73"/>
                    <a:pt x="1064" y="66"/>
                  </a:cubicBezTo>
                  <a:cubicBezTo>
                    <a:pt x="1019" y="48"/>
                    <a:pt x="971" y="25"/>
                    <a:pt x="922" y="18"/>
                  </a:cubicBezTo>
                  <a:cubicBezTo>
                    <a:pt x="867" y="9"/>
                    <a:pt x="810" y="0"/>
                    <a:pt x="754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890950" y="3994225"/>
              <a:ext cx="34100" cy="36500"/>
            </a:xfrm>
            <a:custGeom>
              <a:rect b="b" l="l" r="r" t="t"/>
              <a:pathLst>
                <a:path extrusionOk="0" h="1460" w="1364">
                  <a:moveTo>
                    <a:pt x="696" y="1"/>
                  </a:moveTo>
                  <a:cubicBezTo>
                    <a:pt x="651" y="1"/>
                    <a:pt x="606" y="5"/>
                    <a:pt x="562" y="13"/>
                  </a:cubicBezTo>
                  <a:cubicBezTo>
                    <a:pt x="400" y="33"/>
                    <a:pt x="226" y="128"/>
                    <a:pt x="139" y="269"/>
                  </a:cubicBezTo>
                  <a:cubicBezTo>
                    <a:pt x="79" y="367"/>
                    <a:pt x="47" y="481"/>
                    <a:pt x="46" y="596"/>
                  </a:cubicBezTo>
                  <a:cubicBezTo>
                    <a:pt x="0" y="682"/>
                    <a:pt x="9" y="799"/>
                    <a:pt x="31" y="888"/>
                  </a:cubicBezTo>
                  <a:cubicBezTo>
                    <a:pt x="71" y="1050"/>
                    <a:pt x="135" y="1225"/>
                    <a:pt x="274" y="1329"/>
                  </a:cubicBezTo>
                  <a:cubicBezTo>
                    <a:pt x="338" y="1381"/>
                    <a:pt x="412" y="1419"/>
                    <a:pt x="491" y="1441"/>
                  </a:cubicBezTo>
                  <a:cubicBezTo>
                    <a:pt x="537" y="1453"/>
                    <a:pt x="584" y="1459"/>
                    <a:pt x="632" y="1459"/>
                  </a:cubicBezTo>
                  <a:cubicBezTo>
                    <a:pt x="670" y="1459"/>
                    <a:pt x="709" y="1457"/>
                    <a:pt x="747" y="1454"/>
                  </a:cubicBezTo>
                  <a:cubicBezTo>
                    <a:pt x="921" y="1439"/>
                    <a:pt x="1088" y="1342"/>
                    <a:pt x="1206" y="1218"/>
                  </a:cubicBezTo>
                  <a:cubicBezTo>
                    <a:pt x="1325" y="1093"/>
                    <a:pt x="1363" y="919"/>
                    <a:pt x="1361" y="750"/>
                  </a:cubicBezTo>
                  <a:cubicBezTo>
                    <a:pt x="1359" y="653"/>
                    <a:pt x="1342" y="557"/>
                    <a:pt x="1310" y="465"/>
                  </a:cubicBezTo>
                  <a:cubicBezTo>
                    <a:pt x="1275" y="360"/>
                    <a:pt x="1229" y="270"/>
                    <a:pt x="1149" y="190"/>
                  </a:cubicBezTo>
                  <a:cubicBezTo>
                    <a:pt x="1080" y="122"/>
                    <a:pt x="994" y="69"/>
                    <a:pt x="902" y="38"/>
                  </a:cubicBezTo>
                  <a:cubicBezTo>
                    <a:pt x="840" y="18"/>
                    <a:pt x="776" y="5"/>
                    <a:pt x="711" y="1"/>
                  </a:cubicBezTo>
                  <a:cubicBezTo>
                    <a:pt x="706" y="1"/>
                    <a:pt x="701" y="1"/>
                    <a:pt x="696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4941475" y="4048725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281" y="1"/>
                  </a:moveTo>
                  <a:cubicBezTo>
                    <a:pt x="236" y="1"/>
                    <a:pt x="191" y="12"/>
                    <a:pt x="150" y="36"/>
                  </a:cubicBezTo>
                  <a:cubicBezTo>
                    <a:pt x="50" y="94"/>
                    <a:pt x="8" y="201"/>
                    <a:pt x="5" y="313"/>
                  </a:cubicBezTo>
                  <a:cubicBezTo>
                    <a:pt x="1" y="404"/>
                    <a:pt x="42" y="481"/>
                    <a:pt x="108" y="538"/>
                  </a:cubicBezTo>
                  <a:cubicBezTo>
                    <a:pt x="126" y="556"/>
                    <a:pt x="147" y="572"/>
                    <a:pt x="168" y="585"/>
                  </a:cubicBezTo>
                  <a:cubicBezTo>
                    <a:pt x="174" y="590"/>
                    <a:pt x="180" y="595"/>
                    <a:pt x="186" y="599"/>
                  </a:cubicBezTo>
                  <a:cubicBezTo>
                    <a:pt x="236" y="638"/>
                    <a:pt x="297" y="658"/>
                    <a:pt x="359" y="659"/>
                  </a:cubicBezTo>
                  <a:cubicBezTo>
                    <a:pt x="362" y="659"/>
                    <a:pt x="365" y="659"/>
                    <a:pt x="368" y="659"/>
                  </a:cubicBezTo>
                  <a:cubicBezTo>
                    <a:pt x="461" y="659"/>
                    <a:pt x="549" y="610"/>
                    <a:pt x="598" y="529"/>
                  </a:cubicBezTo>
                  <a:cubicBezTo>
                    <a:pt x="659" y="423"/>
                    <a:pt x="637" y="294"/>
                    <a:pt x="568" y="201"/>
                  </a:cubicBezTo>
                  <a:cubicBezTo>
                    <a:pt x="542" y="136"/>
                    <a:pt x="495" y="82"/>
                    <a:pt x="436" y="45"/>
                  </a:cubicBezTo>
                  <a:cubicBezTo>
                    <a:pt x="388" y="16"/>
                    <a:pt x="334" y="1"/>
                    <a:pt x="281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851825" y="3842150"/>
              <a:ext cx="39075" cy="38550"/>
            </a:xfrm>
            <a:custGeom>
              <a:rect b="b" l="l" r="r" t="t"/>
              <a:pathLst>
                <a:path extrusionOk="0" h="1542" w="1563">
                  <a:moveTo>
                    <a:pt x="685" y="1"/>
                  </a:moveTo>
                  <a:cubicBezTo>
                    <a:pt x="575" y="1"/>
                    <a:pt x="446" y="40"/>
                    <a:pt x="351" y="94"/>
                  </a:cubicBezTo>
                  <a:cubicBezTo>
                    <a:pt x="251" y="150"/>
                    <a:pt x="141" y="225"/>
                    <a:pt x="88" y="333"/>
                  </a:cubicBezTo>
                  <a:cubicBezTo>
                    <a:pt x="43" y="418"/>
                    <a:pt x="15" y="511"/>
                    <a:pt x="6" y="607"/>
                  </a:cubicBezTo>
                  <a:cubicBezTo>
                    <a:pt x="1" y="701"/>
                    <a:pt x="11" y="795"/>
                    <a:pt x="38" y="884"/>
                  </a:cubicBezTo>
                  <a:cubicBezTo>
                    <a:pt x="39" y="892"/>
                    <a:pt x="39" y="899"/>
                    <a:pt x="41" y="907"/>
                  </a:cubicBezTo>
                  <a:cubicBezTo>
                    <a:pt x="58" y="1022"/>
                    <a:pt x="79" y="1138"/>
                    <a:pt x="148" y="1235"/>
                  </a:cubicBezTo>
                  <a:cubicBezTo>
                    <a:pt x="215" y="1331"/>
                    <a:pt x="303" y="1424"/>
                    <a:pt x="417" y="1472"/>
                  </a:cubicBezTo>
                  <a:cubicBezTo>
                    <a:pt x="485" y="1498"/>
                    <a:pt x="556" y="1528"/>
                    <a:pt x="630" y="1536"/>
                  </a:cubicBezTo>
                  <a:cubicBezTo>
                    <a:pt x="677" y="1539"/>
                    <a:pt x="716" y="1542"/>
                    <a:pt x="758" y="1542"/>
                  </a:cubicBezTo>
                  <a:cubicBezTo>
                    <a:pt x="775" y="1542"/>
                    <a:pt x="793" y="1542"/>
                    <a:pt x="814" y="1541"/>
                  </a:cubicBezTo>
                  <a:cubicBezTo>
                    <a:pt x="915" y="1537"/>
                    <a:pt x="1018" y="1503"/>
                    <a:pt x="1108" y="1454"/>
                  </a:cubicBezTo>
                  <a:cubicBezTo>
                    <a:pt x="1209" y="1399"/>
                    <a:pt x="1302" y="1331"/>
                    <a:pt x="1382" y="1249"/>
                  </a:cubicBezTo>
                  <a:cubicBezTo>
                    <a:pt x="1471" y="1165"/>
                    <a:pt x="1516" y="1051"/>
                    <a:pt x="1543" y="932"/>
                  </a:cubicBezTo>
                  <a:cubicBezTo>
                    <a:pt x="1563" y="831"/>
                    <a:pt x="1544" y="722"/>
                    <a:pt x="1518" y="625"/>
                  </a:cubicBezTo>
                  <a:cubicBezTo>
                    <a:pt x="1492" y="530"/>
                    <a:pt x="1449" y="439"/>
                    <a:pt x="1391" y="357"/>
                  </a:cubicBezTo>
                  <a:cubicBezTo>
                    <a:pt x="1344" y="296"/>
                    <a:pt x="1295" y="228"/>
                    <a:pt x="1229" y="181"/>
                  </a:cubicBezTo>
                  <a:cubicBezTo>
                    <a:pt x="1176" y="142"/>
                    <a:pt x="1120" y="106"/>
                    <a:pt x="1061" y="77"/>
                  </a:cubicBezTo>
                  <a:cubicBezTo>
                    <a:pt x="949" y="19"/>
                    <a:pt x="828" y="4"/>
                    <a:pt x="705" y="1"/>
                  </a:cubicBezTo>
                  <a:cubicBezTo>
                    <a:pt x="698" y="1"/>
                    <a:pt x="692" y="1"/>
                    <a:pt x="685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4905750" y="3805100"/>
              <a:ext cx="32425" cy="30800"/>
            </a:xfrm>
            <a:custGeom>
              <a:rect b="b" l="l" r="r" t="t"/>
              <a:pathLst>
                <a:path extrusionOk="0" h="1232" w="1297">
                  <a:moveTo>
                    <a:pt x="663" y="1"/>
                  </a:moveTo>
                  <a:cubicBezTo>
                    <a:pt x="620" y="2"/>
                    <a:pt x="575" y="7"/>
                    <a:pt x="532" y="17"/>
                  </a:cubicBezTo>
                  <a:cubicBezTo>
                    <a:pt x="485" y="29"/>
                    <a:pt x="442" y="57"/>
                    <a:pt x="399" y="77"/>
                  </a:cubicBezTo>
                  <a:lnTo>
                    <a:pt x="398" y="78"/>
                  </a:lnTo>
                  <a:cubicBezTo>
                    <a:pt x="383" y="85"/>
                    <a:pt x="369" y="92"/>
                    <a:pt x="355" y="100"/>
                  </a:cubicBezTo>
                  <a:cubicBezTo>
                    <a:pt x="279" y="147"/>
                    <a:pt x="196" y="201"/>
                    <a:pt x="151" y="284"/>
                  </a:cubicBezTo>
                  <a:cubicBezTo>
                    <a:pt x="133" y="315"/>
                    <a:pt x="118" y="347"/>
                    <a:pt x="102" y="381"/>
                  </a:cubicBezTo>
                  <a:cubicBezTo>
                    <a:pt x="88" y="416"/>
                    <a:pt x="78" y="452"/>
                    <a:pt x="73" y="490"/>
                  </a:cubicBezTo>
                  <a:cubicBezTo>
                    <a:pt x="67" y="518"/>
                    <a:pt x="65" y="548"/>
                    <a:pt x="66" y="578"/>
                  </a:cubicBezTo>
                  <a:cubicBezTo>
                    <a:pt x="1" y="711"/>
                    <a:pt x="75" y="856"/>
                    <a:pt x="149" y="971"/>
                  </a:cubicBezTo>
                  <a:cubicBezTo>
                    <a:pt x="207" y="1063"/>
                    <a:pt x="290" y="1136"/>
                    <a:pt x="389" y="1182"/>
                  </a:cubicBezTo>
                  <a:cubicBezTo>
                    <a:pt x="465" y="1222"/>
                    <a:pt x="546" y="1228"/>
                    <a:pt x="630" y="1231"/>
                  </a:cubicBezTo>
                  <a:cubicBezTo>
                    <a:pt x="645" y="1231"/>
                    <a:pt x="659" y="1231"/>
                    <a:pt x="674" y="1229"/>
                  </a:cubicBezTo>
                  <a:lnTo>
                    <a:pt x="684" y="1230"/>
                  </a:lnTo>
                  <a:cubicBezTo>
                    <a:pt x="690" y="1231"/>
                    <a:pt x="697" y="1231"/>
                    <a:pt x="704" y="1231"/>
                  </a:cubicBezTo>
                  <a:cubicBezTo>
                    <a:pt x="781" y="1231"/>
                    <a:pt x="858" y="1203"/>
                    <a:pt x="929" y="1174"/>
                  </a:cubicBezTo>
                  <a:cubicBezTo>
                    <a:pt x="1006" y="1143"/>
                    <a:pt x="1072" y="1087"/>
                    <a:pt x="1126" y="1026"/>
                  </a:cubicBezTo>
                  <a:cubicBezTo>
                    <a:pt x="1240" y="900"/>
                    <a:pt x="1296" y="699"/>
                    <a:pt x="1260" y="533"/>
                  </a:cubicBezTo>
                  <a:cubicBezTo>
                    <a:pt x="1239" y="440"/>
                    <a:pt x="1211" y="342"/>
                    <a:pt x="1141" y="270"/>
                  </a:cubicBezTo>
                  <a:cubicBezTo>
                    <a:pt x="1109" y="239"/>
                    <a:pt x="1077" y="199"/>
                    <a:pt x="1035" y="176"/>
                  </a:cubicBezTo>
                  <a:cubicBezTo>
                    <a:pt x="1020" y="169"/>
                    <a:pt x="1002" y="157"/>
                    <a:pt x="984" y="148"/>
                  </a:cubicBezTo>
                  <a:cubicBezTo>
                    <a:pt x="961" y="122"/>
                    <a:pt x="934" y="100"/>
                    <a:pt x="905" y="80"/>
                  </a:cubicBezTo>
                  <a:cubicBezTo>
                    <a:pt x="830" y="38"/>
                    <a:pt x="753" y="3"/>
                    <a:pt x="663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4956125" y="3785850"/>
              <a:ext cx="13950" cy="14150"/>
            </a:xfrm>
            <a:custGeom>
              <a:rect b="b" l="l" r="r" t="t"/>
              <a:pathLst>
                <a:path extrusionOk="0" h="566" w="558">
                  <a:moveTo>
                    <a:pt x="297" y="1"/>
                  </a:moveTo>
                  <a:cubicBezTo>
                    <a:pt x="229" y="1"/>
                    <a:pt x="162" y="28"/>
                    <a:pt x="115" y="78"/>
                  </a:cubicBezTo>
                  <a:cubicBezTo>
                    <a:pt x="81" y="114"/>
                    <a:pt x="58" y="159"/>
                    <a:pt x="50" y="207"/>
                  </a:cubicBezTo>
                  <a:cubicBezTo>
                    <a:pt x="1" y="350"/>
                    <a:pt x="65" y="508"/>
                    <a:pt x="220" y="555"/>
                  </a:cubicBezTo>
                  <a:cubicBezTo>
                    <a:pt x="242" y="562"/>
                    <a:pt x="264" y="565"/>
                    <a:pt x="286" y="566"/>
                  </a:cubicBezTo>
                  <a:cubicBezTo>
                    <a:pt x="294" y="566"/>
                    <a:pt x="301" y="566"/>
                    <a:pt x="309" y="565"/>
                  </a:cubicBezTo>
                  <a:cubicBezTo>
                    <a:pt x="361" y="564"/>
                    <a:pt x="411" y="546"/>
                    <a:pt x="453" y="514"/>
                  </a:cubicBezTo>
                  <a:cubicBezTo>
                    <a:pt x="502" y="475"/>
                    <a:pt x="535" y="419"/>
                    <a:pt x="543" y="357"/>
                  </a:cubicBezTo>
                  <a:cubicBezTo>
                    <a:pt x="552" y="329"/>
                    <a:pt x="556" y="302"/>
                    <a:pt x="557" y="273"/>
                  </a:cubicBezTo>
                  <a:cubicBezTo>
                    <a:pt x="556" y="178"/>
                    <a:pt x="513" y="87"/>
                    <a:pt x="428" y="38"/>
                  </a:cubicBezTo>
                  <a:cubicBezTo>
                    <a:pt x="423" y="35"/>
                    <a:pt x="418" y="33"/>
                    <a:pt x="412" y="30"/>
                  </a:cubicBezTo>
                  <a:cubicBezTo>
                    <a:pt x="387" y="17"/>
                    <a:pt x="359" y="7"/>
                    <a:pt x="331" y="3"/>
                  </a:cubicBezTo>
                  <a:cubicBezTo>
                    <a:pt x="320" y="2"/>
                    <a:pt x="309" y="1"/>
                    <a:pt x="297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4726075" y="3817000"/>
              <a:ext cx="39125" cy="39275"/>
            </a:xfrm>
            <a:custGeom>
              <a:rect b="b" l="l" r="r" t="t"/>
              <a:pathLst>
                <a:path extrusionOk="0" h="1571" w="1565">
                  <a:moveTo>
                    <a:pt x="847" y="1"/>
                  </a:moveTo>
                  <a:cubicBezTo>
                    <a:pt x="845" y="1"/>
                    <a:pt x="843" y="1"/>
                    <a:pt x="840" y="1"/>
                  </a:cubicBezTo>
                  <a:cubicBezTo>
                    <a:pt x="771" y="2"/>
                    <a:pt x="701" y="4"/>
                    <a:pt x="633" y="22"/>
                  </a:cubicBezTo>
                  <a:cubicBezTo>
                    <a:pt x="576" y="41"/>
                    <a:pt x="524" y="57"/>
                    <a:pt x="468" y="80"/>
                  </a:cubicBezTo>
                  <a:cubicBezTo>
                    <a:pt x="380" y="114"/>
                    <a:pt x="302" y="171"/>
                    <a:pt x="244" y="247"/>
                  </a:cubicBezTo>
                  <a:cubicBezTo>
                    <a:pt x="206" y="298"/>
                    <a:pt x="177" y="356"/>
                    <a:pt x="159" y="417"/>
                  </a:cubicBezTo>
                  <a:cubicBezTo>
                    <a:pt x="118" y="443"/>
                    <a:pt x="85" y="482"/>
                    <a:pt x="65" y="527"/>
                  </a:cubicBezTo>
                  <a:cubicBezTo>
                    <a:pt x="32" y="598"/>
                    <a:pt x="13" y="673"/>
                    <a:pt x="7" y="751"/>
                  </a:cubicBezTo>
                  <a:cubicBezTo>
                    <a:pt x="0" y="852"/>
                    <a:pt x="16" y="941"/>
                    <a:pt x="45" y="1038"/>
                  </a:cubicBezTo>
                  <a:cubicBezTo>
                    <a:pt x="85" y="1174"/>
                    <a:pt x="180" y="1319"/>
                    <a:pt x="300" y="1399"/>
                  </a:cubicBezTo>
                  <a:cubicBezTo>
                    <a:pt x="425" y="1485"/>
                    <a:pt x="567" y="1542"/>
                    <a:pt x="718" y="1566"/>
                  </a:cubicBezTo>
                  <a:cubicBezTo>
                    <a:pt x="738" y="1570"/>
                    <a:pt x="758" y="1571"/>
                    <a:pt x="779" y="1571"/>
                  </a:cubicBezTo>
                  <a:cubicBezTo>
                    <a:pt x="833" y="1571"/>
                    <a:pt x="886" y="1565"/>
                    <a:pt x="938" y="1556"/>
                  </a:cubicBezTo>
                  <a:cubicBezTo>
                    <a:pt x="1005" y="1544"/>
                    <a:pt x="1069" y="1520"/>
                    <a:pt x="1127" y="1484"/>
                  </a:cubicBezTo>
                  <a:cubicBezTo>
                    <a:pt x="1191" y="1443"/>
                    <a:pt x="1249" y="1394"/>
                    <a:pt x="1303" y="1339"/>
                  </a:cubicBezTo>
                  <a:cubicBezTo>
                    <a:pt x="1353" y="1284"/>
                    <a:pt x="1396" y="1222"/>
                    <a:pt x="1433" y="1156"/>
                  </a:cubicBezTo>
                  <a:cubicBezTo>
                    <a:pt x="1474" y="1073"/>
                    <a:pt x="1510" y="987"/>
                    <a:pt x="1539" y="898"/>
                  </a:cubicBezTo>
                  <a:cubicBezTo>
                    <a:pt x="1565" y="819"/>
                    <a:pt x="1556" y="739"/>
                    <a:pt x="1552" y="660"/>
                  </a:cubicBezTo>
                  <a:cubicBezTo>
                    <a:pt x="1548" y="608"/>
                    <a:pt x="1534" y="558"/>
                    <a:pt x="1513" y="512"/>
                  </a:cubicBezTo>
                  <a:cubicBezTo>
                    <a:pt x="1496" y="473"/>
                    <a:pt x="1480" y="435"/>
                    <a:pt x="1460" y="398"/>
                  </a:cubicBezTo>
                  <a:cubicBezTo>
                    <a:pt x="1411" y="326"/>
                    <a:pt x="1366" y="250"/>
                    <a:pt x="1297" y="194"/>
                  </a:cubicBezTo>
                  <a:cubicBezTo>
                    <a:pt x="1226" y="135"/>
                    <a:pt x="1148" y="86"/>
                    <a:pt x="1064" y="48"/>
                  </a:cubicBezTo>
                  <a:cubicBezTo>
                    <a:pt x="996" y="17"/>
                    <a:pt x="922" y="1"/>
                    <a:pt x="847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4709925" y="3763975"/>
              <a:ext cx="27075" cy="28050"/>
            </a:xfrm>
            <a:custGeom>
              <a:rect b="b" l="l" r="r" t="t"/>
              <a:pathLst>
                <a:path extrusionOk="0" h="1122" w="1083">
                  <a:moveTo>
                    <a:pt x="544" y="0"/>
                  </a:moveTo>
                  <a:cubicBezTo>
                    <a:pt x="466" y="0"/>
                    <a:pt x="388" y="19"/>
                    <a:pt x="320" y="58"/>
                  </a:cubicBezTo>
                  <a:cubicBezTo>
                    <a:pt x="279" y="82"/>
                    <a:pt x="241" y="113"/>
                    <a:pt x="208" y="148"/>
                  </a:cubicBezTo>
                  <a:cubicBezTo>
                    <a:pt x="60" y="264"/>
                    <a:pt x="1" y="451"/>
                    <a:pt x="25" y="634"/>
                  </a:cubicBezTo>
                  <a:cubicBezTo>
                    <a:pt x="37" y="729"/>
                    <a:pt x="68" y="839"/>
                    <a:pt x="129" y="918"/>
                  </a:cubicBezTo>
                  <a:cubicBezTo>
                    <a:pt x="188" y="997"/>
                    <a:pt x="268" y="1057"/>
                    <a:pt x="359" y="1095"/>
                  </a:cubicBezTo>
                  <a:cubicBezTo>
                    <a:pt x="410" y="1113"/>
                    <a:pt x="463" y="1121"/>
                    <a:pt x="517" y="1121"/>
                  </a:cubicBezTo>
                  <a:cubicBezTo>
                    <a:pt x="550" y="1121"/>
                    <a:pt x="585" y="1120"/>
                    <a:pt x="618" y="1116"/>
                  </a:cubicBezTo>
                  <a:cubicBezTo>
                    <a:pt x="696" y="1109"/>
                    <a:pt x="769" y="1074"/>
                    <a:pt x="836" y="1039"/>
                  </a:cubicBezTo>
                  <a:cubicBezTo>
                    <a:pt x="986" y="959"/>
                    <a:pt x="1080" y="775"/>
                    <a:pt x="1081" y="610"/>
                  </a:cubicBezTo>
                  <a:cubicBezTo>
                    <a:pt x="1082" y="513"/>
                    <a:pt x="1064" y="405"/>
                    <a:pt x="1017" y="319"/>
                  </a:cubicBezTo>
                  <a:cubicBezTo>
                    <a:pt x="991" y="262"/>
                    <a:pt x="954" y="211"/>
                    <a:pt x="913" y="164"/>
                  </a:cubicBezTo>
                  <a:cubicBezTo>
                    <a:pt x="879" y="126"/>
                    <a:pt x="849" y="107"/>
                    <a:pt x="805" y="78"/>
                  </a:cubicBezTo>
                  <a:cubicBezTo>
                    <a:pt x="729" y="27"/>
                    <a:pt x="636" y="0"/>
                    <a:pt x="544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4669450" y="3916600"/>
              <a:ext cx="38525" cy="36350"/>
            </a:xfrm>
            <a:custGeom>
              <a:rect b="b" l="l" r="r" t="t"/>
              <a:pathLst>
                <a:path extrusionOk="0" h="1454" w="1541">
                  <a:moveTo>
                    <a:pt x="809" y="1"/>
                  </a:moveTo>
                  <a:cubicBezTo>
                    <a:pt x="757" y="1"/>
                    <a:pt x="705" y="7"/>
                    <a:pt x="655" y="19"/>
                  </a:cubicBezTo>
                  <a:cubicBezTo>
                    <a:pt x="638" y="19"/>
                    <a:pt x="622" y="20"/>
                    <a:pt x="606" y="23"/>
                  </a:cubicBezTo>
                  <a:cubicBezTo>
                    <a:pt x="505" y="45"/>
                    <a:pt x="390" y="70"/>
                    <a:pt x="303" y="134"/>
                  </a:cubicBezTo>
                  <a:cubicBezTo>
                    <a:pt x="217" y="198"/>
                    <a:pt x="141" y="267"/>
                    <a:pt x="94" y="366"/>
                  </a:cubicBezTo>
                  <a:cubicBezTo>
                    <a:pt x="51" y="451"/>
                    <a:pt x="23" y="544"/>
                    <a:pt x="12" y="640"/>
                  </a:cubicBezTo>
                  <a:cubicBezTo>
                    <a:pt x="6" y="706"/>
                    <a:pt x="1" y="779"/>
                    <a:pt x="14" y="844"/>
                  </a:cubicBezTo>
                  <a:cubicBezTo>
                    <a:pt x="27" y="913"/>
                    <a:pt x="49" y="980"/>
                    <a:pt x="76" y="1044"/>
                  </a:cubicBezTo>
                  <a:cubicBezTo>
                    <a:pt x="105" y="1116"/>
                    <a:pt x="152" y="1180"/>
                    <a:pt x="199" y="1242"/>
                  </a:cubicBezTo>
                  <a:cubicBezTo>
                    <a:pt x="231" y="1282"/>
                    <a:pt x="267" y="1309"/>
                    <a:pt x="309" y="1342"/>
                  </a:cubicBezTo>
                  <a:cubicBezTo>
                    <a:pt x="385" y="1406"/>
                    <a:pt x="519" y="1450"/>
                    <a:pt x="620" y="1452"/>
                  </a:cubicBezTo>
                  <a:cubicBezTo>
                    <a:pt x="694" y="1451"/>
                    <a:pt x="772" y="1453"/>
                    <a:pt x="847" y="1435"/>
                  </a:cubicBezTo>
                  <a:cubicBezTo>
                    <a:pt x="909" y="1419"/>
                    <a:pt x="962" y="1404"/>
                    <a:pt x="1022" y="1384"/>
                  </a:cubicBezTo>
                  <a:cubicBezTo>
                    <a:pt x="1071" y="1366"/>
                    <a:pt x="1120" y="1343"/>
                    <a:pt x="1166" y="1318"/>
                  </a:cubicBezTo>
                  <a:cubicBezTo>
                    <a:pt x="1232" y="1288"/>
                    <a:pt x="1292" y="1249"/>
                    <a:pt x="1347" y="1202"/>
                  </a:cubicBezTo>
                  <a:cubicBezTo>
                    <a:pt x="1409" y="1152"/>
                    <a:pt x="1448" y="1079"/>
                    <a:pt x="1483" y="1011"/>
                  </a:cubicBezTo>
                  <a:cubicBezTo>
                    <a:pt x="1524" y="931"/>
                    <a:pt x="1533" y="839"/>
                    <a:pt x="1537" y="754"/>
                  </a:cubicBezTo>
                  <a:cubicBezTo>
                    <a:pt x="1541" y="662"/>
                    <a:pt x="1513" y="572"/>
                    <a:pt x="1484" y="488"/>
                  </a:cubicBezTo>
                  <a:cubicBezTo>
                    <a:pt x="1406" y="270"/>
                    <a:pt x="1217" y="97"/>
                    <a:pt x="998" y="28"/>
                  </a:cubicBezTo>
                  <a:cubicBezTo>
                    <a:pt x="936" y="10"/>
                    <a:pt x="872" y="1"/>
                    <a:pt x="809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4605500" y="3928075"/>
              <a:ext cx="31800" cy="31325"/>
            </a:xfrm>
            <a:custGeom>
              <a:rect b="b" l="l" r="r" t="t"/>
              <a:pathLst>
                <a:path extrusionOk="0" h="1253" w="1272">
                  <a:moveTo>
                    <a:pt x="698" y="1"/>
                  </a:moveTo>
                  <a:cubicBezTo>
                    <a:pt x="609" y="1"/>
                    <a:pt x="517" y="25"/>
                    <a:pt x="438" y="58"/>
                  </a:cubicBezTo>
                  <a:cubicBezTo>
                    <a:pt x="298" y="116"/>
                    <a:pt x="174" y="218"/>
                    <a:pt x="112" y="356"/>
                  </a:cubicBezTo>
                  <a:cubicBezTo>
                    <a:pt x="76" y="405"/>
                    <a:pt x="49" y="460"/>
                    <a:pt x="31" y="519"/>
                  </a:cubicBezTo>
                  <a:cubicBezTo>
                    <a:pt x="1" y="614"/>
                    <a:pt x="7" y="734"/>
                    <a:pt x="40" y="828"/>
                  </a:cubicBezTo>
                  <a:cubicBezTo>
                    <a:pt x="54" y="875"/>
                    <a:pt x="75" y="919"/>
                    <a:pt x="101" y="959"/>
                  </a:cubicBezTo>
                  <a:cubicBezTo>
                    <a:pt x="126" y="992"/>
                    <a:pt x="158" y="1043"/>
                    <a:pt x="194" y="1071"/>
                  </a:cubicBezTo>
                  <a:cubicBezTo>
                    <a:pt x="243" y="1107"/>
                    <a:pt x="287" y="1144"/>
                    <a:pt x="343" y="1166"/>
                  </a:cubicBezTo>
                  <a:lnTo>
                    <a:pt x="385" y="1181"/>
                  </a:lnTo>
                  <a:cubicBezTo>
                    <a:pt x="459" y="1224"/>
                    <a:pt x="542" y="1249"/>
                    <a:pt x="629" y="1252"/>
                  </a:cubicBezTo>
                  <a:lnTo>
                    <a:pt x="639" y="1252"/>
                  </a:lnTo>
                  <a:cubicBezTo>
                    <a:pt x="642" y="1252"/>
                    <a:pt x="644" y="1252"/>
                    <a:pt x="646" y="1252"/>
                  </a:cubicBezTo>
                  <a:cubicBezTo>
                    <a:pt x="736" y="1252"/>
                    <a:pt x="847" y="1231"/>
                    <a:pt x="923" y="1185"/>
                  </a:cubicBezTo>
                  <a:cubicBezTo>
                    <a:pt x="1009" y="1135"/>
                    <a:pt x="1094" y="1085"/>
                    <a:pt x="1153" y="1002"/>
                  </a:cubicBezTo>
                  <a:cubicBezTo>
                    <a:pt x="1174" y="974"/>
                    <a:pt x="1192" y="944"/>
                    <a:pt x="1210" y="912"/>
                  </a:cubicBezTo>
                  <a:cubicBezTo>
                    <a:pt x="1223" y="878"/>
                    <a:pt x="1234" y="844"/>
                    <a:pt x="1243" y="808"/>
                  </a:cubicBezTo>
                  <a:cubicBezTo>
                    <a:pt x="1252" y="776"/>
                    <a:pt x="1256" y="743"/>
                    <a:pt x="1256" y="709"/>
                  </a:cubicBezTo>
                  <a:cubicBezTo>
                    <a:pt x="1259" y="700"/>
                    <a:pt x="1260" y="693"/>
                    <a:pt x="1262" y="684"/>
                  </a:cubicBezTo>
                  <a:cubicBezTo>
                    <a:pt x="1270" y="624"/>
                    <a:pt x="1271" y="565"/>
                    <a:pt x="1264" y="505"/>
                  </a:cubicBezTo>
                  <a:cubicBezTo>
                    <a:pt x="1256" y="461"/>
                    <a:pt x="1246" y="418"/>
                    <a:pt x="1231" y="376"/>
                  </a:cubicBezTo>
                  <a:cubicBezTo>
                    <a:pt x="1197" y="263"/>
                    <a:pt x="1110" y="175"/>
                    <a:pt x="1021" y="102"/>
                  </a:cubicBezTo>
                  <a:cubicBezTo>
                    <a:pt x="937" y="35"/>
                    <a:pt x="821" y="6"/>
                    <a:pt x="714" y="1"/>
                  </a:cubicBezTo>
                  <a:cubicBezTo>
                    <a:pt x="709" y="1"/>
                    <a:pt x="703" y="1"/>
                    <a:pt x="698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4549775" y="3948850"/>
              <a:ext cx="18200" cy="16300"/>
            </a:xfrm>
            <a:custGeom>
              <a:rect b="b" l="l" r="r" t="t"/>
              <a:pathLst>
                <a:path extrusionOk="0" h="652" w="728">
                  <a:moveTo>
                    <a:pt x="377" y="0"/>
                  </a:moveTo>
                  <a:cubicBezTo>
                    <a:pt x="356" y="0"/>
                    <a:pt x="337" y="1"/>
                    <a:pt x="317" y="2"/>
                  </a:cubicBezTo>
                  <a:cubicBezTo>
                    <a:pt x="310" y="2"/>
                    <a:pt x="302" y="2"/>
                    <a:pt x="295" y="3"/>
                  </a:cubicBezTo>
                  <a:cubicBezTo>
                    <a:pt x="222" y="10"/>
                    <a:pt x="156" y="46"/>
                    <a:pt x="110" y="101"/>
                  </a:cubicBezTo>
                  <a:cubicBezTo>
                    <a:pt x="86" y="128"/>
                    <a:pt x="68" y="158"/>
                    <a:pt x="56" y="191"/>
                  </a:cubicBezTo>
                  <a:cubicBezTo>
                    <a:pt x="10" y="263"/>
                    <a:pt x="1" y="353"/>
                    <a:pt x="31" y="433"/>
                  </a:cubicBezTo>
                  <a:cubicBezTo>
                    <a:pt x="73" y="557"/>
                    <a:pt x="184" y="649"/>
                    <a:pt x="315" y="651"/>
                  </a:cubicBezTo>
                  <a:lnTo>
                    <a:pt x="334" y="651"/>
                  </a:lnTo>
                  <a:cubicBezTo>
                    <a:pt x="345" y="650"/>
                    <a:pt x="356" y="649"/>
                    <a:pt x="368" y="647"/>
                  </a:cubicBezTo>
                  <a:cubicBezTo>
                    <a:pt x="382" y="649"/>
                    <a:pt x="397" y="650"/>
                    <a:pt x="411" y="650"/>
                  </a:cubicBezTo>
                  <a:cubicBezTo>
                    <a:pt x="446" y="650"/>
                    <a:pt x="480" y="644"/>
                    <a:pt x="513" y="632"/>
                  </a:cubicBezTo>
                  <a:cubicBezTo>
                    <a:pt x="625" y="594"/>
                    <a:pt x="718" y="483"/>
                    <a:pt x="723" y="362"/>
                  </a:cubicBezTo>
                  <a:cubicBezTo>
                    <a:pt x="727" y="294"/>
                    <a:pt x="710" y="226"/>
                    <a:pt x="676" y="167"/>
                  </a:cubicBezTo>
                  <a:cubicBezTo>
                    <a:pt x="645" y="115"/>
                    <a:pt x="607" y="83"/>
                    <a:pt x="558" y="50"/>
                  </a:cubicBezTo>
                  <a:cubicBezTo>
                    <a:pt x="508" y="16"/>
                    <a:pt x="436" y="1"/>
                    <a:pt x="377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4464400" y="3642950"/>
              <a:ext cx="294550" cy="376725"/>
            </a:xfrm>
            <a:custGeom>
              <a:rect b="b" l="l" r="r" t="t"/>
              <a:pathLst>
                <a:path extrusionOk="0" h="15069" w="11782">
                  <a:moveTo>
                    <a:pt x="8700" y="2779"/>
                  </a:moveTo>
                  <a:cubicBezTo>
                    <a:pt x="8699" y="2783"/>
                    <a:pt x="8699" y="2787"/>
                    <a:pt x="8698" y="2792"/>
                  </a:cubicBezTo>
                  <a:cubicBezTo>
                    <a:pt x="8699" y="2787"/>
                    <a:pt x="8699" y="2783"/>
                    <a:pt x="8700" y="2779"/>
                  </a:cubicBezTo>
                  <a:close/>
                  <a:moveTo>
                    <a:pt x="7412" y="3414"/>
                  </a:moveTo>
                  <a:cubicBezTo>
                    <a:pt x="7412" y="3417"/>
                    <a:pt x="7411" y="3420"/>
                    <a:pt x="7411" y="3423"/>
                  </a:cubicBezTo>
                  <a:lnTo>
                    <a:pt x="7411" y="3423"/>
                  </a:lnTo>
                  <a:cubicBezTo>
                    <a:pt x="7411" y="3420"/>
                    <a:pt x="7412" y="3417"/>
                    <a:pt x="7412" y="3414"/>
                  </a:cubicBezTo>
                  <a:close/>
                  <a:moveTo>
                    <a:pt x="9161" y="1"/>
                  </a:moveTo>
                  <a:cubicBezTo>
                    <a:pt x="9068" y="1"/>
                    <a:pt x="8975" y="16"/>
                    <a:pt x="8879" y="50"/>
                  </a:cubicBezTo>
                  <a:cubicBezTo>
                    <a:pt x="8766" y="91"/>
                    <a:pt x="8666" y="151"/>
                    <a:pt x="8565" y="215"/>
                  </a:cubicBezTo>
                  <a:cubicBezTo>
                    <a:pt x="8558" y="218"/>
                    <a:pt x="8551" y="223"/>
                    <a:pt x="8544" y="228"/>
                  </a:cubicBezTo>
                  <a:lnTo>
                    <a:pt x="8539" y="231"/>
                  </a:lnTo>
                  <a:lnTo>
                    <a:pt x="8537" y="232"/>
                  </a:lnTo>
                  <a:lnTo>
                    <a:pt x="8516" y="246"/>
                  </a:lnTo>
                  <a:lnTo>
                    <a:pt x="8519" y="244"/>
                  </a:lnTo>
                  <a:lnTo>
                    <a:pt x="8519" y="244"/>
                  </a:lnTo>
                  <a:cubicBezTo>
                    <a:pt x="8506" y="251"/>
                    <a:pt x="8495" y="258"/>
                    <a:pt x="8482" y="267"/>
                  </a:cubicBezTo>
                  <a:cubicBezTo>
                    <a:pt x="8377" y="333"/>
                    <a:pt x="8279" y="398"/>
                    <a:pt x="8188" y="485"/>
                  </a:cubicBezTo>
                  <a:cubicBezTo>
                    <a:pt x="8087" y="580"/>
                    <a:pt x="7990" y="682"/>
                    <a:pt x="7898" y="787"/>
                  </a:cubicBezTo>
                  <a:cubicBezTo>
                    <a:pt x="7824" y="870"/>
                    <a:pt x="7775" y="965"/>
                    <a:pt x="7728" y="1063"/>
                  </a:cubicBezTo>
                  <a:cubicBezTo>
                    <a:pt x="7666" y="1193"/>
                    <a:pt x="7613" y="1327"/>
                    <a:pt x="7574" y="1466"/>
                  </a:cubicBezTo>
                  <a:cubicBezTo>
                    <a:pt x="7536" y="1602"/>
                    <a:pt x="7509" y="1742"/>
                    <a:pt x="7511" y="1887"/>
                  </a:cubicBezTo>
                  <a:cubicBezTo>
                    <a:pt x="7511" y="1937"/>
                    <a:pt x="7514" y="1988"/>
                    <a:pt x="7517" y="2038"/>
                  </a:cubicBezTo>
                  <a:lnTo>
                    <a:pt x="7517" y="2036"/>
                  </a:lnTo>
                  <a:lnTo>
                    <a:pt x="7517" y="2036"/>
                  </a:lnTo>
                  <a:cubicBezTo>
                    <a:pt x="7522" y="2131"/>
                    <a:pt x="7522" y="2227"/>
                    <a:pt x="7516" y="2322"/>
                  </a:cubicBezTo>
                  <a:cubicBezTo>
                    <a:pt x="7501" y="2492"/>
                    <a:pt x="7459" y="2656"/>
                    <a:pt x="7445" y="2826"/>
                  </a:cubicBezTo>
                  <a:cubicBezTo>
                    <a:pt x="7431" y="3015"/>
                    <a:pt x="7425" y="3206"/>
                    <a:pt x="7413" y="3397"/>
                  </a:cubicBezTo>
                  <a:lnTo>
                    <a:pt x="7415" y="3375"/>
                  </a:lnTo>
                  <a:lnTo>
                    <a:pt x="7415" y="3375"/>
                  </a:lnTo>
                  <a:cubicBezTo>
                    <a:pt x="7415" y="3384"/>
                    <a:pt x="7414" y="3394"/>
                    <a:pt x="7413" y="3403"/>
                  </a:cubicBezTo>
                  <a:cubicBezTo>
                    <a:pt x="7412" y="3413"/>
                    <a:pt x="7412" y="3426"/>
                    <a:pt x="7411" y="3438"/>
                  </a:cubicBezTo>
                  <a:cubicBezTo>
                    <a:pt x="7411" y="3433"/>
                    <a:pt x="7411" y="3428"/>
                    <a:pt x="7411" y="3423"/>
                  </a:cubicBezTo>
                  <a:lnTo>
                    <a:pt x="7411" y="3423"/>
                  </a:lnTo>
                  <a:cubicBezTo>
                    <a:pt x="7399" y="3560"/>
                    <a:pt x="7385" y="3695"/>
                    <a:pt x="7385" y="3832"/>
                  </a:cubicBezTo>
                  <a:cubicBezTo>
                    <a:pt x="7385" y="4006"/>
                    <a:pt x="7398" y="4179"/>
                    <a:pt x="7399" y="4353"/>
                  </a:cubicBezTo>
                  <a:cubicBezTo>
                    <a:pt x="7404" y="4646"/>
                    <a:pt x="7390" y="4936"/>
                    <a:pt x="7370" y="5228"/>
                  </a:cubicBezTo>
                  <a:cubicBezTo>
                    <a:pt x="7355" y="5373"/>
                    <a:pt x="7330" y="5517"/>
                    <a:pt x="7312" y="5661"/>
                  </a:cubicBezTo>
                  <a:cubicBezTo>
                    <a:pt x="7288" y="5739"/>
                    <a:pt x="7266" y="5818"/>
                    <a:pt x="7240" y="5895"/>
                  </a:cubicBezTo>
                  <a:cubicBezTo>
                    <a:pt x="7202" y="6017"/>
                    <a:pt x="7160" y="6137"/>
                    <a:pt x="7119" y="6257"/>
                  </a:cubicBezTo>
                  <a:cubicBezTo>
                    <a:pt x="7119" y="6257"/>
                    <a:pt x="7119" y="6256"/>
                    <a:pt x="7119" y="6256"/>
                  </a:cubicBezTo>
                  <a:cubicBezTo>
                    <a:pt x="6988" y="6623"/>
                    <a:pt x="6841" y="6981"/>
                    <a:pt x="6676" y="7333"/>
                  </a:cubicBezTo>
                  <a:cubicBezTo>
                    <a:pt x="6522" y="7663"/>
                    <a:pt x="6348" y="7985"/>
                    <a:pt x="6179" y="8307"/>
                  </a:cubicBezTo>
                  <a:cubicBezTo>
                    <a:pt x="6139" y="8377"/>
                    <a:pt x="6100" y="8445"/>
                    <a:pt x="6057" y="8512"/>
                  </a:cubicBezTo>
                  <a:cubicBezTo>
                    <a:pt x="6028" y="8551"/>
                    <a:pt x="5999" y="8587"/>
                    <a:pt x="5968" y="8623"/>
                  </a:cubicBezTo>
                  <a:cubicBezTo>
                    <a:pt x="5926" y="8666"/>
                    <a:pt x="5884" y="8705"/>
                    <a:pt x="5840" y="8746"/>
                  </a:cubicBezTo>
                  <a:cubicBezTo>
                    <a:pt x="5484" y="9038"/>
                    <a:pt x="5097" y="9286"/>
                    <a:pt x="4710" y="9532"/>
                  </a:cubicBezTo>
                  <a:cubicBezTo>
                    <a:pt x="4509" y="9658"/>
                    <a:pt x="4306" y="9784"/>
                    <a:pt x="4107" y="9911"/>
                  </a:cubicBezTo>
                  <a:cubicBezTo>
                    <a:pt x="3932" y="10022"/>
                    <a:pt x="3766" y="10143"/>
                    <a:pt x="3595" y="10259"/>
                  </a:cubicBezTo>
                  <a:cubicBezTo>
                    <a:pt x="3613" y="10249"/>
                    <a:pt x="3630" y="10237"/>
                    <a:pt x="3648" y="10226"/>
                  </a:cubicBezTo>
                  <a:lnTo>
                    <a:pt x="3648" y="10226"/>
                  </a:lnTo>
                  <a:cubicBezTo>
                    <a:pt x="3583" y="10267"/>
                    <a:pt x="3519" y="10308"/>
                    <a:pt x="3456" y="10348"/>
                  </a:cubicBezTo>
                  <a:cubicBezTo>
                    <a:pt x="3255" y="10468"/>
                    <a:pt x="3155" y="10700"/>
                    <a:pt x="3224" y="10920"/>
                  </a:cubicBezTo>
                  <a:cubicBezTo>
                    <a:pt x="3172" y="10945"/>
                    <a:pt x="3120" y="10970"/>
                    <a:pt x="3069" y="10995"/>
                  </a:cubicBezTo>
                  <a:lnTo>
                    <a:pt x="3069" y="10995"/>
                  </a:lnTo>
                  <a:cubicBezTo>
                    <a:pt x="3071" y="10994"/>
                    <a:pt x="3074" y="10992"/>
                    <a:pt x="3077" y="10991"/>
                  </a:cubicBezTo>
                  <a:lnTo>
                    <a:pt x="3077" y="10991"/>
                  </a:lnTo>
                  <a:lnTo>
                    <a:pt x="3057" y="11000"/>
                  </a:lnTo>
                  <a:lnTo>
                    <a:pt x="3057" y="11000"/>
                  </a:lnTo>
                  <a:cubicBezTo>
                    <a:pt x="3061" y="10998"/>
                    <a:pt x="3065" y="10997"/>
                    <a:pt x="3069" y="10995"/>
                  </a:cubicBezTo>
                  <a:lnTo>
                    <a:pt x="3069" y="10995"/>
                  </a:lnTo>
                  <a:cubicBezTo>
                    <a:pt x="3064" y="10997"/>
                    <a:pt x="3059" y="10999"/>
                    <a:pt x="3054" y="11002"/>
                  </a:cubicBezTo>
                  <a:lnTo>
                    <a:pt x="3054" y="11002"/>
                  </a:lnTo>
                  <a:lnTo>
                    <a:pt x="3057" y="11000"/>
                  </a:lnTo>
                  <a:lnTo>
                    <a:pt x="3057" y="11000"/>
                  </a:lnTo>
                  <a:cubicBezTo>
                    <a:pt x="3055" y="11001"/>
                    <a:pt x="3054" y="11001"/>
                    <a:pt x="3053" y="11002"/>
                  </a:cubicBezTo>
                  <a:cubicBezTo>
                    <a:pt x="3053" y="11002"/>
                    <a:pt x="3054" y="11002"/>
                    <a:pt x="3054" y="11002"/>
                  </a:cubicBezTo>
                  <a:lnTo>
                    <a:pt x="3054" y="11002"/>
                  </a:lnTo>
                  <a:lnTo>
                    <a:pt x="3044" y="11006"/>
                  </a:lnTo>
                  <a:lnTo>
                    <a:pt x="3037" y="11009"/>
                  </a:lnTo>
                  <a:lnTo>
                    <a:pt x="3037" y="11009"/>
                  </a:lnTo>
                  <a:cubicBezTo>
                    <a:pt x="2732" y="11141"/>
                    <a:pt x="2415" y="11243"/>
                    <a:pt x="2112" y="11376"/>
                  </a:cubicBezTo>
                  <a:cubicBezTo>
                    <a:pt x="1886" y="11475"/>
                    <a:pt x="1674" y="11600"/>
                    <a:pt x="1471" y="11737"/>
                  </a:cubicBezTo>
                  <a:cubicBezTo>
                    <a:pt x="1375" y="11666"/>
                    <a:pt x="1258" y="11627"/>
                    <a:pt x="1140" y="11627"/>
                  </a:cubicBezTo>
                  <a:cubicBezTo>
                    <a:pt x="1122" y="11627"/>
                    <a:pt x="1105" y="11628"/>
                    <a:pt x="1088" y="11630"/>
                  </a:cubicBezTo>
                  <a:cubicBezTo>
                    <a:pt x="851" y="11651"/>
                    <a:pt x="608" y="11793"/>
                    <a:pt x="433" y="11947"/>
                  </a:cubicBezTo>
                  <a:cubicBezTo>
                    <a:pt x="201" y="12152"/>
                    <a:pt x="1" y="12466"/>
                    <a:pt x="6" y="12786"/>
                  </a:cubicBezTo>
                  <a:cubicBezTo>
                    <a:pt x="9" y="12982"/>
                    <a:pt x="142" y="13125"/>
                    <a:pt x="308" y="13193"/>
                  </a:cubicBezTo>
                  <a:cubicBezTo>
                    <a:pt x="288" y="13275"/>
                    <a:pt x="278" y="13360"/>
                    <a:pt x="281" y="13445"/>
                  </a:cubicBezTo>
                  <a:cubicBezTo>
                    <a:pt x="292" y="13644"/>
                    <a:pt x="330" y="13820"/>
                    <a:pt x="418" y="13998"/>
                  </a:cubicBezTo>
                  <a:cubicBezTo>
                    <a:pt x="498" y="14158"/>
                    <a:pt x="598" y="14312"/>
                    <a:pt x="765" y="14387"/>
                  </a:cubicBezTo>
                  <a:cubicBezTo>
                    <a:pt x="824" y="14412"/>
                    <a:pt x="887" y="14427"/>
                    <a:pt x="950" y="14427"/>
                  </a:cubicBezTo>
                  <a:cubicBezTo>
                    <a:pt x="988" y="14427"/>
                    <a:pt x="1026" y="14422"/>
                    <a:pt x="1062" y="14412"/>
                  </a:cubicBezTo>
                  <a:cubicBezTo>
                    <a:pt x="1067" y="14417"/>
                    <a:pt x="1070" y="14422"/>
                    <a:pt x="1074" y="14426"/>
                  </a:cubicBezTo>
                  <a:cubicBezTo>
                    <a:pt x="1190" y="14559"/>
                    <a:pt x="1320" y="14687"/>
                    <a:pt x="1468" y="14786"/>
                  </a:cubicBezTo>
                  <a:cubicBezTo>
                    <a:pt x="1553" y="14844"/>
                    <a:pt x="1640" y="14896"/>
                    <a:pt x="1731" y="14946"/>
                  </a:cubicBezTo>
                  <a:cubicBezTo>
                    <a:pt x="1819" y="15024"/>
                    <a:pt x="1933" y="15068"/>
                    <a:pt x="2051" y="15069"/>
                  </a:cubicBezTo>
                  <a:cubicBezTo>
                    <a:pt x="2053" y="15069"/>
                    <a:pt x="2055" y="15069"/>
                    <a:pt x="2057" y="15069"/>
                  </a:cubicBezTo>
                  <a:cubicBezTo>
                    <a:pt x="2155" y="15069"/>
                    <a:pt x="2250" y="15040"/>
                    <a:pt x="2332" y="14986"/>
                  </a:cubicBezTo>
                  <a:cubicBezTo>
                    <a:pt x="2553" y="14834"/>
                    <a:pt x="2607" y="14530"/>
                    <a:pt x="2458" y="14307"/>
                  </a:cubicBezTo>
                  <a:cubicBezTo>
                    <a:pt x="2388" y="14199"/>
                    <a:pt x="2288" y="14141"/>
                    <a:pt x="2180" y="14080"/>
                  </a:cubicBezTo>
                  <a:cubicBezTo>
                    <a:pt x="2123" y="14047"/>
                    <a:pt x="2066" y="14012"/>
                    <a:pt x="2011" y="13975"/>
                  </a:cubicBezTo>
                  <a:cubicBezTo>
                    <a:pt x="1984" y="13954"/>
                    <a:pt x="1958" y="13933"/>
                    <a:pt x="1933" y="13910"/>
                  </a:cubicBezTo>
                  <a:cubicBezTo>
                    <a:pt x="1866" y="13844"/>
                    <a:pt x="1805" y="13776"/>
                    <a:pt x="1747" y="13705"/>
                  </a:cubicBezTo>
                  <a:cubicBezTo>
                    <a:pt x="1703" y="13648"/>
                    <a:pt x="1661" y="13591"/>
                    <a:pt x="1623" y="13532"/>
                  </a:cubicBezTo>
                  <a:cubicBezTo>
                    <a:pt x="1606" y="13501"/>
                    <a:pt x="1590" y="13469"/>
                    <a:pt x="1575" y="13437"/>
                  </a:cubicBezTo>
                  <a:cubicBezTo>
                    <a:pt x="1565" y="13412"/>
                    <a:pt x="1557" y="13385"/>
                    <a:pt x="1548" y="13359"/>
                  </a:cubicBezTo>
                  <a:cubicBezTo>
                    <a:pt x="1540" y="13321"/>
                    <a:pt x="1531" y="13283"/>
                    <a:pt x="1525" y="13243"/>
                  </a:cubicBezTo>
                  <a:cubicBezTo>
                    <a:pt x="1520" y="13194"/>
                    <a:pt x="1516" y="13145"/>
                    <a:pt x="1515" y="13095"/>
                  </a:cubicBezTo>
                  <a:cubicBezTo>
                    <a:pt x="1516" y="13045"/>
                    <a:pt x="1521" y="12995"/>
                    <a:pt x="1525" y="12945"/>
                  </a:cubicBezTo>
                  <a:cubicBezTo>
                    <a:pt x="1584" y="12886"/>
                    <a:pt x="1642" y="12828"/>
                    <a:pt x="1704" y="12773"/>
                  </a:cubicBezTo>
                  <a:cubicBezTo>
                    <a:pt x="1821" y="12679"/>
                    <a:pt x="1941" y="12588"/>
                    <a:pt x="2065" y="12503"/>
                  </a:cubicBezTo>
                  <a:cubicBezTo>
                    <a:pt x="2179" y="12431"/>
                    <a:pt x="2298" y="12365"/>
                    <a:pt x="2419" y="12305"/>
                  </a:cubicBezTo>
                  <a:cubicBezTo>
                    <a:pt x="2706" y="12182"/>
                    <a:pt x="3005" y="12081"/>
                    <a:pt x="3295" y="11961"/>
                  </a:cubicBezTo>
                  <a:cubicBezTo>
                    <a:pt x="3573" y="11846"/>
                    <a:pt x="3836" y="11701"/>
                    <a:pt x="4109" y="11569"/>
                  </a:cubicBezTo>
                  <a:cubicBezTo>
                    <a:pt x="4395" y="11432"/>
                    <a:pt x="4682" y="11294"/>
                    <a:pt x="4960" y="11141"/>
                  </a:cubicBezTo>
                  <a:cubicBezTo>
                    <a:pt x="5231" y="10991"/>
                    <a:pt x="5506" y="10854"/>
                    <a:pt x="5768" y="10694"/>
                  </a:cubicBezTo>
                  <a:cubicBezTo>
                    <a:pt x="5981" y="10563"/>
                    <a:pt x="6207" y="10430"/>
                    <a:pt x="6401" y="10274"/>
                  </a:cubicBezTo>
                  <a:cubicBezTo>
                    <a:pt x="6593" y="10122"/>
                    <a:pt x="6775" y="9955"/>
                    <a:pt x="6944" y="9777"/>
                  </a:cubicBezTo>
                  <a:cubicBezTo>
                    <a:pt x="7132" y="9576"/>
                    <a:pt x="7293" y="9359"/>
                    <a:pt x="7447" y="9132"/>
                  </a:cubicBezTo>
                  <a:cubicBezTo>
                    <a:pt x="7581" y="8927"/>
                    <a:pt x="7716" y="8721"/>
                    <a:pt x="7820" y="8501"/>
                  </a:cubicBezTo>
                  <a:cubicBezTo>
                    <a:pt x="7987" y="8145"/>
                    <a:pt x="8064" y="7755"/>
                    <a:pt x="8129" y="7368"/>
                  </a:cubicBezTo>
                  <a:cubicBezTo>
                    <a:pt x="8161" y="7278"/>
                    <a:pt x="8190" y="7188"/>
                    <a:pt x="8213" y="7096"/>
                  </a:cubicBezTo>
                  <a:cubicBezTo>
                    <a:pt x="8258" y="6912"/>
                    <a:pt x="8292" y="6725"/>
                    <a:pt x="8320" y="6537"/>
                  </a:cubicBezTo>
                  <a:cubicBezTo>
                    <a:pt x="8343" y="6370"/>
                    <a:pt x="8368" y="6203"/>
                    <a:pt x="8386" y="6036"/>
                  </a:cubicBezTo>
                  <a:cubicBezTo>
                    <a:pt x="8401" y="5880"/>
                    <a:pt x="8405" y="5723"/>
                    <a:pt x="8416" y="5568"/>
                  </a:cubicBezTo>
                  <a:cubicBezTo>
                    <a:pt x="8500" y="4650"/>
                    <a:pt x="8631" y="3739"/>
                    <a:pt x="8696" y="2822"/>
                  </a:cubicBezTo>
                  <a:lnTo>
                    <a:pt x="8696" y="2820"/>
                  </a:lnTo>
                  <a:cubicBezTo>
                    <a:pt x="8697" y="2801"/>
                    <a:pt x="8699" y="2782"/>
                    <a:pt x="8700" y="2763"/>
                  </a:cubicBezTo>
                  <a:lnTo>
                    <a:pt x="8700" y="2763"/>
                  </a:lnTo>
                  <a:cubicBezTo>
                    <a:pt x="8700" y="2768"/>
                    <a:pt x="8700" y="2774"/>
                    <a:pt x="8700" y="2779"/>
                  </a:cubicBezTo>
                  <a:lnTo>
                    <a:pt x="8700" y="2779"/>
                  </a:lnTo>
                  <a:cubicBezTo>
                    <a:pt x="8713" y="2649"/>
                    <a:pt x="8729" y="2520"/>
                    <a:pt x="8752" y="2392"/>
                  </a:cubicBezTo>
                  <a:cubicBezTo>
                    <a:pt x="8770" y="2317"/>
                    <a:pt x="8790" y="2243"/>
                    <a:pt x="8813" y="2169"/>
                  </a:cubicBezTo>
                  <a:cubicBezTo>
                    <a:pt x="8835" y="2118"/>
                    <a:pt x="8857" y="2069"/>
                    <a:pt x="8882" y="2020"/>
                  </a:cubicBezTo>
                  <a:cubicBezTo>
                    <a:pt x="8923" y="1945"/>
                    <a:pt x="8971" y="1875"/>
                    <a:pt x="9016" y="1803"/>
                  </a:cubicBezTo>
                  <a:cubicBezTo>
                    <a:pt x="9049" y="1791"/>
                    <a:pt x="9082" y="1780"/>
                    <a:pt x="9115" y="1771"/>
                  </a:cubicBezTo>
                  <a:lnTo>
                    <a:pt x="9136" y="1765"/>
                  </a:lnTo>
                  <a:lnTo>
                    <a:pt x="9136" y="1765"/>
                  </a:lnTo>
                  <a:cubicBezTo>
                    <a:pt x="9205" y="1745"/>
                    <a:pt x="9274" y="1727"/>
                    <a:pt x="9343" y="1707"/>
                  </a:cubicBezTo>
                  <a:cubicBezTo>
                    <a:pt x="9417" y="1688"/>
                    <a:pt x="9490" y="1672"/>
                    <a:pt x="9566" y="1660"/>
                  </a:cubicBezTo>
                  <a:cubicBezTo>
                    <a:pt x="9570" y="1660"/>
                    <a:pt x="9574" y="1659"/>
                    <a:pt x="9579" y="1659"/>
                  </a:cubicBezTo>
                  <a:cubicBezTo>
                    <a:pt x="9714" y="1679"/>
                    <a:pt x="9849" y="1714"/>
                    <a:pt x="9981" y="1749"/>
                  </a:cubicBezTo>
                  <a:lnTo>
                    <a:pt x="9979" y="1750"/>
                  </a:lnTo>
                  <a:cubicBezTo>
                    <a:pt x="10056" y="1771"/>
                    <a:pt x="10132" y="1795"/>
                    <a:pt x="10206" y="1823"/>
                  </a:cubicBezTo>
                  <a:cubicBezTo>
                    <a:pt x="10402" y="1908"/>
                    <a:pt x="10594" y="2000"/>
                    <a:pt x="10786" y="2098"/>
                  </a:cubicBezTo>
                  <a:cubicBezTo>
                    <a:pt x="10799" y="2105"/>
                    <a:pt x="10812" y="2113"/>
                    <a:pt x="10824" y="2120"/>
                  </a:cubicBezTo>
                  <a:cubicBezTo>
                    <a:pt x="10877" y="2171"/>
                    <a:pt x="10934" y="2217"/>
                    <a:pt x="10996" y="2258"/>
                  </a:cubicBezTo>
                  <a:cubicBezTo>
                    <a:pt x="11080" y="2307"/>
                    <a:pt x="11173" y="2333"/>
                    <a:pt x="11265" y="2333"/>
                  </a:cubicBezTo>
                  <a:cubicBezTo>
                    <a:pt x="11381" y="2333"/>
                    <a:pt x="11496" y="2292"/>
                    <a:pt x="11589" y="2209"/>
                  </a:cubicBezTo>
                  <a:cubicBezTo>
                    <a:pt x="11735" y="2077"/>
                    <a:pt x="11781" y="1873"/>
                    <a:pt x="11725" y="1689"/>
                  </a:cubicBezTo>
                  <a:cubicBezTo>
                    <a:pt x="11665" y="1498"/>
                    <a:pt x="11488" y="1375"/>
                    <a:pt x="11322" y="1279"/>
                  </a:cubicBezTo>
                  <a:cubicBezTo>
                    <a:pt x="11288" y="1258"/>
                    <a:pt x="11253" y="1238"/>
                    <a:pt x="11216" y="1217"/>
                  </a:cubicBezTo>
                  <a:lnTo>
                    <a:pt x="11216" y="1217"/>
                  </a:lnTo>
                  <a:lnTo>
                    <a:pt x="11206" y="1211"/>
                  </a:lnTo>
                  <a:lnTo>
                    <a:pt x="11176" y="1195"/>
                  </a:lnTo>
                  <a:lnTo>
                    <a:pt x="11176" y="1195"/>
                  </a:lnTo>
                  <a:cubicBezTo>
                    <a:pt x="11185" y="1199"/>
                    <a:pt x="11192" y="1204"/>
                    <a:pt x="11201" y="1208"/>
                  </a:cubicBezTo>
                  <a:cubicBezTo>
                    <a:pt x="11100" y="1149"/>
                    <a:pt x="11006" y="1078"/>
                    <a:pt x="10910" y="1012"/>
                  </a:cubicBezTo>
                  <a:cubicBezTo>
                    <a:pt x="10814" y="947"/>
                    <a:pt x="10717" y="884"/>
                    <a:pt x="10617" y="825"/>
                  </a:cubicBezTo>
                  <a:cubicBezTo>
                    <a:pt x="10607" y="660"/>
                    <a:pt x="10510" y="511"/>
                    <a:pt x="10363" y="425"/>
                  </a:cubicBezTo>
                  <a:cubicBezTo>
                    <a:pt x="10240" y="356"/>
                    <a:pt x="10111" y="299"/>
                    <a:pt x="9978" y="255"/>
                  </a:cubicBezTo>
                  <a:cubicBezTo>
                    <a:pt x="9865" y="218"/>
                    <a:pt x="9752" y="204"/>
                    <a:pt x="9638" y="192"/>
                  </a:cubicBezTo>
                  <a:cubicBezTo>
                    <a:pt x="9577" y="118"/>
                    <a:pt x="9502" y="55"/>
                    <a:pt x="9404" y="31"/>
                  </a:cubicBezTo>
                  <a:cubicBezTo>
                    <a:pt x="9322" y="12"/>
                    <a:pt x="9241" y="1"/>
                    <a:pt x="9161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937350" y="3723100"/>
              <a:ext cx="117275" cy="413475"/>
            </a:xfrm>
            <a:custGeom>
              <a:rect b="b" l="l" r="r" t="t"/>
              <a:pathLst>
                <a:path extrusionOk="0" h="16539" w="4691">
                  <a:moveTo>
                    <a:pt x="2521" y="474"/>
                  </a:moveTo>
                  <a:cubicBezTo>
                    <a:pt x="2522" y="475"/>
                    <a:pt x="2523" y="476"/>
                    <a:pt x="2524" y="477"/>
                  </a:cubicBezTo>
                  <a:cubicBezTo>
                    <a:pt x="2523" y="476"/>
                    <a:pt x="2522" y="475"/>
                    <a:pt x="2521" y="474"/>
                  </a:cubicBezTo>
                  <a:close/>
                  <a:moveTo>
                    <a:pt x="1376" y="0"/>
                  </a:moveTo>
                  <a:cubicBezTo>
                    <a:pt x="1254" y="0"/>
                    <a:pt x="1131" y="7"/>
                    <a:pt x="1008" y="15"/>
                  </a:cubicBezTo>
                  <a:lnTo>
                    <a:pt x="1008" y="15"/>
                  </a:lnTo>
                  <a:cubicBezTo>
                    <a:pt x="1021" y="14"/>
                    <a:pt x="1034" y="13"/>
                    <a:pt x="1047" y="12"/>
                  </a:cubicBezTo>
                  <a:lnTo>
                    <a:pt x="1047" y="12"/>
                  </a:lnTo>
                  <a:cubicBezTo>
                    <a:pt x="1029" y="13"/>
                    <a:pt x="1011" y="14"/>
                    <a:pt x="993" y="14"/>
                  </a:cubicBezTo>
                  <a:cubicBezTo>
                    <a:pt x="976" y="14"/>
                    <a:pt x="958" y="13"/>
                    <a:pt x="940" y="12"/>
                  </a:cubicBezTo>
                  <a:cubicBezTo>
                    <a:pt x="937" y="12"/>
                    <a:pt x="933" y="12"/>
                    <a:pt x="930" y="12"/>
                  </a:cubicBezTo>
                  <a:cubicBezTo>
                    <a:pt x="669" y="12"/>
                    <a:pt x="448" y="236"/>
                    <a:pt x="445" y="495"/>
                  </a:cubicBezTo>
                  <a:cubicBezTo>
                    <a:pt x="442" y="765"/>
                    <a:pt x="662" y="982"/>
                    <a:pt x="927" y="989"/>
                  </a:cubicBezTo>
                  <a:cubicBezTo>
                    <a:pt x="943" y="990"/>
                    <a:pt x="960" y="990"/>
                    <a:pt x="976" y="990"/>
                  </a:cubicBezTo>
                  <a:cubicBezTo>
                    <a:pt x="1049" y="990"/>
                    <a:pt x="1121" y="985"/>
                    <a:pt x="1192" y="981"/>
                  </a:cubicBezTo>
                  <a:lnTo>
                    <a:pt x="1162" y="981"/>
                  </a:lnTo>
                  <a:lnTo>
                    <a:pt x="1211" y="979"/>
                  </a:lnTo>
                  <a:lnTo>
                    <a:pt x="1227" y="978"/>
                  </a:lnTo>
                  <a:lnTo>
                    <a:pt x="1214" y="979"/>
                  </a:lnTo>
                  <a:cubicBezTo>
                    <a:pt x="1266" y="977"/>
                    <a:pt x="1318" y="976"/>
                    <a:pt x="1370" y="976"/>
                  </a:cubicBezTo>
                  <a:cubicBezTo>
                    <a:pt x="1415" y="976"/>
                    <a:pt x="1461" y="977"/>
                    <a:pt x="1506" y="979"/>
                  </a:cubicBezTo>
                  <a:cubicBezTo>
                    <a:pt x="1529" y="982"/>
                    <a:pt x="1550" y="985"/>
                    <a:pt x="1572" y="988"/>
                  </a:cubicBezTo>
                  <a:cubicBezTo>
                    <a:pt x="1593" y="994"/>
                    <a:pt x="1612" y="1000"/>
                    <a:pt x="1631" y="1006"/>
                  </a:cubicBezTo>
                  <a:cubicBezTo>
                    <a:pt x="1649" y="1012"/>
                    <a:pt x="1667" y="1022"/>
                    <a:pt x="1684" y="1031"/>
                  </a:cubicBezTo>
                  <a:lnTo>
                    <a:pt x="1704" y="1041"/>
                  </a:lnTo>
                  <a:cubicBezTo>
                    <a:pt x="1710" y="1047"/>
                    <a:pt x="1716" y="1052"/>
                    <a:pt x="1722" y="1056"/>
                  </a:cubicBezTo>
                  <a:cubicBezTo>
                    <a:pt x="1802" y="1133"/>
                    <a:pt x="1883" y="1208"/>
                    <a:pt x="1964" y="1282"/>
                  </a:cubicBezTo>
                  <a:lnTo>
                    <a:pt x="1958" y="1277"/>
                  </a:lnTo>
                  <a:lnTo>
                    <a:pt x="1958" y="1277"/>
                  </a:lnTo>
                  <a:cubicBezTo>
                    <a:pt x="1984" y="1300"/>
                    <a:pt x="2007" y="1324"/>
                    <a:pt x="2030" y="1348"/>
                  </a:cubicBezTo>
                  <a:lnTo>
                    <a:pt x="2057" y="1388"/>
                  </a:lnTo>
                  <a:cubicBezTo>
                    <a:pt x="2080" y="1422"/>
                    <a:pt x="2100" y="1457"/>
                    <a:pt x="2119" y="1494"/>
                  </a:cubicBezTo>
                  <a:cubicBezTo>
                    <a:pt x="2133" y="1524"/>
                    <a:pt x="2145" y="1555"/>
                    <a:pt x="2155" y="1585"/>
                  </a:cubicBezTo>
                  <a:cubicBezTo>
                    <a:pt x="2184" y="1684"/>
                    <a:pt x="2207" y="1783"/>
                    <a:pt x="2228" y="1883"/>
                  </a:cubicBezTo>
                  <a:cubicBezTo>
                    <a:pt x="2249" y="2009"/>
                    <a:pt x="2262" y="2135"/>
                    <a:pt x="2272" y="2262"/>
                  </a:cubicBezTo>
                  <a:cubicBezTo>
                    <a:pt x="2274" y="2369"/>
                    <a:pt x="2273" y="2478"/>
                    <a:pt x="2266" y="2586"/>
                  </a:cubicBezTo>
                  <a:cubicBezTo>
                    <a:pt x="2246" y="2771"/>
                    <a:pt x="2217" y="2953"/>
                    <a:pt x="2181" y="3135"/>
                  </a:cubicBezTo>
                  <a:cubicBezTo>
                    <a:pt x="2150" y="3248"/>
                    <a:pt x="2116" y="3356"/>
                    <a:pt x="2079" y="3465"/>
                  </a:cubicBezTo>
                  <a:cubicBezTo>
                    <a:pt x="1968" y="3763"/>
                    <a:pt x="1858" y="4064"/>
                    <a:pt x="1725" y="4353"/>
                  </a:cubicBezTo>
                  <a:cubicBezTo>
                    <a:pt x="1599" y="4624"/>
                    <a:pt x="1461" y="4891"/>
                    <a:pt x="1323" y="5156"/>
                  </a:cubicBezTo>
                  <a:cubicBezTo>
                    <a:pt x="1170" y="5448"/>
                    <a:pt x="1003" y="5735"/>
                    <a:pt x="884" y="6042"/>
                  </a:cubicBezTo>
                  <a:cubicBezTo>
                    <a:pt x="773" y="6323"/>
                    <a:pt x="674" y="6610"/>
                    <a:pt x="570" y="6895"/>
                  </a:cubicBezTo>
                  <a:cubicBezTo>
                    <a:pt x="571" y="6893"/>
                    <a:pt x="571" y="6892"/>
                    <a:pt x="572" y="6891"/>
                  </a:cubicBezTo>
                  <a:lnTo>
                    <a:pt x="572" y="6891"/>
                  </a:lnTo>
                  <a:cubicBezTo>
                    <a:pt x="424" y="7295"/>
                    <a:pt x="257" y="7692"/>
                    <a:pt x="147" y="8108"/>
                  </a:cubicBezTo>
                  <a:cubicBezTo>
                    <a:pt x="40" y="8520"/>
                    <a:pt x="1" y="8948"/>
                    <a:pt x="12" y="9372"/>
                  </a:cubicBezTo>
                  <a:cubicBezTo>
                    <a:pt x="19" y="9643"/>
                    <a:pt x="36" y="9913"/>
                    <a:pt x="101" y="10177"/>
                  </a:cubicBezTo>
                  <a:cubicBezTo>
                    <a:pt x="163" y="10427"/>
                    <a:pt x="245" y="10671"/>
                    <a:pt x="330" y="10914"/>
                  </a:cubicBezTo>
                  <a:cubicBezTo>
                    <a:pt x="416" y="11162"/>
                    <a:pt x="529" y="11394"/>
                    <a:pt x="651" y="11625"/>
                  </a:cubicBezTo>
                  <a:cubicBezTo>
                    <a:pt x="763" y="11836"/>
                    <a:pt x="868" y="12046"/>
                    <a:pt x="990" y="12251"/>
                  </a:cubicBezTo>
                  <a:cubicBezTo>
                    <a:pt x="1240" y="12675"/>
                    <a:pt x="1490" y="13101"/>
                    <a:pt x="1759" y="13514"/>
                  </a:cubicBezTo>
                  <a:cubicBezTo>
                    <a:pt x="2029" y="13921"/>
                    <a:pt x="2322" y="14311"/>
                    <a:pt x="2594" y="14715"/>
                  </a:cubicBezTo>
                  <a:lnTo>
                    <a:pt x="2587" y="14705"/>
                  </a:lnTo>
                  <a:lnTo>
                    <a:pt x="2587" y="14705"/>
                  </a:lnTo>
                  <a:cubicBezTo>
                    <a:pt x="2739" y="14942"/>
                    <a:pt x="2890" y="15176"/>
                    <a:pt x="3046" y="15410"/>
                  </a:cubicBezTo>
                  <a:lnTo>
                    <a:pt x="3038" y="15399"/>
                  </a:lnTo>
                  <a:lnTo>
                    <a:pt x="3038" y="15399"/>
                  </a:lnTo>
                  <a:cubicBezTo>
                    <a:pt x="3182" y="15618"/>
                    <a:pt x="3322" y="15839"/>
                    <a:pt x="3473" y="16058"/>
                  </a:cubicBezTo>
                  <a:cubicBezTo>
                    <a:pt x="3549" y="16170"/>
                    <a:pt x="3629" y="16294"/>
                    <a:pt x="3725" y="16394"/>
                  </a:cubicBezTo>
                  <a:cubicBezTo>
                    <a:pt x="3812" y="16485"/>
                    <a:pt x="3930" y="16537"/>
                    <a:pt x="4056" y="16538"/>
                  </a:cubicBezTo>
                  <a:cubicBezTo>
                    <a:pt x="4188" y="16538"/>
                    <a:pt x="4316" y="16490"/>
                    <a:pt x="4417" y="16404"/>
                  </a:cubicBezTo>
                  <a:cubicBezTo>
                    <a:pt x="4691" y="16172"/>
                    <a:pt x="4532" y="15742"/>
                    <a:pt x="4424" y="15460"/>
                  </a:cubicBezTo>
                  <a:cubicBezTo>
                    <a:pt x="4342" y="15251"/>
                    <a:pt x="4242" y="15048"/>
                    <a:pt x="4126" y="14856"/>
                  </a:cubicBezTo>
                  <a:cubicBezTo>
                    <a:pt x="3903" y="14482"/>
                    <a:pt x="3637" y="14137"/>
                    <a:pt x="3391" y="13777"/>
                  </a:cubicBezTo>
                  <a:cubicBezTo>
                    <a:pt x="3269" y="13589"/>
                    <a:pt x="3153" y="13399"/>
                    <a:pt x="3034" y="13208"/>
                  </a:cubicBezTo>
                  <a:cubicBezTo>
                    <a:pt x="2915" y="13021"/>
                    <a:pt x="2791" y="12840"/>
                    <a:pt x="2677" y="12651"/>
                  </a:cubicBezTo>
                  <a:cubicBezTo>
                    <a:pt x="2434" y="12257"/>
                    <a:pt x="2208" y="11860"/>
                    <a:pt x="1999" y="11448"/>
                  </a:cubicBezTo>
                  <a:cubicBezTo>
                    <a:pt x="1905" y="11249"/>
                    <a:pt x="1820" y="11046"/>
                    <a:pt x="1744" y="10838"/>
                  </a:cubicBezTo>
                  <a:cubicBezTo>
                    <a:pt x="1681" y="10636"/>
                    <a:pt x="1625" y="10436"/>
                    <a:pt x="1578" y="10229"/>
                  </a:cubicBezTo>
                  <a:cubicBezTo>
                    <a:pt x="1551" y="10052"/>
                    <a:pt x="1532" y="9877"/>
                    <a:pt x="1518" y="9702"/>
                  </a:cubicBezTo>
                  <a:cubicBezTo>
                    <a:pt x="1509" y="9456"/>
                    <a:pt x="1505" y="9213"/>
                    <a:pt x="1518" y="8969"/>
                  </a:cubicBezTo>
                  <a:cubicBezTo>
                    <a:pt x="1533" y="8811"/>
                    <a:pt x="1554" y="8655"/>
                    <a:pt x="1585" y="8500"/>
                  </a:cubicBezTo>
                  <a:cubicBezTo>
                    <a:pt x="1651" y="8222"/>
                    <a:pt x="1727" y="7946"/>
                    <a:pt x="1807" y="7672"/>
                  </a:cubicBezTo>
                  <a:cubicBezTo>
                    <a:pt x="1879" y="7419"/>
                    <a:pt x="1952" y="7166"/>
                    <a:pt x="2038" y="6917"/>
                  </a:cubicBezTo>
                  <a:cubicBezTo>
                    <a:pt x="2160" y="6598"/>
                    <a:pt x="2292" y="6285"/>
                    <a:pt x="2428" y="5973"/>
                  </a:cubicBezTo>
                  <a:cubicBezTo>
                    <a:pt x="2569" y="5652"/>
                    <a:pt x="2687" y="5319"/>
                    <a:pt x="2831" y="5000"/>
                  </a:cubicBezTo>
                  <a:cubicBezTo>
                    <a:pt x="2985" y="4659"/>
                    <a:pt x="3170" y="4332"/>
                    <a:pt x="3325" y="3992"/>
                  </a:cubicBezTo>
                  <a:cubicBezTo>
                    <a:pt x="3468" y="3678"/>
                    <a:pt x="3581" y="3353"/>
                    <a:pt x="3718" y="3033"/>
                  </a:cubicBezTo>
                  <a:cubicBezTo>
                    <a:pt x="3821" y="2789"/>
                    <a:pt x="3711" y="2497"/>
                    <a:pt x="3466" y="2391"/>
                  </a:cubicBezTo>
                  <a:cubicBezTo>
                    <a:pt x="3405" y="2364"/>
                    <a:pt x="3339" y="2351"/>
                    <a:pt x="3273" y="2351"/>
                  </a:cubicBezTo>
                  <a:cubicBezTo>
                    <a:pt x="3266" y="2351"/>
                    <a:pt x="3258" y="2351"/>
                    <a:pt x="3251" y="2351"/>
                  </a:cubicBezTo>
                  <a:cubicBezTo>
                    <a:pt x="3250" y="2252"/>
                    <a:pt x="3245" y="2153"/>
                    <a:pt x="3234" y="2055"/>
                  </a:cubicBezTo>
                  <a:cubicBezTo>
                    <a:pt x="3213" y="1814"/>
                    <a:pt x="3168" y="1575"/>
                    <a:pt x="3102" y="1342"/>
                  </a:cubicBezTo>
                  <a:cubicBezTo>
                    <a:pt x="3047" y="1158"/>
                    <a:pt x="2967" y="978"/>
                    <a:pt x="2853" y="823"/>
                  </a:cubicBezTo>
                  <a:cubicBezTo>
                    <a:pt x="2765" y="703"/>
                    <a:pt x="2662" y="601"/>
                    <a:pt x="2552" y="502"/>
                  </a:cubicBezTo>
                  <a:lnTo>
                    <a:pt x="2552" y="502"/>
                  </a:lnTo>
                  <a:cubicBezTo>
                    <a:pt x="2552" y="503"/>
                    <a:pt x="2553" y="503"/>
                    <a:pt x="2553" y="504"/>
                  </a:cubicBezTo>
                  <a:lnTo>
                    <a:pt x="2553" y="504"/>
                  </a:lnTo>
                  <a:lnTo>
                    <a:pt x="2545" y="497"/>
                  </a:lnTo>
                  <a:lnTo>
                    <a:pt x="2508" y="464"/>
                  </a:lnTo>
                  <a:lnTo>
                    <a:pt x="2508" y="464"/>
                  </a:lnTo>
                  <a:cubicBezTo>
                    <a:pt x="2513" y="467"/>
                    <a:pt x="2518" y="471"/>
                    <a:pt x="2521" y="474"/>
                  </a:cubicBezTo>
                  <a:lnTo>
                    <a:pt x="2521" y="474"/>
                  </a:lnTo>
                  <a:cubicBezTo>
                    <a:pt x="2411" y="368"/>
                    <a:pt x="2304" y="264"/>
                    <a:pt x="2169" y="184"/>
                  </a:cubicBezTo>
                  <a:cubicBezTo>
                    <a:pt x="2021" y="98"/>
                    <a:pt x="1859" y="42"/>
                    <a:pt x="1690" y="19"/>
                  </a:cubicBezTo>
                  <a:cubicBezTo>
                    <a:pt x="1586" y="5"/>
                    <a:pt x="1481" y="0"/>
                    <a:pt x="1376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4755125" y="4221150"/>
              <a:ext cx="75" cy="200"/>
            </a:xfrm>
            <a:custGeom>
              <a:rect b="b" l="l" r="r" t="t"/>
              <a:pathLst>
                <a:path extrusionOk="0" h="8" w="3">
                  <a:moveTo>
                    <a:pt x="2" y="1"/>
                  </a:moveTo>
                  <a:cubicBezTo>
                    <a:pt x="1" y="3"/>
                    <a:pt x="0" y="5"/>
                    <a:pt x="0" y="7"/>
                  </a:cubicBezTo>
                  <a:lnTo>
                    <a:pt x="0" y="7"/>
                  </a:lnTo>
                  <a:cubicBezTo>
                    <a:pt x="0" y="5"/>
                    <a:pt x="1" y="3"/>
                    <a:pt x="2" y="2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4839675" y="4099425"/>
              <a:ext cx="675" cy="50"/>
            </a:xfrm>
            <a:custGeom>
              <a:rect b="b" l="l" r="r" t="t"/>
              <a:pathLst>
                <a:path extrusionOk="0" h="2" w="27">
                  <a:moveTo>
                    <a:pt x="1" y="1"/>
                  </a:moveTo>
                  <a:cubicBezTo>
                    <a:pt x="3" y="1"/>
                    <a:pt x="6" y="1"/>
                    <a:pt x="9" y="1"/>
                  </a:cubicBezTo>
                  <a:cubicBezTo>
                    <a:pt x="15" y="1"/>
                    <a:pt x="20" y="1"/>
                    <a:pt x="26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4705675" y="4074950"/>
              <a:ext cx="149150" cy="169850"/>
            </a:xfrm>
            <a:custGeom>
              <a:rect b="b" l="l" r="r" t="t"/>
              <a:pathLst>
                <a:path extrusionOk="0" h="6794" w="5966">
                  <a:moveTo>
                    <a:pt x="1688" y="4017"/>
                  </a:moveTo>
                  <a:cubicBezTo>
                    <a:pt x="1686" y="4024"/>
                    <a:pt x="1684" y="4030"/>
                    <a:pt x="1683" y="4036"/>
                  </a:cubicBezTo>
                  <a:lnTo>
                    <a:pt x="1683" y="4036"/>
                  </a:lnTo>
                  <a:cubicBezTo>
                    <a:pt x="1684" y="4030"/>
                    <a:pt x="1686" y="4023"/>
                    <a:pt x="1688" y="4017"/>
                  </a:cubicBezTo>
                  <a:close/>
                  <a:moveTo>
                    <a:pt x="1393" y="4809"/>
                  </a:moveTo>
                  <a:cubicBezTo>
                    <a:pt x="1388" y="4819"/>
                    <a:pt x="1384" y="4829"/>
                    <a:pt x="1380" y="4840"/>
                  </a:cubicBezTo>
                  <a:lnTo>
                    <a:pt x="1380" y="4840"/>
                  </a:lnTo>
                  <a:cubicBezTo>
                    <a:pt x="1384" y="4829"/>
                    <a:pt x="1389" y="4819"/>
                    <a:pt x="1393" y="4809"/>
                  </a:cubicBezTo>
                  <a:close/>
                  <a:moveTo>
                    <a:pt x="1114" y="5401"/>
                  </a:moveTo>
                  <a:lnTo>
                    <a:pt x="1114" y="5401"/>
                  </a:lnTo>
                  <a:cubicBezTo>
                    <a:pt x="1109" y="5409"/>
                    <a:pt x="1104" y="5418"/>
                    <a:pt x="1099" y="5427"/>
                  </a:cubicBezTo>
                  <a:cubicBezTo>
                    <a:pt x="1103" y="5419"/>
                    <a:pt x="1109" y="5410"/>
                    <a:pt x="1114" y="5401"/>
                  </a:cubicBezTo>
                  <a:close/>
                  <a:moveTo>
                    <a:pt x="5298" y="0"/>
                  </a:moveTo>
                  <a:cubicBezTo>
                    <a:pt x="5236" y="0"/>
                    <a:pt x="5174" y="4"/>
                    <a:pt x="5113" y="7"/>
                  </a:cubicBezTo>
                  <a:cubicBezTo>
                    <a:pt x="4875" y="19"/>
                    <a:pt x="4639" y="58"/>
                    <a:pt x="4409" y="118"/>
                  </a:cubicBezTo>
                  <a:cubicBezTo>
                    <a:pt x="3934" y="242"/>
                    <a:pt x="3547" y="535"/>
                    <a:pt x="3174" y="839"/>
                  </a:cubicBezTo>
                  <a:cubicBezTo>
                    <a:pt x="2792" y="1149"/>
                    <a:pt x="2534" y="1577"/>
                    <a:pt x="2367" y="2034"/>
                  </a:cubicBezTo>
                  <a:cubicBezTo>
                    <a:pt x="2301" y="2216"/>
                    <a:pt x="2228" y="2398"/>
                    <a:pt x="2176" y="2582"/>
                  </a:cubicBezTo>
                  <a:cubicBezTo>
                    <a:pt x="2135" y="2732"/>
                    <a:pt x="2095" y="2880"/>
                    <a:pt x="2042" y="3023"/>
                  </a:cubicBezTo>
                  <a:cubicBezTo>
                    <a:pt x="2004" y="3105"/>
                    <a:pt x="1965" y="3187"/>
                    <a:pt x="1938" y="3274"/>
                  </a:cubicBezTo>
                  <a:cubicBezTo>
                    <a:pt x="1907" y="3369"/>
                    <a:pt x="1878" y="3466"/>
                    <a:pt x="1847" y="3561"/>
                  </a:cubicBezTo>
                  <a:cubicBezTo>
                    <a:pt x="1790" y="3728"/>
                    <a:pt x="1722" y="3890"/>
                    <a:pt x="1676" y="4061"/>
                  </a:cubicBezTo>
                  <a:cubicBezTo>
                    <a:pt x="1678" y="4052"/>
                    <a:pt x="1680" y="4044"/>
                    <a:pt x="1683" y="4036"/>
                  </a:cubicBezTo>
                  <a:lnTo>
                    <a:pt x="1683" y="4036"/>
                  </a:lnTo>
                  <a:cubicBezTo>
                    <a:pt x="1626" y="4232"/>
                    <a:pt x="1552" y="4420"/>
                    <a:pt x="1477" y="4608"/>
                  </a:cubicBezTo>
                  <a:cubicBezTo>
                    <a:pt x="1442" y="4695"/>
                    <a:pt x="1406" y="4781"/>
                    <a:pt x="1369" y="4867"/>
                  </a:cubicBezTo>
                  <a:cubicBezTo>
                    <a:pt x="1373" y="4858"/>
                    <a:pt x="1376" y="4849"/>
                    <a:pt x="1380" y="4840"/>
                  </a:cubicBezTo>
                  <a:lnTo>
                    <a:pt x="1380" y="4840"/>
                  </a:lnTo>
                  <a:cubicBezTo>
                    <a:pt x="1308" y="5011"/>
                    <a:pt x="1233" y="5187"/>
                    <a:pt x="1144" y="5349"/>
                  </a:cubicBezTo>
                  <a:cubicBezTo>
                    <a:pt x="1137" y="5361"/>
                    <a:pt x="1130" y="5372"/>
                    <a:pt x="1123" y="5384"/>
                  </a:cubicBezTo>
                  <a:lnTo>
                    <a:pt x="1123" y="5384"/>
                  </a:lnTo>
                  <a:cubicBezTo>
                    <a:pt x="1125" y="5380"/>
                    <a:pt x="1128" y="5376"/>
                    <a:pt x="1130" y="5373"/>
                  </a:cubicBezTo>
                  <a:lnTo>
                    <a:pt x="1130" y="5373"/>
                  </a:lnTo>
                  <a:cubicBezTo>
                    <a:pt x="1097" y="5429"/>
                    <a:pt x="1060" y="5483"/>
                    <a:pt x="1021" y="5536"/>
                  </a:cubicBezTo>
                  <a:cubicBezTo>
                    <a:pt x="992" y="5572"/>
                    <a:pt x="962" y="5608"/>
                    <a:pt x="931" y="5642"/>
                  </a:cubicBezTo>
                  <a:cubicBezTo>
                    <a:pt x="896" y="5676"/>
                    <a:pt x="861" y="5711"/>
                    <a:pt x="824" y="5743"/>
                  </a:cubicBezTo>
                  <a:cubicBezTo>
                    <a:pt x="757" y="5769"/>
                    <a:pt x="688" y="5789"/>
                    <a:pt x="620" y="5807"/>
                  </a:cubicBezTo>
                  <a:lnTo>
                    <a:pt x="604" y="5811"/>
                  </a:lnTo>
                  <a:cubicBezTo>
                    <a:pt x="561" y="5815"/>
                    <a:pt x="518" y="5813"/>
                    <a:pt x="475" y="5816"/>
                  </a:cubicBezTo>
                  <a:cubicBezTo>
                    <a:pt x="209" y="5835"/>
                    <a:pt x="0" y="6061"/>
                    <a:pt x="14" y="6331"/>
                  </a:cubicBezTo>
                  <a:cubicBezTo>
                    <a:pt x="29" y="6581"/>
                    <a:pt x="243" y="6790"/>
                    <a:pt x="491" y="6793"/>
                  </a:cubicBezTo>
                  <a:cubicBezTo>
                    <a:pt x="505" y="6793"/>
                    <a:pt x="518" y="6792"/>
                    <a:pt x="531" y="6792"/>
                  </a:cubicBezTo>
                  <a:cubicBezTo>
                    <a:pt x="581" y="6789"/>
                    <a:pt x="630" y="6792"/>
                    <a:pt x="680" y="6786"/>
                  </a:cubicBezTo>
                  <a:cubicBezTo>
                    <a:pt x="794" y="6773"/>
                    <a:pt x="898" y="6741"/>
                    <a:pt x="1009" y="6710"/>
                  </a:cubicBezTo>
                  <a:cubicBezTo>
                    <a:pt x="1088" y="6688"/>
                    <a:pt x="1166" y="6660"/>
                    <a:pt x="1241" y="6627"/>
                  </a:cubicBezTo>
                  <a:cubicBezTo>
                    <a:pt x="1345" y="6585"/>
                    <a:pt x="1427" y="6515"/>
                    <a:pt x="1509" y="6440"/>
                  </a:cubicBezTo>
                  <a:cubicBezTo>
                    <a:pt x="1696" y="6269"/>
                    <a:pt x="1854" y="6069"/>
                    <a:pt x="1980" y="5850"/>
                  </a:cubicBezTo>
                  <a:cubicBezTo>
                    <a:pt x="2108" y="5621"/>
                    <a:pt x="2214" y="5379"/>
                    <a:pt x="2315" y="5138"/>
                  </a:cubicBezTo>
                  <a:lnTo>
                    <a:pt x="2315" y="5138"/>
                  </a:lnTo>
                  <a:cubicBezTo>
                    <a:pt x="2306" y="5156"/>
                    <a:pt x="2297" y="5175"/>
                    <a:pt x="2288" y="5195"/>
                  </a:cubicBezTo>
                  <a:cubicBezTo>
                    <a:pt x="2419" y="4883"/>
                    <a:pt x="2547" y="4576"/>
                    <a:pt x="2634" y="4251"/>
                  </a:cubicBezTo>
                  <a:cubicBezTo>
                    <a:pt x="2670" y="4141"/>
                    <a:pt x="2718" y="4032"/>
                    <a:pt x="2756" y="3922"/>
                  </a:cubicBezTo>
                  <a:cubicBezTo>
                    <a:pt x="2799" y="3798"/>
                    <a:pt x="2830" y="3668"/>
                    <a:pt x="2876" y="3545"/>
                  </a:cubicBezTo>
                  <a:cubicBezTo>
                    <a:pt x="2948" y="3375"/>
                    <a:pt x="3015" y="3208"/>
                    <a:pt x="3065" y="3029"/>
                  </a:cubicBezTo>
                  <a:cubicBezTo>
                    <a:pt x="3136" y="2771"/>
                    <a:pt x="3227" y="2518"/>
                    <a:pt x="3322" y="2268"/>
                  </a:cubicBezTo>
                  <a:cubicBezTo>
                    <a:pt x="3354" y="2192"/>
                    <a:pt x="3388" y="2120"/>
                    <a:pt x="3426" y="2049"/>
                  </a:cubicBezTo>
                  <a:cubicBezTo>
                    <a:pt x="3471" y="1975"/>
                    <a:pt x="3517" y="1903"/>
                    <a:pt x="3567" y="1831"/>
                  </a:cubicBezTo>
                  <a:cubicBezTo>
                    <a:pt x="3602" y="1788"/>
                    <a:pt x="3637" y="1746"/>
                    <a:pt x="3674" y="1703"/>
                  </a:cubicBezTo>
                  <a:cubicBezTo>
                    <a:pt x="3780" y="1604"/>
                    <a:pt x="3891" y="1511"/>
                    <a:pt x="4007" y="1424"/>
                  </a:cubicBezTo>
                  <a:cubicBezTo>
                    <a:pt x="4125" y="1333"/>
                    <a:pt x="4248" y="1250"/>
                    <a:pt x="4376" y="1175"/>
                  </a:cubicBezTo>
                  <a:cubicBezTo>
                    <a:pt x="4419" y="1153"/>
                    <a:pt x="4461" y="1133"/>
                    <a:pt x="4504" y="1113"/>
                  </a:cubicBezTo>
                  <a:cubicBezTo>
                    <a:pt x="4557" y="1094"/>
                    <a:pt x="4612" y="1077"/>
                    <a:pt x="4667" y="1060"/>
                  </a:cubicBezTo>
                  <a:cubicBezTo>
                    <a:pt x="4787" y="1033"/>
                    <a:pt x="4904" y="1009"/>
                    <a:pt x="5025" y="992"/>
                  </a:cubicBezTo>
                  <a:cubicBezTo>
                    <a:pt x="5135" y="983"/>
                    <a:pt x="5243" y="979"/>
                    <a:pt x="5354" y="979"/>
                  </a:cubicBezTo>
                  <a:cubicBezTo>
                    <a:pt x="5338" y="976"/>
                    <a:pt x="5323" y="974"/>
                    <a:pt x="5308" y="972"/>
                  </a:cubicBezTo>
                  <a:cubicBezTo>
                    <a:pt x="5289" y="967"/>
                    <a:pt x="5271" y="961"/>
                    <a:pt x="5252" y="957"/>
                  </a:cubicBezTo>
                  <a:lnTo>
                    <a:pt x="5256" y="957"/>
                  </a:lnTo>
                  <a:cubicBezTo>
                    <a:pt x="5237" y="950"/>
                    <a:pt x="5216" y="942"/>
                    <a:pt x="5198" y="934"/>
                  </a:cubicBezTo>
                  <a:lnTo>
                    <a:pt x="5200" y="934"/>
                  </a:lnTo>
                  <a:cubicBezTo>
                    <a:pt x="5192" y="931"/>
                    <a:pt x="5185" y="926"/>
                    <a:pt x="5177" y="922"/>
                  </a:cubicBezTo>
                  <a:lnTo>
                    <a:pt x="5177" y="922"/>
                  </a:lnTo>
                  <a:cubicBezTo>
                    <a:pt x="5233" y="952"/>
                    <a:pt x="5295" y="971"/>
                    <a:pt x="5357" y="979"/>
                  </a:cubicBezTo>
                  <a:lnTo>
                    <a:pt x="5385" y="979"/>
                  </a:lnTo>
                  <a:cubicBezTo>
                    <a:pt x="5396" y="979"/>
                    <a:pt x="5407" y="980"/>
                    <a:pt x="5418" y="980"/>
                  </a:cubicBezTo>
                  <a:cubicBezTo>
                    <a:pt x="5575" y="980"/>
                    <a:pt x="5728" y="909"/>
                    <a:pt x="5822" y="769"/>
                  </a:cubicBezTo>
                  <a:cubicBezTo>
                    <a:pt x="5966" y="551"/>
                    <a:pt x="5913" y="233"/>
                    <a:pt x="5686" y="90"/>
                  </a:cubicBezTo>
                  <a:cubicBezTo>
                    <a:pt x="5567" y="17"/>
                    <a:pt x="5433" y="0"/>
                    <a:pt x="5298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4451575" y="3631375"/>
              <a:ext cx="612625" cy="622525"/>
            </a:xfrm>
            <a:custGeom>
              <a:rect b="b" l="l" r="r" t="t"/>
              <a:pathLst>
                <a:path extrusionOk="0" h="24901" w="24505">
                  <a:moveTo>
                    <a:pt x="13361" y="3209"/>
                  </a:moveTo>
                  <a:cubicBezTo>
                    <a:pt x="13362" y="3210"/>
                    <a:pt x="13363" y="3211"/>
                    <a:pt x="13364" y="3212"/>
                  </a:cubicBezTo>
                  <a:cubicBezTo>
                    <a:pt x="13364" y="3211"/>
                    <a:pt x="13362" y="3210"/>
                    <a:pt x="13361" y="3209"/>
                  </a:cubicBezTo>
                  <a:close/>
                  <a:moveTo>
                    <a:pt x="13893" y="3696"/>
                  </a:moveTo>
                  <a:cubicBezTo>
                    <a:pt x="13897" y="3700"/>
                    <a:pt x="13902" y="3704"/>
                    <a:pt x="13906" y="3708"/>
                  </a:cubicBezTo>
                  <a:lnTo>
                    <a:pt x="13906" y="3708"/>
                  </a:lnTo>
                  <a:cubicBezTo>
                    <a:pt x="13902" y="3704"/>
                    <a:pt x="13897" y="3700"/>
                    <a:pt x="13893" y="3696"/>
                  </a:cubicBezTo>
                  <a:close/>
                  <a:moveTo>
                    <a:pt x="12754" y="3976"/>
                  </a:moveTo>
                  <a:cubicBezTo>
                    <a:pt x="12759" y="3981"/>
                    <a:pt x="12765" y="3985"/>
                    <a:pt x="12770" y="3990"/>
                  </a:cubicBezTo>
                  <a:lnTo>
                    <a:pt x="12754" y="3976"/>
                  </a:lnTo>
                  <a:close/>
                  <a:moveTo>
                    <a:pt x="8493" y="19998"/>
                  </a:moveTo>
                  <a:lnTo>
                    <a:pt x="8493" y="19998"/>
                  </a:lnTo>
                  <a:cubicBezTo>
                    <a:pt x="8493" y="20000"/>
                    <a:pt x="8493" y="20001"/>
                    <a:pt x="8494" y="20001"/>
                  </a:cubicBezTo>
                  <a:lnTo>
                    <a:pt x="8494" y="20001"/>
                  </a:lnTo>
                  <a:cubicBezTo>
                    <a:pt x="8494" y="20000"/>
                    <a:pt x="8493" y="19999"/>
                    <a:pt x="8493" y="19998"/>
                  </a:cubicBezTo>
                  <a:close/>
                  <a:moveTo>
                    <a:pt x="8499" y="20027"/>
                  </a:moveTo>
                  <a:cubicBezTo>
                    <a:pt x="8499" y="20027"/>
                    <a:pt x="8500" y="20028"/>
                    <a:pt x="8500" y="20028"/>
                  </a:cubicBezTo>
                  <a:lnTo>
                    <a:pt x="8500" y="20028"/>
                  </a:lnTo>
                  <a:cubicBezTo>
                    <a:pt x="8500" y="20028"/>
                    <a:pt x="8499" y="20027"/>
                    <a:pt x="8499" y="20027"/>
                  </a:cubicBezTo>
                  <a:close/>
                  <a:moveTo>
                    <a:pt x="9252" y="974"/>
                  </a:moveTo>
                  <a:cubicBezTo>
                    <a:pt x="9271" y="976"/>
                    <a:pt x="9288" y="976"/>
                    <a:pt x="9307" y="978"/>
                  </a:cubicBezTo>
                  <a:cubicBezTo>
                    <a:pt x="9394" y="989"/>
                    <a:pt x="9477" y="1003"/>
                    <a:pt x="9561" y="1022"/>
                  </a:cubicBezTo>
                  <a:cubicBezTo>
                    <a:pt x="9610" y="1035"/>
                    <a:pt x="9660" y="1050"/>
                    <a:pt x="9709" y="1066"/>
                  </a:cubicBezTo>
                  <a:cubicBezTo>
                    <a:pt x="9745" y="1082"/>
                    <a:pt x="9781" y="1097"/>
                    <a:pt x="9818" y="1115"/>
                  </a:cubicBezTo>
                  <a:cubicBezTo>
                    <a:pt x="9845" y="1131"/>
                    <a:pt x="9876" y="1150"/>
                    <a:pt x="9903" y="1168"/>
                  </a:cubicBezTo>
                  <a:cubicBezTo>
                    <a:pt x="10002" y="1242"/>
                    <a:pt x="10093" y="1325"/>
                    <a:pt x="10185" y="1408"/>
                  </a:cubicBezTo>
                  <a:cubicBezTo>
                    <a:pt x="10185" y="1407"/>
                    <a:pt x="10184" y="1406"/>
                    <a:pt x="10183" y="1406"/>
                  </a:cubicBezTo>
                  <a:lnTo>
                    <a:pt x="10183" y="1406"/>
                  </a:lnTo>
                  <a:cubicBezTo>
                    <a:pt x="10193" y="1415"/>
                    <a:pt x="10203" y="1424"/>
                    <a:pt x="10212" y="1432"/>
                  </a:cubicBezTo>
                  <a:lnTo>
                    <a:pt x="10214" y="1434"/>
                  </a:lnTo>
                  <a:lnTo>
                    <a:pt x="10214" y="1437"/>
                  </a:lnTo>
                  <a:lnTo>
                    <a:pt x="10216" y="1437"/>
                  </a:lnTo>
                  <a:cubicBezTo>
                    <a:pt x="10501" y="1707"/>
                    <a:pt x="10758" y="2002"/>
                    <a:pt x="11033" y="2284"/>
                  </a:cubicBezTo>
                  <a:cubicBezTo>
                    <a:pt x="11329" y="2591"/>
                    <a:pt x="11636" y="2881"/>
                    <a:pt x="11951" y="3167"/>
                  </a:cubicBezTo>
                  <a:cubicBezTo>
                    <a:pt x="11934" y="3152"/>
                    <a:pt x="11918" y="3139"/>
                    <a:pt x="11903" y="3125"/>
                  </a:cubicBezTo>
                  <a:lnTo>
                    <a:pt x="11903" y="3125"/>
                  </a:lnTo>
                  <a:cubicBezTo>
                    <a:pt x="12191" y="3396"/>
                    <a:pt x="12451" y="3691"/>
                    <a:pt x="12738" y="3960"/>
                  </a:cubicBezTo>
                  <a:lnTo>
                    <a:pt x="12738" y="3960"/>
                  </a:lnTo>
                  <a:cubicBezTo>
                    <a:pt x="12734" y="3956"/>
                    <a:pt x="12729" y="3952"/>
                    <a:pt x="12725" y="3948"/>
                  </a:cubicBezTo>
                  <a:lnTo>
                    <a:pt x="12725" y="3948"/>
                  </a:lnTo>
                  <a:lnTo>
                    <a:pt x="12754" y="3976"/>
                  </a:lnTo>
                  <a:lnTo>
                    <a:pt x="12754" y="3976"/>
                  </a:lnTo>
                  <a:cubicBezTo>
                    <a:pt x="12749" y="3971"/>
                    <a:pt x="12743" y="3966"/>
                    <a:pt x="12738" y="3960"/>
                  </a:cubicBezTo>
                  <a:lnTo>
                    <a:pt x="12738" y="3960"/>
                  </a:lnTo>
                  <a:cubicBezTo>
                    <a:pt x="12881" y="4092"/>
                    <a:pt x="13023" y="4222"/>
                    <a:pt x="13164" y="4351"/>
                  </a:cubicBezTo>
                  <a:cubicBezTo>
                    <a:pt x="13486" y="4651"/>
                    <a:pt x="13821" y="4937"/>
                    <a:pt x="14202" y="5160"/>
                  </a:cubicBezTo>
                  <a:cubicBezTo>
                    <a:pt x="14448" y="5302"/>
                    <a:pt x="14704" y="5430"/>
                    <a:pt x="14966" y="5542"/>
                  </a:cubicBezTo>
                  <a:cubicBezTo>
                    <a:pt x="15162" y="5625"/>
                    <a:pt x="15356" y="5698"/>
                    <a:pt x="15562" y="5751"/>
                  </a:cubicBezTo>
                  <a:cubicBezTo>
                    <a:pt x="15611" y="5763"/>
                    <a:pt x="15661" y="5775"/>
                    <a:pt x="15711" y="5792"/>
                  </a:cubicBezTo>
                  <a:cubicBezTo>
                    <a:pt x="15715" y="5792"/>
                    <a:pt x="15720" y="5794"/>
                    <a:pt x="15724" y="5796"/>
                  </a:cubicBezTo>
                  <a:cubicBezTo>
                    <a:pt x="15728" y="5799"/>
                    <a:pt x="15730" y="5799"/>
                    <a:pt x="15733" y="5800"/>
                  </a:cubicBezTo>
                  <a:cubicBezTo>
                    <a:pt x="15731" y="5800"/>
                    <a:pt x="15729" y="5799"/>
                    <a:pt x="15726" y="5799"/>
                  </a:cubicBezTo>
                  <a:cubicBezTo>
                    <a:pt x="15804" y="5826"/>
                    <a:pt x="15884" y="5848"/>
                    <a:pt x="15966" y="5864"/>
                  </a:cubicBezTo>
                  <a:lnTo>
                    <a:pt x="16031" y="5864"/>
                  </a:lnTo>
                  <a:cubicBezTo>
                    <a:pt x="16087" y="5864"/>
                    <a:pt x="16144" y="5864"/>
                    <a:pt x="16200" y="5864"/>
                  </a:cubicBezTo>
                  <a:cubicBezTo>
                    <a:pt x="16256" y="5864"/>
                    <a:pt x="16313" y="5864"/>
                    <a:pt x="16369" y="5860"/>
                  </a:cubicBezTo>
                  <a:cubicBezTo>
                    <a:pt x="16434" y="5852"/>
                    <a:pt x="16499" y="5843"/>
                    <a:pt x="16566" y="5837"/>
                  </a:cubicBezTo>
                  <a:cubicBezTo>
                    <a:pt x="16592" y="5833"/>
                    <a:pt x="16618" y="5827"/>
                    <a:pt x="16645" y="5824"/>
                  </a:cubicBezTo>
                  <a:cubicBezTo>
                    <a:pt x="16667" y="5817"/>
                    <a:pt x="16690" y="5810"/>
                    <a:pt x="16711" y="5806"/>
                  </a:cubicBezTo>
                  <a:cubicBezTo>
                    <a:pt x="16732" y="5800"/>
                    <a:pt x="16754" y="5797"/>
                    <a:pt x="16776" y="5797"/>
                  </a:cubicBezTo>
                  <a:cubicBezTo>
                    <a:pt x="16779" y="5797"/>
                    <a:pt x="16782" y="5797"/>
                    <a:pt x="16785" y="5797"/>
                  </a:cubicBezTo>
                  <a:cubicBezTo>
                    <a:pt x="16795" y="5790"/>
                    <a:pt x="16802" y="5782"/>
                    <a:pt x="16812" y="5774"/>
                  </a:cubicBezTo>
                  <a:cubicBezTo>
                    <a:pt x="16902" y="5761"/>
                    <a:pt x="16991" y="5745"/>
                    <a:pt x="17081" y="5731"/>
                  </a:cubicBezTo>
                  <a:cubicBezTo>
                    <a:pt x="17454" y="5670"/>
                    <a:pt x="17817" y="5600"/>
                    <a:pt x="18172" y="5467"/>
                  </a:cubicBezTo>
                  <a:cubicBezTo>
                    <a:pt x="18811" y="5227"/>
                    <a:pt x="19441" y="4963"/>
                    <a:pt x="20079" y="4723"/>
                  </a:cubicBezTo>
                  <a:cubicBezTo>
                    <a:pt x="20383" y="4621"/>
                    <a:pt x="20692" y="4535"/>
                    <a:pt x="21003" y="4462"/>
                  </a:cubicBezTo>
                  <a:cubicBezTo>
                    <a:pt x="21201" y="4426"/>
                    <a:pt x="21398" y="4399"/>
                    <a:pt x="21597" y="4380"/>
                  </a:cubicBezTo>
                  <a:cubicBezTo>
                    <a:pt x="21672" y="4377"/>
                    <a:pt x="21745" y="4373"/>
                    <a:pt x="21819" y="4373"/>
                  </a:cubicBezTo>
                  <a:cubicBezTo>
                    <a:pt x="21844" y="4374"/>
                    <a:pt x="21870" y="4377"/>
                    <a:pt x="21895" y="4380"/>
                  </a:cubicBezTo>
                  <a:cubicBezTo>
                    <a:pt x="21917" y="4384"/>
                    <a:pt x="21938" y="4390"/>
                    <a:pt x="21958" y="4395"/>
                  </a:cubicBezTo>
                  <a:cubicBezTo>
                    <a:pt x="21975" y="4401"/>
                    <a:pt x="21991" y="4407"/>
                    <a:pt x="22007" y="4413"/>
                  </a:cubicBezTo>
                  <a:cubicBezTo>
                    <a:pt x="22043" y="4430"/>
                    <a:pt x="22077" y="4448"/>
                    <a:pt x="22112" y="4467"/>
                  </a:cubicBezTo>
                  <a:cubicBezTo>
                    <a:pt x="22151" y="4494"/>
                    <a:pt x="22191" y="4522"/>
                    <a:pt x="22229" y="4551"/>
                  </a:cubicBezTo>
                  <a:cubicBezTo>
                    <a:pt x="22257" y="4575"/>
                    <a:pt x="22283" y="4600"/>
                    <a:pt x="22309" y="4626"/>
                  </a:cubicBezTo>
                  <a:cubicBezTo>
                    <a:pt x="22327" y="4647"/>
                    <a:pt x="22343" y="4668"/>
                    <a:pt x="22360" y="4690"/>
                  </a:cubicBezTo>
                  <a:cubicBezTo>
                    <a:pt x="22397" y="4745"/>
                    <a:pt x="22432" y="4800"/>
                    <a:pt x="22466" y="4856"/>
                  </a:cubicBezTo>
                  <a:cubicBezTo>
                    <a:pt x="22515" y="4959"/>
                    <a:pt x="22556" y="5062"/>
                    <a:pt x="22596" y="5168"/>
                  </a:cubicBezTo>
                  <a:cubicBezTo>
                    <a:pt x="22615" y="5229"/>
                    <a:pt x="22632" y="5291"/>
                    <a:pt x="22649" y="5354"/>
                  </a:cubicBezTo>
                  <a:cubicBezTo>
                    <a:pt x="22655" y="5393"/>
                    <a:pt x="22661" y="5431"/>
                    <a:pt x="22665" y="5469"/>
                  </a:cubicBezTo>
                  <a:cubicBezTo>
                    <a:pt x="22673" y="5650"/>
                    <a:pt x="22673" y="5833"/>
                    <a:pt x="22669" y="6015"/>
                  </a:cubicBezTo>
                  <a:cubicBezTo>
                    <a:pt x="22660" y="6188"/>
                    <a:pt x="22644" y="6358"/>
                    <a:pt x="22621" y="6531"/>
                  </a:cubicBezTo>
                  <a:cubicBezTo>
                    <a:pt x="22602" y="6622"/>
                    <a:pt x="22580" y="6713"/>
                    <a:pt x="22554" y="6804"/>
                  </a:cubicBezTo>
                  <a:cubicBezTo>
                    <a:pt x="22556" y="6799"/>
                    <a:pt x="22557" y="6795"/>
                    <a:pt x="22559" y="6792"/>
                  </a:cubicBezTo>
                  <a:lnTo>
                    <a:pt x="22559" y="6792"/>
                  </a:lnTo>
                  <a:cubicBezTo>
                    <a:pt x="22515" y="6927"/>
                    <a:pt x="22466" y="7060"/>
                    <a:pt x="22410" y="7191"/>
                  </a:cubicBezTo>
                  <a:cubicBezTo>
                    <a:pt x="22233" y="7576"/>
                    <a:pt x="22066" y="7966"/>
                    <a:pt x="21908" y="8359"/>
                  </a:cubicBezTo>
                  <a:cubicBezTo>
                    <a:pt x="21763" y="8724"/>
                    <a:pt x="21636" y="9092"/>
                    <a:pt x="21479" y="9449"/>
                  </a:cubicBezTo>
                  <a:cubicBezTo>
                    <a:pt x="21350" y="9715"/>
                    <a:pt x="21218" y="9977"/>
                    <a:pt x="21083" y="10238"/>
                  </a:cubicBezTo>
                  <a:cubicBezTo>
                    <a:pt x="20943" y="10513"/>
                    <a:pt x="20807" y="10800"/>
                    <a:pt x="20723" y="11096"/>
                  </a:cubicBezTo>
                  <a:cubicBezTo>
                    <a:pt x="20559" y="11661"/>
                    <a:pt x="20417" y="12245"/>
                    <a:pt x="20345" y="12828"/>
                  </a:cubicBezTo>
                  <a:cubicBezTo>
                    <a:pt x="20314" y="13095"/>
                    <a:pt x="20321" y="13363"/>
                    <a:pt x="20367" y="13626"/>
                  </a:cubicBezTo>
                  <a:cubicBezTo>
                    <a:pt x="20406" y="13874"/>
                    <a:pt x="20445" y="14120"/>
                    <a:pt x="20497" y="14363"/>
                  </a:cubicBezTo>
                  <a:cubicBezTo>
                    <a:pt x="20554" y="14629"/>
                    <a:pt x="20672" y="14864"/>
                    <a:pt x="20800" y="15100"/>
                  </a:cubicBezTo>
                  <a:cubicBezTo>
                    <a:pt x="20919" y="15321"/>
                    <a:pt x="21041" y="15540"/>
                    <a:pt x="21163" y="15759"/>
                  </a:cubicBezTo>
                  <a:cubicBezTo>
                    <a:pt x="21656" y="16622"/>
                    <a:pt x="22270" y="17408"/>
                    <a:pt x="22843" y="18218"/>
                  </a:cubicBezTo>
                  <a:lnTo>
                    <a:pt x="22843" y="18218"/>
                  </a:lnTo>
                  <a:cubicBezTo>
                    <a:pt x="22836" y="18208"/>
                    <a:pt x="22828" y="18198"/>
                    <a:pt x="22821" y="18188"/>
                  </a:cubicBezTo>
                  <a:lnTo>
                    <a:pt x="22821" y="18188"/>
                  </a:lnTo>
                  <a:cubicBezTo>
                    <a:pt x="22840" y="18214"/>
                    <a:pt x="22859" y="18241"/>
                    <a:pt x="22878" y="18266"/>
                  </a:cubicBezTo>
                  <a:cubicBezTo>
                    <a:pt x="22884" y="18278"/>
                    <a:pt x="22892" y="18289"/>
                    <a:pt x="22900" y="18301"/>
                  </a:cubicBezTo>
                  <a:cubicBezTo>
                    <a:pt x="22906" y="18309"/>
                    <a:pt x="22912" y="18318"/>
                    <a:pt x="22919" y="18327"/>
                  </a:cubicBezTo>
                  <a:lnTo>
                    <a:pt x="22933" y="18349"/>
                  </a:lnTo>
                  <a:cubicBezTo>
                    <a:pt x="23070" y="18546"/>
                    <a:pt x="23201" y="18745"/>
                    <a:pt x="23320" y="18955"/>
                  </a:cubicBezTo>
                  <a:cubicBezTo>
                    <a:pt x="23377" y="19064"/>
                    <a:pt x="23427" y="19176"/>
                    <a:pt x="23472" y="19291"/>
                  </a:cubicBezTo>
                  <a:cubicBezTo>
                    <a:pt x="23482" y="19326"/>
                    <a:pt x="23493" y="19362"/>
                    <a:pt x="23502" y="19398"/>
                  </a:cubicBezTo>
                  <a:cubicBezTo>
                    <a:pt x="23506" y="19420"/>
                    <a:pt x="23510" y="19441"/>
                    <a:pt x="23513" y="19463"/>
                  </a:cubicBezTo>
                  <a:cubicBezTo>
                    <a:pt x="23513" y="19479"/>
                    <a:pt x="23513" y="19496"/>
                    <a:pt x="23513" y="19514"/>
                  </a:cubicBezTo>
                  <a:cubicBezTo>
                    <a:pt x="23510" y="19521"/>
                    <a:pt x="23509" y="19528"/>
                    <a:pt x="23509" y="19536"/>
                  </a:cubicBezTo>
                  <a:lnTo>
                    <a:pt x="23502" y="19559"/>
                  </a:lnTo>
                  <a:cubicBezTo>
                    <a:pt x="23500" y="19565"/>
                    <a:pt x="23498" y="19569"/>
                    <a:pt x="23496" y="19574"/>
                  </a:cubicBezTo>
                  <a:cubicBezTo>
                    <a:pt x="23492" y="19583"/>
                    <a:pt x="23488" y="19591"/>
                    <a:pt x="23482" y="19600"/>
                  </a:cubicBezTo>
                  <a:cubicBezTo>
                    <a:pt x="23467" y="19622"/>
                    <a:pt x="23451" y="19643"/>
                    <a:pt x="23434" y="19664"/>
                  </a:cubicBezTo>
                  <a:cubicBezTo>
                    <a:pt x="23416" y="19685"/>
                    <a:pt x="23398" y="19705"/>
                    <a:pt x="23378" y="19724"/>
                  </a:cubicBezTo>
                  <a:cubicBezTo>
                    <a:pt x="23359" y="19742"/>
                    <a:pt x="23335" y="19760"/>
                    <a:pt x="23313" y="19777"/>
                  </a:cubicBezTo>
                  <a:cubicBezTo>
                    <a:pt x="23292" y="19790"/>
                    <a:pt x="23269" y="19804"/>
                    <a:pt x="23246" y="19818"/>
                  </a:cubicBezTo>
                  <a:cubicBezTo>
                    <a:pt x="23211" y="19834"/>
                    <a:pt x="23176" y="19850"/>
                    <a:pt x="23140" y="19865"/>
                  </a:cubicBezTo>
                  <a:cubicBezTo>
                    <a:pt x="23050" y="19895"/>
                    <a:pt x="22957" y="19919"/>
                    <a:pt x="22863" y="19943"/>
                  </a:cubicBezTo>
                  <a:cubicBezTo>
                    <a:pt x="22736" y="19967"/>
                    <a:pt x="22609" y="19987"/>
                    <a:pt x="22479" y="20000"/>
                  </a:cubicBezTo>
                  <a:cubicBezTo>
                    <a:pt x="22441" y="20002"/>
                    <a:pt x="22403" y="20003"/>
                    <a:pt x="22365" y="20003"/>
                  </a:cubicBezTo>
                  <a:cubicBezTo>
                    <a:pt x="22351" y="20003"/>
                    <a:pt x="22337" y="20003"/>
                    <a:pt x="22323" y="20003"/>
                  </a:cubicBezTo>
                  <a:cubicBezTo>
                    <a:pt x="22226" y="19995"/>
                    <a:pt x="22131" y="19981"/>
                    <a:pt x="22035" y="19966"/>
                  </a:cubicBezTo>
                  <a:cubicBezTo>
                    <a:pt x="21680" y="19901"/>
                    <a:pt x="21330" y="19818"/>
                    <a:pt x="20984" y="19716"/>
                  </a:cubicBezTo>
                  <a:cubicBezTo>
                    <a:pt x="20708" y="19626"/>
                    <a:pt x="20441" y="19519"/>
                    <a:pt x="20165" y="19426"/>
                  </a:cubicBezTo>
                  <a:cubicBezTo>
                    <a:pt x="19886" y="19332"/>
                    <a:pt x="19604" y="19247"/>
                    <a:pt x="19328" y="19142"/>
                  </a:cubicBezTo>
                  <a:cubicBezTo>
                    <a:pt x="18858" y="18966"/>
                    <a:pt x="18392" y="18773"/>
                    <a:pt x="17928" y="18576"/>
                  </a:cubicBezTo>
                  <a:cubicBezTo>
                    <a:pt x="17471" y="18380"/>
                    <a:pt x="17023" y="18149"/>
                    <a:pt x="16547" y="18002"/>
                  </a:cubicBezTo>
                  <a:cubicBezTo>
                    <a:pt x="16519" y="17993"/>
                    <a:pt x="16490" y="17984"/>
                    <a:pt x="16460" y="17974"/>
                  </a:cubicBezTo>
                  <a:cubicBezTo>
                    <a:pt x="16242" y="17908"/>
                    <a:pt x="16007" y="17882"/>
                    <a:pt x="15780" y="17866"/>
                  </a:cubicBezTo>
                  <a:cubicBezTo>
                    <a:pt x="15747" y="17864"/>
                    <a:pt x="15713" y="17864"/>
                    <a:pt x="15680" y="17864"/>
                  </a:cubicBezTo>
                  <a:cubicBezTo>
                    <a:pt x="15569" y="17864"/>
                    <a:pt x="15458" y="17872"/>
                    <a:pt x="15349" y="17887"/>
                  </a:cubicBezTo>
                  <a:cubicBezTo>
                    <a:pt x="15295" y="17869"/>
                    <a:pt x="15239" y="17860"/>
                    <a:pt x="15183" y="17860"/>
                  </a:cubicBezTo>
                  <a:cubicBezTo>
                    <a:pt x="15100" y="17860"/>
                    <a:pt x="15016" y="17881"/>
                    <a:pt x="14941" y="17926"/>
                  </a:cubicBezTo>
                  <a:lnTo>
                    <a:pt x="14937" y="17926"/>
                  </a:lnTo>
                  <a:cubicBezTo>
                    <a:pt x="14784" y="18003"/>
                    <a:pt x="14612" y="18069"/>
                    <a:pt x="14493" y="18197"/>
                  </a:cubicBezTo>
                  <a:cubicBezTo>
                    <a:pt x="14490" y="18200"/>
                    <a:pt x="14488" y="18205"/>
                    <a:pt x="14486" y="18208"/>
                  </a:cubicBezTo>
                  <a:cubicBezTo>
                    <a:pt x="14477" y="18213"/>
                    <a:pt x="14467" y="18217"/>
                    <a:pt x="14459" y="18224"/>
                  </a:cubicBezTo>
                  <a:cubicBezTo>
                    <a:pt x="14390" y="18279"/>
                    <a:pt x="14348" y="18354"/>
                    <a:pt x="14318" y="18433"/>
                  </a:cubicBezTo>
                  <a:cubicBezTo>
                    <a:pt x="14310" y="18444"/>
                    <a:pt x="14300" y="18456"/>
                    <a:pt x="14292" y="18468"/>
                  </a:cubicBezTo>
                  <a:cubicBezTo>
                    <a:pt x="14231" y="18556"/>
                    <a:pt x="14171" y="18644"/>
                    <a:pt x="14110" y="18732"/>
                  </a:cubicBezTo>
                  <a:cubicBezTo>
                    <a:pt x="13974" y="18937"/>
                    <a:pt x="13854" y="19151"/>
                    <a:pt x="13732" y="19365"/>
                  </a:cubicBezTo>
                  <a:cubicBezTo>
                    <a:pt x="13490" y="19785"/>
                    <a:pt x="13298" y="20231"/>
                    <a:pt x="13112" y="20677"/>
                  </a:cubicBezTo>
                  <a:cubicBezTo>
                    <a:pt x="12922" y="21128"/>
                    <a:pt x="12743" y="21581"/>
                    <a:pt x="12575" y="22039"/>
                  </a:cubicBezTo>
                  <a:cubicBezTo>
                    <a:pt x="12422" y="22452"/>
                    <a:pt x="12311" y="22879"/>
                    <a:pt x="12132" y="23282"/>
                  </a:cubicBezTo>
                  <a:cubicBezTo>
                    <a:pt x="12090" y="23376"/>
                    <a:pt x="12041" y="23466"/>
                    <a:pt x="11986" y="23555"/>
                  </a:cubicBezTo>
                  <a:lnTo>
                    <a:pt x="11975" y="23572"/>
                  </a:lnTo>
                  <a:cubicBezTo>
                    <a:pt x="11937" y="23604"/>
                    <a:pt x="11899" y="23636"/>
                    <a:pt x="11859" y="23664"/>
                  </a:cubicBezTo>
                  <a:cubicBezTo>
                    <a:pt x="11789" y="23714"/>
                    <a:pt x="11718" y="23759"/>
                    <a:pt x="11643" y="23801"/>
                  </a:cubicBezTo>
                  <a:cubicBezTo>
                    <a:pt x="11607" y="23818"/>
                    <a:pt x="11569" y="23833"/>
                    <a:pt x="11531" y="23848"/>
                  </a:cubicBezTo>
                  <a:cubicBezTo>
                    <a:pt x="11488" y="23862"/>
                    <a:pt x="11444" y="23874"/>
                    <a:pt x="11397" y="23887"/>
                  </a:cubicBezTo>
                  <a:cubicBezTo>
                    <a:pt x="11329" y="23902"/>
                    <a:pt x="11260" y="23913"/>
                    <a:pt x="11189" y="23921"/>
                  </a:cubicBezTo>
                  <a:cubicBezTo>
                    <a:pt x="11180" y="23922"/>
                    <a:pt x="11170" y="23922"/>
                    <a:pt x="11160" y="23922"/>
                  </a:cubicBezTo>
                  <a:lnTo>
                    <a:pt x="11158" y="23922"/>
                  </a:lnTo>
                  <a:cubicBezTo>
                    <a:pt x="11020" y="23871"/>
                    <a:pt x="10881" y="23816"/>
                    <a:pt x="10745" y="23755"/>
                  </a:cubicBezTo>
                  <a:cubicBezTo>
                    <a:pt x="10711" y="23739"/>
                    <a:pt x="10679" y="23720"/>
                    <a:pt x="10645" y="23700"/>
                  </a:cubicBezTo>
                  <a:cubicBezTo>
                    <a:pt x="10635" y="23692"/>
                    <a:pt x="10623" y="23685"/>
                    <a:pt x="10614" y="23677"/>
                  </a:cubicBezTo>
                  <a:cubicBezTo>
                    <a:pt x="10608" y="23672"/>
                    <a:pt x="10602" y="23666"/>
                    <a:pt x="10597" y="23661"/>
                  </a:cubicBezTo>
                  <a:cubicBezTo>
                    <a:pt x="10559" y="23616"/>
                    <a:pt x="10525" y="23567"/>
                    <a:pt x="10490" y="23523"/>
                  </a:cubicBezTo>
                  <a:cubicBezTo>
                    <a:pt x="10455" y="23463"/>
                    <a:pt x="10418" y="23401"/>
                    <a:pt x="10383" y="23341"/>
                  </a:cubicBezTo>
                  <a:cubicBezTo>
                    <a:pt x="10332" y="23241"/>
                    <a:pt x="10286" y="23140"/>
                    <a:pt x="10243" y="23037"/>
                  </a:cubicBezTo>
                  <a:cubicBezTo>
                    <a:pt x="10141" y="22723"/>
                    <a:pt x="10063" y="22408"/>
                    <a:pt x="9976" y="22093"/>
                  </a:cubicBezTo>
                  <a:cubicBezTo>
                    <a:pt x="9891" y="21779"/>
                    <a:pt x="9806" y="21462"/>
                    <a:pt x="9728" y="21146"/>
                  </a:cubicBezTo>
                  <a:lnTo>
                    <a:pt x="9728" y="21146"/>
                  </a:lnTo>
                  <a:cubicBezTo>
                    <a:pt x="9729" y="21147"/>
                    <a:pt x="9729" y="21151"/>
                    <a:pt x="9731" y="21156"/>
                  </a:cubicBezTo>
                  <a:cubicBezTo>
                    <a:pt x="9729" y="21146"/>
                    <a:pt x="9728" y="21139"/>
                    <a:pt x="9726" y="21130"/>
                  </a:cubicBezTo>
                  <a:cubicBezTo>
                    <a:pt x="9722" y="21118"/>
                    <a:pt x="9720" y="21107"/>
                    <a:pt x="9716" y="21094"/>
                  </a:cubicBezTo>
                  <a:lnTo>
                    <a:pt x="9716" y="21098"/>
                  </a:lnTo>
                  <a:cubicBezTo>
                    <a:pt x="9623" y="20678"/>
                    <a:pt x="9549" y="20253"/>
                    <a:pt x="9453" y="19833"/>
                  </a:cubicBezTo>
                  <a:cubicBezTo>
                    <a:pt x="9350" y="19377"/>
                    <a:pt x="9234" y="18923"/>
                    <a:pt x="9093" y="18476"/>
                  </a:cubicBezTo>
                  <a:cubicBezTo>
                    <a:pt x="9024" y="18255"/>
                    <a:pt x="8941" y="18034"/>
                    <a:pt x="8850" y="17817"/>
                  </a:cubicBezTo>
                  <a:cubicBezTo>
                    <a:pt x="8739" y="17552"/>
                    <a:pt x="8622" y="17283"/>
                    <a:pt x="8459" y="17044"/>
                  </a:cubicBezTo>
                  <a:cubicBezTo>
                    <a:pt x="8223" y="16703"/>
                    <a:pt x="7884" y="16466"/>
                    <a:pt x="7521" y="16280"/>
                  </a:cubicBezTo>
                  <a:cubicBezTo>
                    <a:pt x="7325" y="16178"/>
                    <a:pt x="7122" y="16098"/>
                    <a:pt x="6923" y="16008"/>
                  </a:cubicBezTo>
                  <a:cubicBezTo>
                    <a:pt x="6605" y="15852"/>
                    <a:pt x="6292" y="15680"/>
                    <a:pt x="5965" y="15551"/>
                  </a:cubicBezTo>
                  <a:cubicBezTo>
                    <a:pt x="5629" y="15419"/>
                    <a:pt x="5287" y="15313"/>
                    <a:pt x="4941" y="15215"/>
                  </a:cubicBezTo>
                  <a:cubicBezTo>
                    <a:pt x="4245" y="15019"/>
                    <a:pt x="3545" y="14845"/>
                    <a:pt x="2851" y="14652"/>
                  </a:cubicBezTo>
                  <a:cubicBezTo>
                    <a:pt x="2521" y="14546"/>
                    <a:pt x="2197" y="14422"/>
                    <a:pt x="1878" y="14284"/>
                  </a:cubicBezTo>
                  <a:cubicBezTo>
                    <a:pt x="1770" y="14227"/>
                    <a:pt x="1663" y="14171"/>
                    <a:pt x="1560" y="14106"/>
                  </a:cubicBezTo>
                  <a:cubicBezTo>
                    <a:pt x="1490" y="14058"/>
                    <a:pt x="1424" y="14009"/>
                    <a:pt x="1358" y="13957"/>
                  </a:cubicBezTo>
                  <a:cubicBezTo>
                    <a:pt x="1312" y="13914"/>
                    <a:pt x="1265" y="13871"/>
                    <a:pt x="1223" y="13825"/>
                  </a:cubicBezTo>
                  <a:cubicBezTo>
                    <a:pt x="1194" y="13793"/>
                    <a:pt x="1167" y="13760"/>
                    <a:pt x="1142" y="13724"/>
                  </a:cubicBezTo>
                  <a:cubicBezTo>
                    <a:pt x="1121" y="13696"/>
                    <a:pt x="1103" y="13666"/>
                    <a:pt x="1087" y="13634"/>
                  </a:cubicBezTo>
                  <a:lnTo>
                    <a:pt x="1087" y="13634"/>
                  </a:lnTo>
                  <a:cubicBezTo>
                    <a:pt x="1097" y="13653"/>
                    <a:pt x="1105" y="13672"/>
                    <a:pt x="1115" y="13690"/>
                  </a:cubicBezTo>
                  <a:cubicBezTo>
                    <a:pt x="1094" y="13652"/>
                    <a:pt x="1073" y="13612"/>
                    <a:pt x="1055" y="13573"/>
                  </a:cubicBezTo>
                  <a:cubicBezTo>
                    <a:pt x="1045" y="13536"/>
                    <a:pt x="1034" y="13498"/>
                    <a:pt x="1023" y="13461"/>
                  </a:cubicBezTo>
                  <a:cubicBezTo>
                    <a:pt x="1016" y="13422"/>
                    <a:pt x="1008" y="13383"/>
                    <a:pt x="1003" y="13343"/>
                  </a:cubicBezTo>
                  <a:cubicBezTo>
                    <a:pt x="998" y="13302"/>
                    <a:pt x="999" y="13259"/>
                    <a:pt x="999" y="13219"/>
                  </a:cubicBezTo>
                  <a:cubicBezTo>
                    <a:pt x="1003" y="13193"/>
                    <a:pt x="1005" y="13166"/>
                    <a:pt x="1008" y="13140"/>
                  </a:cubicBezTo>
                  <a:lnTo>
                    <a:pt x="1008" y="13140"/>
                  </a:lnTo>
                  <a:cubicBezTo>
                    <a:pt x="1004" y="13152"/>
                    <a:pt x="1002" y="13163"/>
                    <a:pt x="1000" y="13174"/>
                  </a:cubicBezTo>
                  <a:lnTo>
                    <a:pt x="1000" y="13173"/>
                  </a:lnTo>
                  <a:cubicBezTo>
                    <a:pt x="1006" y="13133"/>
                    <a:pt x="1015" y="13093"/>
                    <a:pt x="1027" y="13055"/>
                  </a:cubicBezTo>
                  <a:cubicBezTo>
                    <a:pt x="1032" y="13037"/>
                    <a:pt x="1038" y="13019"/>
                    <a:pt x="1047" y="13002"/>
                  </a:cubicBezTo>
                  <a:cubicBezTo>
                    <a:pt x="1056" y="12987"/>
                    <a:pt x="1064" y="12970"/>
                    <a:pt x="1071" y="12954"/>
                  </a:cubicBezTo>
                  <a:cubicBezTo>
                    <a:pt x="1083" y="12938"/>
                    <a:pt x="1097" y="12921"/>
                    <a:pt x="1109" y="12904"/>
                  </a:cubicBezTo>
                  <a:cubicBezTo>
                    <a:pt x="1159" y="12848"/>
                    <a:pt x="1211" y="12796"/>
                    <a:pt x="1263" y="12745"/>
                  </a:cubicBezTo>
                  <a:cubicBezTo>
                    <a:pt x="1401" y="12627"/>
                    <a:pt x="1543" y="12516"/>
                    <a:pt x="1689" y="12411"/>
                  </a:cubicBezTo>
                  <a:lnTo>
                    <a:pt x="1689" y="12411"/>
                  </a:lnTo>
                  <a:cubicBezTo>
                    <a:pt x="1688" y="12411"/>
                    <a:pt x="1686" y="12412"/>
                    <a:pt x="1684" y="12414"/>
                  </a:cubicBezTo>
                  <a:cubicBezTo>
                    <a:pt x="1874" y="12282"/>
                    <a:pt x="2071" y="12161"/>
                    <a:pt x="2272" y="12050"/>
                  </a:cubicBezTo>
                  <a:cubicBezTo>
                    <a:pt x="2691" y="11845"/>
                    <a:pt x="3129" y="11679"/>
                    <a:pt x="3536" y="11458"/>
                  </a:cubicBezTo>
                  <a:cubicBezTo>
                    <a:pt x="3948" y="11235"/>
                    <a:pt x="4352" y="10999"/>
                    <a:pt x="4758" y="10770"/>
                  </a:cubicBezTo>
                  <a:cubicBezTo>
                    <a:pt x="5167" y="10539"/>
                    <a:pt x="5576" y="10309"/>
                    <a:pt x="5973" y="10056"/>
                  </a:cubicBezTo>
                  <a:cubicBezTo>
                    <a:pt x="6279" y="9860"/>
                    <a:pt x="6585" y="9649"/>
                    <a:pt x="6822" y="9369"/>
                  </a:cubicBezTo>
                  <a:cubicBezTo>
                    <a:pt x="7043" y="9109"/>
                    <a:pt x="7228" y="8828"/>
                    <a:pt x="7392" y="8531"/>
                  </a:cubicBezTo>
                  <a:cubicBezTo>
                    <a:pt x="7648" y="8071"/>
                    <a:pt x="7808" y="7552"/>
                    <a:pt x="7920" y="7042"/>
                  </a:cubicBezTo>
                  <a:cubicBezTo>
                    <a:pt x="8035" y="6510"/>
                    <a:pt x="8124" y="5980"/>
                    <a:pt x="8200" y="5443"/>
                  </a:cubicBezTo>
                  <a:cubicBezTo>
                    <a:pt x="8269" y="4947"/>
                    <a:pt x="8338" y="4450"/>
                    <a:pt x="8380" y="3951"/>
                  </a:cubicBezTo>
                  <a:cubicBezTo>
                    <a:pt x="8405" y="3646"/>
                    <a:pt x="8424" y="3342"/>
                    <a:pt x="8452" y="3039"/>
                  </a:cubicBezTo>
                  <a:cubicBezTo>
                    <a:pt x="8451" y="2980"/>
                    <a:pt x="8450" y="2920"/>
                    <a:pt x="8451" y="2859"/>
                  </a:cubicBezTo>
                  <a:lnTo>
                    <a:pt x="8451" y="2859"/>
                  </a:lnTo>
                  <a:lnTo>
                    <a:pt x="8451" y="2890"/>
                  </a:lnTo>
                  <a:cubicBezTo>
                    <a:pt x="8451" y="2860"/>
                    <a:pt x="8452" y="2831"/>
                    <a:pt x="8452" y="2802"/>
                  </a:cubicBezTo>
                  <a:cubicBezTo>
                    <a:pt x="8452" y="2669"/>
                    <a:pt x="8457" y="2534"/>
                    <a:pt x="8470" y="2402"/>
                  </a:cubicBezTo>
                  <a:cubicBezTo>
                    <a:pt x="8470" y="2395"/>
                    <a:pt x="8470" y="2388"/>
                    <a:pt x="8472" y="2381"/>
                  </a:cubicBezTo>
                  <a:cubicBezTo>
                    <a:pt x="8497" y="2181"/>
                    <a:pt x="8521" y="1981"/>
                    <a:pt x="8578" y="1787"/>
                  </a:cubicBezTo>
                  <a:cubicBezTo>
                    <a:pt x="8579" y="1783"/>
                    <a:pt x="8580" y="1780"/>
                    <a:pt x="8581" y="1777"/>
                  </a:cubicBezTo>
                  <a:cubicBezTo>
                    <a:pt x="8593" y="1733"/>
                    <a:pt x="8610" y="1692"/>
                    <a:pt x="8630" y="1653"/>
                  </a:cubicBezTo>
                  <a:cubicBezTo>
                    <a:pt x="8653" y="1580"/>
                    <a:pt x="8674" y="1510"/>
                    <a:pt x="8699" y="1438"/>
                  </a:cubicBezTo>
                  <a:cubicBezTo>
                    <a:pt x="8720" y="1386"/>
                    <a:pt x="8741" y="1337"/>
                    <a:pt x="8767" y="1286"/>
                  </a:cubicBezTo>
                  <a:cubicBezTo>
                    <a:pt x="8771" y="1277"/>
                    <a:pt x="8776" y="1267"/>
                    <a:pt x="8783" y="1260"/>
                  </a:cubicBezTo>
                  <a:cubicBezTo>
                    <a:pt x="8790" y="1252"/>
                    <a:pt x="8797" y="1244"/>
                    <a:pt x="8802" y="1235"/>
                  </a:cubicBezTo>
                  <a:cubicBezTo>
                    <a:pt x="8808" y="1230"/>
                    <a:pt x="8816" y="1223"/>
                    <a:pt x="8821" y="1218"/>
                  </a:cubicBezTo>
                  <a:cubicBezTo>
                    <a:pt x="8871" y="1177"/>
                    <a:pt x="8926" y="1141"/>
                    <a:pt x="8981" y="1104"/>
                  </a:cubicBezTo>
                  <a:cubicBezTo>
                    <a:pt x="9045" y="1064"/>
                    <a:pt x="9111" y="1027"/>
                    <a:pt x="9179" y="994"/>
                  </a:cubicBezTo>
                  <a:cubicBezTo>
                    <a:pt x="9195" y="988"/>
                    <a:pt x="9208" y="983"/>
                    <a:pt x="9224" y="977"/>
                  </a:cubicBezTo>
                  <a:cubicBezTo>
                    <a:pt x="9225" y="977"/>
                    <a:pt x="9227" y="975"/>
                    <a:pt x="9229" y="975"/>
                  </a:cubicBezTo>
                  <a:cubicBezTo>
                    <a:pt x="9232" y="975"/>
                    <a:pt x="9234" y="976"/>
                    <a:pt x="9236" y="976"/>
                  </a:cubicBezTo>
                  <a:cubicBezTo>
                    <a:pt x="9241" y="976"/>
                    <a:pt x="9246" y="975"/>
                    <a:pt x="9252" y="974"/>
                  </a:cubicBezTo>
                  <a:close/>
                  <a:moveTo>
                    <a:pt x="9277" y="1"/>
                  </a:moveTo>
                  <a:cubicBezTo>
                    <a:pt x="9182" y="1"/>
                    <a:pt x="9088" y="9"/>
                    <a:pt x="8995" y="27"/>
                  </a:cubicBezTo>
                  <a:cubicBezTo>
                    <a:pt x="8882" y="48"/>
                    <a:pt x="8773" y="105"/>
                    <a:pt x="8671" y="156"/>
                  </a:cubicBezTo>
                  <a:cubicBezTo>
                    <a:pt x="8560" y="209"/>
                    <a:pt x="8458" y="280"/>
                    <a:pt x="8353" y="347"/>
                  </a:cubicBezTo>
                  <a:cubicBezTo>
                    <a:pt x="8152" y="483"/>
                    <a:pt x="7985" y="660"/>
                    <a:pt x="7881" y="878"/>
                  </a:cubicBezTo>
                  <a:cubicBezTo>
                    <a:pt x="7828" y="989"/>
                    <a:pt x="7781" y="1103"/>
                    <a:pt x="7741" y="1219"/>
                  </a:cubicBezTo>
                  <a:cubicBezTo>
                    <a:pt x="7661" y="1461"/>
                    <a:pt x="7599" y="1708"/>
                    <a:pt x="7579" y="1964"/>
                  </a:cubicBezTo>
                  <a:cubicBezTo>
                    <a:pt x="7572" y="2061"/>
                    <a:pt x="7573" y="2161"/>
                    <a:pt x="7573" y="2259"/>
                  </a:cubicBezTo>
                  <a:cubicBezTo>
                    <a:pt x="7531" y="2467"/>
                    <a:pt x="7501" y="2677"/>
                    <a:pt x="7483" y="2889"/>
                  </a:cubicBezTo>
                  <a:cubicBezTo>
                    <a:pt x="7457" y="3230"/>
                    <a:pt x="7440" y="3574"/>
                    <a:pt x="7405" y="3915"/>
                  </a:cubicBezTo>
                  <a:cubicBezTo>
                    <a:pt x="7331" y="4582"/>
                    <a:pt x="7245" y="5248"/>
                    <a:pt x="7146" y="5914"/>
                  </a:cubicBezTo>
                  <a:cubicBezTo>
                    <a:pt x="7067" y="6390"/>
                    <a:pt x="6963" y="6862"/>
                    <a:pt x="6835" y="7327"/>
                  </a:cubicBezTo>
                  <a:cubicBezTo>
                    <a:pt x="6781" y="7493"/>
                    <a:pt x="6722" y="7652"/>
                    <a:pt x="6659" y="7814"/>
                  </a:cubicBezTo>
                  <a:cubicBezTo>
                    <a:pt x="6558" y="8020"/>
                    <a:pt x="6446" y="8217"/>
                    <a:pt x="6325" y="8413"/>
                  </a:cubicBezTo>
                  <a:cubicBezTo>
                    <a:pt x="6267" y="8500"/>
                    <a:pt x="6204" y="8583"/>
                    <a:pt x="6140" y="8665"/>
                  </a:cubicBezTo>
                  <a:cubicBezTo>
                    <a:pt x="6080" y="8732"/>
                    <a:pt x="6017" y="8799"/>
                    <a:pt x="5953" y="8863"/>
                  </a:cubicBezTo>
                  <a:cubicBezTo>
                    <a:pt x="5889" y="8919"/>
                    <a:pt x="5822" y="8973"/>
                    <a:pt x="5755" y="9027"/>
                  </a:cubicBezTo>
                  <a:cubicBezTo>
                    <a:pt x="5318" y="9326"/>
                    <a:pt x="4860" y="9589"/>
                    <a:pt x="4401" y="9850"/>
                  </a:cubicBezTo>
                  <a:cubicBezTo>
                    <a:pt x="3956" y="10098"/>
                    <a:pt x="3516" y="10358"/>
                    <a:pt x="3066" y="10602"/>
                  </a:cubicBezTo>
                  <a:cubicBezTo>
                    <a:pt x="2739" y="10766"/>
                    <a:pt x="2406" y="10909"/>
                    <a:pt x="2075" y="11060"/>
                  </a:cubicBezTo>
                  <a:cubicBezTo>
                    <a:pt x="1740" y="11215"/>
                    <a:pt x="1427" y="11403"/>
                    <a:pt x="1127" y="11613"/>
                  </a:cubicBezTo>
                  <a:cubicBezTo>
                    <a:pt x="898" y="11774"/>
                    <a:pt x="666" y="11948"/>
                    <a:pt x="472" y="12151"/>
                  </a:cubicBezTo>
                  <a:cubicBezTo>
                    <a:pt x="251" y="12389"/>
                    <a:pt x="104" y="12654"/>
                    <a:pt x="48" y="12977"/>
                  </a:cubicBezTo>
                  <a:cubicBezTo>
                    <a:pt x="0" y="13255"/>
                    <a:pt x="19" y="13573"/>
                    <a:pt x="116" y="13839"/>
                  </a:cubicBezTo>
                  <a:cubicBezTo>
                    <a:pt x="227" y="14135"/>
                    <a:pt x="399" y="14406"/>
                    <a:pt x="638" y="14620"/>
                  </a:cubicBezTo>
                  <a:cubicBezTo>
                    <a:pt x="878" y="14835"/>
                    <a:pt x="1144" y="15005"/>
                    <a:pt x="1434" y="15150"/>
                  </a:cubicBezTo>
                  <a:cubicBezTo>
                    <a:pt x="1687" y="15276"/>
                    <a:pt x="1956" y="15377"/>
                    <a:pt x="2221" y="15472"/>
                  </a:cubicBezTo>
                  <a:cubicBezTo>
                    <a:pt x="2721" y="15650"/>
                    <a:pt x="3240" y="15771"/>
                    <a:pt x="3752" y="15908"/>
                  </a:cubicBezTo>
                  <a:cubicBezTo>
                    <a:pt x="4222" y="16035"/>
                    <a:pt x="4694" y="16155"/>
                    <a:pt x="5162" y="16295"/>
                  </a:cubicBezTo>
                  <a:cubicBezTo>
                    <a:pt x="5397" y="16376"/>
                    <a:pt x="5623" y="16463"/>
                    <a:pt x="5849" y="16563"/>
                  </a:cubicBezTo>
                  <a:lnTo>
                    <a:pt x="5859" y="16568"/>
                  </a:lnTo>
                  <a:lnTo>
                    <a:pt x="5868" y="16572"/>
                  </a:lnTo>
                  <a:lnTo>
                    <a:pt x="5864" y="16570"/>
                  </a:lnTo>
                  <a:lnTo>
                    <a:pt x="5869" y="16572"/>
                  </a:lnTo>
                  <a:cubicBezTo>
                    <a:pt x="5876" y="16575"/>
                    <a:pt x="5882" y="16577"/>
                    <a:pt x="5888" y="16582"/>
                  </a:cubicBezTo>
                  <a:cubicBezTo>
                    <a:pt x="5884" y="16579"/>
                    <a:pt x="5881" y="16577"/>
                    <a:pt x="5877" y="16576"/>
                  </a:cubicBezTo>
                  <a:lnTo>
                    <a:pt x="5877" y="16576"/>
                  </a:lnTo>
                  <a:cubicBezTo>
                    <a:pt x="6075" y="16675"/>
                    <a:pt x="6274" y="16776"/>
                    <a:pt x="6472" y="16874"/>
                  </a:cubicBezTo>
                  <a:cubicBezTo>
                    <a:pt x="6652" y="16960"/>
                    <a:pt x="6840" y="17039"/>
                    <a:pt x="7022" y="17119"/>
                  </a:cubicBezTo>
                  <a:cubicBezTo>
                    <a:pt x="7119" y="17170"/>
                    <a:pt x="7212" y="17221"/>
                    <a:pt x="7305" y="17275"/>
                  </a:cubicBezTo>
                  <a:cubicBezTo>
                    <a:pt x="7363" y="17314"/>
                    <a:pt x="7420" y="17355"/>
                    <a:pt x="7475" y="17398"/>
                  </a:cubicBezTo>
                  <a:cubicBezTo>
                    <a:pt x="7518" y="17435"/>
                    <a:pt x="7557" y="17477"/>
                    <a:pt x="7597" y="17519"/>
                  </a:cubicBezTo>
                  <a:cubicBezTo>
                    <a:pt x="7611" y="17536"/>
                    <a:pt x="7627" y="17555"/>
                    <a:pt x="7640" y="17574"/>
                  </a:cubicBezTo>
                  <a:cubicBezTo>
                    <a:pt x="7678" y="17629"/>
                    <a:pt x="7712" y="17686"/>
                    <a:pt x="7744" y="17743"/>
                  </a:cubicBezTo>
                  <a:cubicBezTo>
                    <a:pt x="7862" y="17982"/>
                    <a:pt x="7969" y="18226"/>
                    <a:pt x="8062" y="18475"/>
                  </a:cubicBezTo>
                  <a:cubicBezTo>
                    <a:pt x="8235" y="18974"/>
                    <a:pt x="8368" y="19482"/>
                    <a:pt x="8493" y="19995"/>
                  </a:cubicBezTo>
                  <a:lnTo>
                    <a:pt x="8493" y="19996"/>
                  </a:lnTo>
                  <a:lnTo>
                    <a:pt x="8494" y="20002"/>
                  </a:lnTo>
                  <a:lnTo>
                    <a:pt x="8494" y="20002"/>
                  </a:lnTo>
                  <a:cubicBezTo>
                    <a:pt x="8494" y="20002"/>
                    <a:pt x="8494" y="20002"/>
                    <a:pt x="8494" y="20001"/>
                  </a:cubicBezTo>
                  <a:lnTo>
                    <a:pt x="8494" y="20001"/>
                  </a:lnTo>
                  <a:cubicBezTo>
                    <a:pt x="8495" y="20005"/>
                    <a:pt x="8495" y="20008"/>
                    <a:pt x="8496" y="20012"/>
                  </a:cubicBezTo>
                  <a:cubicBezTo>
                    <a:pt x="8499" y="20025"/>
                    <a:pt x="8504" y="20039"/>
                    <a:pt x="8507" y="20054"/>
                  </a:cubicBezTo>
                  <a:cubicBezTo>
                    <a:pt x="8504" y="20046"/>
                    <a:pt x="8502" y="20037"/>
                    <a:pt x="8500" y="20028"/>
                  </a:cubicBezTo>
                  <a:lnTo>
                    <a:pt x="8500" y="20028"/>
                  </a:lnTo>
                  <a:cubicBezTo>
                    <a:pt x="8583" y="20400"/>
                    <a:pt x="8644" y="20778"/>
                    <a:pt x="8731" y="21149"/>
                  </a:cubicBezTo>
                  <a:cubicBezTo>
                    <a:pt x="8827" y="21561"/>
                    <a:pt x="8934" y="21967"/>
                    <a:pt x="9043" y="22375"/>
                  </a:cubicBezTo>
                  <a:cubicBezTo>
                    <a:pt x="9096" y="22572"/>
                    <a:pt x="9147" y="22771"/>
                    <a:pt x="9202" y="22968"/>
                  </a:cubicBezTo>
                  <a:cubicBezTo>
                    <a:pt x="9255" y="23156"/>
                    <a:pt x="9309" y="23353"/>
                    <a:pt x="9390" y="23532"/>
                  </a:cubicBezTo>
                  <a:cubicBezTo>
                    <a:pt x="9484" y="23729"/>
                    <a:pt x="9582" y="23923"/>
                    <a:pt x="9710" y="24103"/>
                  </a:cubicBezTo>
                  <a:cubicBezTo>
                    <a:pt x="9796" y="24223"/>
                    <a:pt x="9888" y="24338"/>
                    <a:pt x="10003" y="24433"/>
                  </a:cubicBezTo>
                  <a:cubicBezTo>
                    <a:pt x="10135" y="24544"/>
                    <a:pt x="10289" y="24622"/>
                    <a:pt x="10448" y="24689"/>
                  </a:cubicBezTo>
                  <a:cubicBezTo>
                    <a:pt x="10564" y="24739"/>
                    <a:pt x="10681" y="24785"/>
                    <a:pt x="10801" y="24829"/>
                  </a:cubicBezTo>
                  <a:cubicBezTo>
                    <a:pt x="10909" y="24869"/>
                    <a:pt x="11023" y="24898"/>
                    <a:pt x="11139" y="24901"/>
                  </a:cubicBezTo>
                  <a:cubicBezTo>
                    <a:pt x="11154" y="24901"/>
                    <a:pt x="11167" y="24899"/>
                    <a:pt x="11181" y="24899"/>
                  </a:cubicBezTo>
                  <a:cubicBezTo>
                    <a:pt x="11185" y="24899"/>
                    <a:pt x="11188" y="24899"/>
                    <a:pt x="11191" y="24900"/>
                  </a:cubicBezTo>
                  <a:cubicBezTo>
                    <a:pt x="11279" y="24893"/>
                    <a:pt x="11365" y="24882"/>
                    <a:pt x="11451" y="24870"/>
                  </a:cubicBezTo>
                  <a:cubicBezTo>
                    <a:pt x="11828" y="24816"/>
                    <a:pt x="12177" y="24650"/>
                    <a:pt x="12478" y="24422"/>
                  </a:cubicBezTo>
                  <a:cubicBezTo>
                    <a:pt x="12636" y="24300"/>
                    <a:pt x="12771" y="24162"/>
                    <a:pt x="12871" y="23984"/>
                  </a:cubicBezTo>
                  <a:cubicBezTo>
                    <a:pt x="12954" y="23837"/>
                    <a:pt x="13028" y="23685"/>
                    <a:pt x="13093" y="23529"/>
                  </a:cubicBezTo>
                  <a:cubicBezTo>
                    <a:pt x="13180" y="23318"/>
                    <a:pt x="13251" y="23100"/>
                    <a:pt x="13321" y="22883"/>
                  </a:cubicBezTo>
                  <a:cubicBezTo>
                    <a:pt x="13468" y="22429"/>
                    <a:pt x="13641" y="21987"/>
                    <a:pt x="13815" y="21542"/>
                  </a:cubicBezTo>
                  <a:cubicBezTo>
                    <a:pt x="13976" y="21130"/>
                    <a:pt x="14148" y="20725"/>
                    <a:pt x="14330" y="20324"/>
                  </a:cubicBezTo>
                  <a:cubicBezTo>
                    <a:pt x="14332" y="20317"/>
                    <a:pt x="14336" y="20312"/>
                    <a:pt x="14337" y="20306"/>
                  </a:cubicBezTo>
                  <a:cubicBezTo>
                    <a:pt x="14343" y="20296"/>
                    <a:pt x="14348" y="20284"/>
                    <a:pt x="14354" y="20273"/>
                  </a:cubicBezTo>
                  <a:cubicBezTo>
                    <a:pt x="14507" y="19965"/>
                    <a:pt x="14674" y="19665"/>
                    <a:pt x="14855" y="19375"/>
                  </a:cubicBezTo>
                  <a:cubicBezTo>
                    <a:pt x="14949" y="19233"/>
                    <a:pt x="15044" y="19088"/>
                    <a:pt x="15143" y="18949"/>
                  </a:cubicBezTo>
                  <a:cubicBezTo>
                    <a:pt x="15160" y="18942"/>
                    <a:pt x="15177" y="18935"/>
                    <a:pt x="15194" y="18928"/>
                  </a:cubicBezTo>
                  <a:cubicBezTo>
                    <a:pt x="15253" y="18906"/>
                    <a:pt x="15313" y="18886"/>
                    <a:pt x="15372" y="18864"/>
                  </a:cubicBezTo>
                  <a:lnTo>
                    <a:pt x="15375" y="18863"/>
                  </a:lnTo>
                  <a:cubicBezTo>
                    <a:pt x="15411" y="18857"/>
                    <a:pt x="15447" y="18849"/>
                    <a:pt x="15483" y="18841"/>
                  </a:cubicBezTo>
                  <a:lnTo>
                    <a:pt x="15514" y="18837"/>
                  </a:lnTo>
                  <a:cubicBezTo>
                    <a:pt x="15544" y="18835"/>
                    <a:pt x="15574" y="18835"/>
                    <a:pt x="15604" y="18835"/>
                  </a:cubicBezTo>
                  <a:cubicBezTo>
                    <a:pt x="15625" y="18835"/>
                    <a:pt x="15646" y="18835"/>
                    <a:pt x="15667" y="18836"/>
                  </a:cubicBezTo>
                  <a:cubicBezTo>
                    <a:pt x="15793" y="18844"/>
                    <a:pt x="15918" y="18857"/>
                    <a:pt x="16043" y="18875"/>
                  </a:cubicBezTo>
                  <a:cubicBezTo>
                    <a:pt x="16106" y="18889"/>
                    <a:pt x="16171" y="18904"/>
                    <a:pt x="16233" y="18923"/>
                  </a:cubicBezTo>
                  <a:lnTo>
                    <a:pt x="16239" y="18924"/>
                  </a:lnTo>
                  <a:lnTo>
                    <a:pt x="16249" y="18927"/>
                  </a:lnTo>
                  <a:cubicBezTo>
                    <a:pt x="16262" y="18933"/>
                    <a:pt x="16275" y="18937"/>
                    <a:pt x="16289" y="18941"/>
                  </a:cubicBezTo>
                  <a:cubicBezTo>
                    <a:pt x="16673" y="19075"/>
                    <a:pt x="17038" y="19250"/>
                    <a:pt x="17410" y="19413"/>
                  </a:cubicBezTo>
                  <a:cubicBezTo>
                    <a:pt x="17790" y="19578"/>
                    <a:pt x="18175" y="19733"/>
                    <a:pt x="18561" y="19886"/>
                  </a:cubicBezTo>
                  <a:cubicBezTo>
                    <a:pt x="18959" y="20046"/>
                    <a:pt x="19364" y="20184"/>
                    <a:pt x="19770" y="20320"/>
                  </a:cubicBezTo>
                  <a:cubicBezTo>
                    <a:pt x="20158" y="20451"/>
                    <a:pt x="20537" y="20604"/>
                    <a:pt x="20932" y="20712"/>
                  </a:cubicBezTo>
                  <a:cubicBezTo>
                    <a:pt x="21177" y="20782"/>
                    <a:pt x="21422" y="20842"/>
                    <a:pt x="21674" y="20889"/>
                  </a:cubicBezTo>
                  <a:cubicBezTo>
                    <a:pt x="21909" y="20934"/>
                    <a:pt x="22142" y="20972"/>
                    <a:pt x="22378" y="20976"/>
                  </a:cubicBezTo>
                  <a:cubicBezTo>
                    <a:pt x="22387" y="20976"/>
                    <a:pt x="22396" y="20976"/>
                    <a:pt x="22405" y="20976"/>
                  </a:cubicBezTo>
                  <a:cubicBezTo>
                    <a:pt x="22483" y="20976"/>
                    <a:pt x="22562" y="20971"/>
                    <a:pt x="22640" y="20964"/>
                  </a:cubicBezTo>
                  <a:cubicBezTo>
                    <a:pt x="22914" y="20936"/>
                    <a:pt x="23185" y="20879"/>
                    <a:pt x="23446" y="20790"/>
                  </a:cubicBezTo>
                  <a:cubicBezTo>
                    <a:pt x="23719" y="20695"/>
                    <a:pt x="23964" y="20533"/>
                    <a:pt x="24159" y="20319"/>
                  </a:cubicBezTo>
                  <a:cubicBezTo>
                    <a:pt x="24327" y="20134"/>
                    <a:pt x="24466" y="19882"/>
                    <a:pt x="24483" y="19628"/>
                  </a:cubicBezTo>
                  <a:cubicBezTo>
                    <a:pt x="24504" y="19294"/>
                    <a:pt x="24419" y="18965"/>
                    <a:pt x="24265" y="18665"/>
                  </a:cubicBezTo>
                  <a:cubicBezTo>
                    <a:pt x="24205" y="18548"/>
                    <a:pt x="24143" y="18433"/>
                    <a:pt x="24078" y="18317"/>
                  </a:cubicBezTo>
                  <a:cubicBezTo>
                    <a:pt x="24016" y="18206"/>
                    <a:pt x="23944" y="18099"/>
                    <a:pt x="23872" y="17994"/>
                  </a:cubicBezTo>
                  <a:cubicBezTo>
                    <a:pt x="23814" y="17906"/>
                    <a:pt x="23755" y="17804"/>
                    <a:pt x="23684" y="17722"/>
                  </a:cubicBezTo>
                  <a:lnTo>
                    <a:pt x="23675" y="17710"/>
                  </a:lnTo>
                  <a:lnTo>
                    <a:pt x="23674" y="17708"/>
                  </a:lnTo>
                  <a:cubicBezTo>
                    <a:pt x="23653" y="17678"/>
                    <a:pt x="23630" y="17649"/>
                    <a:pt x="23610" y="17620"/>
                  </a:cubicBezTo>
                  <a:lnTo>
                    <a:pt x="23610" y="17620"/>
                  </a:lnTo>
                  <a:cubicBezTo>
                    <a:pt x="23619" y="17631"/>
                    <a:pt x="23627" y="17643"/>
                    <a:pt x="23637" y="17655"/>
                  </a:cubicBezTo>
                  <a:cubicBezTo>
                    <a:pt x="23315" y="17195"/>
                    <a:pt x="22982" y="16745"/>
                    <a:pt x="22659" y="16286"/>
                  </a:cubicBezTo>
                  <a:lnTo>
                    <a:pt x="22659" y="16286"/>
                  </a:lnTo>
                  <a:cubicBezTo>
                    <a:pt x="22671" y="16303"/>
                    <a:pt x="22685" y="16324"/>
                    <a:pt x="22698" y="16340"/>
                  </a:cubicBezTo>
                  <a:cubicBezTo>
                    <a:pt x="22483" y="16032"/>
                    <a:pt x="22274" y="15717"/>
                    <a:pt x="22083" y="15394"/>
                  </a:cubicBezTo>
                  <a:cubicBezTo>
                    <a:pt x="21904" y="15092"/>
                    <a:pt x="21737" y="14784"/>
                    <a:pt x="21571" y="14476"/>
                  </a:cubicBezTo>
                  <a:cubicBezTo>
                    <a:pt x="21543" y="14417"/>
                    <a:pt x="21516" y="14358"/>
                    <a:pt x="21490" y="14297"/>
                  </a:cubicBezTo>
                  <a:cubicBezTo>
                    <a:pt x="21477" y="14256"/>
                    <a:pt x="21465" y="14216"/>
                    <a:pt x="21454" y="14174"/>
                  </a:cubicBezTo>
                  <a:cubicBezTo>
                    <a:pt x="21391" y="13885"/>
                    <a:pt x="21341" y="13591"/>
                    <a:pt x="21307" y="13297"/>
                  </a:cubicBezTo>
                  <a:cubicBezTo>
                    <a:pt x="21304" y="13232"/>
                    <a:pt x="21302" y="13169"/>
                    <a:pt x="21301" y="13104"/>
                  </a:cubicBezTo>
                  <a:cubicBezTo>
                    <a:pt x="21311" y="12980"/>
                    <a:pt x="21326" y="12857"/>
                    <a:pt x="21343" y="12732"/>
                  </a:cubicBezTo>
                  <a:lnTo>
                    <a:pt x="21343" y="12732"/>
                  </a:lnTo>
                  <a:lnTo>
                    <a:pt x="21344" y="12726"/>
                  </a:lnTo>
                  <a:lnTo>
                    <a:pt x="21348" y="12703"/>
                  </a:lnTo>
                  <a:lnTo>
                    <a:pt x="21348" y="12703"/>
                  </a:lnTo>
                  <a:cubicBezTo>
                    <a:pt x="21347" y="12709"/>
                    <a:pt x="21346" y="12715"/>
                    <a:pt x="21344" y="12720"/>
                  </a:cubicBezTo>
                  <a:cubicBezTo>
                    <a:pt x="21429" y="12250"/>
                    <a:pt x="21537" y="11785"/>
                    <a:pt x="21671" y="11326"/>
                  </a:cubicBezTo>
                  <a:cubicBezTo>
                    <a:pt x="21716" y="11202"/>
                    <a:pt x="21765" y="11080"/>
                    <a:pt x="21819" y="10959"/>
                  </a:cubicBezTo>
                  <a:cubicBezTo>
                    <a:pt x="22065" y="10437"/>
                    <a:pt x="22344" y="9933"/>
                    <a:pt x="22560" y="9394"/>
                  </a:cubicBezTo>
                  <a:cubicBezTo>
                    <a:pt x="22667" y="9127"/>
                    <a:pt x="22761" y="8855"/>
                    <a:pt x="22867" y="8588"/>
                  </a:cubicBezTo>
                  <a:cubicBezTo>
                    <a:pt x="22965" y="8341"/>
                    <a:pt x="23069" y="8101"/>
                    <a:pt x="23174" y="7859"/>
                  </a:cubicBezTo>
                  <a:cubicBezTo>
                    <a:pt x="23254" y="7685"/>
                    <a:pt x="23340" y="7510"/>
                    <a:pt x="23405" y="7331"/>
                  </a:cubicBezTo>
                  <a:cubicBezTo>
                    <a:pt x="23475" y="7140"/>
                    <a:pt x="23530" y="6945"/>
                    <a:pt x="23573" y="6747"/>
                  </a:cubicBezTo>
                  <a:cubicBezTo>
                    <a:pt x="23654" y="6357"/>
                    <a:pt x="23654" y="5945"/>
                    <a:pt x="23645" y="5548"/>
                  </a:cubicBezTo>
                  <a:cubicBezTo>
                    <a:pt x="23641" y="5313"/>
                    <a:pt x="23596" y="5088"/>
                    <a:pt x="23523" y="4863"/>
                  </a:cubicBezTo>
                  <a:cubicBezTo>
                    <a:pt x="23484" y="4746"/>
                    <a:pt x="23442" y="4625"/>
                    <a:pt x="23386" y="4515"/>
                  </a:cubicBezTo>
                  <a:cubicBezTo>
                    <a:pt x="23324" y="4386"/>
                    <a:pt x="23251" y="4263"/>
                    <a:pt x="23170" y="4145"/>
                  </a:cubicBezTo>
                  <a:cubicBezTo>
                    <a:pt x="23023" y="3934"/>
                    <a:pt x="22832" y="3758"/>
                    <a:pt x="22611" y="3628"/>
                  </a:cubicBezTo>
                  <a:cubicBezTo>
                    <a:pt x="22365" y="3481"/>
                    <a:pt x="22095" y="3395"/>
                    <a:pt x="21809" y="3395"/>
                  </a:cubicBezTo>
                  <a:cubicBezTo>
                    <a:pt x="21805" y="3395"/>
                    <a:pt x="21802" y="3395"/>
                    <a:pt x="21798" y="3395"/>
                  </a:cubicBezTo>
                  <a:cubicBezTo>
                    <a:pt x="21647" y="3395"/>
                    <a:pt x="21499" y="3409"/>
                    <a:pt x="21350" y="3422"/>
                  </a:cubicBezTo>
                  <a:cubicBezTo>
                    <a:pt x="21099" y="3444"/>
                    <a:pt x="20852" y="3487"/>
                    <a:pt x="20609" y="3550"/>
                  </a:cubicBezTo>
                  <a:cubicBezTo>
                    <a:pt x="20379" y="3607"/>
                    <a:pt x="20150" y="3668"/>
                    <a:pt x="19925" y="3743"/>
                  </a:cubicBezTo>
                  <a:cubicBezTo>
                    <a:pt x="19680" y="3828"/>
                    <a:pt x="19438" y="3922"/>
                    <a:pt x="19196" y="4015"/>
                  </a:cubicBezTo>
                  <a:cubicBezTo>
                    <a:pt x="18740" y="4193"/>
                    <a:pt x="18286" y="4379"/>
                    <a:pt x="17828" y="4553"/>
                  </a:cubicBezTo>
                  <a:cubicBezTo>
                    <a:pt x="17681" y="4604"/>
                    <a:pt x="17533" y="4648"/>
                    <a:pt x="17381" y="4685"/>
                  </a:cubicBezTo>
                  <a:cubicBezTo>
                    <a:pt x="17089" y="4740"/>
                    <a:pt x="16795" y="4796"/>
                    <a:pt x="16499" y="4826"/>
                  </a:cubicBezTo>
                  <a:cubicBezTo>
                    <a:pt x="16340" y="4831"/>
                    <a:pt x="16182" y="4837"/>
                    <a:pt x="16025" y="4837"/>
                  </a:cubicBezTo>
                  <a:cubicBezTo>
                    <a:pt x="16001" y="4837"/>
                    <a:pt x="15976" y="4837"/>
                    <a:pt x="15952" y="4836"/>
                  </a:cubicBezTo>
                  <a:cubicBezTo>
                    <a:pt x="15939" y="4836"/>
                    <a:pt x="15929" y="4843"/>
                    <a:pt x="15916" y="4844"/>
                  </a:cubicBezTo>
                  <a:cubicBezTo>
                    <a:pt x="15846" y="4823"/>
                    <a:pt x="15777" y="4800"/>
                    <a:pt x="15705" y="4782"/>
                  </a:cubicBezTo>
                  <a:lnTo>
                    <a:pt x="15705" y="4782"/>
                  </a:lnTo>
                  <a:cubicBezTo>
                    <a:pt x="15724" y="4786"/>
                    <a:pt x="15745" y="4793"/>
                    <a:pt x="15765" y="4796"/>
                  </a:cubicBezTo>
                  <a:cubicBezTo>
                    <a:pt x="15705" y="4780"/>
                    <a:pt x="15646" y="4761"/>
                    <a:pt x="15585" y="4742"/>
                  </a:cubicBezTo>
                  <a:cubicBezTo>
                    <a:pt x="15340" y="4647"/>
                    <a:pt x="15104" y="4530"/>
                    <a:pt x="14868" y="4414"/>
                  </a:cubicBezTo>
                  <a:cubicBezTo>
                    <a:pt x="14743" y="4344"/>
                    <a:pt x="14626" y="4272"/>
                    <a:pt x="14507" y="4195"/>
                  </a:cubicBezTo>
                  <a:lnTo>
                    <a:pt x="14507" y="4196"/>
                  </a:lnTo>
                  <a:cubicBezTo>
                    <a:pt x="14297" y="4045"/>
                    <a:pt x="14097" y="3881"/>
                    <a:pt x="13906" y="3708"/>
                  </a:cubicBezTo>
                  <a:lnTo>
                    <a:pt x="13906" y="3708"/>
                  </a:lnTo>
                  <a:cubicBezTo>
                    <a:pt x="13917" y="3718"/>
                    <a:pt x="13927" y="3729"/>
                    <a:pt x="13938" y="3739"/>
                  </a:cubicBezTo>
                  <a:cubicBezTo>
                    <a:pt x="13766" y="3580"/>
                    <a:pt x="13595" y="3423"/>
                    <a:pt x="13423" y="3265"/>
                  </a:cubicBezTo>
                  <a:lnTo>
                    <a:pt x="13423" y="3265"/>
                  </a:lnTo>
                  <a:cubicBezTo>
                    <a:pt x="13430" y="3274"/>
                    <a:pt x="13440" y="3281"/>
                    <a:pt x="13448" y="3289"/>
                  </a:cubicBezTo>
                  <a:cubicBezTo>
                    <a:pt x="13418" y="3262"/>
                    <a:pt x="13387" y="3235"/>
                    <a:pt x="13357" y="3206"/>
                  </a:cubicBezTo>
                  <a:lnTo>
                    <a:pt x="13357" y="3206"/>
                  </a:lnTo>
                  <a:cubicBezTo>
                    <a:pt x="13358" y="3207"/>
                    <a:pt x="13359" y="3208"/>
                    <a:pt x="13361" y="3209"/>
                  </a:cubicBezTo>
                  <a:lnTo>
                    <a:pt x="13361" y="3209"/>
                  </a:lnTo>
                  <a:cubicBezTo>
                    <a:pt x="13193" y="3052"/>
                    <a:pt x="13046" y="2877"/>
                    <a:pt x="12885" y="2714"/>
                  </a:cubicBezTo>
                  <a:cubicBezTo>
                    <a:pt x="12695" y="2526"/>
                    <a:pt x="12497" y="2346"/>
                    <a:pt x="12299" y="2166"/>
                  </a:cubicBezTo>
                  <a:lnTo>
                    <a:pt x="12299" y="2166"/>
                  </a:lnTo>
                  <a:lnTo>
                    <a:pt x="12306" y="2173"/>
                  </a:lnTo>
                  <a:cubicBezTo>
                    <a:pt x="12257" y="2128"/>
                    <a:pt x="12210" y="2082"/>
                    <a:pt x="12163" y="2035"/>
                  </a:cubicBezTo>
                  <a:cubicBezTo>
                    <a:pt x="11807" y="1694"/>
                    <a:pt x="11478" y="1328"/>
                    <a:pt x="11138" y="971"/>
                  </a:cubicBezTo>
                  <a:cubicBezTo>
                    <a:pt x="10937" y="760"/>
                    <a:pt x="10716" y="549"/>
                    <a:pt x="10477" y="377"/>
                  </a:cubicBezTo>
                  <a:cubicBezTo>
                    <a:pt x="10181" y="164"/>
                    <a:pt x="9823" y="56"/>
                    <a:pt x="9463" y="12"/>
                  </a:cubicBezTo>
                  <a:cubicBezTo>
                    <a:pt x="9401" y="4"/>
                    <a:pt x="9339" y="1"/>
                    <a:pt x="9277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4840500" y="3775125"/>
              <a:ext cx="375" cy="125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" y="1"/>
                  </a:lnTo>
                  <a:cubicBezTo>
                    <a:pt x="3" y="2"/>
                    <a:pt x="6" y="2"/>
                    <a:pt x="9" y="3"/>
                  </a:cubicBezTo>
                  <a:lnTo>
                    <a:pt x="9" y="3"/>
                  </a:lnTo>
                  <a:lnTo>
                    <a:pt x="5" y="2"/>
                  </a:lnTo>
                  <a:lnTo>
                    <a:pt x="1" y="1"/>
                  </a:lnTo>
                  <a:close/>
                  <a:moveTo>
                    <a:pt x="9" y="3"/>
                  </a:moveTo>
                  <a:lnTo>
                    <a:pt x="14" y="5"/>
                  </a:lnTo>
                  <a:cubicBezTo>
                    <a:pt x="13" y="4"/>
                    <a:pt x="11" y="4"/>
                    <a:pt x="9" y="3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28"/>
          <p:cNvSpPr txBox="1"/>
          <p:nvPr/>
        </p:nvSpPr>
        <p:spPr>
          <a:xfrm>
            <a:off x="2514900" y="401825"/>
            <a:ext cx="5926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155C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Biotecnología Azul</a:t>
            </a:r>
            <a:endParaRPr sz="1800">
              <a:solidFill>
                <a:srgbClr val="1155C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78D8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Marina</a:t>
            </a:r>
            <a:endParaRPr sz="1800">
              <a:solidFill>
                <a:srgbClr val="3C78D8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60" name="Google Shape;360;p28"/>
          <p:cNvSpPr/>
          <p:nvPr/>
        </p:nvSpPr>
        <p:spPr>
          <a:xfrm flipH="1">
            <a:off x="1453800" y="238233"/>
            <a:ext cx="933000" cy="918000"/>
          </a:xfrm>
          <a:prstGeom prst="ellipse">
            <a:avLst/>
          </a:prstGeom>
          <a:solidFill>
            <a:srgbClr val="3C78D8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pSp>
        <p:nvGrpSpPr>
          <p:cNvPr id="361" name="Google Shape;361;p28"/>
          <p:cNvGrpSpPr/>
          <p:nvPr/>
        </p:nvGrpSpPr>
        <p:grpSpPr>
          <a:xfrm>
            <a:off x="6884567" y="2892794"/>
            <a:ext cx="165894" cy="252083"/>
            <a:chOff x="1686600" y="240075"/>
            <a:chExt cx="1949400" cy="2962200"/>
          </a:xfrm>
        </p:grpSpPr>
        <p:sp>
          <p:nvSpPr>
            <p:cNvPr id="362" name="Google Shape;362;p28"/>
            <p:cNvSpPr/>
            <p:nvPr/>
          </p:nvSpPr>
          <p:spPr>
            <a:xfrm>
              <a:off x="2372900" y="291075"/>
              <a:ext cx="1163025" cy="1164950"/>
            </a:xfrm>
            <a:custGeom>
              <a:rect b="b" l="l" r="r" t="t"/>
              <a:pathLst>
                <a:path extrusionOk="0" h="46598" w="46521">
                  <a:moveTo>
                    <a:pt x="31284" y="0"/>
                  </a:moveTo>
                  <a:cubicBezTo>
                    <a:pt x="30461" y="0"/>
                    <a:pt x="29609" y="125"/>
                    <a:pt x="28854" y="200"/>
                  </a:cubicBezTo>
                  <a:cubicBezTo>
                    <a:pt x="25701" y="481"/>
                    <a:pt x="22461" y="934"/>
                    <a:pt x="19459" y="1950"/>
                  </a:cubicBezTo>
                  <a:cubicBezTo>
                    <a:pt x="19441" y="1957"/>
                    <a:pt x="19423" y="1963"/>
                    <a:pt x="19404" y="1970"/>
                  </a:cubicBezTo>
                  <a:cubicBezTo>
                    <a:pt x="18691" y="2117"/>
                    <a:pt x="17981" y="2297"/>
                    <a:pt x="17280" y="2473"/>
                  </a:cubicBezTo>
                  <a:cubicBezTo>
                    <a:pt x="16766" y="2532"/>
                    <a:pt x="16254" y="2591"/>
                    <a:pt x="15743" y="2648"/>
                  </a:cubicBezTo>
                  <a:cubicBezTo>
                    <a:pt x="15321" y="2377"/>
                    <a:pt x="14827" y="2220"/>
                    <a:pt x="14276" y="2210"/>
                  </a:cubicBezTo>
                  <a:cubicBezTo>
                    <a:pt x="14238" y="2209"/>
                    <a:pt x="14200" y="2208"/>
                    <a:pt x="14161" y="2208"/>
                  </a:cubicBezTo>
                  <a:cubicBezTo>
                    <a:pt x="12663" y="2208"/>
                    <a:pt x="11114" y="3032"/>
                    <a:pt x="9956" y="3937"/>
                  </a:cubicBezTo>
                  <a:cubicBezTo>
                    <a:pt x="9133" y="4594"/>
                    <a:pt x="8351" y="5274"/>
                    <a:pt x="7682" y="6065"/>
                  </a:cubicBezTo>
                  <a:cubicBezTo>
                    <a:pt x="7087" y="6351"/>
                    <a:pt x="6499" y="6649"/>
                    <a:pt x="5917" y="6961"/>
                  </a:cubicBezTo>
                  <a:cubicBezTo>
                    <a:pt x="4838" y="7543"/>
                    <a:pt x="4341" y="8926"/>
                    <a:pt x="4665" y="10070"/>
                  </a:cubicBezTo>
                  <a:cubicBezTo>
                    <a:pt x="4699" y="10197"/>
                    <a:pt x="4741" y="10319"/>
                    <a:pt x="4794" y="10439"/>
                  </a:cubicBezTo>
                  <a:cubicBezTo>
                    <a:pt x="3736" y="12498"/>
                    <a:pt x="3020" y="14765"/>
                    <a:pt x="2418" y="16981"/>
                  </a:cubicBezTo>
                  <a:cubicBezTo>
                    <a:pt x="2181" y="17868"/>
                    <a:pt x="1987" y="18774"/>
                    <a:pt x="1793" y="19660"/>
                  </a:cubicBezTo>
                  <a:cubicBezTo>
                    <a:pt x="1577" y="20653"/>
                    <a:pt x="1361" y="21605"/>
                    <a:pt x="1274" y="22619"/>
                  </a:cubicBezTo>
                  <a:cubicBezTo>
                    <a:pt x="1188" y="23862"/>
                    <a:pt x="1764" y="24940"/>
                    <a:pt x="2794" y="25454"/>
                  </a:cubicBezTo>
                  <a:cubicBezTo>
                    <a:pt x="2480" y="25470"/>
                    <a:pt x="2169" y="25541"/>
                    <a:pt x="1879" y="25664"/>
                  </a:cubicBezTo>
                  <a:cubicBezTo>
                    <a:pt x="583" y="26226"/>
                    <a:pt x="0" y="27608"/>
                    <a:pt x="302" y="28947"/>
                  </a:cubicBezTo>
                  <a:cubicBezTo>
                    <a:pt x="625" y="30395"/>
                    <a:pt x="1058" y="31841"/>
                    <a:pt x="1599" y="33224"/>
                  </a:cubicBezTo>
                  <a:cubicBezTo>
                    <a:pt x="2096" y="34454"/>
                    <a:pt x="2635" y="35642"/>
                    <a:pt x="3153" y="36830"/>
                  </a:cubicBezTo>
                  <a:cubicBezTo>
                    <a:pt x="3434" y="37500"/>
                    <a:pt x="3801" y="38147"/>
                    <a:pt x="4384" y="38601"/>
                  </a:cubicBezTo>
                  <a:cubicBezTo>
                    <a:pt x="5141" y="39205"/>
                    <a:pt x="5917" y="39724"/>
                    <a:pt x="6738" y="40264"/>
                  </a:cubicBezTo>
                  <a:cubicBezTo>
                    <a:pt x="8207" y="41236"/>
                    <a:pt x="9654" y="42337"/>
                    <a:pt x="11210" y="43158"/>
                  </a:cubicBezTo>
                  <a:cubicBezTo>
                    <a:pt x="11649" y="43404"/>
                    <a:pt x="12134" y="43529"/>
                    <a:pt x="12617" y="43529"/>
                  </a:cubicBezTo>
                  <a:cubicBezTo>
                    <a:pt x="13321" y="43529"/>
                    <a:pt x="14018" y="43264"/>
                    <a:pt x="14556" y="42727"/>
                  </a:cubicBezTo>
                  <a:cubicBezTo>
                    <a:pt x="14619" y="42664"/>
                    <a:pt x="14677" y="42598"/>
                    <a:pt x="14732" y="42531"/>
                  </a:cubicBezTo>
                  <a:cubicBezTo>
                    <a:pt x="14782" y="42560"/>
                    <a:pt x="14831" y="42589"/>
                    <a:pt x="14881" y="42619"/>
                  </a:cubicBezTo>
                  <a:cubicBezTo>
                    <a:pt x="16024" y="43281"/>
                    <a:pt x="17241" y="43816"/>
                    <a:pt x="18501" y="44227"/>
                  </a:cubicBezTo>
                  <a:cubicBezTo>
                    <a:pt x="19404" y="44708"/>
                    <a:pt x="20337" y="45131"/>
                    <a:pt x="21295" y="45491"/>
                  </a:cubicBezTo>
                  <a:cubicBezTo>
                    <a:pt x="22851" y="46096"/>
                    <a:pt x="24448" y="46398"/>
                    <a:pt x="26089" y="46550"/>
                  </a:cubicBezTo>
                  <a:cubicBezTo>
                    <a:pt x="26455" y="46582"/>
                    <a:pt x="26819" y="46597"/>
                    <a:pt x="27180" y="46597"/>
                  </a:cubicBezTo>
                  <a:cubicBezTo>
                    <a:pt x="29485" y="46597"/>
                    <a:pt x="31688" y="45946"/>
                    <a:pt x="33649" y="44713"/>
                  </a:cubicBezTo>
                  <a:cubicBezTo>
                    <a:pt x="34593" y="44105"/>
                    <a:pt x="35353" y="43252"/>
                    <a:pt x="36009" y="42372"/>
                  </a:cubicBezTo>
                  <a:cubicBezTo>
                    <a:pt x="36058" y="42362"/>
                    <a:pt x="36107" y="42350"/>
                    <a:pt x="36155" y="42337"/>
                  </a:cubicBezTo>
                  <a:cubicBezTo>
                    <a:pt x="38616" y="41712"/>
                    <a:pt x="40970" y="40502"/>
                    <a:pt x="42655" y="38558"/>
                  </a:cubicBezTo>
                  <a:cubicBezTo>
                    <a:pt x="43671" y="37414"/>
                    <a:pt x="44426" y="36203"/>
                    <a:pt x="45096" y="34843"/>
                  </a:cubicBezTo>
                  <a:cubicBezTo>
                    <a:pt x="45830" y="33374"/>
                    <a:pt x="46154" y="31667"/>
                    <a:pt x="46348" y="30049"/>
                  </a:cubicBezTo>
                  <a:cubicBezTo>
                    <a:pt x="46520" y="28601"/>
                    <a:pt x="46391" y="27111"/>
                    <a:pt x="46219" y="25664"/>
                  </a:cubicBezTo>
                  <a:cubicBezTo>
                    <a:pt x="46045" y="24109"/>
                    <a:pt x="45614" y="22555"/>
                    <a:pt x="45073" y="21108"/>
                  </a:cubicBezTo>
                  <a:cubicBezTo>
                    <a:pt x="44195" y="18729"/>
                    <a:pt x="43039" y="16427"/>
                    <a:pt x="41565" y="14345"/>
                  </a:cubicBezTo>
                  <a:cubicBezTo>
                    <a:pt x="41284" y="13806"/>
                    <a:pt x="40988" y="13274"/>
                    <a:pt x="40690" y="12749"/>
                  </a:cubicBezTo>
                  <a:cubicBezTo>
                    <a:pt x="39956" y="11497"/>
                    <a:pt x="39093" y="10243"/>
                    <a:pt x="38077" y="9207"/>
                  </a:cubicBezTo>
                  <a:cubicBezTo>
                    <a:pt x="37235" y="8365"/>
                    <a:pt x="36392" y="7630"/>
                    <a:pt x="35398" y="6939"/>
                  </a:cubicBezTo>
                  <a:cubicBezTo>
                    <a:pt x="34641" y="6409"/>
                    <a:pt x="33811" y="6054"/>
                    <a:pt x="32944" y="5753"/>
                  </a:cubicBezTo>
                  <a:cubicBezTo>
                    <a:pt x="33132" y="5646"/>
                    <a:pt x="33310" y="5523"/>
                    <a:pt x="33477" y="5384"/>
                  </a:cubicBezTo>
                  <a:cubicBezTo>
                    <a:pt x="34793" y="4520"/>
                    <a:pt x="35182" y="3008"/>
                    <a:pt x="34470" y="1605"/>
                  </a:cubicBezTo>
                  <a:cubicBezTo>
                    <a:pt x="33809" y="309"/>
                    <a:pt x="32582" y="0"/>
                    <a:pt x="31284" y="0"/>
                  </a:cubicBezTo>
                  <a:close/>
                </a:path>
              </a:pathLst>
            </a:custGeom>
            <a:solidFill>
              <a:srgbClr val="78C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2296325" y="338400"/>
              <a:ext cx="1285225" cy="640350"/>
            </a:xfrm>
            <a:custGeom>
              <a:rect b="b" l="l" r="r" t="t"/>
              <a:pathLst>
                <a:path extrusionOk="0" h="25614" w="51409">
                  <a:moveTo>
                    <a:pt x="37328" y="11826"/>
                  </a:moveTo>
                  <a:cubicBezTo>
                    <a:pt x="37369" y="11841"/>
                    <a:pt x="37411" y="11856"/>
                    <a:pt x="37456" y="11870"/>
                  </a:cubicBezTo>
                  <a:cubicBezTo>
                    <a:pt x="37413" y="11856"/>
                    <a:pt x="37371" y="11841"/>
                    <a:pt x="37328" y="11826"/>
                  </a:cubicBezTo>
                  <a:close/>
                  <a:moveTo>
                    <a:pt x="28407" y="1"/>
                  </a:moveTo>
                  <a:cubicBezTo>
                    <a:pt x="26126" y="1"/>
                    <a:pt x="23834" y="210"/>
                    <a:pt x="21581" y="445"/>
                  </a:cubicBezTo>
                  <a:cubicBezTo>
                    <a:pt x="19529" y="683"/>
                    <a:pt x="17478" y="964"/>
                    <a:pt x="15513" y="1655"/>
                  </a:cubicBezTo>
                  <a:cubicBezTo>
                    <a:pt x="12791" y="2627"/>
                    <a:pt x="10459" y="4268"/>
                    <a:pt x="8363" y="6233"/>
                  </a:cubicBezTo>
                  <a:cubicBezTo>
                    <a:pt x="5685" y="8760"/>
                    <a:pt x="3871" y="12064"/>
                    <a:pt x="2230" y="15326"/>
                  </a:cubicBezTo>
                  <a:cubicBezTo>
                    <a:pt x="2272" y="15218"/>
                    <a:pt x="2337" y="15110"/>
                    <a:pt x="2381" y="15002"/>
                  </a:cubicBezTo>
                  <a:lnTo>
                    <a:pt x="2381" y="15002"/>
                  </a:lnTo>
                  <a:cubicBezTo>
                    <a:pt x="2200" y="15377"/>
                    <a:pt x="1975" y="15763"/>
                    <a:pt x="1814" y="16168"/>
                  </a:cubicBezTo>
                  <a:cubicBezTo>
                    <a:pt x="1557" y="16645"/>
                    <a:pt x="1353" y="17173"/>
                    <a:pt x="1150" y="17680"/>
                  </a:cubicBezTo>
                  <a:cubicBezTo>
                    <a:pt x="749" y="18669"/>
                    <a:pt x="359" y="19911"/>
                    <a:pt x="468" y="21051"/>
                  </a:cubicBezTo>
                  <a:cubicBezTo>
                    <a:pt x="208" y="21761"/>
                    <a:pt x="0" y="22475"/>
                    <a:pt x="70" y="23253"/>
                  </a:cubicBezTo>
                  <a:cubicBezTo>
                    <a:pt x="181" y="24721"/>
                    <a:pt x="1540" y="25614"/>
                    <a:pt x="2881" y="25614"/>
                  </a:cubicBezTo>
                  <a:cubicBezTo>
                    <a:pt x="3098" y="25614"/>
                    <a:pt x="3313" y="25590"/>
                    <a:pt x="3525" y="25543"/>
                  </a:cubicBezTo>
                  <a:cubicBezTo>
                    <a:pt x="4368" y="25348"/>
                    <a:pt x="5037" y="24679"/>
                    <a:pt x="5382" y="23900"/>
                  </a:cubicBezTo>
                  <a:cubicBezTo>
                    <a:pt x="5484" y="23658"/>
                    <a:pt x="5586" y="23413"/>
                    <a:pt x="5706" y="23151"/>
                  </a:cubicBezTo>
                  <a:cubicBezTo>
                    <a:pt x="6135" y="22390"/>
                    <a:pt x="6650" y="21675"/>
                    <a:pt x="7131" y="20943"/>
                  </a:cubicBezTo>
                  <a:lnTo>
                    <a:pt x="7131" y="20943"/>
                  </a:lnTo>
                  <a:cubicBezTo>
                    <a:pt x="7067" y="21050"/>
                    <a:pt x="7003" y="21137"/>
                    <a:pt x="6937" y="21245"/>
                  </a:cubicBezTo>
                  <a:cubicBezTo>
                    <a:pt x="7564" y="20295"/>
                    <a:pt x="8299" y="19430"/>
                    <a:pt x="9033" y="18567"/>
                  </a:cubicBezTo>
                  <a:lnTo>
                    <a:pt x="9033" y="18567"/>
                  </a:lnTo>
                  <a:cubicBezTo>
                    <a:pt x="8968" y="18653"/>
                    <a:pt x="8882" y="18761"/>
                    <a:pt x="8816" y="18847"/>
                  </a:cubicBezTo>
                  <a:cubicBezTo>
                    <a:pt x="9538" y="18009"/>
                    <a:pt x="10306" y="17213"/>
                    <a:pt x="11117" y="16461"/>
                  </a:cubicBezTo>
                  <a:cubicBezTo>
                    <a:pt x="11956" y="15731"/>
                    <a:pt x="12816" y="15000"/>
                    <a:pt x="13741" y="14377"/>
                  </a:cubicBezTo>
                  <a:lnTo>
                    <a:pt x="13741" y="14377"/>
                  </a:lnTo>
                  <a:cubicBezTo>
                    <a:pt x="13633" y="14441"/>
                    <a:pt x="13547" y="14505"/>
                    <a:pt x="13439" y="14571"/>
                  </a:cubicBezTo>
                  <a:cubicBezTo>
                    <a:pt x="14203" y="14061"/>
                    <a:pt x="14970" y="13568"/>
                    <a:pt x="15769" y="13126"/>
                  </a:cubicBezTo>
                  <a:lnTo>
                    <a:pt x="15769" y="13126"/>
                  </a:lnTo>
                  <a:cubicBezTo>
                    <a:pt x="15747" y="13139"/>
                    <a:pt x="15725" y="13153"/>
                    <a:pt x="15706" y="13167"/>
                  </a:cubicBezTo>
                  <a:cubicBezTo>
                    <a:pt x="17484" y="12289"/>
                    <a:pt x="19300" y="11489"/>
                    <a:pt x="21154" y="10783"/>
                  </a:cubicBezTo>
                  <a:cubicBezTo>
                    <a:pt x="21895" y="10557"/>
                    <a:pt x="22617" y="10351"/>
                    <a:pt x="23338" y="10164"/>
                  </a:cubicBezTo>
                  <a:cubicBezTo>
                    <a:pt x="23971" y="10060"/>
                    <a:pt x="24606" y="9969"/>
                    <a:pt x="25256" y="9877"/>
                  </a:cubicBezTo>
                  <a:cubicBezTo>
                    <a:pt x="25731" y="9865"/>
                    <a:pt x="26207" y="9855"/>
                    <a:pt x="26683" y="9855"/>
                  </a:cubicBezTo>
                  <a:cubicBezTo>
                    <a:pt x="26884" y="9855"/>
                    <a:pt x="27086" y="9856"/>
                    <a:pt x="27288" y="9861"/>
                  </a:cubicBezTo>
                  <a:cubicBezTo>
                    <a:pt x="29389" y="10016"/>
                    <a:pt x="31478" y="10291"/>
                    <a:pt x="33547" y="10683"/>
                  </a:cubicBezTo>
                  <a:cubicBezTo>
                    <a:pt x="33416" y="10662"/>
                    <a:pt x="33309" y="10640"/>
                    <a:pt x="33179" y="10618"/>
                  </a:cubicBezTo>
                  <a:lnTo>
                    <a:pt x="33179" y="10618"/>
                  </a:lnTo>
                  <a:cubicBezTo>
                    <a:pt x="34582" y="10933"/>
                    <a:pt x="35945" y="11349"/>
                    <a:pt x="37328" y="11826"/>
                  </a:cubicBezTo>
                  <a:lnTo>
                    <a:pt x="37328" y="11826"/>
                  </a:lnTo>
                  <a:cubicBezTo>
                    <a:pt x="37251" y="11798"/>
                    <a:pt x="37180" y="11770"/>
                    <a:pt x="37109" y="11742"/>
                  </a:cubicBezTo>
                  <a:lnTo>
                    <a:pt x="37109" y="11742"/>
                  </a:lnTo>
                  <a:cubicBezTo>
                    <a:pt x="38523" y="12248"/>
                    <a:pt x="39897" y="12796"/>
                    <a:pt x="41268" y="13425"/>
                  </a:cubicBezTo>
                  <a:cubicBezTo>
                    <a:pt x="41194" y="13390"/>
                    <a:pt x="41122" y="13348"/>
                    <a:pt x="41063" y="13319"/>
                  </a:cubicBezTo>
                  <a:lnTo>
                    <a:pt x="41063" y="13319"/>
                  </a:lnTo>
                  <a:cubicBezTo>
                    <a:pt x="41851" y="13704"/>
                    <a:pt x="42604" y="14127"/>
                    <a:pt x="43336" y="14624"/>
                  </a:cubicBezTo>
                  <a:cubicBezTo>
                    <a:pt x="43285" y="14592"/>
                    <a:pt x="43232" y="14559"/>
                    <a:pt x="43179" y="14527"/>
                  </a:cubicBezTo>
                  <a:lnTo>
                    <a:pt x="43179" y="14527"/>
                  </a:lnTo>
                  <a:cubicBezTo>
                    <a:pt x="43525" y="14765"/>
                    <a:pt x="43848" y="15002"/>
                    <a:pt x="44151" y="15282"/>
                  </a:cubicBezTo>
                  <a:cubicBezTo>
                    <a:pt x="44131" y="15263"/>
                    <a:pt x="44110" y="15243"/>
                    <a:pt x="44090" y="15222"/>
                  </a:cubicBezTo>
                  <a:lnTo>
                    <a:pt x="44090" y="15222"/>
                  </a:lnTo>
                  <a:cubicBezTo>
                    <a:pt x="44560" y="15647"/>
                    <a:pt x="45019" y="16095"/>
                    <a:pt x="45511" y="16492"/>
                  </a:cubicBezTo>
                  <a:cubicBezTo>
                    <a:pt x="45781" y="16717"/>
                    <a:pt x="46071" y="16921"/>
                    <a:pt x="46355" y="17126"/>
                  </a:cubicBezTo>
                  <a:cubicBezTo>
                    <a:pt x="46862" y="17677"/>
                    <a:pt x="47587" y="18025"/>
                    <a:pt x="48384" y="18025"/>
                  </a:cubicBezTo>
                  <a:cubicBezTo>
                    <a:pt x="49636" y="18025"/>
                    <a:pt x="50738" y="17205"/>
                    <a:pt x="51105" y="15995"/>
                  </a:cubicBezTo>
                  <a:cubicBezTo>
                    <a:pt x="51408" y="15001"/>
                    <a:pt x="51061" y="14030"/>
                    <a:pt x="50392" y="13296"/>
                  </a:cubicBezTo>
                  <a:cubicBezTo>
                    <a:pt x="50003" y="12821"/>
                    <a:pt x="49378" y="12497"/>
                    <a:pt x="48902" y="12108"/>
                  </a:cubicBezTo>
                  <a:lnTo>
                    <a:pt x="48902" y="12108"/>
                  </a:lnTo>
                  <a:cubicBezTo>
                    <a:pt x="48921" y="12127"/>
                    <a:pt x="48940" y="12145"/>
                    <a:pt x="48959" y="12164"/>
                  </a:cubicBezTo>
                  <a:cubicBezTo>
                    <a:pt x="48573" y="11820"/>
                    <a:pt x="48186" y="11485"/>
                    <a:pt x="47801" y="11136"/>
                  </a:cubicBezTo>
                  <a:cubicBezTo>
                    <a:pt x="46980" y="10401"/>
                    <a:pt x="46072" y="9796"/>
                    <a:pt x="45144" y="9235"/>
                  </a:cubicBezTo>
                  <a:cubicBezTo>
                    <a:pt x="43697" y="8350"/>
                    <a:pt x="42079" y="7702"/>
                    <a:pt x="40500" y="7098"/>
                  </a:cubicBezTo>
                  <a:cubicBezTo>
                    <a:pt x="39089" y="6551"/>
                    <a:pt x="40684" y="4895"/>
                    <a:pt x="39239" y="4508"/>
                  </a:cubicBezTo>
                  <a:cubicBezTo>
                    <a:pt x="39581" y="3974"/>
                    <a:pt x="36730" y="4518"/>
                    <a:pt x="36635" y="3857"/>
                  </a:cubicBezTo>
                  <a:cubicBezTo>
                    <a:pt x="36462" y="2713"/>
                    <a:pt x="35749" y="2000"/>
                    <a:pt x="34777" y="1439"/>
                  </a:cubicBezTo>
                  <a:cubicBezTo>
                    <a:pt x="33395" y="661"/>
                    <a:pt x="31948" y="143"/>
                    <a:pt x="30350" y="56"/>
                  </a:cubicBezTo>
                  <a:cubicBezTo>
                    <a:pt x="29704" y="18"/>
                    <a:pt x="29056" y="1"/>
                    <a:pt x="28407" y="1"/>
                  </a:cubicBezTo>
                  <a:close/>
                </a:path>
              </a:pathLst>
            </a:custGeom>
            <a:solidFill>
              <a:srgbClr val="BBE1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2274225" y="240075"/>
              <a:ext cx="1361775" cy="1305350"/>
            </a:xfrm>
            <a:custGeom>
              <a:rect b="b" l="l" r="r" t="t"/>
              <a:pathLst>
                <a:path extrusionOk="0" h="52214" w="54471">
                  <a:moveTo>
                    <a:pt x="46974" y="37246"/>
                  </a:moveTo>
                  <a:cubicBezTo>
                    <a:pt x="46973" y="37250"/>
                    <a:pt x="46971" y="37254"/>
                    <a:pt x="46969" y="37259"/>
                  </a:cubicBezTo>
                  <a:lnTo>
                    <a:pt x="46969" y="37259"/>
                  </a:lnTo>
                  <a:cubicBezTo>
                    <a:pt x="46971" y="37255"/>
                    <a:pt x="46973" y="37251"/>
                    <a:pt x="46974" y="37246"/>
                  </a:cubicBezTo>
                  <a:close/>
                  <a:moveTo>
                    <a:pt x="27689" y="5520"/>
                  </a:moveTo>
                  <a:cubicBezTo>
                    <a:pt x="28617" y="5542"/>
                    <a:pt x="29524" y="5606"/>
                    <a:pt x="30454" y="5714"/>
                  </a:cubicBezTo>
                  <a:cubicBezTo>
                    <a:pt x="30454" y="5704"/>
                    <a:pt x="30446" y="5694"/>
                    <a:pt x="30436" y="5692"/>
                  </a:cubicBezTo>
                  <a:lnTo>
                    <a:pt x="30436" y="5692"/>
                  </a:lnTo>
                  <a:cubicBezTo>
                    <a:pt x="30451" y="5694"/>
                    <a:pt x="30465" y="5702"/>
                    <a:pt x="30474" y="5714"/>
                  </a:cubicBezTo>
                  <a:cubicBezTo>
                    <a:pt x="30511" y="5714"/>
                    <a:pt x="30550" y="5716"/>
                    <a:pt x="30587" y="5720"/>
                  </a:cubicBezTo>
                  <a:cubicBezTo>
                    <a:pt x="30578" y="5719"/>
                    <a:pt x="30569" y="5716"/>
                    <a:pt x="30560" y="5714"/>
                  </a:cubicBezTo>
                  <a:lnTo>
                    <a:pt x="30560" y="5714"/>
                  </a:lnTo>
                  <a:cubicBezTo>
                    <a:pt x="30576" y="5716"/>
                    <a:pt x="30591" y="5719"/>
                    <a:pt x="30606" y="5721"/>
                  </a:cubicBezTo>
                  <a:cubicBezTo>
                    <a:pt x="30671" y="5728"/>
                    <a:pt x="30734" y="5735"/>
                    <a:pt x="30798" y="5735"/>
                  </a:cubicBezTo>
                  <a:cubicBezTo>
                    <a:pt x="30753" y="5735"/>
                    <a:pt x="30707" y="5735"/>
                    <a:pt x="30664" y="5732"/>
                  </a:cubicBezTo>
                  <a:lnTo>
                    <a:pt x="30664" y="5732"/>
                  </a:lnTo>
                  <a:cubicBezTo>
                    <a:pt x="31254" y="5834"/>
                    <a:pt x="31826" y="5938"/>
                    <a:pt x="32418" y="6081"/>
                  </a:cubicBezTo>
                  <a:cubicBezTo>
                    <a:pt x="33412" y="6405"/>
                    <a:pt x="34341" y="6772"/>
                    <a:pt x="35333" y="7183"/>
                  </a:cubicBezTo>
                  <a:cubicBezTo>
                    <a:pt x="35205" y="7139"/>
                    <a:pt x="35096" y="7095"/>
                    <a:pt x="34988" y="7053"/>
                  </a:cubicBezTo>
                  <a:lnTo>
                    <a:pt x="34988" y="7053"/>
                  </a:lnTo>
                  <a:cubicBezTo>
                    <a:pt x="35810" y="7420"/>
                    <a:pt x="36630" y="7852"/>
                    <a:pt x="37429" y="8305"/>
                  </a:cubicBezTo>
                  <a:cubicBezTo>
                    <a:pt x="38184" y="8780"/>
                    <a:pt x="38941" y="9277"/>
                    <a:pt x="39653" y="9818"/>
                  </a:cubicBezTo>
                  <a:cubicBezTo>
                    <a:pt x="40388" y="10401"/>
                    <a:pt x="41057" y="10984"/>
                    <a:pt x="41706" y="11609"/>
                  </a:cubicBezTo>
                  <a:cubicBezTo>
                    <a:pt x="42073" y="12020"/>
                    <a:pt x="42440" y="12452"/>
                    <a:pt x="42807" y="12884"/>
                  </a:cubicBezTo>
                  <a:cubicBezTo>
                    <a:pt x="44161" y="14754"/>
                    <a:pt x="45472" y="16688"/>
                    <a:pt x="46656" y="18666"/>
                  </a:cubicBezTo>
                  <a:cubicBezTo>
                    <a:pt x="46652" y="18654"/>
                    <a:pt x="46651" y="18641"/>
                    <a:pt x="46651" y="18630"/>
                  </a:cubicBezTo>
                  <a:lnTo>
                    <a:pt x="46651" y="18630"/>
                  </a:lnTo>
                  <a:cubicBezTo>
                    <a:pt x="46651" y="18650"/>
                    <a:pt x="46673" y="18672"/>
                    <a:pt x="46673" y="18694"/>
                  </a:cubicBezTo>
                  <a:cubicBezTo>
                    <a:pt x="46680" y="18709"/>
                    <a:pt x="46687" y="18723"/>
                    <a:pt x="46695" y="18738"/>
                  </a:cubicBezTo>
                  <a:lnTo>
                    <a:pt x="46695" y="18738"/>
                  </a:lnTo>
                  <a:cubicBezTo>
                    <a:pt x="46695" y="18737"/>
                    <a:pt x="46695" y="18737"/>
                    <a:pt x="46695" y="18736"/>
                  </a:cubicBezTo>
                  <a:lnTo>
                    <a:pt x="46695" y="18736"/>
                  </a:lnTo>
                  <a:cubicBezTo>
                    <a:pt x="46695" y="18737"/>
                    <a:pt x="46695" y="18738"/>
                    <a:pt x="46696" y="18739"/>
                  </a:cubicBezTo>
                  <a:lnTo>
                    <a:pt x="46696" y="18739"/>
                  </a:lnTo>
                  <a:cubicBezTo>
                    <a:pt x="46695" y="18739"/>
                    <a:pt x="46695" y="18738"/>
                    <a:pt x="46695" y="18738"/>
                  </a:cubicBezTo>
                  <a:lnTo>
                    <a:pt x="46695" y="18738"/>
                  </a:lnTo>
                  <a:cubicBezTo>
                    <a:pt x="46700" y="18750"/>
                    <a:pt x="46705" y="18761"/>
                    <a:pt x="46711" y="18773"/>
                  </a:cubicBezTo>
                  <a:lnTo>
                    <a:pt x="46711" y="18773"/>
                  </a:lnTo>
                  <a:cubicBezTo>
                    <a:pt x="46706" y="18761"/>
                    <a:pt x="46701" y="18750"/>
                    <a:pt x="46696" y="18739"/>
                  </a:cubicBezTo>
                  <a:lnTo>
                    <a:pt x="46696" y="18739"/>
                  </a:lnTo>
                  <a:cubicBezTo>
                    <a:pt x="46708" y="18762"/>
                    <a:pt x="46720" y="18786"/>
                    <a:pt x="46733" y="18808"/>
                  </a:cubicBezTo>
                  <a:cubicBezTo>
                    <a:pt x="46725" y="18797"/>
                    <a:pt x="46718" y="18785"/>
                    <a:pt x="46711" y="18773"/>
                  </a:cubicBezTo>
                  <a:lnTo>
                    <a:pt x="46711" y="18773"/>
                  </a:lnTo>
                  <a:cubicBezTo>
                    <a:pt x="46965" y="19323"/>
                    <a:pt x="47219" y="19873"/>
                    <a:pt x="47471" y="20443"/>
                  </a:cubicBezTo>
                  <a:cubicBezTo>
                    <a:pt x="47407" y="20335"/>
                    <a:pt x="47364" y="20227"/>
                    <a:pt x="47320" y="20119"/>
                  </a:cubicBezTo>
                  <a:lnTo>
                    <a:pt x="47320" y="20119"/>
                  </a:lnTo>
                  <a:cubicBezTo>
                    <a:pt x="47687" y="21178"/>
                    <a:pt x="48054" y="22236"/>
                    <a:pt x="48379" y="23316"/>
                  </a:cubicBezTo>
                  <a:cubicBezTo>
                    <a:pt x="48375" y="23312"/>
                    <a:pt x="48374" y="23309"/>
                    <a:pt x="48372" y="23306"/>
                  </a:cubicBezTo>
                  <a:lnTo>
                    <a:pt x="48372" y="23306"/>
                  </a:lnTo>
                  <a:cubicBezTo>
                    <a:pt x="48559" y="24043"/>
                    <a:pt x="48727" y="24781"/>
                    <a:pt x="48833" y="25519"/>
                  </a:cubicBezTo>
                  <a:cubicBezTo>
                    <a:pt x="48875" y="26318"/>
                    <a:pt x="48919" y="27095"/>
                    <a:pt x="48919" y="27895"/>
                  </a:cubicBezTo>
                  <a:cubicBezTo>
                    <a:pt x="48875" y="29255"/>
                    <a:pt x="48789" y="30552"/>
                    <a:pt x="48617" y="31890"/>
                  </a:cubicBezTo>
                  <a:cubicBezTo>
                    <a:pt x="48623" y="31884"/>
                    <a:pt x="48628" y="31877"/>
                    <a:pt x="48635" y="31871"/>
                  </a:cubicBezTo>
                  <a:lnTo>
                    <a:pt x="48635" y="31871"/>
                  </a:lnTo>
                  <a:cubicBezTo>
                    <a:pt x="48527" y="32532"/>
                    <a:pt x="48399" y="33194"/>
                    <a:pt x="48250" y="33856"/>
                  </a:cubicBezTo>
                  <a:cubicBezTo>
                    <a:pt x="47904" y="34957"/>
                    <a:pt x="47493" y="36037"/>
                    <a:pt x="47040" y="37117"/>
                  </a:cubicBezTo>
                  <a:cubicBezTo>
                    <a:pt x="47062" y="37096"/>
                    <a:pt x="47062" y="37074"/>
                    <a:pt x="47082" y="37053"/>
                  </a:cubicBezTo>
                  <a:lnTo>
                    <a:pt x="47082" y="37053"/>
                  </a:lnTo>
                  <a:cubicBezTo>
                    <a:pt x="47062" y="37096"/>
                    <a:pt x="47040" y="37139"/>
                    <a:pt x="47018" y="37160"/>
                  </a:cubicBezTo>
                  <a:cubicBezTo>
                    <a:pt x="46996" y="37246"/>
                    <a:pt x="46954" y="37334"/>
                    <a:pt x="46932" y="37398"/>
                  </a:cubicBezTo>
                  <a:cubicBezTo>
                    <a:pt x="46932" y="37359"/>
                    <a:pt x="46950" y="37302"/>
                    <a:pt x="46969" y="37259"/>
                  </a:cubicBezTo>
                  <a:lnTo>
                    <a:pt x="46969" y="37259"/>
                  </a:lnTo>
                  <a:cubicBezTo>
                    <a:pt x="46653" y="37956"/>
                    <a:pt x="46302" y="38637"/>
                    <a:pt x="45918" y="39299"/>
                  </a:cubicBezTo>
                  <a:cubicBezTo>
                    <a:pt x="45722" y="39600"/>
                    <a:pt x="45507" y="39882"/>
                    <a:pt x="45313" y="40163"/>
                  </a:cubicBezTo>
                  <a:cubicBezTo>
                    <a:pt x="44868" y="40692"/>
                    <a:pt x="44423" y="41199"/>
                    <a:pt x="43937" y="41708"/>
                  </a:cubicBezTo>
                  <a:cubicBezTo>
                    <a:pt x="43389" y="42234"/>
                    <a:pt x="42838" y="42722"/>
                    <a:pt x="42245" y="43229"/>
                  </a:cubicBezTo>
                  <a:cubicBezTo>
                    <a:pt x="41899" y="43466"/>
                    <a:pt x="41554" y="43683"/>
                    <a:pt x="41207" y="43898"/>
                  </a:cubicBezTo>
                  <a:cubicBezTo>
                    <a:pt x="40322" y="44374"/>
                    <a:pt x="39372" y="44827"/>
                    <a:pt x="38444" y="45238"/>
                  </a:cubicBezTo>
                  <a:cubicBezTo>
                    <a:pt x="37472" y="45604"/>
                    <a:pt x="36478" y="45929"/>
                    <a:pt x="35463" y="46187"/>
                  </a:cubicBezTo>
                  <a:cubicBezTo>
                    <a:pt x="34772" y="46360"/>
                    <a:pt x="34103" y="46490"/>
                    <a:pt x="33389" y="46598"/>
                  </a:cubicBezTo>
                  <a:cubicBezTo>
                    <a:pt x="32742" y="46641"/>
                    <a:pt x="32115" y="46663"/>
                    <a:pt x="31467" y="46684"/>
                  </a:cubicBezTo>
                  <a:cubicBezTo>
                    <a:pt x="30337" y="46684"/>
                    <a:pt x="29245" y="46605"/>
                    <a:pt x="28154" y="46467"/>
                  </a:cubicBezTo>
                  <a:lnTo>
                    <a:pt x="28154" y="46467"/>
                  </a:lnTo>
                  <a:cubicBezTo>
                    <a:pt x="28164" y="46468"/>
                    <a:pt x="28174" y="46468"/>
                    <a:pt x="28184" y="46468"/>
                  </a:cubicBezTo>
                  <a:cubicBezTo>
                    <a:pt x="25571" y="46037"/>
                    <a:pt x="22914" y="45604"/>
                    <a:pt x="20323" y="45000"/>
                  </a:cubicBezTo>
                  <a:cubicBezTo>
                    <a:pt x="19222" y="44675"/>
                    <a:pt x="18120" y="44266"/>
                    <a:pt x="17062" y="43812"/>
                  </a:cubicBezTo>
                  <a:lnTo>
                    <a:pt x="17062" y="43812"/>
                  </a:lnTo>
                  <a:cubicBezTo>
                    <a:pt x="17170" y="43856"/>
                    <a:pt x="17278" y="43898"/>
                    <a:pt x="17386" y="43942"/>
                  </a:cubicBezTo>
                  <a:cubicBezTo>
                    <a:pt x="16436" y="43531"/>
                    <a:pt x="15507" y="43078"/>
                    <a:pt x="14599" y="42537"/>
                  </a:cubicBezTo>
                  <a:lnTo>
                    <a:pt x="14599" y="42537"/>
                  </a:lnTo>
                  <a:cubicBezTo>
                    <a:pt x="14708" y="42603"/>
                    <a:pt x="14816" y="42668"/>
                    <a:pt x="14902" y="42732"/>
                  </a:cubicBezTo>
                  <a:cubicBezTo>
                    <a:pt x="13888" y="42106"/>
                    <a:pt x="12894" y="41479"/>
                    <a:pt x="11944" y="40746"/>
                  </a:cubicBezTo>
                  <a:cubicBezTo>
                    <a:pt x="11079" y="40076"/>
                    <a:pt x="10237" y="39406"/>
                    <a:pt x="9373" y="38736"/>
                  </a:cubicBezTo>
                  <a:lnTo>
                    <a:pt x="9373" y="38736"/>
                  </a:lnTo>
                  <a:cubicBezTo>
                    <a:pt x="9374" y="38740"/>
                    <a:pt x="9374" y="38743"/>
                    <a:pt x="9375" y="38746"/>
                  </a:cubicBezTo>
                  <a:cubicBezTo>
                    <a:pt x="9179" y="38587"/>
                    <a:pt x="8990" y="38419"/>
                    <a:pt x="8811" y="38239"/>
                  </a:cubicBezTo>
                  <a:cubicBezTo>
                    <a:pt x="8704" y="38131"/>
                    <a:pt x="8596" y="38002"/>
                    <a:pt x="8488" y="37872"/>
                  </a:cubicBezTo>
                  <a:cubicBezTo>
                    <a:pt x="8358" y="37700"/>
                    <a:pt x="8250" y="37526"/>
                    <a:pt x="8121" y="37333"/>
                  </a:cubicBezTo>
                  <a:cubicBezTo>
                    <a:pt x="7960" y="37017"/>
                    <a:pt x="7815" y="36692"/>
                    <a:pt x="7688" y="36360"/>
                  </a:cubicBezTo>
                  <a:lnTo>
                    <a:pt x="7688" y="36360"/>
                  </a:lnTo>
                  <a:cubicBezTo>
                    <a:pt x="7698" y="36389"/>
                    <a:pt x="7707" y="36416"/>
                    <a:pt x="7716" y="36443"/>
                  </a:cubicBezTo>
                  <a:cubicBezTo>
                    <a:pt x="7195" y="35151"/>
                    <a:pt x="6658" y="33859"/>
                    <a:pt x="6259" y="32526"/>
                  </a:cubicBezTo>
                  <a:cubicBezTo>
                    <a:pt x="6253" y="32508"/>
                    <a:pt x="6248" y="32489"/>
                    <a:pt x="6242" y="32473"/>
                  </a:cubicBezTo>
                  <a:cubicBezTo>
                    <a:pt x="6242" y="32437"/>
                    <a:pt x="6228" y="32401"/>
                    <a:pt x="6223" y="32364"/>
                  </a:cubicBezTo>
                  <a:cubicBezTo>
                    <a:pt x="6083" y="31766"/>
                    <a:pt x="5979" y="31147"/>
                    <a:pt x="5896" y="30507"/>
                  </a:cubicBezTo>
                  <a:lnTo>
                    <a:pt x="5896" y="30507"/>
                  </a:lnTo>
                  <a:cubicBezTo>
                    <a:pt x="5917" y="30637"/>
                    <a:pt x="5939" y="30746"/>
                    <a:pt x="5961" y="30874"/>
                  </a:cubicBezTo>
                  <a:cubicBezTo>
                    <a:pt x="5745" y="29211"/>
                    <a:pt x="5529" y="27527"/>
                    <a:pt x="5529" y="25843"/>
                  </a:cubicBezTo>
                  <a:cubicBezTo>
                    <a:pt x="5529" y="25390"/>
                    <a:pt x="5572" y="24915"/>
                    <a:pt x="5615" y="24460"/>
                  </a:cubicBezTo>
                  <a:cubicBezTo>
                    <a:pt x="5679" y="24028"/>
                    <a:pt x="5745" y="23597"/>
                    <a:pt x="5789" y="23144"/>
                  </a:cubicBezTo>
                  <a:cubicBezTo>
                    <a:pt x="5789" y="23035"/>
                    <a:pt x="5789" y="22905"/>
                    <a:pt x="5767" y="22797"/>
                  </a:cubicBezTo>
                  <a:cubicBezTo>
                    <a:pt x="5982" y="21350"/>
                    <a:pt x="6176" y="19882"/>
                    <a:pt x="6501" y="18456"/>
                  </a:cubicBezTo>
                  <a:cubicBezTo>
                    <a:pt x="6652" y="17915"/>
                    <a:pt x="6833" y="17380"/>
                    <a:pt x="7041" y="16858"/>
                  </a:cubicBezTo>
                  <a:cubicBezTo>
                    <a:pt x="7278" y="16404"/>
                    <a:pt x="7494" y="15951"/>
                    <a:pt x="7775" y="15520"/>
                  </a:cubicBezTo>
                  <a:cubicBezTo>
                    <a:pt x="8013" y="15130"/>
                    <a:pt x="8272" y="14763"/>
                    <a:pt x="8532" y="14418"/>
                  </a:cubicBezTo>
                  <a:cubicBezTo>
                    <a:pt x="9287" y="13489"/>
                    <a:pt x="10043" y="12625"/>
                    <a:pt x="10885" y="11804"/>
                  </a:cubicBezTo>
                  <a:cubicBezTo>
                    <a:pt x="11468" y="11286"/>
                    <a:pt x="12073" y="10768"/>
                    <a:pt x="12700" y="10292"/>
                  </a:cubicBezTo>
                  <a:lnTo>
                    <a:pt x="12700" y="10292"/>
                  </a:lnTo>
                  <a:cubicBezTo>
                    <a:pt x="12634" y="10335"/>
                    <a:pt x="12569" y="10379"/>
                    <a:pt x="12505" y="10423"/>
                  </a:cubicBezTo>
                  <a:cubicBezTo>
                    <a:pt x="13582" y="9662"/>
                    <a:pt x="14658" y="8904"/>
                    <a:pt x="15796" y="8245"/>
                  </a:cubicBezTo>
                  <a:lnTo>
                    <a:pt x="15796" y="8245"/>
                  </a:lnTo>
                  <a:cubicBezTo>
                    <a:pt x="15751" y="8268"/>
                    <a:pt x="15706" y="8288"/>
                    <a:pt x="15659" y="8305"/>
                  </a:cubicBezTo>
                  <a:cubicBezTo>
                    <a:pt x="15731" y="8269"/>
                    <a:pt x="15803" y="8233"/>
                    <a:pt x="15874" y="8197"/>
                  </a:cubicBezTo>
                  <a:lnTo>
                    <a:pt x="15918" y="8175"/>
                  </a:lnTo>
                  <a:cubicBezTo>
                    <a:pt x="15939" y="8154"/>
                    <a:pt x="15960" y="8154"/>
                    <a:pt x="15982" y="8133"/>
                  </a:cubicBezTo>
                  <a:lnTo>
                    <a:pt x="15982" y="8133"/>
                  </a:lnTo>
                  <a:cubicBezTo>
                    <a:pt x="15962" y="8154"/>
                    <a:pt x="15940" y="8154"/>
                    <a:pt x="15918" y="8175"/>
                  </a:cubicBezTo>
                  <a:cubicBezTo>
                    <a:pt x="16307" y="7960"/>
                    <a:pt x="16739" y="7788"/>
                    <a:pt x="17128" y="7592"/>
                  </a:cubicBezTo>
                  <a:cubicBezTo>
                    <a:pt x="17831" y="7337"/>
                    <a:pt x="18515" y="7122"/>
                    <a:pt x="19240" y="6909"/>
                  </a:cubicBezTo>
                  <a:lnTo>
                    <a:pt x="19240" y="6909"/>
                  </a:lnTo>
                  <a:lnTo>
                    <a:pt x="19221" y="6918"/>
                  </a:lnTo>
                  <a:cubicBezTo>
                    <a:pt x="21029" y="6444"/>
                    <a:pt x="22858" y="5972"/>
                    <a:pt x="24708" y="5714"/>
                  </a:cubicBezTo>
                  <a:cubicBezTo>
                    <a:pt x="25680" y="5606"/>
                    <a:pt x="26673" y="5540"/>
                    <a:pt x="27689" y="5520"/>
                  </a:cubicBezTo>
                  <a:close/>
                  <a:moveTo>
                    <a:pt x="27721" y="0"/>
                  </a:moveTo>
                  <a:cubicBezTo>
                    <a:pt x="26096" y="0"/>
                    <a:pt x="24480" y="146"/>
                    <a:pt x="22872" y="378"/>
                  </a:cubicBezTo>
                  <a:cubicBezTo>
                    <a:pt x="21663" y="551"/>
                    <a:pt x="20476" y="897"/>
                    <a:pt x="19288" y="1177"/>
                  </a:cubicBezTo>
                  <a:cubicBezTo>
                    <a:pt x="17883" y="1544"/>
                    <a:pt x="16501" y="1911"/>
                    <a:pt x="15140" y="2430"/>
                  </a:cubicBezTo>
                  <a:cubicBezTo>
                    <a:pt x="13650" y="3013"/>
                    <a:pt x="12267" y="3877"/>
                    <a:pt x="10951" y="4784"/>
                  </a:cubicBezTo>
                  <a:cubicBezTo>
                    <a:pt x="9915" y="5476"/>
                    <a:pt x="8855" y="6209"/>
                    <a:pt x="7927" y="7030"/>
                  </a:cubicBezTo>
                  <a:cubicBezTo>
                    <a:pt x="5831" y="8909"/>
                    <a:pt x="4018" y="10983"/>
                    <a:pt x="2592" y="13424"/>
                  </a:cubicBezTo>
                  <a:cubicBezTo>
                    <a:pt x="1037" y="16058"/>
                    <a:pt x="734" y="19146"/>
                    <a:pt x="303" y="22106"/>
                  </a:cubicBezTo>
                  <a:cubicBezTo>
                    <a:pt x="259" y="22300"/>
                    <a:pt x="259" y="22495"/>
                    <a:pt x="259" y="22667"/>
                  </a:cubicBezTo>
                  <a:lnTo>
                    <a:pt x="259" y="22776"/>
                  </a:lnTo>
                  <a:cubicBezTo>
                    <a:pt x="238" y="22948"/>
                    <a:pt x="238" y="23100"/>
                    <a:pt x="217" y="23272"/>
                  </a:cubicBezTo>
                  <a:cubicBezTo>
                    <a:pt x="238" y="23208"/>
                    <a:pt x="238" y="23144"/>
                    <a:pt x="259" y="23078"/>
                  </a:cubicBezTo>
                  <a:lnTo>
                    <a:pt x="259" y="23078"/>
                  </a:lnTo>
                  <a:cubicBezTo>
                    <a:pt x="238" y="23144"/>
                    <a:pt x="238" y="23230"/>
                    <a:pt x="217" y="23294"/>
                  </a:cubicBezTo>
                  <a:lnTo>
                    <a:pt x="217" y="23316"/>
                  </a:lnTo>
                  <a:cubicBezTo>
                    <a:pt x="1" y="24915"/>
                    <a:pt x="1" y="26468"/>
                    <a:pt x="129" y="28067"/>
                  </a:cubicBezTo>
                  <a:cubicBezTo>
                    <a:pt x="346" y="30724"/>
                    <a:pt x="584" y="33380"/>
                    <a:pt x="1578" y="35885"/>
                  </a:cubicBezTo>
                  <a:cubicBezTo>
                    <a:pt x="2290" y="37656"/>
                    <a:pt x="2850" y="39492"/>
                    <a:pt x="3996" y="41068"/>
                  </a:cubicBezTo>
                  <a:cubicBezTo>
                    <a:pt x="5206" y="42732"/>
                    <a:pt x="6998" y="43898"/>
                    <a:pt x="8618" y="45151"/>
                  </a:cubicBezTo>
                  <a:cubicBezTo>
                    <a:pt x="10540" y="46641"/>
                    <a:pt x="12656" y="47894"/>
                    <a:pt x="14880" y="48888"/>
                  </a:cubicBezTo>
                  <a:cubicBezTo>
                    <a:pt x="16177" y="49449"/>
                    <a:pt x="17516" y="49988"/>
                    <a:pt x="18899" y="50313"/>
                  </a:cubicBezTo>
                  <a:cubicBezTo>
                    <a:pt x="20129" y="50615"/>
                    <a:pt x="21382" y="50852"/>
                    <a:pt x="22634" y="51090"/>
                  </a:cubicBezTo>
                  <a:cubicBezTo>
                    <a:pt x="25291" y="51588"/>
                    <a:pt x="27969" y="52193"/>
                    <a:pt x="30690" y="52214"/>
                  </a:cubicBezTo>
                  <a:cubicBezTo>
                    <a:pt x="30704" y="52214"/>
                    <a:pt x="30717" y="52214"/>
                    <a:pt x="30731" y="52214"/>
                  </a:cubicBezTo>
                  <a:cubicBezTo>
                    <a:pt x="32143" y="52214"/>
                    <a:pt x="33512" y="52147"/>
                    <a:pt x="34924" y="51953"/>
                  </a:cubicBezTo>
                  <a:cubicBezTo>
                    <a:pt x="36177" y="51781"/>
                    <a:pt x="37407" y="51392"/>
                    <a:pt x="38617" y="51024"/>
                  </a:cubicBezTo>
                  <a:cubicBezTo>
                    <a:pt x="39719" y="50701"/>
                    <a:pt x="40777" y="50269"/>
                    <a:pt x="41813" y="49794"/>
                  </a:cubicBezTo>
                  <a:cubicBezTo>
                    <a:pt x="42893" y="49275"/>
                    <a:pt x="43995" y="48758"/>
                    <a:pt x="44966" y="48066"/>
                  </a:cubicBezTo>
                  <a:cubicBezTo>
                    <a:pt x="46932" y="46640"/>
                    <a:pt x="48703" y="44935"/>
                    <a:pt x="50128" y="42947"/>
                  </a:cubicBezTo>
                  <a:cubicBezTo>
                    <a:pt x="50756" y="42076"/>
                    <a:pt x="51292" y="41143"/>
                    <a:pt x="51727" y="40162"/>
                  </a:cubicBezTo>
                  <a:cubicBezTo>
                    <a:pt x="52310" y="38886"/>
                    <a:pt x="52915" y="37591"/>
                    <a:pt x="53303" y="36273"/>
                  </a:cubicBezTo>
                  <a:cubicBezTo>
                    <a:pt x="54059" y="33703"/>
                    <a:pt x="54405" y="31068"/>
                    <a:pt x="54448" y="28391"/>
                  </a:cubicBezTo>
                  <a:cubicBezTo>
                    <a:pt x="54470" y="27180"/>
                    <a:pt x="54470" y="25950"/>
                    <a:pt x="54297" y="24740"/>
                  </a:cubicBezTo>
                  <a:cubicBezTo>
                    <a:pt x="54125" y="23466"/>
                    <a:pt x="53822" y="22236"/>
                    <a:pt x="53454" y="21004"/>
                  </a:cubicBezTo>
                  <a:cubicBezTo>
                    <a:pt x="53087" y="19751"/>
                    <a:pt x="52634" y="18521"/>
                    <a:pt x="52137" y="17333"/>
                  </a:cubicBezTo>
                  <a:cubicBezTo>
                    <a:pt x="51618" y="16037"/>
                    <a:pt x="50841" y="14871"/>
                    <a:pt x="50064" y="13726"/>
                  </a:cubicBezTo>
                  <a:cubicBezTo>
                    <a:pt x="48681" y="11652"/>
                    <a:pt x="47385" y="9427"/>
                    <a:pt x="45593" y="7678"/>
                  </a:cubicBezTo>
                  <a:cubicBezTo>
                    <a:pt x="43670" y="5778"/>
                    <a:pt x="41512" y="4137"/>
                    <a:pt x="39114" y="2905"/>
                  </a:cubicBezTo>
                  <a:cubicBezTo>
                    <a:pt x="37861" y="2257"/>
                    <a:pt x="36565" y="1717"/>
                    <a:pt x="35269" y="1198"/>
                  </a:cubicBezTo>
                  <a:cubicBezTo>
                    <a:pt x="33778" y="594"/>
                    <a:pt x="32181" y="336"/>
                    <a:pt x="30582" y="162"/>
                  </a:cubicBezTo>
                  <a:cubicBezTo>
                    <a:pt x="29625" y="50"/>
                    <a:pt x="28672" y="0"/>
                    <a:pt x="27721" y="0"/>
                  </a:cubicBezTo>
                  <a:close/>
                </a:path>
              </a:pathLst>
            </a:custGeom>
            <a:solidFill>
              <a:srgbClr val="335A6D"/>
            </a:solidFill>
            <a:ln cap="flat" cmpd="sng" w="4025">
              <a:solidFill>
                <a:srgbClr val="335A6D"/>
              </a:solidFill>
              <a:prstDash val="solid"/>
              <a:miter lim="12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1768775" y="2508050"/>
              <a:ext cx="578650" cy="580925"/>
            </a:xfrm>
            <a:custGeom>
              <a:rect b="b" l="l" r="r" t="t"/>
              <a:pathLst>
                <a:path extrusionOk="0" h="23237" w="23146">
                  <a:moveTo>
                    <a:pt x="10446" y="1"/>
                  </a:moveTo>
                  <a:cubicBezTo>
                    <a:pt x="10184" y="1"/>
                    <a:pt x="9922" y="13"/>
                    <a:pt x="9659" y="38"/>
                  </a:cubicBezTo>
                  <a:cubicBezTo>
                    <a:pt x="8348" y="169"/>
                    <a:pt x="7035" y="406"/>
                    <a:pt x="5851" y="1010"/>
                  </a:cubicBezTo>
                  <a:cubicBezTo>
                    <a:pt x="4561" y="1680"/>
                    <a:pt x="3250" y="2565"/>
                    <a:pt x="2366" y="3775"/>
                  </a:cubicBezTo>
                  <a:cubicBezTo>
                    <a:pt x="1657" y="4769"/>
                    <a:pt x="969" y="5805"/>
                    <a:pt x="625" y="6993"/>
                  </a:cubicBezTo>
                  <a:cubicBezTo>
                    <a:pt x="410" y="7727"/>
                    <a:pt x="281" y="8354"/>
                    <a:pt x="131" y="9109"/>
                  </a:cubicBezTo>
                  <a:cubicBezTo>
                    <a:pt x="1" y="9887"/>
                    <a:pt x="23" y="10773"/>
                    <a:pt x="44" y="11528"/>
                  </a:cubicBezTo>
                  <a:cubicBezTo>
                    <a:pt x="87" y="14467"/>
                    <a:pt x="1270" y="17294"/>
                    <a:pt x="2970" y="19650"/>
                  </a:cubicBezTo>
                  <a:cubicBezTo>
                    <a:pt x="3614" y="20514"/>
                    <a:pt x="4605" y="21377"/>
                    <a:pt x="5529" y="21897"/>
                  </a:cubicBezTo>
                  <a:cubicBezTo>
                    <a:pt x="6497" y="22436"/>
                    <a:pt x="7508" y="22955"/>
                    <a:pt x="8627" y="23105"/>
                  </a:cubicBezTo>
                  <a:cubicBezTo>
                    <a:pt x="9220" y="23191"/>
                    <a:pt x="9818" y="23235"/>
                    <a:pt x="10418" y="23236"/>
                  </a:cubicBezTo>
                  <a:cubicBezTo>
                    <a:pt x="11145" y="23235"/>
                    <a:pt x="11869" y="23169"/>
                    <a:pt x="12584" y="23040"/>
                  </a:cubicBezTo>
                  <a:cubicBezTo>
                    <a:pt x="14091" y="22780"/>
                    <a:pt x="15532" y="22046"/>
                    <a:pt x="16800" y="21225"/>
                  </a:cubicBezTo>
                  <a:cubicBezTo>
                    <a:pt x="16948" y="21130"/>
                    <a:pt x="17094" y="21029"/>
                    <a:pt x="17240" y="20923"/>
                  </a:cubicBezTo>
                  <a:cubicBezTo>
                    <a:pt x="17272" y="20909"/>
                    <a:pt x="17305" y="20894"/>
                    <a:pt x="17338" y="20880"/>
                  </a:cubicBezTo>
                  <a:cubicBezTo>
                    <a:pt x="18328" y="20425"/>
                    <a:pt x="19361" y="19734"/>
                    <a:pt x="20113" y="18957"/>
                  </a:cubicBezTo>
                  <a:cubicBezTo>
                    <a:pt x="20544" y="18482"/>
                    <a:pt x="20930" y="18051"/>
                    <a:pt x="21317" y="17554"/>
                  </a:cubicBezTo>
                  <a:cubicBezTo>
                    <a:pt x="21769" y="16971"/>
                    <a:pt x="22092" y="16300"/>
                    <a:pt x="22415" y="15653"/>
                  </a:cubicBezTo>
                  <a:cubicBezTo>
                    <a:pt x="22973" y="14487"/>
                    <a:pt x="23059" y="13126"/>
                    <a:pt x="23103" y="11852"/>
                  </a:cubicBezTo>
                  <a:cubicBezTo>
                    <a:pt x="23145" y="10621"/>
                    <a:pt x="22651" y="9390"/>
                    <a:pt x="22199" y="8288"/>
                  </a:cubicBezTo>
                  <a:cubicBezTo>
                    <a:pt x="21683" y="6993"/>
                    <a:pt x="20758" y="5849"/>
                    <a:pt x="19876" y="4790"/>
                  </a:cubicBezTo>
                  <a:cubicBezTo>
                    <a:pt x="18973" y="3732"/>
                    <a:pt x="17897" y="2760"/>
                    <a:pt x="16714" y="2026"/>
                  </a:cubicBezTo>
                  <a:cubicBezTo>
                    <a:pt x="14847" y="866"/>
                    <a:pt x="12670" y="1"/>
                    <a:pt x="10446" y="1"/>
                  </a:cubicBezTo>
                  <a:close/>
                </a:path>
              </a:pathLst>
            </a:custGeom>
            <a:solidFill>
              <a:srgbClr val="BBE1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1894850" y="2837775"/>
              <a:ext cx="324050" cy="287900"/>
            </a:xfrm>
            <a:custGeom>
              <a:rect b="b" l="l" r="r" t="t"/>
              <a:pathLst>
                <a:path extrusionOk="0" h="11516" w="12962">
                  <a:moveTo>
                    <a:pt x="6537" y="0"/>
                  </a:moveTo>
                  <a:cubicBezTo>
                    <a:pt x="3598" y="0"/>
                    <a:pt x="625" y="1883"/>
                    <a:pt x="206" y="4994"/>
                  </a:cubicBezTo>
                  <a:cubicBezTo>
                    <a:pt x="1" y="6550"/>
                    <a:pt x="558" y="7977"/>
                    <a:pt x="1525" y="9118"/>
                  </a:cubicBezTo>
                  <a:cubicBezTo>
                    <a:pt x="2302" y="10350"/>
                    <a:pt x="3589" y="11312"/>
                    <a:pt x="5067" y="11473"/>
                  </a:cubicBezTo>
                  <a:cubicBezTo>
                    <a:pt x="5366" y="11501"/>
                    <a:pt x="5668" y="11515"/>
                    <a:pt x="5970" y="11515"/>
                  </a:cubicBezTo>
                  <a:cubicBezTo>
                    <a:pt x="5972" y="11515"/>
                    <a:pt x="5974" y="11515"/>
                    <a:pt x="5976" y="11515"/>
                  </a:cubicBezTo>
                  <a:cubicBezTo>
                    <a:pt x="7759" y="11515"/>
                    <a:pt x="9561" y="11006"/>
                    <a:pt x="10939" y="9789"/>
                  </a:cubicBezTo>
                  <a:cubicBezTo>
                    <a:pt x="11692" y="9119"/>
                    <a:pt x="12186" y="8406"/>
                    <a:pt x="12618" y="7478"/>
                  </a:cubicBezTo>
                  <a:cubicBezTo>
                    <a:pt x="12962" y="6679"/>
                    <a:pt x="12896" y="5793"/>
                    <a:pt x="12854" y="4952"/>
                  </a:cubicBezTo>
                  <a:cubicBezTo>
                    <a:pt x="12810" y="4563"/>
                    <a:pt x="12638" y="4131"/>
                    <a:pt x="12488" y="3764"/>
                  </a:cubicBezTo>
                  <a:cubicBezTo>
                    <a:pt x="12336" y="3397"/>
                    <a:pt x="12122" y="3007"/>
                    <a:pt x="11886" y="2704"/>
                  </a:cubicBezTo>
                  <a:cubicBezTo>
                    <a:pt x="11155" y="1840"/>
                    <a:pt x="10379" y="1171"/>
                    <a:pt x="9369" y="652"/>
                  </a:cubicBezTo>
                  <a:cubicBezTo>
                    <a:pt x="8492" y="209"/>
                    <a:pt x="7516" y="0"/>
                    <a:pt x="6537" y="0"/>
                  </a:cubicBezTo>
                  <a:close/>
                </a:path>
              </a:pathLst>
            </a:custGeom>
            <a:solidFill>
              <a:srgbClr val="78C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1686600" y="2409400"/>
              <a:ext cx="781900" cy="792875"/>
            </a:xfrm>
            <a:custGeom>
              <a:rect b="b" l="l" r="r" t="t"/>
              <a:pathLst>
                <a:path extrusionOk="0" h="31715" w="31276">
                  <a:moveTo>
                    <a:pt x="17895" y="5798"/>
                  </a:moveTo>
                  <a:cubicBezTo>
                    <a:pt x="18219" y="5906"/>
                    <a:pt x="18519" y="6036"/>
                    <a:pt x="18821" y="6165"/>
                  </a:cubicBezTo>
                  <a:cubicBezTo>
                    <a:pt x="18691" y="6122"/>
                    <a:pt x="18584" y="6079"/>
                    <a:pt x="18477" y="6036"/>
                  </a:cubicBezTo>
                  <a:lnTo>
                    <a:pt x="18477" y="6036"/>
                  </a:lnTo>
                  <a:cubicBezTo>
                    <a:pt x="19014" y="6316"/>
                    <a:pt x="19531" y="6575"/>
                    <a:pt x="20046" y="6878"/>
                  </a:cubicBezTo>
                  <a:cubicBezTo>
                    <a:pt x="20606" y="7245"/>
                    <a:pt x="21166" y="7633"/>
                    <a:pt x="21725" y="8044"/>
                  </a:cubicBezTo>
                  <a:cubicBezTo>
                    <a:pt x="22177" y="8433"/>
                    <a:pt x="22585" y="8801"/>
                    <a:pt x="23015" y="9168"/>
                  </a:cubicBezTo>
                  <a:cubicBezTo>
                    <a:pt x="23209" y="9382"/>
                    <a:pt x="23402" y="9599"/>
                    <a:pt x="23596" y="9793"/>
                  </a:cubicBezTo>
                  <a:cubicBezTo>
                    <a:pt x="23720" y="9982"/>
                    <a:pt x="23856" y="10163"/>
                    <a:pt x="24004" y="10334"/>
                  </a:cubicBezTo>
                  <a:cubicBezTo>
                    <a:pt x="24242" y="10744"/>
                    <a:pt x="24456" y="11176"/>
                    <a:pt x="24672" y="11630"/>
                  </a:cubicBezTo>
                  <a:cubicBezTo>
                    <a:pt x="24844" y="12147"/>
                    <a:pt x="25016" y="12666"/>
                    <a:pt x="25188" y="13185"/>
                  </a:cubicBezTo>
                  <a:cubicBezTo>
                    <a:pt x="25424" y="14070"/>
                    <a:pt x="25618" y="14934"/>
                    <a:pt x="25726" y="15840"/>
                  </a:cubicBezTo>
                  <a:cubicBezTo>
                    <a:pt x="25704" y="15711"/>
                    <a:pt x="25682" y="15603"/>
                    <a:pt x="25662" y="15473"/>
                  </a:cubicBezTo>
                  <a:lnTo>
                    <a:pt x="25662" y="15473"/>
                  </a:lnTo>
                  <a:cubicBezTo>
                    <a:pt x="25682" y="15689"/>
                    <a:pt x="25682" y="15883"/>
                    <a:pt x="25704" y="16100"/>
                  </a:cubicBezTo>
                  <a:cubicBezTo>
                    <a:pt x="25682" y="16314"/>
                    <a:pt x="25682" y="16531"/>
                    <a:pt x="25662" y="16725"/>
                  </a:cubicBezTo>
                  <a:cubicBezTo>
                    <a:pt x="25671" y="16716"/>
                    <a:pt x="25679" y="16703"/>
                    <a:pt x="25681" y="16691"/>
                  </a:cubicBezTo>
                  <a:lnTo>
                    <a:pt x="25681" y="16691"/>
                  </a:lnTo>
                  <a:cubicBezTo>
                    <a:pt x="25617" y="17098"/>
                    <a:pt x="25531" y="17506"/>
                    <a:pt x="25424" y="17913"/>
                  </a:cubicBezTo>
                  <a:cubicBezTo>
                    <a:pt x="25438" y="17824"/>
                    <a:pt x="25456" y="17736"/>
                    <a:pt x="25480" y="17649"/>
                  </a:cubicBezTo>
                  <a:lnTo>
                    <a:pt x="25480" y="17649"/>
                  </a:lnTo>
                  <a:cubicBezTo>
                    <a:pt x="25367" y="18036"/>
                    <a:pt x="25237" y="18409"/>
                    <a:pt x="25090" y="18780"/>
                  </a:cubicBezTo>
                  <a:cubicBezTo>
                    <a:pt x="25102" y="18756"/>
                    <a:pt x="25112" y="18734"/>
                    <a:pt x="25124" y="18712"/>
                  </a:cubicBezTo>
                  <a:lnTo>
                    <a:pt x="25124" y="18712"/>
                  </a:lnTo>
                  <a:cubicBezTo>
                    <a:pt x="25110" y="18761"/>
                    <a:pt x="25089" y="18808"/>
                    <a:pt x="25063" y="18853"/>
                  </a:cubicBezTo>
                  <a:lnTo>
                    <a:pt x="25058" y="18863"/>
                  </a:lnTo>
                  <a:cubicBezTo>
                    <a:pt x="25060" y="18860"/>
                    <a:pt x="25061" y="18857"/>
                    <a:pt x="25062" y="18853"/>
                  </a:cubicBezTo>
                  <a:lnTo>
                    <a:pt x="25062" y="18853"/>
                  </a:lnTo>
                  <a:cubicBezTo>
                    <a:pt x="25056" y="18865"/>
                    <a:pt x="25047" y="18875"/>
                    <a:pt x="25037" y="18885"/>
                  </a:cubicBezTo>
                  <a:cubicBezTo>
                    <a:pt x="25026" y="18917"/>
                    <a:pt x="25016" y="18946"/>
                    <a:pt x="25004" y="18973"/>
                  </a:cubicBezTo>
                  <a:cubicBezTo>
                    <a:pt x="24695" y="19597"/>
                    <a:pt x="24401" y="20203"/>
                    <a:pt x="24048" y="20808"/>
                  </a:cubicBezTo>
                  <a:cubicBezTo>
                    <a:pt x="24070" y="20786"/>
                    <a:pt x="24070" y="20786"/>
                    <a:pt x="24091" y="20764"/>
                  </a:cubicBezTo>
                  <a:lnTo>
                    <a:pt x="24091" y="20764"/>
                  </a:lnTo>
                  <a:cubicBezTo>
                    <a:pt x="23746" y="21303"/>
                    <a:pt x="23402" y="21822"/>
                    <a:pt x="23015" y="22319"/>
                  </a:cubicBezTo>
                  <a:lnTo>
                    <a:pt x="23037" y="22319"/>
                  </a:lnTo>
                  <a:cubicBezTo>
                    <a:pt x="22740" y="22680"/>
                    <a:pt x="22444" y="23041"/>
                    <a:pt x="22128" y="23382"/>
                  </a:cubicBezTo>
                  <a:cubicBezTo>
                    <a:pt x="22133" y="23375"/>
                    <a:pt x="22134" y="23364"/>
                    <a:pt x="22133" y="23355"/>
                  </a:cubicBezTo>
                  <a:lnTo>
                    <a:pt x="22133" y="23355"/>
                  </a:lnTo>
                  <a:cubicBezTo>
                    <a:pt x="21853" y="23615"/>
                    <a:pt x="21553" y="23896"/>
                    <a:pt x="21251" y="24135"/>
                  </a:cubicBezTo>
                  <a:cubicBezTo>
                    <a:pt x="20907" y="24394"/>
                    <a:pt x="20562" y="24610"/>
                    <a:pt x="20196" y="24826"/>
                  </a:cubicBezTo>
                  <a:cubicBezTo>
                    <a:pt x="19744" y="25042"/>
                    <a:pt x="19314" y="25235"/>
                    <a:pt x="18864" y="25431"/>
                  </a:cubicBezTo>
                  <a:cubicBezTo>
                    <a:pt x="18476" y="25582"/>
                    <a:pt x="18067" y="25712"/>
                    <a:pt x="17637" y="25862"/>
                  </a:cubicBezTo>
                  <a:cubicBezTo>
                    <a:pt x="17229" y="25970"/>
                    <a:pt x="16799" y="26057"/>
                    <a:pt x="16368" y="26143"/>
                  </a:cubicBezTo>
                  <a:cubicBezTo>
                    <a:pt x="16024" y="26208"/>
                    <a:pt x="15680" y="26208"/>
                    <a:pt x="15336" y="26229"/>
                  </a:cubicBezTo>
                  <a:cubicBezTo>
                    <a:pt x="14862" y="26187"/>
                    <a:pt x="14389" y="26143"/>
                    <a:pt x="13917" y="26079"/>
                  </a:cubicBezTo>
                  <a:cubicBezTo>
                    <a:pt x="13550" y="26014"/>
                    <a:pt x="13229" y="25948"/>
                    <a:pt x="12884" y="25862"/>
                  </a:cubicBezTo>
                  <a:cubicBezTo>
                    <a:pt x="12711" y="25798"/>
                    <a:pt x="12517" y="25754"/>
                    <a:pt x="12346" y="25690"/>
                  </a:cubicBezTo>
                  <a:cubicBezTo>
                    <a:pt x="12131" y="25582"/>
                    <a:pt x="11916" y="25495"/>
                    <a:pt x="11722" y="25387"/>
                  </a:cubicBezTo>
                  <a:lnTo>
                    <a:pt x="11722" y="25387"/>
                  </a:lnTo>
                  <a:cubicBezTo>
                    <a:pt x="11808" y="25452"/>
                    <a:pt x="11916" y="25518"/>
                    <a:pt x="12023" y="25582"/>
                  </a:cubicBezTo>
                  <a:cubicBezTo>
                    <a:pt x="11500" y="25286"/>
                    <a:pt x="11004" y="24947"/>
                    <a:pt x="10540" y="24566"/>
                  </a:cubicBezTo>
                  <a:lnTo>
                    <a:pt x="10540" y="24566"/>
                  </a:lnTo>
                  <a:cubicBezTo>
                    <a:pt x="10626" y="24631"/>
                    <a:pt x="10712" y="24696"/>
                    <a:pt x="10818" y="24782"/>
                  </a:cubicBezTo>
                  <a:cubicBezTo>
                    <a:pt x="10604" y="24566"/>
                    <a:pt x="10367" y="24394"/>
                    <a:pt x="10152" y="24177"/>
                  </a:cubicBezTo>
                  <a:cubicBezTo>
                    <a:pt x="9474" y="23502"/>
                    <a:pt x="8835" y="22788"/>
                    <a:pt x="8237" y="22039"/>
                  </a:cubicBezTo>
                  <a:cubicBezTo>
                    <a:pt x="7871" y="21549"/>
                    <a:pt x="7524" y="21039"/>
                    <a:pt x="7197" y="20511"/>
                  </a:cubicBezTo>
                  <a:lnTo>
                    <a:pt x="7197" y="20511"/>
                  </a:lnTo>
                  <a:cubicBezTo>
                    <a:pt x="7243" y="20580"/>
                    <a:pt x="7289" y="20646"/>
                    <a:pt x="7334" y="20722"/>
                  </a:cubicBezTo>
                  <a:cubicBezTo>
                    <a:pt x="7140" y="20376"/>
                    <a:pt x="6968" y="20009"/>
                    <a:pt x="6796" y="19663"/>
                  </a:cubicBezTo>
                  <a:cubicBezTo>
                    <a:pt x="6602" y="19168"/>
                    <a:pt x="6388" y="18649"/>
                    <a:pt x="6236" y="18110"/>
                  </a:cubicBezTo>
                  <a:cubicBezTo>
                    <a:pt x="6108" y="17613"/>
                    <a:pt x="6022" y="17094"/>
                    <a:pt x="5914" y="16597"/>
                  </a:cubicBezTo>
                  <a:cubicBezTo>
                    <a:pt x="5892" y="16316"/>
                    <a:pt x="5892" y="16057"/>
                    <a:pt x="5872" y="15776"/>
                  </a:cubicBezTo>
                  <a:cubicBezTo>
                    <a:pt x="5892" y="15453"/>
                    <a:pt x="5892" y="15150"/>
                    <a:pt x="5936" y="14848"/>
                  </a:cubicBezTo>
                  <a:cubicBezTo>
                    <a:pt x="6000" y="14437"/>
                    <a:pt x="6086" y="14005"/>
                    <a:pt x="6172" y="13616"/>
                  </a:cubicBezTo>
                  <a:cubicBezTo>
                    <a:pt x="6312" y="13154"/>
                    <a:pt x="6453" y="12710"/>
                    <a:pt x="6629" y="12249"/>
                  </a:cubicBezTo>
                  <a:lnTo>
                    <a:pt x="6629" y="12249"/>
                  </a:lnTo>
                  <a:cubicBezTo>
                    <a:pt x="6607" y="12294"/>
                    <a:pt x="6584" y="12336"/>
                    <a:pt x="6559" y="12386"/>
                  </a:cubicBezTo>
                  <a:cubicBezTo>
                    <a:pt x="6591" y="12317"/>
                    <a:pt x="6623" y="12246"/>
                    <a:pt x="6655" y="12177"/>
                  </a:cubicBezTo>
                  <a:cubicBezTo>
                    <a:pt x="6659" y="12166"/>
                    <a:pt x="6661" y="12157"/>
                    <a:pt x="6665" y="12147"/>
                  </a:cubicBezTo>
                  <a:lnTo>
                    <a:pt x="6665" y="12147"/>
                  </a:lnTo>
                  <a:cubicBezTo>
                    <a:pt x="6664" y="12155"/>
                    <a:pt x="6661" y="12160"/>
                    <a:pt x="6660" y="12166"/>
                  </a:cubicBezTo>
                  <a:cubicBezTo>
                    <a:pt x="6945" y="11549"/>
                    <a:pt x="7221" y="10932"/>
                    <a:pt x="7547" y="10334"/>
                  </a:cubicBezTo>
                  <a:cubicBezTo>
                    <a:pt x="7849" y="9816"/>
                    <a:pt x="8193" y="9318"/>
                    <a:pt x="8559" y="8822"/>
                  </a:cubicBezTo>
                  <a:cubicBezTo>
                    <a:pt x="8645" y="8713"/>
                    <a:pt x="8731" y="8605"/>
                    <a:pt x="8817" y="8499"/>
                  </a:cubicBezTo>
                  <a:cubicBezTo>
                    <a:pt x="9239" y="8097"/>
                    <a:pt x="9660" y="7715"/>
                    <a:pt x="10100" y="7335"/>
                  </a:cubicBezTo>
                  <a:cubicBezTo>
                    <a:pt x="10117" y="7326"/>
                    <a:pt x="10135" y="7319"/>
                    <a:pt x="10152" y="7310"/>
                  </a:cubicBezTo>
                  <a:cubicBezTo>
                    <a:pt x="10194" y="7245"/>
                    <a:pt x="10260" y="7202"/>
                    <a:pt x="10302" y="7159"/>
                  </a:cubicBezTo>
                  <a:lnTo>
                    <a:pt x="10302" y="7159"/>
                  </a:lnTo>
                  <a:cubicBezTo>
                    <a:pt x="10285" y="7190"/>
                    <a:pt x="10262" y="7218"/>
                    <a:pt x="10234" y="7240"/>
                  </a:cubicBezTo>
                  <a:cubicBezTo>
                    <a:pt x="10500" y="7059"/>
                    <a:pt x="10798" y="6877"/>
                    <a:pt x="11079" y="6696"/>
                  </a:cubicBezTo>
                  <a:lnTo>
                    <a:pt x="11079" y="6696"/>
                  </a:lnTo>
                  <a:cubicBezTo>
                    <a:pt x="11078" y="6698"/>
                    <a:pt x="11076" y="6702"/>
                    <a:pt x="11076" y="6706"/>
                  </a:cubicBezTo>
                  <a:cubicBezTo>
                    <a:pt x="11343" y="6561"/>
                    <a:pt x="11611" y="6418"/>
                    <a:pt x="11894" y="6273"/>
                  </a:cubicBezTo>
                  <a:cubicBezTo>
                    <a:pt x="11897" y="6272"/>
                    <a:pt x="11899" y="6272"/>
                    <a:pt x="11902" y="6269"/>
                  </a:cubicBezTo>
                  <a:cubicBezTo>
                    <a:pt x="11914" y="6264"/>
                    <a:pt x="11925" y="6258"/>
                    <a:pt x="11938" y="6252"/>
                  </a:cubicBezTo>
                  <a:lnTo>
                    <a:pt x="11938" y="6252"/>
                  </a:lnTo>
                  <a:cubicBezTo>
                    <a:pt x="11937" y="6254"/>
                    <a:pt x="11935" y="6254"/>
                    <a:pt x="11934" y="6255"/>
                  </a:cubicBezTo>
                  <a:cubicBezTo>
                    <a:pt x="12096" y="6178"/>
                    <a:pt x="12274" y="6118"/>
                    <a:pt x="12454" y="6058"/>
                  </a:cubicBezTo>
                  <a:cubicBezTo>
                    <a:pt x="12562" y="6036"/>
                    <a:pt x="12691" y="6014"/>
                    <a:pt x="12798" y="5993"/>
                  </a:cubicBezTo>
                  <a:cubicBezTo>
                    <a:pt x="13401" y="5906"/>
                    <a:pt x="14003" y="5884"/>
                    <a:pt x="14583" y="5862"/>
                  </a:cubicBezTo>
                  <a:cubicBezTo>
                    <a:pt x="14733" y="5884"/>
                    <a:pt x="14884" y="5895"/>
                    <a:pt x="15035" y="5895"/>
                  </a:cubicBezTo>
                  <a:cubicBezTo>
                    <a:pt x="15186" y="5895"/>
                    <a:pt x="15337" y="5884"/>
                    <a:pt x="15486" y="5862"/>
                  </a:cubicBezTo>
                  <a:lnTo>
                    <a:pt x="16412" y="5862"/>
                  </a:lnTo>
                  <a:cubicBezTo>
                    <a:pt x="16648" y="5862"/>
                    <a:pt x="16863" y="5862"/>
                    <a:pt x="17100" y="5884"/>
                  </a:cubicBezTo>
                  <a:cubicBezTo>
                    <a:pt x="17150" y="5888"/>
                    <a:pt x="17199" y="5890"/>
                    <a:pt x="17247" y="5890"/>
                  </a:cubicBezTo>
                  <a:cubicBezTo>
                    <a:pt x="17471" y="5890"/>
                    <a:pt x="17683" y="5851"/>
                    <a:pt x="17895" y="5798"/>
                  </a:cubicBezTo>
                  <a:close/>
                  <a:moveTo>
                    <a:pt x="16484" y="1"/>
                  </a:moveTo>
                  <a:cubicBezTo>
                    <a:pt x="15797" y="1"/>
                    <a:pt x="15118" y="107"/>
                    <a:pt x="14497" y="355"/>
                  </a:cubicBezTo>
                  <a:lnTo>
                    <a:pt x="14389" y="355"/>
                  </a:lnTo>
                  <a:cubicBezTo>
                    <a:pt x="13121" y="355"/>
                    <a:pt x="11830" y="462"/>
                    <a:pt x="10604" y="852"/>
                  </a:cubicBezTo>
                  <a:cubicBezTo>
                    <a:pt x="9399" y="1219"/>
                    <a:pt x="8238" y="1889"/>
                    <a:pt x="7206" y="2602"/>
                  </a:cubicBezTo>
                  <a:cubicBezTo>
                    <a:pt x="5656" y="3681"/>
                    <a:pt x="4387" y="5064"/>
                    <a:pt x="3355" y="6619"/>
                  </a:cubicBezTo>
                  <a:cubicBezTo>
                    <a:pt x="2108" y="8476"/>
                    <a:pt x="1225" y="10614"/>
                    <a:pt x="687" y="12774"/>
                  </a:cubicBezTo>
                  <a:cubicBezTo>
                    <a:pt x="0" y="15581"/>
                    <a:pt x="409" y="18648"/>
                    <a:pt x="1505" y="21305"/>
                  </a:cubicBezTo>
                  <a:cubicBezTo>
                    <a:pt x="2494" y="23680"/>
                    <a:pt x="3958" y="25776"/>
                    <a:pt x="5764" y="27589"/>
                  </a:cubicBezTo>
                  <a:cubicBezTo>
                    <a:pt x="7398" y="29209"/>
                    <a:pt x="9207" y="30634"/>
                    <a:pt x="11464" y="31217"/>
                  </a:cubicBezTo>
                  <a:cubicBezTo>
                    <a:pt x="12863" y="31564"/>
                    <a:pt x="14217" y="31714"/>
                    <a:pt x="15638" y="31714"/>
                  </a:cubicBezTo>
                  <a:lnTo>
                    <a:pt x="16153" y="31714"/>
                  </a:lnTo>
                  <a:cubicBezTo>
                    <a:pt x="18089" y="31672"/>
                    <a:pt x="20024" y="30937"/>
                    <a:pt x="21789" y="30181"/>
                  </a:cubicBezTo>
                  <a:cubicBezTo>
                    <a:pt x="23359" y="29512"/>
                    <a:pt x="24864" y="28474"/>
                    <a:pt x="26048" y="27244"/>
                  </a:cubicBezTo>
                  <a:cubicBezTo>
                    <a:pt x="27381" y="25861"/>
                    <a:pt x="28414" y="24284"/>
                    <a:pt x="29360" y="22600"/>
                  </a:cubicBezTo>
                  <a:cubicBezTo>
                    <a:pt x="30263" y="20980"/>
                    <a:pt x="31059" y="18949"/>
                    <a:pt x="31167" y="17093"/>
                  </a:cubicBezTo>
                  <a:cubicBezTo>
                    <a:pt x="31275" y="14825"/>
                    <a:pt x="30867" y="12535"/>
                    <a:pt x="30070" y="10397"/>
                  </a:cubicBezTo>
                  <a:cubicBezTo>
                    <a:pt x="29511" y="8907"/>
                    <a:pt x="28844" y="7416"/>
                    <a:pt x="27769" y="6228"/>
                  </a:cubicBezTo>
                  <a:cubicBezTo>
                    <a:pt x="26865" y="5214"/>
                    <a:pt x="25919" y="4285"/>
                    <a:pt x="24822" y="3485"/>
                  </a:cubicBezTo>
                  <a:cubicBezTo>
                    <a:pt x="22821" y="1996"/>
                    <a:pt x="20670" y="742"/>
                    <a:pt x="18197" y="203"/>
                  </a:cubicBezTo>
                  <a:cubicBezTo>
                    <a:pt x="17639" y="75"/>
                    <a:pt x="17058" y="1"/>
                    <a:pt x="16484" y="1"/>
                  </a:cubicBezTo>
                  <a:close/>
                </a:path>
              </a:pathLst>
            </a:custGeom>
            <a:solidFill>
              <a:srgbClr val="335A6D"/>
            </a:solidFill>
            <a:ln cap="flat" cmpd="sng" w="4025">
              <a:solidFill>
                <a:srgbClr val="335A6D"/>
              </a:solidFill>
              <a:prstDash val="solid"/>
              <a:miter lim="12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28"/>
          <p:cNvGrpSpPr/>
          <p:nvPr/>
        </p:nvGrpSpPr>
        <p:grpSpPr>
          <a:xfrm flipH="1">
            <a:off x="6351167" y="3273794"/>
            <a:ext cx="165894" cy="252083"/>
            <a:chOff x="1686600" y="240075"/>
            <a:chExt cx="1949400" cy="2962200"/>
          </a:xfrm>
        </p:grpSpPr>
        <p:sp>
          <p:nvSpPr>
            <p:cNvPr id="369" name="Google Shape;369;p28"/>
            <p:cNvSpPr/>
            <p:nvPr/>
          </p:nvSpPr>
          <p:spPr>
            <a:xfrm>
              <a:off x="2372900" y="291075"/>
              <a:ext cx="1163025" cy="1164950"/>
            </a:xfrm>
            <a:custGeom>
              <a:rect b="b" l="l" r="r" t="t"/>
              <a:pathLst>
                <a:path extrusionOk="0" h="46598" w="46521">
                  <a:moveTo>
                    <a:pt x="31284" y="0"/>
                  </a:moveTo>
                  <a:cubicBezTo>
                    <a:pt x="30461" y="0"/>
                    <a:pt x="29609" y="125"/>
                    <a:pt x="28854" y="200"/>
                  </a:cubicBezTo>
                  <a:cubicBezTo>
                    <a:pt x="25701" y="481"/>
                    <a:pt x="22461" y="934"/>
                    <a:pt x="19459" y="1950"/>
                  </a:cubicBezTo>
                  <a:cubicBezTo>
                    <a:pt x="19441" y="1957"/>
                    <a:pt x="19423" y="1963"/>
                    <a:pt x="19404" y="1970"/>
                  </a:cubicBezTo>
                  <a:cubicBezTo>
                    <a:pt x="18691" y="2117"/>
                    <a:pt x="17981" y="2297"/>
                    <a:pt x="17280" y="2473"/>
                  </a:cubicBezTo>
                  <a:cubicBezTo>
                    <a:pt x="16766" y="2532"/>
                    <a:pt x="16254" y="2591"/>
                    <a:pt x="15743" y="2648"/>
                  </a:cubicBezTo>
                  <a:cubicBezTo>
                    <a:pt x="15321" y="2377"/>
                    <a:pt x="14827" y="2220"/>
                    <a:pt x="14276" y="2210"/>
                  </a:cubicBezTo>
                  <a:cubicBezTo>
                    <a:pt x="14238" y="2209"/>
                    <a:pt x="14200" y="2208"/>
                    <a:pt x="14161" y="2208"/>
                  </a:cubicBezTo>
                  <a:cubicBezTo>
                    <a:pt x="12663" y="2208"/>
                    <a:pt x="11114" y="3032"/>
                    <a:pt x="9956" y="3937"/>
                  </a:cubicBezTo>
                  <a:cubicBezTo>
                    <a:pt x="9133" y="4594"/>
                    <a:pt x="8351" y="5274"/>
                    <a:pt x="7682" y="6065"/>
                  </a:cubicBezTo>
                  <a:cubicBezTo>
                    <a:pt x="7087" y="6351"/>
                    <a:pt x="6499" y="6649"/>
                    <a:pt x="5917" y="6961"/>
                  </a:cubicBezTo>
                  <a:cubicBezTo>
                    <a:pt x="4838" y="7543"/>
                    <a:pt x="4341" y="8926"/>
                    <a:pt x="4665" y="10070"/>
                  </a:cubicBezTo>
                  <a:cubicBezTo>
                    <a:pt x="4699" y="10197"/>
                    <a:pt x="4741" y="10319"/>
                    <a:pt x="4794" y="10439"/>
                  </a:cubicBezTo>
                  <a:cubicBezTo>
                    <a:pt x="3736" y="12498"/>
                    <a:pt x="3020" y="14765"/>
                    <a:pt x="2418" y="16981"/>
                  </a:cubicBezTo>
                  <a:cubicBezTo>
                    <a:pt x="2181" y="17868"/>
                    <a:pt x="1987" y="18774"/>
                    <a:pt x="1793" y="19660"/>
                  </a:cubicBezTo>
                  <a:cubicBezTo>
                    <a:pt x="1577" y="20653"/>
                    <a:pt x="1361" y="21605"/>
                    <a:pt x="1274" y="22619"/>
                  </a:cubicBezTo>
                  <a:cubicBezTo>
                    <a:pt x="1188" y="23862"/>
                    <a:pt x="1764" y="24940"/>
                    <a:pt x="2794" y="25454"/>
                  </a:cubicBezTo>
                  <a:cubicBezTo>
                    <a:pt x="2480" y="25470"/>
                    <a:pt x="2169" y="25541"/>
                    <a:pt x="1879" y="25664"/>
                  </a:cubicBezTo>
                  <a:cubicBezTo>
                    <a:pt x="583" y="26226"/>
                    <a:pt x="0" y="27608"/>
                    <a:pt x="302" y="28947"/>
                  </a:cubicBezTo>
                  <a:cubicBezTo>
                    <a:pt x="625" y="30395"/>
                    <a:pt x="1058" y="31841"/>
                    <a:pt x="1599" y="33224"/>
                  </a:cubicBezTo>
                  <a:cubicBezTo>
                    <a:pt x="2096" y="34454"/>
                    <a:pt x="2635" y="35642"/>
                    <a:pt x="3153" y="36830"/>
                  </a:cubicBezTo>
                  <a:cubicBezTo>
                    <a:pt x="3434" y="37500"/>
                    <a:pt x="3801" y="38147"/>
                    <a:pt x="4384" y="38601"/>
                  </a:cubicBezTo>
                  <a:cubicBezTo>
                    <a:pt x="5141" y="39205"/>
                    <a:pt x="5917" y="39724"/>
                    <a:pt x="6738" y="40264"/>
                  </a:cubicBezTo>
                  <a:cubicBezTo>
                    <a:pt x="8207" y="41236"/>
                    <a:pt x="9654" y="42337"/>
                    <a:pt x="11210" y="43158"/>
                  </a:cubicBezTo>
                  <a:cubicBezTo>
                    <a:pt x="11649" y="43404"/>
                    <a:pt x="12134" y="43529"/>
                    <a:pt x="12617" y="43529"/>
                  </a:cubicBezTo>
                  <a:cubicBezTo>
                    <a:pt x="13321" y="43529"/>
                    <a:pt x="14018" y="43264"/>
                    <a:pt x="14556" y="42727"/>
                  </a:cubicBezTo>
                  <a:cubicBezTo>
                    <a:pt x="14619" y="42664"/>
                    <a:pt x="14677" y="42598"/>
                    <a:pt x="14732" y="42531"/>
                  </a:cubicBezTo>
                  <a:cubicBezTo>
                    <a:pt x="14782" y="42560"/>
                    <a:pt x="14831" y="42589"/>
                    <a:pt x="14881" y="42619"/>
                  </a:cubicBezTo>
                  <a:cubicBezTo>
                    <a:pt x="16024" y="43281"/>
                    <a:pt x="17241" y="43816"/>
                    <a:pt x="18501" y="44227"/>
                  </a:cubicBezTo>
                  <a:cubicBezTo>
                    <a:pt x="19404" y="44708"/>
                    <a:pt x="20337" y="45131"/>
                    <a:pt x="21295" y="45491"/>
                  </a:cubicBezTo>
                  <a:cubicBezTo>
                    <a:pt x="22851" y="46096"/>
                    <a:pt x="24448" y="46398"/>
                    <a:pt x="26089" y="46550"/>
                  </a:cubicBezTo>
                  <a:cubicBezTo>
                    <a:pt x="26455" y="46582"/>
                    <a:pt x="26819" y="46597"/>
                    <a:pt x="27180" y="46597"/>
                  </a:cubicBezTo>
                  <a:cubicBezTo>
                    <a:pt x="29485" y="46597"/>
                    <a:pt x="31688" y="45946"/>
                    <a:pt x="33649" y="44713"/>
                  </a:cubicBezTo>
                  <a:cubicBezTo>
                    <a:pt x="34593" y="44105"/>
                    <a:pt x="35353" y="43252"/>
                    <a:pt x="36009" y="42372"/>
                  </a:cubicBezTo>
                  <a:cubicBezTo>
                    <a:pt x="36058" y="42362"/>
                    <a:pt x="36107" y="42350"/>
                    <a:pt x="36155" y="42337"/>
                  </a:cubicBezTo>
                  <a:cubicBezTo>
                    <a:pt x="38616" y="41712"/>
                    <a:pt x="40970" y="40502"/>
                    <a:pt x="42655" y="38558"/>
                  </a:cubicBezTo>
                  <a:cubicBezTo>
                    <a:pt x="43671" y="37414"/>
                    <a:pt x="44426" y="36203"/>
                    <a:pt x="45096" y="34843"/>
                  </a:cubicBezTo>
                  <a:cubicBezTo>
                    <a:pt x="45830" y="33374"/>
                    <a:pt x="46154" y="31667"/>
                    <a:pt x="46348" y="30049"/>
                  </a:cubicBezTo>
                  <a:cubicBezTo>
                    <a:pt x="46520" y="28601"/>
                    <a:pt x="46391" y="27111"/>
                    <a:pt x="46219" y="25664"/>
                  </a:cubicBezTo>
                  <a:cubicBezTo>
                    <a:pt x="46045" y="24109"/>
                    <a:pt x="45614" y="22555"/>
                    <a:pt x="45073" y="21108"/>
                  </a:cubicBezTo>
                  <a:cubicBezTo>
                    <a:pt x="44195" y="18729"/>
                    <a:pt x="43039" y="16427"/>
                    <a:pt x="41565" y="14345"/>
                  </a:cubicBezTo>
                  <a:cubicBezTo>
                    <a:pt x="41284" y="13806"/>
                    <a:pt x="40988" y="13274"/>
                    <a:pt x="40690" y="12749"/>
                  </a:cubicBezTo>
                  <a:cubicBezTo>
                    <a:pt x="39956" y="11497"/>
                    <a:pt x="39093" y="10243"/>
                    <a:pt x="38077" y="9207"/>
                  </a:cubicBezTo>
                  <a:cubicBezTo>
                    <a:pt x="37235" y="8365"/>
                    <a:pt x="36392" y="7630"/>
                    <a:pt x="35398" y="6939"/>
                  </a:cubicBezTo>
                  <a:cubicBezTo>
                    <a:pt x="34641" y="6409"/>
                    <a:pt x="33811" y="6054"/>
                    <a:pt x="32944" y="5753"/>
                  </a:cubicBezTo>
                  <a:cubicBezTo>
                    <a:pt x="33132" y="5646"/>
                    <a:pt x="33310" y="5523"/>
                    <a:pt x="33477" y="5384"/>
                  </a:cubicBezTo>
                  <a:cubicBezTo>
                    <a:pt x="34793" y="4520"/>
                    <a:pt x="35182" y="3008"/>
                    <a:pt x="34470" y="1605"/>
                  </a:cubicBezTo>
                  <a:cubicBezTo>
                    <a:pt x="33809" y="309"/>
                    <a:pt x="32582" y="0"/>
                    <a:pt x="31284" y="0"/>
                  </a:cubicBezTo>
                  <a:close/>
                </a:path>
              </a:pathLst>
            </a:custGeom>
            <a:solidFill>
              <a:srgbClr val="78C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2296325" y="338400"/>
              <a:ext cx="1285225" cy="640350"/>
            </a:xfrm>
            <a:custGeom>
              <a:rect b="b" l="l" r="r" t="t"/>
              <a:pathLst>
                <a:path extrusionOk="0" h="25614" w="51409">
                  <a:moveTo>
                    <a:pt x="37328" y="11826"/>
                  </a:moveTo>
                  <a:cubicBezTo>
                    <a:pt x="37369" y="11841"/>
                    <a:pt x="37411" y="11856"/>
                    <a:pt x="37456" y="11870"/>
                  </a:cubicBezTo>
                  <a:cubicBezTo>
                    <a:pt x="37413" y="11856"/>
                    <a:pt x="37371" y="11841"/>
                    <a:pt x="37328" y="11826"/>
                  </a:cubicBezTo>
                  <a:close/>
                  <a:moveTo>
                    <a:pt x="28407" y="1"/>
                  </a:moveTo>
                  <a:cubicBezTo>
                    <a:pt x="26126" y="1"/>
                    <a:pt x="23834" y="210"/>
                    <a:pt x="21581" y="445"/>
                  </a:cubicBezTo>
                  <a:cubicBezTo>
                    <a:pt x="19529" y="683"/>
                    <a:pt x="17478" y="964"/>
                    <a:pt x="15513" y="1655"/>
                  </a:cubicBezTo>
                  <a:cubicBezTo>
                    <a:pt x="12791" y="2627"/>
                    <a:pt x="10459" y="4268"/>
                    <a:pt x="8363" y="6233"/>
                  </a:cubicBezTo>
                  <a:cubicBezTo>
                    <a:pt x="5685" y="8760"/>
                    <a:pt x="3871" y="12064"/>
                    <a:pt x="2230" y="15326"/>
                  </a:cubicBezTo>
                  <a:cubicBezTo>
                    <a:pt x="2272" y="15218"/>
                    <a:pt x="2337" y="15110"/>
                    <a:pt x="2381" y="15002"/>
                  </a:cubicBezTo>
                  <a:lnTo>
                    <a:pt x="2381" y="15002"/>
                  </a:lnTo>
                  <a:cubicBezTo>
                    <a:pt x="2200" y="15377"/>
                    <a:pt x="1975" y="15763"/>
                    <a:pt x="1814" y="16168"/>
                  </a:cubicBezTo>
                  <a:cubicBezTo>
                    <a:pt x="1557" y="16645"/>
                    <a:pt x="1353" y="17173"/>
                    <a:pt x="1150" y="17680"/>
                  </a:cubicBezTo>
                  <a:cubicBezTo>
                    <a:pt x="749" y="18669"/>
                    <a:pt x="359" y="19911"/>
                    <a:pt x="468" y="21051"/>
                  </a:cubicBezTo>
                  <a:cubicBezTo>
                    <a:pt x="208" y="21761"/>
                    <a:pt x="0" y="22475"/>
                    <a:pt x="70" y="23253"/>
                  </a:cubicBezTo>
                  <a:cubicBezTo>
                    <a:pt x="181" y="24721"/>
                    <a:pt x="1540" y="25614"/>
                    <a:pt x="2881" y="25614"/>
                  </a:cubicBezTo>
                  <a:cubicBezTo>
                    <a:pt x="3098" y="25614"/>
                    <a:pt x="3313" y="25590"/>
                    <a:pt x="3525" y="25543"/>
                  </a:cubicBezTo>
                  <a:cubicBezTo>
                    <a:pt x="4368" y="25348"/>
                    <a:pt x="5037" y="24679"/>
                    <a:pt x="5382" y="23900"/>
                  </a:cubicBezTo>
                  <a:cubicBezTo>
                    <a:pt x="5484" y="23658"/>
                    <a:pt x="5586" y="23413"/>
                    <a:pt x="5706" y="23151"/>
                  </a:cubicBezTo>
                  <a:cubicBezTo>
                    <a:pt x="6135" y="22390"/>
                    <a:pt x="6650" y="21675"/>
                    <a:pt x="7131" y="20943"/>
                  </a:cubicBezTo>
                  <a:lnTo>
                    <a:pt x="7131" y="20943"/>
                  </a:lnTo>
                  <a:cubicBezTo>
                    <a:pt x="7067" y="21050"/>
                    <a:pt x="7003" y="21137"/>
                    <a:pt x="6937" y="21245"/>
                  </a:cubicBezTo>
                  <a:cubicBezTo>
                    <a:pt x="7564" y="20295"/>
                    <a:pt x="8299" y="19430"/>
                    <a:pt x="9033" y="18567"/>
                  </a:cubicBezTo>
                  <a:lnTo>
                    <a:pt x="9033" y="18567"/>
                  </a:lnTo>
                  <a:cubicBezTo>
                    <a:pt x="8968" y="18653"/>
                    <a:pt x="8882" y="18761"/>
                    <a:pt x="8816" y="18847"/>
                  </a:cubicBezTo>
                  <a:cubicBezTo>
                    <a:pt x="9538" y="18009"/>
                    <a:pt x="10306" y="17213"/>
                    <a:pt x="11117" y="16461"/>
                  </a:cubicBezTo>
                  <a:cubicBezTo>
                    <a:pt x="11956" y="15731"/>
                    <a:pt x="12816" y="15000"/>
                    <a:pt x="13741" y="14377"/>
                  </a:cubicBezTo>
                  <a:lnTo>
                    <a:pt x="13741" y="14377"/>
                  </a:lnTo>
                  <a:cubicBezTo>
                    <a:pt x="13633" y="14441"/>
                    <a:pt x="13547" y="14505"/>
                    <a:pt x="13439" y="14571"/>
                  </a:cubicBezTo>
                  <a:cubicBezTo>
                    <a:pt x="14203" y="14061"/>
                    <a:pt x="14970" y="13568"/>
                    <a:pt x="15769" y="13126"/>
                  </a:cubicBezTo>
                  <a:lnTo>
                    <a:pt x="15769" y="13126"/>
                  </a:lnTo>
                  <a:cubicBezTo>
                    <a:pt x="15747" y="13139"/>
                    <a:pt x="15725" y="13153"/>
                    <a:pt x="15706" y="13167"/>
                  </a:cubicBezTo>
                  <a:cubicBezTo>
                    <a:pt x="17484" y="12289"/>
                    <a:pt x="19300" y="11489"/>
                    <a:pt x="21154" y="10783"/>
                  </a:cubicBezTo>
                  <a:cubicBezTo>
                    <a:pt x="21895" y="10557"/>
                    <a:pt x="22617" y="10351"/>
                    <a:pt x="23338" y="10164"/>
                  </a:cubicBezTo>
                  <a:cubicBezTo>
                    <a:pt x="23971" y="10060"/>
                    <a:pt x="24606" y="9969"/>
                    <a:pt x="25256" y="9877"/>
                  </a:cubicBezTo>
                  <a:cubicBezTo>
                    <a:pt x="25731" y="9865"/>
                    <a:pt x="26207" y="9855"/>
                    <a:pt x="26683" y="9855"/>
                  </a:cubicBezTo>
                  <a:cubicBezTo>
                    <a:pt x="26884" y="9855"/>
                    <a:pt x="27086" y="9856"/>
                    <a:pt x="27288" y="9861"/>
                  </a:cubicBezTo>
                  <a:cubicBezTo>
                    <a:pt x="29389" y="10016"/>
                    <a:pt x="31478" y="10291"/>
                    <a:pt x="33547" y="10683"/>
                  </a:cubicBezTo>
                  <a:cubicBezTo>
                    <a:pt x="33416" y="10662"/>
                    <a:pt x="33309" y="10640"/>
                    <a:pt x="33179" y="10618"/>
                  </a:cubicBezTo>
                  <a:lnTo>
                    <a:pt x="33179" y="10618"/>
                  </a:lnTo>
                  <a:cubicBezTo>
                    <a:pt x="34582" y="10933"/>
                    <a:pt x="35945" y="11349"/>
                    <a:pt x="37328" y="11826"/>
                  </a:cubicBezTo>
                  <a:lnTo>
                    <a:pt x="37328" y="11826"/>
                  </a:lnTo>
                  <a:cubicBezTo>
                    <a:pt x="37251" y="11798"/>
                    <a:pt x="37180" y="11770"/>
                    <a:pt x="37109" y="11742"/>
                  </a:cubicBezTo>
                  <a:lnTo>
                    <a:pt x="37109" y="11742"/>
                  </a:lnTo>
                  <a:cubicBezTo>
                    <a:pt x="38523" y="12248"/>
                    <a:pt x="39897" y="12796"/>
                    <a:pt x="41268" y="13425"/>
                  </a:cubicBezTo>
                  <a:cubicBezTo>
                    <a:pt x="41194" y="13390"/>
                    <a:pt x="41122" y="13348"/>
                    <a:pt x="41063" y="13319"/>
                  </a:cubicBezTo>
                  <a:lnTo>
                    <a:pt x="41063" y="13319"/>
                  </a:lnTo>
                  <a:cubicBezTo>
                    <a:pt x="41851" y="13704"/>
                    <a:pt x="42604" y="14127"/>
                    <a:pt x="43336" y="14624"/>
                  </a:cubicBezTo>
                  <a:cubicBezTo>
                    <a:pt x="43285" y="14592"/>
                    <a:pt x="43232" y="14559"/>
                    <a:pt x="43179" y="14527"/>
                  </a:cubicBezTo>
                  <a:lnTo>
                    <a:pt x="43179" y="14527"/>
                  </a:lnTo>
                  <a:cubicBezTo>
                    <a:pt x="43525" y="14765"/>
                    <a:pt x="43848" y="15002"/>
                    <a:pt x="44151" y="15282"/>
                  </a:cubicBezTo>
                  <a:cubicBezTo>
                    <a:pt x="44131" y="15263"/>
                    <a:pt x="44110" y="15243"/>
                    <a:pt x="44090" y="15222"/>
                  </a:cubicBezTo>
                  <a:lnTo>
                    <a:pt x="44090" y="15222"/>
                  </a:lnTo>
                  <a:cubicBezTo>
                    <a:pt x="44560" y="15647"/>
                    <a:pt x="45019" y="16095"/>
                    <a:pt x="45511" y="16492"/>
                  </a:cubicBezTo>
                  <a:cubicBezTo>
                    <a:pt x="45781" y="16717"/>
                    <a:pt x="46071" y="16921"/>
                    <a:pt x="46355" y="17126"/>
                  </a:cubicBezTo>
                  <a:cubicBezTo>
                    <a:pt x="46862" y="17677"/>
                    <a:pt x="47587" y="18025"/>
                    <a:pt x="48384" y="18025"/>
                  </a:cubicBezTo>
                  <a:cubicBezTo>
                    <a:pt x="49636" y="18025"/>
                    <a:pt x="50738" y="17205"/>
                    <a:pt x="51105" y="15995"/>
                  </a:cubicBezTo>
                  <a:cubicBezTo>
                    <a:pt x="51408" y="15001"/>
                    <a:pt x="51061" y="14030"/>
                    <a:pt x="50392" y="13296"/>
                  </a:cubicBezTo>
                  <a:cubicBezTo>
                    <a:pt x="50003" y="12821"/>
                    <a:pt x="49378" y="12497"/>
                    <a:pt x="48902" y="12108"/>
                  </a:cubicBezTo>
                  <a:lnTo>
                    <a:pt x="48902" y="12108"/>
                  </a:lnTo>
                  <a:cubicBezTo>
                    <a:pt x="48921" y="12127"/>
                    <a:pt x="48940" y="12145"/>
                    <a:pt x="48959" y="12164"/>
                  </a:cubicBezTo>
                  <a:cubicBezTo>
                    <a:pt x="48573" y="11820"/>
                    <a:pt x="48186" y="11485"/>
                    <a:pt x="47801" y="11136"/>
                  </a:cubicBezTo>
                  <a:cubicBezTo>
                    <a:pt x="46980" y="10401"/>
                    <a:pt x="46072" y="9796"/>
                    <a:pt x="45144" y="9235"/>
                  </a:cubicBezTo>
                  <a:cubicBezTo>
                    <a:pt x="43697" y="8350"/>
                    <a:pt x="42079" y="7702"/>
                    <a:pt x="40500" y="7098"/>
                  </a:cubicBezTo>
                  <a:cubicBezTo>
                    <a:pt x="39089" y="6551"/>
                    <a:pt x="40684" y="4895"/>
                    <a:pt x="39239" y="4508"/>
                  </a:cubicBezTo>
                  <a:cubicBezTo>
                    <a:pt x="39581" y="3974"/>
                    <a:pt x="36730" y="4518"/>
                    <a:pt x="36635" y="3857"/>
                  </a:cubicBezTo>
                  <a:cubicBezTo>
                    <a:pt x="36462" y="2713"/>
                    <a:pt x="35749" y="2000"/>
                    <a:pt x="34777" y="1439"/>
                  </a:cubicBezTo>
                  <a:cubicBezTo>
                    <a:pt x="33395" y="661"/>
                    <a:pt x="31948" y="143"/>
                    <a:pt x="30350" y="56"/>
                  </a:cubicBezTo>
                  <a:cubicBezTo>
                    <a:pt x="29704" y="18"/>
                    <a:pt x="29056" y="1"/>
                    <a:pt x="28407" y="1"/>
                  </a:cubicBezTo>
                  <a:close/>
                </a:path>
              </a:pathLst>
            </a:custGeom>
            <a:solidFill>
              <a:srgbClr val="BBE1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2274225" y="240075"/>
              <a:ext cx="1361775" cy="1305350"/>
            </a:xfrm>
            <a:custGeom>
              <a:rect b="b" l="l" r="r" t="t"/>
              <a:pathLst>
                <a:path extrusionOk="0" h="52214" w="54471">
                  <a:moveTo>
                    <a:pt x="46974" y="37246"/>
                  </a:moveTo>
                  <a:cubicBezTo>
                    <a:pt x="46973" y="37250"/>
                    <a:pt x="46971" y="37254"/>
                    <a:pt x="46969" y="37259"/>
                  </a:cubicBezTo>
                  <a:lnTo>
                    <a:pt x="46969" y="37259"/>
                  </a:lnTo>
                  <a:cubicBezTo>
                    <a:pt x="46971" y="37255"/>
                    <a:pt x="46973" y="37251"/>
                    <a:pt x="46974" y="37246"/>
                  </a:cubicBezTo>
                  <a:close/>
                  <a:moveTo>
                    <a:pt x="27689" y="5520"/>
                  </a:moveTo>
                  <a:cubicBezTo>
                    <a:pt x="28617" y="5542"/>
                    <a:pt x="29524" y="5606"/>
                    <a:pt x="30454" y="5714"/>
                  </a:cubicBezTo>
                  <a:cubicBezTo>
                    <a:pt x="30454" y="5704"/>
                    <a:pt x="30446" y="5694"/>
                    <a:pt x="30436" y="5692"/>
                  </a:cubicBezTo>
                  <a:lnTo>
                    <a:pt x="30436" y="5692"/>
                  </a:lnTo>
                  <a:cubicBezTo>
                    <a:pt x="30451" y="5694"/>
                    <a:pt x="30465" y="5702"/>
                    <a:pt x="30474" y="5714"/>
                  </a:cubicBezTo>
                  <a:cubicBezTo>
                    <a:pt x="30511" y="5714"/>
                    <a:pt x="30550" y="5716"/>
                    <a:pt x="30587" y="5720"/>
                  </a:cubicBezTo>
                  <a:cubicBezTo>
                    <a:pt x="30578" y="5719"/>
                    <a:pt x="30569" y="5716"/>
                    <a:pt x="30560" y="5714"/>
                  </a:cubicBezTo>
                  <a:lnTo>
                    <a:pt x="30560" y="5714"/>
                  </a:lnTo>
                  <a:cubicBezTo>
                    <a:pt x="30576" y="5716"/>
                    <a:pt x="30591" y="5719"/>
                    <a:pt x="30606" y="5721"/>
                  </a:cubicBezTo>
                  <a:cubicBezTo>
                    <a:pt x="30671" y="5728"/>
                    <a:pt x="30734" y="5735"/>
                    <a:pt x="30798" y="5735"/>
                  </a:cubicBezTo>
                  <a:cubicBezTo>
                    <a:pt x="30753" y="5735"/>
                    <a:pt x="30707" y="5735"/>
                    <a:pt x="30664" y="5732"/>
                  </a:cubicBezTo>
                  <a:lnTo>
                    <a:pt x="30664" y="5732"/>
                  </a:lnTo>
                  <a:cubicBezTo>
                    <a:pt x="31254" y="5834"/>
                    <a:pt x="31826" y="5938"/>
                    <a:pt x="32418" y="6081"/>
                  </a:cubicBezTo>
                  <a:cubicBezTo>
                    <a:pt x="33412" y="6405"/>
                    <a:pt x="34341" y="6772"/>
                    <a:pt x="35333" y="7183"/>
                  </a:cubicBezTo>
                  <a:cubicBezTo>
                    <a:pt x="35205" y="7139"/>
                    <a:pt x="35096" y="7095"/>
                    <a:pt x="34988" y="7053"/>
                  </a:cubicBezTo>
                  <a:lnTo>
                    <a:pt x="34988" y="7053"/>
                  </a:lnTo>
                  <a:cubicBezTo>
                    <a:pt x="35810" y="7420"/>
                    <a:pt x="36630" y="7852"/>
                    <a:pt x="37429" y="8305"/>
                  </a:cubicBezTo>
                  <a:cubicBezTo>
                    <a:pt x="38184" y="8780"/>
                    <a:pt x="38941" y="9277"/>
                    <a:pt x="39653" y="9818"/>
                  </a:cubicBezTo>
                  <a:cubicBezTo>
                    <a:pt x="40388" y="10401"/>
                    <a:pt x="41057" y="10984"/>
                    <a:pt x="41706" y="11609"/>
                  </a:cubicBezTo>
                  <a:cubicBezTo>
                    <a:pt x="42073" y="12020"/>
                    <a:pt x="42440" y="12452"/>
                    <a:pt x="42807" y="12884"/>
                  </a:cubicBezTo>
                  <a:cubicBezTo>
                    <a:pt x="44161" y="14754"/>
                    <a:pt x="45472" y="16688"/>
                    <a:pt x="46656" y="18666"/>
                  </a:cubicBezTo>
                  <a:cubicBezTo>
                    <a:pt x="46652" y="18654"/>
                    <a:pt x="46651" y="18641"/>
                    <a:pt x="46651" y="18630"/>
                  </a:cubicBezTo>
                  <a:lnTo>
                    <a:pt x="46651" y="18630"/>
                  </a:lnTo>
                  <a:cubicBezTo>
                    <a:pt x="46651" y="18650"/>
                    <a:pt x="46673" y="18672"/>
                    <a:pt x="46673" y="18694"/>
                  </a:cubicBezTo>
                  <a:cubicBezTo>
                    <a:pt x="46680" y="18709"/>
                    <a:pt x="46687" y="18723"/>
                    <a:pt x="46695" y="18738"/>
                  </a:cubicBezTo>
                  <a:lnTo>
                    <a:pt x="46695" y="18738"/>
                  </a:lnTo>
                  <a:cubicBezTo>
                    <a:pt x="46695" y="18737"/>
                    <a:pt x="46695" y="18737"/>
                    <a:pt x="46695" y="18736"/>
                  </a:cubicBezTo>
                  <a:lnTo>
                    <a:pt x="46695" y="18736"/>
                  </a:lnTo>
                  <a:cubicBezTo>
                    <a:pt x="46695" y="18737"/>
                    <a:pt x="46695" y="18738"/>
                    <a:pt x="46696" y="18739"/>
                  </a:cubicBezTo>
                  <a:lnTo>
                    <a:pt x="46696" y="18739"/>
                  </a:lnTo>
                  <a:cubicBezTo>
                    <a:pt x="46695" y="18739"/>
                    <a:pt x="46695" y="18738"/>
                    <a:pt x="46695" y="18738"/>
                  </a:cubicBezTo>
                  <a:lnTo>
                    <a:pt x="46695" y="18738"/>
                  </a:lnTo>
                  <a:cubicBezTo>
                    <a:pt x="46700" y="18750"/>
                    <a:pt x="46705" y="18761"/>
                    <a:pt x="46711" y="18773"/>
                  </a:cubicBezTo>
                  <a:lnTo>
                    <a:pt x="46711" y="18773"/>
                  </a:lnTo>
                  <a:cubicBezTo>
                    <a:pt x="46706" y="18761"/>
                    <a:pt x="46701" y="18750"/>
                    <a:pt x="46696" y="18739"/>
                  </a:cubicBezTo>
                  <a:lnTo>
                    <a:pt x="46696" y="18739"/>
                  </a:lnTo>
                  <a:cubicBezTo>
                    <a:pt x="46708" y="18762"/>
                    <a:pt x="46720" y="18786"/>
                    <a:pt x="46733" y="18808"/>
                  </a:cubicBezTo>
                  <a:cubicBezTo>
                    <a:pt x="46725" y="18797"/>
                    <a:pt x="46718" y="18785"/>
                    <a:pt x="46711" y="18773"/>
                  </a:cubicBezTo>
                  <a:lnTo>
                    <a:pt x="46711" y="18773"/>
                  </a:lnTo>
                  <a:cubicBezTo>
                    <a:pt x="46965" y="19323"/>
                    <a:pt x="47219" y="19873"/>
                    <a:pt x="47471" y="20443"/>
                  </a:cubicBezTo>
                  <a:cubicBezTo>
                    <a:pt x="47407" y="20335"/>
                    <a:pt x="47364" y="20227"/>
                    <a:pt x="47320" y="20119"/>
                  </a:cubicBezTo>
                  <a:lnTo>
                    <a:pt x="47320" y="20119"/>
                  </a:lnTo>
                  <a:cubicBezTo>
                    <a:pt x="47687" y="21178"/>
                    <a:pt x="48054" y="22236"/>
                    <a:pt x="48379" y="23316"/>
                  </a:cubicBezTo>
                  <a:cubicBezTo>
                    <a:pt x="48375" y="23312"/>
                    <a:pt x="48374" y="23309"/>
                    <a:pt x="48372" y="23306"/>
                  </a:cubicBezTo>
                  <a:lnTo>
                    <a:pt x="48372" y="23306"/>
                  </a:lnTo>
                  <a:cubicBezTo>
                    <a:pt x="48559" y="24043"/>
                    <a:pt x="48727" y="24781"/>
                    <a:pt x="48833" y="25519"/>
                  </a:cubicBezTo>
                  <a:cubicBezTo>
                    <a:pt x="48875" y="26318"/>
                    <a:pt x="48919" y="27095"/>
                    <a:pt x="48919" y="27895"/>
                  </a:cubicBezTo>
                  <a:cubicBezTo>
                    <a:pt x="48875" y="29255"/>
                    <a:pt x="48789" y="30552"/>
                    <a:pt x="48617" y="31890"/>
                  </a:cubicBezTo>
                  <a:cubicBezTo>
                    <a:pt x="48623" y="31884"/>
                    <a:pt x="48628" y="31877"/>
                    <a:pt x="48635" y="31871"/>
                  </a:cubicBezTo>
                  <a:lnTo>
                    <a:pt x="48635" y="31871"/>
                  </a:lnTo>
                  <a:cubicBezTo>
                    <a:pt x="48527" y="32532"/>
                    <a:pt x="48399" y="33194"/>
                    <a:pt x="48250" y="33856"/>
                  </a:cubicBezTo>
                  <a:cubicBezTo>
                    <a:pt x="47904" y="34957"/>
                    <a:pt x="47493" y="36037"/>
                    <a:pt x="47040" y="37117"/>
                  </a:cubicBezTo>
                  <a:cubicBezTo>
                    <a:pt x="47062" y="37096"/>
                    <a:pt x="47062" y="37074"/>
                    <a:pt x="47082" y="37053"/>
                  </a:cubicBezTo>
                  <a:lnTo>
                    <a:pt x="47082" y="37053"/>
                  </a:lnTo>
                  <a:cubicBezTo>
                    <a:pt x="47062" y="37096"/>
                    <a:pt x="47040" y="37139"/>
                    <a:pt x="47018" y="37160"/>
                  </a:cubicBezTo>
                  <a:cubicBezTo>
                    <a:pt x="46996" y="37246"/>
                    <a:pt x="46954" y="37334"/>
                    <a:pt x="46932" y="37398"/>
                  </a:cubicBezTo>
                  <a:cubicBezTo>
                    <a:pt x="46932" y="37359"/>
                    <a:pt x="46950" y="37302"/>
                    <a:pt x="46969" y="37259"/>
                  </a:cubicBezTo>
                  <a:lnTo>
                    <a:pt x="46969" y="37259"/>
                  </a:lnTo>
                  <a:cubicBezTo>
                    <a:pt x="46653" y="37956"/>
                    <a:pt x="46302" y="38637"/>
                    <a:pt x="45918" y="39299"/>
                  </a:cubicBezTo>
                  <a:cubicBezTo>
                    <a:pt x="45722" y="39600"/>
                    <a:pt x="45507" y="39882"/>
                    <a:pt x="45313" y="40163"/>
                  </a:cubicBezTo>
                  <a:cubicBezTo>
                    <a:pt x="44868" y="40692"/>
                    <a:pt x="44423" y="41199"/>
                    <a:pt x="43937" y="41708"/>
                  </a:cubicBezTo>
                  <a:cubicBezTo>
                    <a:pt x="43389" y="42234"/>
                    <a:pt x="42838" y="42722"/>
                    <a:pt x="42245" y="43229"/>
                  </a:cubicBezTo>
                  <a:cubicBezTo>
                    <a:pt x="41899" y="43466"/>
                    <a:pt x="41554" y="43683"/>
                    <a:pt x="41207" y="43898"/>
                  </a:cubicBezTo>
                  <a:cubicBezTo>
                    <a:pt x="40322" y="44374"/>
                    <a:pt x="39372" y="44827"/>
                    <a:pt x="38444" y="45238"/>
                  </a:cubicBezTo>
                  <a:cubicBezTo>
                    <a:pt x="37472" y="45604"/>
                    <a:pt x="36478" y="45929"/>
                    <a:pt x="35463" y="46187"/>
                  </a:cubicBezTo>
                  <a:cubicBezTo>
                    <a:pt x="34772" y="46360"/>
                    <a:pt x="34103" y="46490"/>
                    <a:pt x="33389" y="46598"/>
                  </a:cubicBezTo>
                  <a:cubicBezTo>
                    <a:pt x="32742" y="46641"/>
                    <a:pt x="32115" y="46663"/>
                    <a:pt x="31467" y="46684"/>
                  </a:cubicBezTo>
                  <a:cubicBezTo>
                    <a:pt x="30337" y="46684"/>
                    <a:pt x="29245" y="46605"/>
                    <a:pt x="28154" y="46467"/>
                  </a:cubicBezTo>
                  <a:lnTo>
                    <a:pt x="28154" y="46467"/>
                  </a:lnTo>
                  <a:cubicBezTo>
                    <a:pt x="28164" y="46468"/>
                    <a:pt x="28174" y="46468"/>
                    <a:pt x="28184" y="46468"/>
                  </a:cubicBezTo>
                  <a:cubicBezTo>
                    <a:pt x="25571" y="46037"/>
                    <a:pt x="22914" y="45604"/>
                    <a:pt x="20323" y="45000"/>
                  </a:cubicBezTo>
                  <a:cubicBezTo>
                    <a:pt x="19222" y="44675"/>
                    <a:pt x="18120" y="44266"/>
                    <a:pt x="17062" y="43812"/>
                  </a:cubicBezTo>
                  <a:lnTo>
                    <a:pt x="17062" y="43812"/>
                  </a:lnTo>
                  <a:cubicBezTo>
                    <a:pt x="17170" y="43856"/>
                    <a:pt x="17278" y="43898"/>
                    <a:pt x="17386" y="43942"/>
                  </a:cubicBezTo>
                  <a:cubicBezTo>
                    <a:pt x="16436" y="43531"/>
                    <a:pt x="15507" y="43078"/>
                    <a:pt x="14599" y="42537"/>
                  </a:cubicBezTo>
                  <a:lnTo>
                    <a:pt x="14599" y="42537"/>
                  </a:lnTo>
                  <a:cubicBezTo>
                    <a:pt x="14708" y="42603"/>
                    <a:pt x="14816" y="42668"/>
                    <a:pt x="14902" y="42732"/>
                  </a:cubicBezTo>
                  <a:cubicBezTo>
                    <a:pt x="13888" y="42106"/>
                    <a:pt x="12894" y="41479"/>
                    <a:pt x="11944" y="40746"/>
                  </a:cubicBezTo>
                  <a:cubicBezTo>
                    <a:pt x="11079" y="40076"/>
                    <a:pt x="10237" y="39406"/>
                    <a:pt x="9373" y="38736"/>
                  </a:cubicBezTo>
                  <a:lnTo>
                    <a:pt x="9373" y="38736"/>
                  </a:lnTo>
                  <a:cubicBezTo>
                    <a:pt x="9374" y="38740"/>
                    <a:pt x="9374" y="38743"/>
                    <a:pt x="9375" y="38746"/>
                  </a:cubicBezTo>
                  <a:cubicBezTo>
                    <a:pt x="9179" y="38587"/>
                    <a:pt x="8990" y="38419"/>
                    <a:pt x="8811" y="38239"/>
                  </a:cubicBezTo>
                  <a:cubicBezTo>
                    <a:pt x="8704" y="38131"/>
                    <a:pt x="8596" y="38002"/>
                    <a:pt x="8488" y="37872"/>
                  </a:cubicBezTo>
                  <a:cubicBezTo>
                    <a:pt x="8358" y="37700"/>
                    <a:pt x="8250" y="37526"/>
                    <a:pt x="8121" y="37333"/>
                  </a:cubicBezTo>
                  <a:cubicBezTo>
                    <a:pt x="7960" y="37017"/>
                    <a:pt x="7815" y="36692"/>
                    <a:pt x="7688" y="36360"/>
                  </a:cubicBezTo>
                  <a:lnTo>
                    <a:pt x="7688" y="36360"/>
                  </a:lnTo>
                  <a:cubicBezTo>
                    <a:pt x="7698" y="36389"/>
                    <a:pt x="7707" y="36416"/>
                    <a:pt x="7716" y="36443"/>
                  </a:cubicBezTo>
                  <a:cubicBezTo>
                    <a:pt x="7195" y="35151"/>
                    <a:pt x="6658" y="33859"/>
                    <a:pt x="6259" y="32526"/>
                  </a:cubicBezTo>
                  <a:cubicBezTo>
                    <a:pt x="6253" y="32508"/>
                    <a:pt x="6248" y="32489"/>
                    <a:pt x="6242" y="32473"/>
                  </a:cubicBezTo>
                  <a:cubicBezTo>
                    <a:pt x="6242" y="32437"/>
                    <a:pt x="6228" y="32401"/>
                    <a:pt x="6223" y="32364"/>
                  </a:cubicBezTo>
                  <a:cubicBezTo>
                    <a:pt x="6083" y="31766"/>
                    <a:pt x="5979" y="31147"/>
                    <a:pt x="5896" y="30507"/>
                  </a:cubicBezTo>
                  <a:lnTo>
                    <a:pt x="5896" y="30507"/>
                  </a:lnTo>
                  <a:cubicBezTo>
                    <a:pt x="5917" y="30637"/>
                    <a:pt x="5939" y="30746"/>
                    <a:pt x="5961" y="30874"/>
                  </a:cubicBezTo>
                  <a:cubicBezTo>
                    <a:pt x="5745" y="29211"/>
                    <a:pt x="5529" y="27527"/>
                    <a:pt x="5529" y="25843"/>
                  </a:cubicBezTo>
                  <a:cubicBezTo>
                    <a:pt x="5529" y="25390"/>
                    <a:pt x="5572" y="24915"/>
                    <a:pt x="5615" y="24460"/>
                  </a:cubicBezTo>
                  <a:cubicBezTo>
                    <a:pt x="5679" y="24028"/>
                    <a:pt x="5745" y="23597"/>
                    <a:pt x="5789" y="23144"/>
                  </a:cubicBezTo>
                  <a:cubicBezTo>
                    <a:pt x="5789" y="23035"/>
                    <a:pt x="5789" y="22905"/>
                    <a:pt x="5767" y="22797"/>
                  </a:cubicBezTo>
                  <a:cubicBezTo>
                    <a:pt x="5982" y="21350"/>
                    <a:pt x="6176" y="19882"/>
                    <a:pt x="6501" y="18456"/>
                  </a:cubicBezTo>
                  <a:cubicBezTo>
                    <a:pt x="6652" y="17915"/>
                    <a:pt x="6833" y="17380"/>
                    <a:pt x="7041" y="16858"/>
                  </a:cubicBezTo>
                  <a:cubicBezTo>
                    <a:pt x="7278" y="16404"/>
                    <a:pt x="7494" y="15951"/>
                    <a:pt x="7775" y="15520"/>
                  </a:cubicBezTo>
                  <a:cubicBezTo>
                    <a:pt x="8013" y="15130"/>
                    <a:pt x="8272" y="14763"/>
                    <a:pt x="8532" y="14418"/>
                  </a:cubicBezTo>
                  <a:cubicBezTo>
                    <a:pt x="9287" y="13489"/>
                    <a:pt x="10043" y="12625"/>
                    <a:pt x="10885" y="11804"/>
                  </a:cubicBezTo>
                  <a:cubicBezTo>
                    <a:pt x="11468" y="11286"/>
                    <a:pt x="12073" y="10768"/>
                    <a:pt x="12700" y="10292"/>
                  </a:cubicBezTo>
                  <a:lnTo>
                    <a:pt x="12700" y="10292"/>
                  </a:lnTo>
                  <a:cubicBezTo>
                    <a:pt x="12634" y="10335"/>
                    <a:pt x="12569" y="10379"/>
                    <a:pt x="12505" y="10423"/>
                  </a:cubicBezTo>
                  <a:cubicBezTo>
                    <a:pt x="13582" y="9662"/>
                    <a:pt x="14658" y="8904"/>
                    <a:pt x="15796" y="8245"/>
                  </a:cubicBezTo>
                  <a:lnTo>
                    <a:pt x="15796" y="8245"/>
                  </a:lnTo>
                  <a:cubicBezTo>
                    <a:pt x="15751" y="8268"/>
                    <a:pt x="15706" y="8288"/>
                    <a:pt x="15659" y="8305"/>
                  </a:cubicBezTo>
                  <a:cubicBezTo>
                    <a:pt x="15731" y="8269"/>
                    <a:pt x="15803" y="8233"/>
                    <a:pt x="15874" y="8197"/>
                  </a:cubicBezTo>
                  <a:lnTo>
                    <a:pt x="15918" y="8175"/>
                  </a:lnTo>
                  <a:cubicBezTo>
                    <a:pt x="15939" y="8154"/>
                    <a:pt x="15960" y="8154"/>
                    <a:pt x="15982" y="8133"/>
                  </a:cubicBezTo>
                  <a:lnTo>
                    <a:pt x="15982" y="8133"/>
                  </a:lnTo>
                  <a:cubicBezTo>
                    <a:pt x="15962" y="8154"/>
                    <a:pt x="15940" y="8154"/>
                    <a:pt x="15918" y="8175"/>
                  </a:cubicBezTo>
                  <a:cubicBezTo>
                    <a:pt x="16307" y="7960"/>
                    <a:pt x="16739" y="7788"/>
                    <a:pt x="17128" y="7592"/>
                  </a:cubicBezTo>
                  <a:cubicBezTo>
                    <a:pt x="17831" y="7337"/>
                    <a:pt x="18515" y="7122"/>
                    <a:pt x="19240" y="6909"/>
                  </a:cubicBezTo>
                  <a:lnTo>
                    <a:pt x="19240" y="6909"/>
                  </a:lnTo>
                  <a:lnTo>
                    <a:pt x="19221" y="6918"/>
                  </a:lnTo>
                  <a:cubicBezTo>
                    <a:pt x="21029" y="6444"/>
                    <a:pt x="22858" y="5972"/>
                    <a:pt x="24708" y="5714"/>
                  </a:cubicBezTo>
                  <a:cubicBezTo>
                    <a:pt x="25680" y="5606"/>
                    <a:pt x="26673" y="5540"/>
                    <a:pt x="27689" y="5520"/>
                  </a:cubicBezTo>
                  <a:close/>
                  <a:moveTo>
                    <a:pt x="27721" y="0"/>
                  </a:moveTo>
                  <a:cubicBezTo>
                    <a:pt x="26096" y="0"/>
                    <a:pt x="24480" y="146"/>
                    <a:pt x="22872" y="378"/>
                  </a:cubicBezTo>
                  <a:cubicBezTo>
                    <a:pt x="21663" y="551"/>
                    <a:pt x="20476" y="897"/>
                    <a:pt x="19288" y="1177"/>
                  </a:cubicBezTo>
                  <a:cubicBezTo>
                    <a:pt x="17883" y="1544"/>
                    <a:pt x="16501" y="1911"/>
                    <a:pt x="15140" y="2430"/>
                  </a:cubicBezTo>
                  <a:cubicBezTo>
                    <a:pt x="13650" y="3013"/>
                    <a:pt x="12267" y="3877"/>
                    <a:pt x="10951" y="4784"/>
                  </a:cubicBezTo>
                  <a:cubicBezTo>
                    <a:pt x="9915" y="5476"/>
                    <a:pt x="8855" y="6209"/>
                    <a:pt x="7927" y="7030"/>
                  </a:cubicBezTo>
                  <a:cubicBezTo>
                    <a:pt x="5831" y="8909"/>
                    <a:pt x="4018" y="10983"/>
                    <a:pt x="2592" y="13424"/>
                  </a:cubicBezTo>
                  <a:cubicBezTo>
                    <a:pt x="1037" y="16058"/>
                    <a:pt x="734" y="19146"/>
                    <a:pt x="303" y="22106"/>
                  </a:cubicBezTo>
                  <a:cubicBezTo>
                    <a:pt x="259" y="22300"/>
                    <a:pt x="259" y="22495"/>
                    <a:pt x="259" y="22667"/>
                  </a:cubicBezTo>
                  <a:lnTo>
                    <a:pt x="259" y="22776"/>
                  </a:lnTo>
                  <a:cubicBezTo>
                    <a:pt x="238" y="22948"/>
                    <a:pt x="238" y="23100"/>
                    <a:pt x="217" y="23272"/>
                  </a:cubicBezTo>
                  <a:cubicBezTo>
                    <a:pt x="238" y="23208"/>
                    <a:pt x="238" y="23144"/>
                    <a:pt x="259" y="23078"/>
                  </a:cubicBezTo>
                  <a:lnTo>
                    <a:pt x="259" y="23078"/>
                  </a:lnTo>
                  <a:cubicBezTo>
                    <a:pt x="238" y="23144"/>
                    <a:pt x="238" y="23230"/>
                    <a:pt x="217" y="23294"/>
                  </a:cubicBezTo>
                  <a:lnTo>
                    <a:pt x="217" y="23316"/>
                  </a:lnTo>
                  <a:cubicBezTo>
                    <a:pt x="1" y="24915"/>
                    <a:pt x="1" y="26468"/>
                    <a:pt x="129" y="28067"/>
                  </a:cubicBezTo>
                  <a:cubicBezTo>
                    <a:pt x="346" y="30724"/>
                    <a:pt x="584" y="33380"/>
                    <a:pt x="1578" y="35885"/>
                  </a:cubicBezTo>
                  <a:cubicBezTo>
                    <a:pt x="2290" y="37656"/>
                    <a:pt x="2850" y="39492"/>
                    <a:pt x="3996" y="41068"/>
                  </a:cubicBezTo>
                  <a:cubicBezTo>
                    <a:pt x="5206" y="42732"/>
                    <a:pt x="6998" y="43898"/>
                    <a:pt x="8618" y="45151"/>
                  </a:cubicBezTo>
                  <a:cubicBezTo>
                    <a:pt x="10540" y="46641"/>
                    <a:pt x="12656" y="47894"/>
                    <a:pt x="14880" y="48888"/>
                  </a:cubicBezTo>
                  <a:cubicBezTo>
                    <a:pt x="16177" y="49449"/>
                    <a:pt x="17516" y="49988"/>
                    <a:pt x="18899" y="50313"/>
                  </a:cubicBezTo>
                  <a:cubicBezTo>
                    <a:pt x="20129" y="50615"/>
                    <a:pt x="21382" y="50852"/>
                    <a:pt x="22634" y="51090"/>
                  </a:cubicBezTo>
                  <a:cubicBezTo>
                    <a:pt x="25291" y="51588"/>
                    <a:pt x="27969" y="52193"/>
                    <a:pt x="30690" y="52214"/>
                  </a:cubicBezTo>
                  <a:cubicBezTo>
                    <a:pt x="30704" y="52214"/>
                    <a:pt x="30717" y="52214"/>
                    <a:pt x="30731" y="52214"/>
                  </a:cubicBezTo>
                  <a:cubicBezTo>
                    <a:pt x="32143" y="52214"/>
                    <a:pt x="33512" y="52147"/>
                    <a:pt x="34924" y="51953"/>
                  </a:cubicBezTo>
                  <a:cubicBezTo>
                    <a:pt x="36177" y="51781"/>
                    <a:pt x="37407" y="51392"/>
                    <a:pt x="38617" y="51024"/>
                  </a:cubicBezTo>
                  <a:cubicBezTo>
                    <a:pt x="39719" y="50701"/>
                    <a:pt x="40777" y="50269"/>
                    <a:pt x="41813" y="49794"/>
                  </a:cubicBezTo>
                  <a:cubicBezTo>
                    <a:pt x="42893" y="49275"/>
                    <a:pt x="43995" y="48758"/>
                    <a:pt x="44966" y="48066"/>
                  </a:cubicBezTo>
                  <a:cubicBezTo>
                    <a:pt x="46932" y="46640"/>
                    <a:pt x="48703" y="44935"/>
                    <a:pt x="50128" y="42947"/>
                  </a:cubicBezTo>
                  <a:cubicBezTo>
                    <a:pt x="50756" y="42076"/>
                    <a:pt x="51292" y="41143"/>
                    <a:pt x="51727" y="40162"/>
                  </a:cubicBezTo>
                  <a:cubicBezTo>
                    <a:pt x="52310" y="38886"/>
                    <a:pt x="52915" y="37591"/>
                    <a:pt x="53303" y="36273"/>
                  </a:cubicBezTo>
                  <a:cubicBezTo>
                    <a:pt x="54059" y="33703"/>
                    <a:pt x="54405" y="31068"/>
                    <a:pt x="54448" y="28391"/>
                  </a:cubicBezTo>
                  <a:cubicBezTo>
                    <a:pt x="54470" y="27180"/>
                    <a:pt x="54470" y="25950"/>
                    <a:pt x="54297" y="24740"/>
                  </a:cubicBezTo>
                  <a:cubicBezTo>
                    <a:pt x="54125" y="23466"/>
                    <a:pt x="53822" y="22236"/>
                    <a:pt x="53454" y="21004"/>
                  </a:cubicBezTo>
                  <a:cubicBezTo>
                    <a:pt x="53087" y="19751"/>
                    <a:pt x="52634" y="18521"/>
                    <a:pt x="52137" y="17333"/>
                  </a:cubicBezTo>
                  <a:cubicBezTo>
                    <a:pt x="51618" y="16037"/>
                    <a:pt x="50841" y="14871"/>
                    <a:pt x="50064" y="13726"/>
                  </a:cubicBezTo>
                  <a:cubicBezTo>
                    <a:pt x="48681" y="11652"/>
                    <a:pt x="47385" y="9427"/>
                    <a:pt x="45593" y="7678"/>
                  </a:cubicBezTo>
                  <a:cubicBezTo>
                    <a:pt x="43670" y="5778"/>
                    <a:pt x="41512" y="4137"/>
                    <a:pt x="39114" y="2905"/>
                  </a:cubicBezTo>
                  <a:cubicBezTo>
                    <a:pt x="37861" y="2257"/>
                    <a:pt x="36565" y="1717"/>
                    <a:pt x="35269" y="1198"/>
                  </a:cubicBezTo>
                  <a:cubicBezTo>
                    <a:pt x="33778" y="594"/>
                    <a:pt x="32181" y="336"/>
                    <a:pt x="30582" y="162"/>
                  </a:cubicBezTo>
                  <a:cubicBezTo>
                    <a:pt x="29625" y="50"/>
                    <a:pt x="28672" y="0"/>
                    <a:pt x="27721" y="0"/>
                  </a:cubicBezTo>
                  <a:close/>
                </a:path>
              </a:pathLst>
            </a:custGeom>
            <a:solidFill>
              <a:srgbClr val="335A6D"/>
            </a:solidFill>
            <a:ln cap="flat" cmpd="sng" w="4025">
              <a:solidFill>
                <a:srgbClr val="335A6D"/>
              </a:solidFill>
              <a:prstDash val="solid"/>
              <a:miter lim="12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1768775" y="2508050"/>
              <a:ext cx="578650" cy="580925"/>
            </a:xfrm>
            <a:custGeom>
              <a:rect b="b" l="l" r="r" t="t"/>
              <a:pathLst>
                <a:path extrusionOk="0" h="23237" w="23146">
                  <a:moveTo>
                    <a:pt x="10446" y="1"/>
                  </a:moveTo>
                  <a:cubicBezTo>
                    <a:pt x="10184" y="1"/>
                    <a:pt x="9922" y="13"/>
                    <a:pt x="9659" y="38"/>
                  </a:cubicBezTo>
                  <a:cubicBezTo>
                    <a:pt x="8348" y="169"/>
                    <a:pt x="7035" y="406"/>
                    <a:pt x="5851" y="1010"/>
                  </a:cubicBezTo>
                  <a:cubicBezTo>
                    <a:pt x="4561" y="1680"/>
                    <a:pt x="3250" y="2565"/>
                    <a:pt x="2366" y="3775"/>
                  </a:cubicBezTo>
                  <a:cubicBezTo>
                    <a:pt x="1657" y="4769"/>
                    <a:pt x="969" y="5805"/>
                    <a:pt x="625" y="6993"/>
                  </a:cubicBezTo>
                  <a:cubicBezTo>
                    <a:pt x="410" y="7727"/>
                    <a:pt x="281" y="8354"/>
                    <a:pt x="131" y="9109"/>
                  </a:cubicBezTo>
                  <a:cubicBezTo>
                    <a:pt x="1" y="9887"/>
                    <a:pt x="23" y="10773"/>
                    <a:pt x="44" y="11528"/>
                  </a:cubicBezTo>
                  <a:cubicBezTo>
                    <a:pt x="87" y="14467"/>
                    <a:pt x="1270" y="17294"/>
                    <a:pt x="2970" y="19650"/>
                  </a:cubicBezTo>
                  <a:cubicBezTo>
                    <a:pt x="3614" y="20514"/>
                    <a:pt x="4605" y="21377"/>
                    <a:pt x="5529" y="21897"/>
                  </a:cubicBezTo>
                  <a:cubicBezTo>
                    <a:pt x="6497" y="22436"/>
                    <a:pt x="7508" y="22955"/>
                    <a:pt x="8627" y="23105"/>
                  </a:cubicBezTo>
                  <a:cubicBezTo>
                    <a:pt x="9220" y="23191"/>
                    <a:pt x="9818" y="23235"/>
                    <a:pt x="10418" y="23236"/>
                  </a:cubicBezTo>
                  <a:cubicBezTo>
                    <a:pt x="11145" y="23235"/>
                    <a:pt x="11869" y="23169"/>
                    <a:pt x="12584" y="23040"/>
                  </a:cubicBezTo>
                  <a:cubicBezTo>
                    <a:pt x="14091" y="22780"/>
                    <a:pt x="15532" y="22046"/>
                    <a:pt x="16800" y="21225"/>
                  </a:cubicBezTo>
                  <a:cubicBezTo>
                    <a:pt x="16948" y="21130"/>
                    <a:pt x="17094" y="21029"/>
                    <a:pt x="17240" y="20923"/>
                  </a:cubicBezTo>
                  <a:cubicBezTo>
                    <a:pt x="17272" y="20909"/>
                    <a:pt x="17305" y="20894"/>
                    <a:pt x="17338" y="20880"/>
                  </a:cubicBezTo>
                  <a:cubicBezTo>
                    <a:pt x="18328" y="20425"/>
                    <a:pt x="19361" y="19734"/>
                    <a:pt x="20113" y="18957"/>
                  </a:cubicBezTo>
                  <a:cubicBezTo>
                    <a:pt x="20544" y="18482"/>
                    <a:pt x="20930" y="18051"/>
                    <a:pt x="21317" y="17554"/>
                  </a:cubicBezTo>
                  <a:cubicBezTo>
                    <a:pt x="21769" y="16971"/>
                    <a:pt x="22092" y="16300"/>
                    <a:pt x="22415" y="15653"/>
                  </a:cubicBezTo>
                  <a:cubicBezTo>
                    <a:pt x="22973" y="14487"/>
                    <a:pt x="23059" y="13126"/>
                    <a:pt x="23103" y="11852"/>
                  </a:cubicBezTo>
                  <a:cubicBezTo>
                    <a:pt x="23145" y="10621"/>
                    <a:pt x="22651" y="9390"/>
                    <a:pt x="22199" y="8288"/>
                  </a:cubicBezTo>
                  <a:cubicBezTo>
                    <a:pt x="21683" y="6993"/>
                    <a:pt x="20758" y="5849"/>
                    <a:pt x="19876" y="4790"/>
                  </a:cubicBezTo>
                  <a:cubicBezTo>
                    <a:pt x="18973" y="3732"/>
                    <a:pt x="17897" y="2760"/>
                    <a:pt x="16714" y="2026"/>
                  </a:cubicBezTo>
                  <a:cubicBezTo>
                    <a:pt x="14847" y="866"/>
                    <a:pt x="12670" y="1"/>
                    <a:pt x="10446" y="1"/>
                  </a:cubicBezTo>
                  <a:close/>
                </a:path>
              </a:pathLst>
            </a:custGeom>
            <a:solidFill>
              <a:srgbClr val="BBE1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1894850" y="2837775"/>
              <a:ext cx="324050" cy="287900"/>
            </a:xfrm>
            <a:custGeom>
              <a:rect b="b" l="l" r="r" t="t"/>
              <a:pathLst>
                <a:path extrusionOk="0" h="11516" w="12962">
                  <a:moveTo>
                    <a:pt x="6537" y="0"/>
                  </a:moveTo>
                  <a:cubicBezTo>
                    <a:pt x="3598" y="0"/>
                    <a:pt x="625" y="1883"/>
                    <a:pt x="206" y="4994"/>
                  </a:cubicBezTo>
                  <a:cubicBezTo>
                    <a:pt x="1" y="6550"/>
                    <a:pt x="558" y="7977"/>
                    <a:pt x="1525" y="9118"/>
                  </a:cubicBezTo>
                  <a:cubicBezTo>
                    <a:pt x="2302" y="10350"/>
                    <a:pt x="3589" y="11312"/>
                    <a:pt x="5067" y="11473"/>
                  </a:cubicBezTo>
                  <a:cubicBezTo>
                    <a:pt x="5366" y="11501"/>
                    <a:pt x="5668" y="11515"/>
                    <a:pt x="5970" y="11515"/>
                  </a:cubicBezTo>
                  <a:cubicBezTo>
                    <a:pt x="5972" y="11515"/>
                    <a:pt x="5974" y="11515"/>
                    <a:pt x="5976" y="11515"/>
                  </a:cubicBezTo>
                  <a:cubicBezTo>
                    <a:pt x="7759" y="11515"/>
                    <a:pt x="9561" y="11006"/>
                    <a:pt x="10939" y="9789"/>
                  </a:cubicBezTo>
                  <a:cubicBezTo>
                    <a:pt x="11692" y="9119"/>
                    <a:pt x="12186" y="8406"/>
                    <a:pt x="12618" y="7478"/>
                  </a:cubicBezTo>
                  <a:cubicBezTo>
                    <a:pt x="12962" y="6679"/>
                    <a:pt x="12896" y="5793"/>
                    <a:pt x="12854" y="4952"/>
                  </a:cubicBezTo>
                  <a:cubicBezTo>
                    <a:pt x="12810" y="4563"/>
                    <a:pt x="12638" y="4131"/>
                    <a:pt x="12488" y="3764"/>
                  </a:cubicBezTo>
                  <a:cubicBezTo>
                    <a:pt x="12336" y="3397"/>
                    <a:pt x="12122" y="3007"/>
                    <a:pt x="11886" y="2704"/>
                  </a:cubicBezTo>
                  <a:cubicBezTo>
                    <a:pt x="11155" y="1840"/>
                    <a:pt x="10379" y="1171"/>
                    <a:pt x="9369" y="652"/>
                  </a:cubicBezTo>
                  <a:cubicBezTo>
                    <a:pt x="8492" y="209"/>
                    <a:pt x="7516" y="0"/>
                    <a:pt x="6537" y="0"/>
                  </a:cubicBezTo>
                  <a:close/>
                </a:path>
              </a:pathLst>
            </a:custGeom>
            <a:solidFill>
              <a:srgbClr val="78C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1686600" y="2409400"/>
              <a:ext cx="781900" cy="792875"/>
            </a:xfrm>
            <a:custGeom>
              <a:rect b="b" l="l" r="r" t="t"/>
              <a:pathLst>
                <a:path extrusionOk="0" h="31715" w="31276">
                  <a:moveTo>
                    <a:pt x="17895" y="5798"/>
                  </a:moveTo>
                  <a:cubicBezTo>
                    <a:pt x="18219" y="5906"/>
                    <a:pt x="18519" y="6036"/>
                    <a:pt x="18821" y="6165"/>
                  </a:cubicBezTo>
                  <a:cubicBezTo>
                    <a:pt x="18691" y="6122"/>
                    <a:pt x="18584" y="6079"/>
                    <a:pt x="18477" y="6036"/>
                  </a:cubicBezTo>
                  <a:lnTo>
                    <a:pt x="18477" y="6036"/>
                  </a:lnTo>
                  <a:cubicBezTo>
                    <a:pt x="19014" y="6316"/>
                    <a:pt x="19531" y="6575"/>
                    <a:pt x="20046" y="6878"/>
                  </a:cubicBezTo>
                  <a:cubicBezTo>
                    <a:pt x="20606" y="7245"/>
                    <a:pt x="21166" y="7633"/>
                    <a:pt x="21725" y="8044"/>
                  </a:cubicBezTo>
                  <a:cubicBezTo>
                    <a:pt x="22177" y="8433"/>
                    <a:pt x="22585" y="8801"/>
                    <a:pt x="23015" y="9168"/>
                  </a:cubicBezTo>
                  <a:cubicBezTo>
                    <a:pt x="23209" y="9382"/>
                    <a:pt x="23402" y="9599"/>
                    <a:pt x="23596" y="9793"/>
                  </a:cubicBezTo>
                  <a:cubicBezTo>
                    <a:pt x="23720" y="9982"/>
                    <a:pt x="23856" y="10163"/>
                    <a:pt x="24004" y="10334"/>
                  </a:cubicBezTo>
                  <a:cubicBezTo>
                    <a:pt x="24242" y="10744"/>
                    <a:pt x="24456" y="11176"/>
                    <a:pt x="24672" y="11630"/>
                  </a:cubicBezTo>
                  <a:cubicBezTo>
                    <a:pt x="24844" y="12147"/>
                    <a:pt x="25016" y="12666"/>
                    <a:pt x="25188" y="13185"/>
                  </a:cubicBezTo>
                  <a:cubicBezTo>
                    <a:pt x="25424" y="14070"/>
                    <a:pt x="25618" y="14934"/>
                    <a:pt x="25726" y="15840"/>
                  </a:cubicBezTo>
                  <a:cubicBezTo>
                    <a:pt x="25704" y="15711"/>
                    <a:pt x="25682" y="15603"/>
                    <a:pt x="25662" y="15473"/>
                  </a:cubicBezTo>
                  <a:lnTo>
                    <a:pt x="25662" y="15473"/>
                  </a:lnTo>
                  <a:cubicBezTo>
                    <a:pt x="25682" y="15689"/>
                    <a:pt x="25682" y="15883"/>
                    <a:pt x="25704" y="16100"/>
                  </a:cubicBezTo>
                  <a:cubicBezTo>
                    <a:pt x="25682" y="16314"/>
                    <a:pt x="25682" y="16531"/>
                    <a:pt x="25662" y="16725"/>
                  </a:cubicBezTo>
                  <a:cubicBezTo>
                    <a:pt x="25671" y="16716"/>
                    <a:pt x="25679" y="16703"/>
                    <a:pt x="25681" y="16691"/>
                  </a:cubicBezTo>
                  <a:lnTo>
                    <a:pt x="25681" y="16691"/>
                  </a:lnTo>
                  <a:cubicBezTo>
                    <a:pt x="25617" y="17098"/>
                    <a:pt x="25531" y="17506"/>
                    <a:pt x="25424" y="17913"/>
                  </a:cubicBezTo>
                  <a:cubicBezTo>
                    <a:pt x="25438" y="17824"/>
                    <a:pt x="25456" y="17736"/>
                    <a:pt x="25480" y="17649"/>
                  </a:cubicBezTo>
                  <a:lnTo>
                    <a:pt x="25480" y="17649"/>
                  </a:lnTo>
                  <a:cubicBezTo>
                    <a:pt x="25367" y="18036"/>
                    <a:pt x="25237" y="18409"/>
                    <a:pt x="25090" y="18780"/>
                  </a:cubicBezTo>
                  <a:cubicBezTo>
                    <a:pt x="25102" y="18756"/>
                    <a:pt x="25112" y="18734"/>
                    <a:pt x="25124" y="18712"/>
                  </a:cubicBezTo>
                  <a:lnTo>
                    <a:pt x="25124" y="18712"/>
                  </a:lnTo>
                  <a:cubicBezTo>
                    <a:pt x="25110" y="18761"/>
                    <a:pt x="25089" y="18808"/>
                    <a:pt x="25063" y="18853"/>
                  </a:cubicBezTo>
                  <a:lnTo>
                    <a:pt x="25058" y="18863"/>
                  </a:lnTo>
                  <a:cubicBezTo>
                    <a:pt x="25060" y="18860"/>
                    <a:pt x="25061" y="18857"/>
                    <a:pt x="25062" y="18853"/>
                  </a:cubicBezTo>
                  <a:lnTo>
                    <a:pt x="25062" y="18853"/>
                  </a:lnTo>
                  <a:cubicBezTo>
                    <a:pt x="25056" y="18865"/>
                    <a:pt x="25047" y="18875"/>
                    <a:pt x="25037" y="18885"/>
                  </a:cubicBezTo>
                  <a:cubicBezTo>
                    <a:pt x="25026" y="18917"/>
                    <a:pt x="25016" y="18946"/>
                    <a:pt x="25004" y="18973"/>
                  </a:cubicBezTo>
                  <a:cubicBezTo>
                    <a:pt x="24695" y="19597"/>
                    <a:pt x="24401" y="20203"/>
                    <a:pt x="24048" y="20808"/>
                  </a:cubicBezTo>
                  <a:cubicBezTo>
                    <a:pt x="24070" y="20786"/>
                    <a:pt x="24070" y="20786"/>
                    <a:pt x="24091" y="20764"/>
                  </a:cubicBezTo>
                  <a:lnTo>
                    <a:pt x="24091" y="20764"/>
                  </a:lnTo>
                  <a:cubicBezTo>
                    <a:pt x="23746" y="21303"/>
                    <a:pt x="23402" y="21822"/>
                    <a:pt x="23015" y="22319"/>
                  </a:cubicBezTo>
                  <a:lnTo>
                    <a:pt x="23037" y="22319"/>
                  </a:lnTo>
                  <a:cubicBezTo>
                    <a:pt x="22740" y="22680"/>
                    <a:pt x="22444" y="23041"/>
                    <a:pt x="22128" y="23382"/>
                  </a:cubicBezTo>
                  <a:cubicBezTo>
                    <a:pt x="22133" y="23375"/>
                    <a:pt x="22134" y="23364"/>
                    <a:pt x="22133" y="23355"/>
                  </a:cubicBezTo>
                  <a:lnTo>
                    <a:pt x="22133" y="23355"/>
                  </a:lnTo>
                  <a:cubicBezTo>
                    <a:pt x="21853" y="23615"/>
                    <a:pt x="21553" y="23896"/>
                    <a:pt x="21251" y="24135"/>
                  </a:cubicBezTo>
                  <a:cubicBezTo>
                    <a:pt x="20907" y="24394"/>
                    <a:pt x="20562" y="24610"/>
                    <a:pt x="20196" y="24826"/>
                  </a:cubicBezTo>
                  <a:cubicBezTo>
                    <a:pt x="19744" y="25042"/>
                    <a:pt x="19314" y="25235"/>
                    <a:pt x="18864" y="25431"/>
                  </a:cubicBezTo>
                  <a:cubicBezTo>
                    <a:pt x="18476" y="25582"/>
                    <a:pt x="18067" y="25712"/>
                    <a:pt x="17637" y="25862"/>
                  </a:cubicBezTo>
                  <a:cubicBezTo>
                    <a:pt x="17229" y="25970"/>
                    <a:pt x="16799" y="26057"/>
                    <a:pt x="16368" y="26143"/>
                  </a:cubicBezTo>
                  <a:cubicBezTo>
                    <a:pt x="16024" y="26208"/>
                    <a:pt x="15680" y="26208"/>
                    <a:pt x="15336" y="26229"/>
                  </a:cubicBezTo>
                  <a:cubicBezTo>
                    <a:pt x="14862" y="26187"/>
                    <a:pt x="14389" y="26143"/>
                    <a:pt x="13917" y="26079"/>
                  </a:cubicBezTo>
                  <a:cubicBezTo>
                    <a:pt x="13550" y="26014"/>
                    <a:pt x="13229" y="25948"/>
                    <a:pt x="12884" y="25862"/>
                  </a:cubicBezTo>
                  <a:cubicBezTo>
                    <a:pt x="12711" y="25798"/>
                    <a:pt x="12517" y="25754"/>
                    <a:pt x="12346" y="25690"/>
                  </a:cubicBezTo>
                  <a:cubicBezTo>
                    <a:pt x="12131" y="25582"/>
                    <a:pt x="11916" y="25495"/>
                    <a:pt x="11722" y="25387"/>
                  </a:cubicBezTo>
                  <a:lnTo>
                    <a:pt x="11722" y="25387"/>
                  </a:lnTo>
                  <a:cubicBezTo>
                    <a:pt x="11808" y="25452"/>
                    <a:pt x="11916" y="25518"/>
                    <a:pt x="12023" y="25582"/>
                  </a:cubicBezTo>
                  <a:cubicBezTo>
                    <a:pt x="11500" y="25286"/>
                    <a:pt x="11004" y="24947"/>
                    <a:pt x="10540" y="24566"/>
                  </a:cubicBezTo>
                  <a:lnTo>
                    <a:pt x="10540" y="24566"/>
                  </a:lnTo>
                  <a:cubicBezTo>
                    <a:pt x="10626" y="24631"/>
                    <a:pt x="10712" y="24696"/>
                    <a:pt x="10818" y="24782"/>
                  </a:cubicBezTo>
                  <a:cubicBezTo>
                    <a:pt x="10604" y="24566"/>
                    <a:pt x="10367" y="24394"/>
                    <a:pt x="10152" y="24177"/>
                  </a:cubicBezTo>
                  <a:cubicBezTo>
                    <a:pt x="9474" y="23502"/>
                    <a:pt x="8835" y="22788"/>
                    <a:pt x="8237" y="22039"/>
                  </a:cubicBezTo>
                  <a:cubicBezTo>
                    <a:pt x="7871" y="21549"/>
                    <a:pt x="7524" y="21039"/>
                    <a:pt x="7197" y="20511"/>
                  </a:cubicBezTo>
                  <a:lnTo>
                    <a:pt x="7197" y="20511"/>
                  </a:lnTo>
                  <a:cubicBezTo>
                    <a:pt x="7243" y="20580"/>
                    <a:pt x="7289" y="20646"/>
                    <a:pt x="7334" y="20722"/>
                  </a:cubicBezTo>
                  <a:cubicBezTo>
                    <a:pt x="7140" y="20376"/>
                    <a:pt x="6968" y="20009"/>
                    <a:pt x="6796" y="19663"/>
                  </a:cubicBezTo>
                  <a:cubicBezTo>
                    <a:pt x="6602" y="19168"/>
                    <a:pt x="6388" y="18649"/>
                    <a:pt x="6236" y="18110"/>
                  </a:cubicBezTo>
                  <a:cubicBezTo>
                    <a:pt x="6108" y="17613"/>
                    <a:pt x="6022" y="17094"/>
                    <a:pt x="5914" y="16597"/>
                  </a:cubicBezTo>
                  <a:cubicBezTo>
                    <a:pt x="5892" y="16316"/>
                    <a:pt x="5892" y="16057"/>
                    <a:pt x="5872" y="15776"/>
                  </a:cubicBezTo>
                  <a:cubicBezTo>
                    <a:pt x="5892" y="15453"/>
                    <a:pt x="5892" y="15150"/>
                    <a:pt x="5936" y="14848"/>
                  </a:cubicBezTo>
                  <a:cubicBezTo>
                    <a:pt x="6000" y="14437"/>
                    <a:pt x="6086" y="14005"/>
                    <a:pt x="6172" y="13616"/>
                  </a:cubicBezTo>
                  <a:cubicBezTo>
                    <a:pt x="6312" y="13154"/>
                    <a:pt x="6453" y="12710"/>
                    <a:pt x="6629" y="12249"/>
                  </a:cubicBezTo>
                  <a:lnTo>
                    <a:pt x="6629" y="12249"/>
                  </a:lnTo>
                  <a:cubicBezTo>
                    <a:pt x="6607" y="12294"/>
                    <a:pt x="6584" y="12336"/>
                    <a:pt x="6559" y="12386"/>
                  </a:cubicBezTo>
                  <a:cubicBezTo>
                    <a:pt x="6591" y="12317"/>
                    <a:pt x="6623" y="12246"/>
                    <a:pt x="6655" y="12177"/>
                  </a:cubicBezTo>
                  <a:cubicBezTo>
                    <a:pt x="6659" y="12166"/>
                    <a:pt x="6661" y="12157"/>
                    <a:pt x="6665" y="12147"/>
                  </a:cubicBezTo>
                  <a:lnTo>
                    <a:pt x="6665" y="12147"/>
                  </a:lnTo>
                  <a:cubicBezTo>
                    <a:pt x="6664" y="12155"/>
                    <a:pt x="6661" y="12160"/>
                    <a:pt x="6660" y="12166"/>
                  </a:cubicBezTo>
                  <a:cubicBezTo>
                    <a:pt x="6945" y="11549"/>
                    <a:pt x="7221" y="10932"/>
                    <a:pt x="7547" y="10334"/>
                  </a:cubicBezTo>
                  <a:cubicBezTo>
                    <a:pt x="7849" y="9816"/>
                    <a:pt x="8193" y="9318"/>
                    <a:pt x="8559" y="8822"/>
                  </a:cubicBezTo>
                  <a:cubicBezTo>
                    <a:pt x="8645" y="8713"/>
                    <a:pt x="8731" y="8605"/>
                    <a:pt x="8817" y="8499"/>
                  </a:cubicBezTo>
                  <a:cubicBezTo>
                    <a:pt x="9239" y="8097"/>
                    <a:pt x="9660" y="7715"/>
                    <a:pt x="10100" y="7335"/>
                  </a:cubicBezTo>
                  <a:cubicBezTo>
                    <a:pt x="10117" y="7326"/>
                    <a:pt x="10135" y="7319"/>
                    <a:pt x="10152" y="7310"/>
                  </a:cubicBezTo>
                  <a:cubicBezTo>
                    <a:pt x="10194" y="7245"/>
                    <a:pt x="10260" y="7202"/>
                    <a:pt x="10302" y="7159"/>
                  </a:cubicBezTo>
                  <a:lnTo>
                    <a:pt x="10302" y="7159"/>
                  </a:lnTo>
                  <a:cubicBezTo>
                    <a:pt x="10285" y="7190"/>
                    <a:pt x="10262" y="7218"/>
                    <a:pt x="10234" y="7240"/>
                  </a:cubicBezTo>
                  <a:cubicBezTo>
                    <a:pt x="10500" y="7059"/>
                    <a:pt x="10798" y="6877"/>
                    <a:pt x="11079" y="6696"/>
                  </a:cubicBezTo>
                  <a:lnTo>
                    <a:pt x="11079" y="6696"/>
                  </a:lnTo>
                  <a:cubicBezTo>
                    <a:pt x="11078" y="6698"/>
                    <a:pt x="11076" y="6702"/>
                    <a:pt x="11076" y="6706"/>
                  </a:cubicBezTo>
                  <a:cubicBezTo>
                    <a:pt x="11343" y="6561"/>
                    <a:pt x="11611" y="6418"/>
                    <a:pt x="11894" y="6273"/>
                  </a:cubicBezTo>
                  <a:cubicBezTo>
                    <a:pt x="11897" y="6272"/>
                    <a:pt x="11899" y="6272"/>
                    <a:pt x="11902" y="6269"/>
                  </a:cubicBezTo>
                  <a:cubicBezTo>
                    <a:pt x="11914" y="6264"/>
                    <a:pt x="11925" y="6258"/>
                    <a:pt x="11938" y="6252"/>
                  </a:cubicBezTo>
                  <a:lnTo>
                    <a:pt x="11938" y="6252"/>
                  </a:lnTo>
                  <a:cubicBezTo>
                    <a:pt x="11937" y="6254"/>
                    <a:pt x="11935" y="6254"/>
                    <a:pt x="11934" y="6255"/>
                  </a:cubicBezTo>
                  <a:cubicBezTo>
                    <a:pt x="12096" y="6178"/>
                    <a:pt x="12274" y="6118"/>
                    <a:pt x="12454" y="6058"/>
                  </a:cubicBezTo>
                  <a:cubicBezTo>
                    <a:pt x="12562" y="6036"/>
                    <a:pt x="12691" y="6014"/>
                    <a:pt x="12798" y="5993"/>
                  </a:cubicBezTo>
                  <a:cubicBezTo>
                    <a:pt x="13401" y="5906"/>
                    <a:pt x="14003" y="5884"/>
                    <a:pt x="14583" y="5862"/>
                  </a:cubicBezTo>
                  <a:cubicBezTo>
                    <a:pt x="14733" y="5884"/>
                    <a:pt x="14884" y="5895"/>
                    <a:pt x="15035" y="5895"/>
                  </a:cubicBezTo>
                  <a:cubicBezTo>
                    <a:pt x="15186" y="5895"/>
                    <a:pt x="15337" y="5884"/>
                    <a:pt x="15486" y="5862"/>
                  </a:cubicBezTo>
                  <a:lnTo>
                    <a:pt x="16412" y="5862"/>
                  </a:lnTo>
                  <a:cubicBezTo>
                    <a:pt x="16648" y="5862"/>
                    <a:pt x="16863" y="5862"/>
                    <a:pt x="17100" y="5884"/>
                  </a:cubicBezTo>
                  <a:cubicBezTo>
                    <a:pt x="17150" y="5888"/>
                    <a:pt x="17199" y="5890"/>
                    <a:pt x="17247" y="5890"/>
                  </a:cubicBezTo>
                  <a:cubicBezTo>
                    <a:pt x="17471" y="5890"/>
                    <a:pt x="17683" y="5851"/>
                    <a:pt x="17895" y="5798"/>
                  </a:cubicBezTo>
                  <a:close/>
                  <a:moveTo>
                    <a:pt x="16484" y="1"/>
                  </a:moveTo>
                  <a:cubicBezTo>
                    <a:pt x="15797" y="1"/>
                    <a:pt x="15118" y="107"/>
                    <a:pt x="14497" y="355"/>
                  </a:cubicBezTo>
                  <a:lnTo>
                    <a:pt x="14389" y="355"/>
                  </a:lnTo>
                  <a:cubicBezTo>
                    <a:pt x="13121" y="355"/>
                    <a:pt x="11830" y="462"/>
                    <a:pt x="10604" y="852"/>
                  </a:cubicBezTo>
                  <a:cubicBezTo>
                    <a:pt x="9399" y="1219"/>
                    <a:pt x="8238" y="1889"/>
                    <a:pt x="7206" y="2602"/>
                  </a:cubicBezTo>
                  <a:cubicBezTo>
                    <a:pt x="5656" y="3681"/>
                    <a:pt x="4387" y="5064"/>
                    <a:pt x="3355" y="6619"/>
                  </a:cubicBezTo>
                  <a:cubicBezTo>
                    <a:pt x="2108" y="8476"/>
                    <a:pt x="1225" y="10614"/>
                    <a:pt x="687" y="12774"/>
                  </a:cubicBezTo>
                  <a:cubicBezTo>
                    <a:pt x="0" y="15581"/>
                    <a:pt x="409" y="18648"/>
                    <a:pt x="1505" y="21305"/>
                  </a:cubicBezTo>
                  <a:cubicBezTo>
                    <a:pt x="2494" y="23680"/>
                    <a:pt x="3958" y="25776"/>
                    <a:pt x="5764" y="27589"/>
                  </a:cubicBezTo>
                  <a:cubicBezTo>
                    <a:pt x="7398" y="29209"/>
                    <a:pt x="9207" y="30634"/>
                    <a:pt x="11464" y="31217"/>
                  </a:cubicBezTo>
                  <a:cubicBezTo>
                    <a:pt x="12863" y="31564"/>
                    <a:pt x="14217" y="31714"/>
                    <a:pt x="15638" y="31714"/>
                  </a:cubicBezTo>
                  <a:lnTo>
                    <a:pt x="16153" y="31714"/>
                  </a:lnTo>
                  <a:cubicBezTo>
                    <a:pt x="18089" y="31672"/>
                    <a:pt x="20024" y="30937"/>
                    <a:pt x="21789" y="30181"/>
                  </a:cubicBezTo>
                  <a:cubicBezTo>
                    <a:pt x="23359" y="29512"/>
                    <a:pt x="24864" y="28474"/>
                    <a:pt x="26048" y="27244"/>
                  </a:cubicBezTo>
                  <a:cubicBezTo>
                    <a:pt x="27381" y="25861"/>
                    <a:pt x="28414" y="24284"/>
                    <a:pt x="29360" y="22600"/>
                  </a:cubicBezTo>
                  <a:cubicBezTo>
                    <a:pt x="30263" y="20980"/>
                    <a:pt x="31059" y="18949"/>
                    <a:pt x="31167" y="17093"/>
                  </a:cubicBezTo>
                  <a:cubicBezTo>
                    <a:pt x="31275" y="14825"/>
                    <a:pt x="30867" y="12535"/>
                    <a:pt x="30070" y="10397"/>
                  </a:cubicBezTo>
                  <a:cubicBezTo>
                    <a:pt x="29511" y="8907"/>
                    <a:pt x="28844" y="7416"/>
                    <a:pt x="27769" y="6228"/>
                  </a:cubicBezTo>
                  <a:cubicBezTo>
                    <a:pt x="26865" y="5214"/>
                    <a:pt x="25919" y="4285"/>
                    <a:pt x="24822" y="3485"/>
                  </a:cubicBezTo>
                  <a:cubicBezTo>
                    <a:pt x="22821" y="1996"/>
                    <a:pt x="20670" y="742"/>
                    <a:pt x="18197" y="203"/>
                  </a:cubicBezTo>
                  <a:cubicBezTo>
                    <a:pt x="17639" y="75"/>
                    <a:pt x="17058" y="1"/>
                    <a:pt x="16484" y="1"/>
                  </a:cubicBezTo>
                  <a:close/>
                </a:path>
              </a:pathLst>
            </a:custGeom>
            <a:solidFill>
              <a:srgbClr val="335A6D"/>
            </a:solidFill>
            <a:ln cap="flat" cmpd="sng" w="4025">
              <a:solidFill>
                <a:srgbClr val="335A6D"/>
              </a:solidFill>
              <a:prstDash val="solid"/>
              <a:miter lim="12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28"/>
          <p:cNvGrpSpPr/>
          <p:nvPr/>
        </p:nvGrpSpPr>
        <p:grpSpPr>
          <a:xfrm flipH="1" rot="-1402870">
            <a:off x="8465483" y="420406"/>
            <a:ext cx="136560" cy="207509"/>
            <a:chOff x="1686600" y="240075"/>
            <a:chExt cx="1949400" cy="2962200"/>
          </a:xfrm>
        </p:grpSpPr>
        <p:sp>
          <p:nvSpPr>
            <p:cNvPr id="376" name="Google Shape;376;p28"/>
            <p:cNvSpPr/>
            <p:nvPr/>
          </p:nvSpPr>
          <p:spPr>
            <a:xfrm>
              <a:off x="2372900" y="291075"/>
              <a:ext cx="1163025" cy="1164950"/>
            </a:xfrm>
            <a:custGeom>
              <a:rect b="b" l="l" r="r" t="t"/>
              <a:pathLst>
                <a:path extrusionOk="0" h="46598" w="46521">
                  <a:moveTo>
                    <a:pt x="31284" y="0"/>
                  </a:moveTo>
                  <a:cubicBezTo>
                    <a:pt x="30461" y="0"/>
                    <a:pt x="29609" y="125"/>
                    <a:pt x="28854" y="200"/>
                  </a:cubicBezTo>
                  <a:cubicBezTo>
                    <a:pt x="25701" y="481"/>
                    <a:pt x="22461" y="934"/>
                    <a:pt x="19459" y="1950"/>
                  </a:cubicBezTo>
                  <a:cubicBezTo>
                    <a:pt x="19441" y="1957"/>
                    <a:pt x="19423" y="1963"/>
                    <a:pt x="19404" y="1970"/>
                  </a:cubicBezTo>
                  <a:cubicBezTo>
                    <a:pt x="18691" y="2117"/>
                    <a:pt x="17981" y="2297"/>
                    <a:pt x="17280" y="2473"/>
                  </a:cubicBezTo>
                  <a:cubicBezTo>
                    <a:pt x="16766" y="2532"/>
                    <a:pt x="16254" y="2591"/>
                    <a:pt x="15743" y="2648"/>
                  </a:cubicBezTo>
                  <a:cubicBezTo>
                    <a:pt x="15321" y="2377"/>
                    <a:pt x="14827" y="2220"/>
                    <a:pt x="14276" y="2210"/>
                  </a:cubicBezTo>
                  <a:cubicBezTo>
                    <a:pt x="14238" y="2209"/>
                    <a:pt x="14200" y="2208"/>
                    <a:pt x="14161" y="2208"/>
                  </a:cubicBezTo>
                  <a:cubicBezTo>
                    <a:pt x="12663" y="2208"/>
                    <a:pt x="11114" y="3032"/>
                    <a:pt x="9956" y="3937"/>
                  </a:cubicBezTo>
                  <a:cubicBezTo>
                    <a:pt x="9133" y="4594"/>
                    <a:pt x="8351" y="5274"/>
                    <a:pt x="7682" y="6065"/>
                  </a:cubicBezTo>
                  <a:cubicBezTo>
                    <a:pt x="7087" y="6351"/>
                    <a:pt x="6499" y="6649"/>
                    <a:pt x="5917" y="6961"/>
                  </a:cubicBezTo>
                  <a:cubicBezTo>
                    <a:pt x="4838" y="7543"/>
                    <a:pt x="4341" y="8926"/>
                    <a:pt x="4665" y="10070"/>
                  </a:cubicBezTo>
                  <a:cubicBezTo>
                    <a:pt x="4699" y="10197"/>
                    <a:pt x="4741" y="10319"/>
                    <a:pt x="4794" y="10439"/>
                  </a:cubicBezTo>
                  <a:cubicBezTo>
                    <a:pt x="3736" y="12498"/>
                    <a:pt x="3020" y="14765"/>
                    <a:pt x="2418" y="16981"/>
                  </a:cubicBezTo>
                  <a:cubicBezTo>
                    <a:pt x="2181" y="17868"/>
                    <a:pt x="1987" y="18774"/>
                    <a:pt x="1793" y="19660"/>
                  </a:cubicBezTo>
                  <a:cubicBezTo>
                    <a:pt x="1577" y="20653"/>
                    <a:pt x="1361" y="21605"/>
                    <a:pt x="1274" y="22619"/>
                  </a:cubicBezTo>
                  <a:cubicBezTo>
                    <a:pt x="1188" y="23862"/>
                    <a:pt x="1764" y="24940"/>
                    <a:pt x="2794" y="25454"/>
                  </a:cubicBezTo>
                  <a:cubicBezTo>
                    <a:pt x="2480" y="25470"/>
                    <a:pt x="2169" y="25541"/>
                    <a:pt x="1879" y="25664"/>
                  </a:cubicBezTo>
                  <a:cubicBezTo>
                    <a:pt x="583" y="26226"/>
                    <a:pt x="0" y="27608"/>
                    <a:pt x="302" y="28947"/>
                  </a:cubicBezTo>
                  <a:cubicBezTo>
                    <a:pt x="625" y="30395"/>
                    <a:pt x="1058" y="31841"/>
                    <a:pt x="1599" y="33224"/>
                  </a:cubicBezTo>
                  <a:cubicBezTo>
                    <a:pt x="2096" y="34454"/>
                    <a:pt x="2635" y="35642"/>
                    <a:pt x="3153" y="36830"/>
                  </a:cubicBezTo>
                  <a:cubicBezTo>
                    <a:pt x="3434" y="37500"/>
                    <a:pt x="3801" y="38147"/>
                    <a:pt x="4384" y="38601"/>
                  </a:cubicBezTo>
                  <a:cubicBezTo>
                    <a:pt x="5141" y="39205"/>
                    <a:pt x="5917" y="39724"/>
                    <a:pt x="6738" y="40264"/>
                  </a:cubicBezTo>
                  <a:cubicBezTo>
                    <a:pt x="8207" y="41236"/>
                    <a:pt x="9654" y="42337"/>
                    <a:pt x="11210" y="43158"/>
                  </a:cubicBezTo>
                  <a:cubicBezTo>
                    <a:pt x="11649" y="43404"/>
                    <a:pt x="12134" y="43529"/>
                    <a:pt x="12617" y="43529"/>
                  </a:cubicBezTo>
                  <a:cubicBezTo>
                    <a:pt x="13321" y="43529"/>
                    <a:pt x="14018" y="43264"/>
                    <a:pt x="14556" y="42727"/>
                  </a:cubicBezTo>
                  <a:cubicBezTo>
                    <a:pt x="14619" y="42664"/>
                    <a:pt x="14677" y="42598"/>
                    <a:pt x="14732" y="42531"/>
                  </a:cubicBezTo>
                  <a:cubicBezTo>
                    <a:pt x="14782" y="42560"/>
                    <a:pt x="14831" y="42589"/>
                    <a:pt x="14881" y="42619"/>
                  </a:cubicBezTo>
                  <a:cubicBezTo>
                    <a:pt x="16024" y="43281"/>
                    <a:pt x="17241" y="43816"/>
                    <a:pt x="18501" y="44227"/>
                  </a:cubicBezTo>
                  <a:cubicBezTo>
                    <a:pt x="19404" y="44708"/>
                    <a:pt x="20337" y="45131"/>
                    <a:pt x="21295" y="45491"/>
                  </a:cubicBezTo>
                  <a:cubicBezTo>
                    <a:pt x="22851" y="46096"/>
                    <a:pt x="24448" y="46398"/>
                    <a:pt x="26089" y="46550"/>
                  </a:cubicBezTo>
                  <a:cubicBezTo>
                    <a:pt x="26455" y="46582"/>
                    <a:pt x="26819" y="46597"/>
                    <a:pt x="27180" y="46597"/>
                  </a:cubicBezTo>
                  <a:cubicBezTo>
                    <a:pt x="29485" y="46597"/>
                    <a:pt x="31688" y="45946"/>
                    <a:pt x="33649" y="44713"/>
                  </a:cubicBezTo>
                  <a:cubicBezTo>
                    <a:pt x="34593" y="44105"/>
                    <a:pt x="35353" y="43252"/>
                    <a:pt x="36009" y="42372"/>
                  </a:cubicBezTo>
                  <a:cubicBezTo>
                    <a:pt x="36058" y="42362"/>
                    <a:pt x="36107" y="42350"/>
                    <a:pt x="36155" y="42337"/>
                  </a:cubicBezTo>
                  <a:cubicBezTo>
                    <a:pt x="38616" y="41712"/>
                    <a:pt x="40970" y="40502"/>
                    <a:pt x="42655" y="38558"/>
                  </a:cubicBezTo>
                  <a:cubicBezTo>
                    <a:pt x="43671" y="37414"/>
                    <a:pt x="44426" y="36203"/>
                    <a:pt x="45096" y="34843"/>
                  </a:cubicBezTo>
                  <a:cubicBezTo>
                    <a:pt x="45830" y="33374"/>
                    <a:pt x="46154" y="31667"/>
                    <a:pt x="46348" y="30049"/>
                  </a:cubicBezTo>
                  <a:cubicBezTo>
                    <a:pt x="46520" y="28601"/>
                    <a:pt x="46391" y="27111"/>
                    <a:pt x="46219" y="25664"/>
                  </a:cubicBezTo>
                  <a:cubicBezTo>
                    <a:pt x="46045" y="24109"/>
                    <a:pt x="45614" y="22555"/>
                    <a:pt x="45073" y="21108"/>
                  </a:cubicBezTo>
                  <a:cubicBezTo>
                    <a:pt x="44195" y="18729"/>
                    <a:pt x="43039" y="16427"/>
                    <a:pt x="41565" y="14345"/>
                  </a:cubicBezTo>
                  <a:cubicBezTo>
                    <a:pt x="41284" y="13806"/>
                    <a:pt x="40988" y="13274"/>
                    <a:pt x="40690" y="12749"/>
                  </a:cubicBezTo>
                  <a:cubicBezTo>
                    <a:pt x="39956" y="11497"/>
                    <a:pt x="39093" y="10243"/>
                    <a:pt x="38077" y="9207"/>
                  </a:cubicBezTo>
                  <a:cubicBezTo>
                    <a:pt x="37235" y="8365"/>
                    <a:pt x="36392" y="7630"/>
                    <a:pt x="35398" y="6939"/>
                  </a:cubicBezTo>
                  <a:cubicBezTo>
                    <a:pt x="34641" y="6409"/>
                    <a:pt x="33811" y="6054"/>
                    <a:pt x="32944" y="5753"/>
                  </a:cubicBezTo>
                  <a:cubicBezTo>
                    <a:pt x="33132" y="5646"/>
                    <a:pt x="33310" y="5523"/>
                    <a:pt x="33477" y="5384"/>
                  </a:cubicBezTo>
                  <a:cubicBezTo>
                    <a:pt x="34793" y="4520"/>
                    <a:pt x="35182" y="3008"/>
                    <a:pt x="34470" y="1605"/>
                  </a:cubicBezTo>
                  <a:cubicBezTo>
                    <a:pt x="33809" y="309"/>
                    <a:pt x="32582" y="0"/>
                    <a:pt x="31284" y="0"/>
                  </a:cubicBezTo>
                  <a:close/>
                </a:path>
              </a:pathLst>
            </a:custGeom>
            <a:solidFill>
              <a:srgbClr val="78C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2296325" y="338400"/>
              <a:ext cx="1285225" cy="640350"/>
            </a:xfrm>
            <a:custGeom>
              <a:rect b="b" l="l" r="r" t="t"/>
              <a:pathLst>
                <a:path extrusionOk="0" h="25614" w="51409">
                  <a:moveTo>
                    <a:pt x="37328" y="11826"/>
                  </a:moveTo>
                  <a:cubicBezTo>
                    <a:pt x="37369" y="11841"/>
                    <a:pt x="37411" y="11856"/>
                    <a:pt x="37456" y="11870"/>
                  </a:cubicBezTo>
                  <a:cubicBezTo>
                    <a:pt x="37413" y="11856"/>
                    <a:pt x="37371" y="11841"/>
                    <a:pt x="37328" y="11826"/>
                  </a:cubicBezTo>
                  <a:close/>
                  <a:moveTo>
                    <a:pt x="28407" y="1"/>
                  </a:moveTo>
                  <a:cubicBezTo>
                    <a:pt x="26126" y="1"/>
                    <a:pt x="23834" y="210"/>
                    <a:pt x="21581" y="445"/>
                  </a:cubicBezTo>
                  <a:cubicBezTo>
                    <a:pt x="19529" y="683"/>
                    <a:pt x="17478" y="964"/>
                    <a:pt x="15513" y="1655"/>
                  </a:cubicBezTo>
                  <a:cubicBezTo>
                    <a:pt x="12791" y="2627"/>
                    <a:pt x="10459" y="4268"/>
                    <a:pt x="8363" y="6233"/>
                  </a:cubicBezTo>
                  <a:cubicBezTo>
                    <a:pt x="5685" y="8760"/>
                    <a:pt x="3871" y="12064"/>
                    <a:pt x="2230" y="15326"/>
                  </a:cubicBezTo>
                  <a:cubicBezTo>
                    <a:pt x="2272" y="15218"/>
                    <a:pt x="2337" y="15110"/>
                    <a:pt x="2381" y="15002"/>
                  </a:cubicBezTo>
                  <a:lnTo>
                    <a:pt x="2381" y="15002"/>
                  </a:lnTo>
                  <a:cubicBezTo>
                    <a:pt x="2200" y="15377"/>
                    <a:pt x="1975" y="15763"/>
                    <a:pt x="1814" y="16168"/>
                  </a:cubicBezTo>
                  <a:cubicBezTo>
                    <a:pt x="1557" y="16645"/>
                    <a:pt x="1353" y="17173"/>
                    <a:pt x="1150" y="17680"/>
                  </a:cubicBezTo>
                  <a:cubicBezTo>
                    <a:pt x="749" y="18669"/>
                    <a:pt x="359" y="19911"/>
                    <a:pt x="468" y="21051"/>
                  </a:cubicBezTo>
                  <a:cubicBezTo>
                    <a:pt x="208" y="21761"/>
                    <a:pt x="0" y="22475"/>
                    <a:pt x="70" y="23253"/>
                  </a:cubicBezTo>
                  <a:cubicBezTo>
                    <a:pt x="181" y="24721"/>
                    <a:pt x="1540" y="25614"/>
                    <a:pt x="2881" y="25614"/>
                  </a:cubicBezTo>
                  <a:cubicBezTo>
                    <a:pt x="3098" y="25614"/>
                    <a:pt x="3313" y="25590"/>
                    <a:pt x="3525" y="25543"/>
                  </a:cubicBezTo>
                  <a:cubicBezTo>
                    <a:pt x="4368" y="25348"/>
                    <a:pt x="5037" y="24679"/>
                    <a:pt x="5382" y="23900"/>
                  </a:cubicBezTo>
                  <a:cubicBezTo>
                    <a:pt x="5484" y="23658"/>
                    <a:pt x="5586" y="23413"/>
                    <a:pt x="5706" y="23151"/>
                  </a:cubicBezTo>
                  <a:cubicBezTo>
                    <a:pt x="6135" y="22390"/>
                    <a:pt x="6650" y="21675"/>
                    <a:pt x="7131" y="20943"/>
                  </a:cubicBezTo>
                  <a:lnTo>
                    <a:pt x="7131" y="20943"/>
                  </a:lnTo>
                  <a:cubicBezTo>
                    <a:pt x="7067" y="21050"/>
                    <a:pt x="7003" y="21137"/>
                    <a:pt x="6937" y="21245"/>
                  </a:cubicBezTo>
                  <a:cubicBezTo>
                    <a:pt x="7564" y="20295"/>
                    <a:pt x="8299" y="19430"/>
                    <a:pt x="9033" y="18567"/>
                  </a:cubicBezTo>
                  <a:lnTo>
                    <a:pt x="9033" y="18567"/>
                  </a:lnTo>
                  <a:cubicBezTo>
                    <a:pt x="8968" y="18653"/>
                    <a:pt x="8882" y="18761"/>
                    <a:pt x="8816" y="18847"/>
                  </a:cubicBezTo>
                  <a:cubicBezTo>
                    <a:pt x="9538" y="18009"/>
                    <a:pt x="10306" y="17213"/>
                    <a:pt x="11117" y="16461"/>
                  </a:cubicBezTo>
                  <a:cubicBezTo>
                    <a:pt x="11956" y="15731"/>
                    <a:pt x="12816" y="15000"/>
                    <a:pt x="13741" y="14377"/>
                  </a:cubicBezTo>
                  <a:lnTo>
                    <a:pt x="13741" y="14377"/>
                  </a:lnTo>
                  <a:cubicBezTo>
                    <a:pt x="13633" y="14441"/>
                    <a:pt x="13547" y="14505"/>
                    <a:pt x="13439" y="14571"/>
                  </a:cubicBezTo>
                  <a:cubicBezTo>
                    <a:pt x="14203" y="14061"/>
                    <a:pt x="14970" y="13568"/>
                    <a:pt x="15769" y="13126"/>
                  </a:cubicBezTo>
                  <a:lnTo>
                    <a:pt x="15769" y="13126"/>
                  </a:lnTo>
                  <a:cubicBezTo>
                    <a:pt x="15747" y="13139"/>
                    <a:pt x="15725" y="13153"/>
                    <a:pt x="15706" y="13167"/>
                  </a:cubicBezTo>
                  <a:cubicBezTo>
                    <a:pt x="17484" y="12289"/>
                    <a:pt x="19300" y="11489"/>
                    <a:pt x="21154" y="10783"/>
                  </a:cubicBezTo>
                  <a:cubicBezTo>
                    <a:pt x="21895" y="10557"/>
                    <a:pt x="22617" y="10351"/>
                    <a:pt x="23338" y="10164"/>
                  </a:cubicBezTo>
                  <a:cubicBezTo>
                    <a:pt x="23971" y="10060"/>
                    <a:pt x="24606" y="9969"/>
                    <a:pt x="25256" y="9877"/>
                  </a:cubicBezTo>
                  <a:cubicBezTo>
                    <a:pt x="25731" y="9865"/>
                    <a:pt x="26207" y="9855"/>
                    <a:pt x="26683" y="9855"/>
                  </a:cubicBezTo>
                  <a:cubicBezTo>
                    <a:pt x="26884" y="9855"/>
                    <a:pt x="27086" y="9856"/>
                    <a:pt x="27288" y="9861"/>
                  </a:cubicBezTo>
                  <a:cubicBezTo>
                    <a:pt x="29389" y="10016"/>
                    <a:pt x="31478" y="10291"/>
                    <a:pt x="33547" y="10683"/>
                  </a:cubicBezTo>
                  <a:cubicBezTo>
                    <a:pt x="33416" y="10662"/>
                    <a:pt x="33309" y="10640"/>
                    <a:pt x="33179" y="10618"/>
                  </a:cubicBezTo>
                  <a:lnTo>
                    <a:pt x="33179" y="10618"/>
                  </a:lnTo>
                  <a:cubicBezTo>
                    <a:pt x="34582" y="10933"/>
                    <a:pt x="35945" y="11349"/>
                    <a:pt x="37328" y="11826"/>
                  </a:cubicBezTo>
                  <a:lnTo>
                    <a:pt x="37328" y="11826"/>
                  </a:lnTo>
                  <a:cubicBezTo>
                    <a:pt x="37251" y="11798"/>
                    <a:pt x="37180" y="11770"/>
                    <a:pt x="37109" y="11742"/>
                  </a:cubicBezTo>
                  <a:lnTo>
                    <a:pt x="37109" y="11742"/>
                  </a:lnTo>
                  <a:cubicBezTo>
                    <a:pt x="38523" y="12248"/>
                    <a:pt x="39897" y="12796"/>
                    <a:pt x="41268" y="13425"/>
                  </a:cubicBezTo>
                  <a:cubicBezTo>
                    <a:pt x="41194" y="13390"/>
                    <a:pt x="41122" y="13348"/>
                    <a:pt x="41063" y="13319"/>
                  </a:cubicBezTo>
                  <a:lnTo>
                    <a:pt x="41063" y="13319"/>
                  </a:lnTo>
                  <a:cubicBezTo>
                    <a:pt x="41851" y="13704"/>
                    <a:pt x="42604" y="14127"/>
                    <a:pt x="43336" y="14624"/>
                  </a:cubicBezTo>
                  <a:cubicBezTo>
                    <a:pt x="43285" y="14592"/>
                    <a:pt x="43232" y="14559"/>
                    <a:pt x="43179" y="14527"/>
                  </a:cubicBezTo>
                  <a:lnTo>
                    <a:pt x="43179" y="14527"/>
                  </a:lnTo>
                  <a:cubicBezTo>
                    <a:pt x="43525" y="14765"/>
                    <a:pt x="43848" y="15002"/>
                    <a:pt x="44151" y="15282"/>
                  </a:cubicBezTo>
                  <a:cubicBezTo>
                    <a:pt x="44131" y="15263"/>
                    <a:pt x="44110" y="15243"/>
                    <a:pt x="44090" y="15222"/>
                  </a:cubicBezTo>
                  <a:lnTo>
                    <a:pt x="44090" y="15222"/>
                  </a:lnTo>
                  <a:cubicBezTo>
                    <a:pt x="44560" y="15647"/>
                    <a:pt x="45019" y="16095"/>
                    <a:pt x="45511" y="16492"/>
                  </a:cubicBezTo>
                  <a:cubicBezTo>
                    <a:pt x="45781" y="16717"/>
                    <a:pt x="46071" y="16921"/>
                    <a:pt x="46355" y="17126"/>
                  </a:cubicBezTo>
                  <a:cubicBezTo>
                    <a:pt x="46862" y="17677"/>
                    <a:pt x="47587" y="18025"/>
                    <a:pt x="48384" y="18025"/>
                  </a:cubicBezTo>
                  <a:cubicBezTo>
                    <a:pt x="49636" y="18025"/>
                    <a:pt x="50738" y="17205"/>
                    <a:pt x="51105" y="15995"/>
                  </a:cubicBezTo>
                  <a:cubicBezTo>
                    <a:pt x="51408" y="15001"/>
                    <a:pt x="51061" y="14030"/>
                    <a:pt x="50392" y="13296"/>
                  </a:cubicBezTo>
                  <a:cubicBezTo>
                    <a:pt x="50003" y="12821"/>
                    <a:pt x="49378" y="12497"/>
                    <a:pt x="48902" y="12108"/>
                  </a:cubicBezTo>
                  <a:lnTo>
                    <a:pt x="48902" y="12108"/>
                  </a:lnTo>
                  <a:cubicBezTo>
                    <a:pt x="48921" y="12127"/>
                    <a:pt x="48940" y="12145"/>
                    <a:pt x="48959" y="12164"/>
                  </a:cubicBezTo>
                  <a:cubicBezTo>
                    <a:pt x="48573" y="11820"/>
                    <a:pt x="48186" y="11485"/>
                    <a:pt x="47801" y="11136"/>
                  </a:cubicBezTo>
                  <a:cubicBezTo>
                    <a:pt x="46980" y="10401"/>
                    <a:pt x="46072" y="9796"/>
                    <a:pt x="45144" y="9235"/>
                  </a:cubicBezTo>
                  <a:cubicBezTo>
                    <a:pt x="43697" y="8350"/>
                    <a:pt x="42079" y="7702"/>
                    <a:pt x="40500" y="7098"/>
                  </a:cubicBezTo>
                  <a:cubicBezTo>
                    <a:pt x="39089" y="6551"/>
                    <a:pt x="40684" y="4895"/>
                    <a:pt x="39239" y="4508"/>
                  </a:cubicBezTo>
                  <a:cubicBezTo>
                    <a:pt x="39581" y="3974"/>
                    <a:pt x="36730" y="4518"/>
                    <a:pt x="36635" y="3857"/>
                  </a:cubicBezTo>
                  <a:cubicBezTo>
                    <a:pt x="36462" y="2713"/>
                    <a:pt x="35749" y="2000"/>
                    <a:pt x="34777" y="1439"/>
                  </a:cubicBezTo>
                  <a:cubicBezTo>
                    <a:pt x="33395" y="661"/>
                    <a:pt x="31948" y="143"/>
                    <a:pt x="30350" y="56"/>
                  </a:cubicBezTo>
                  <a:cubicBezTo>
                    <a:pt x="29704" y="18"/>
                    <a:pt x="29056" y="1"/>
                    <a:pt x="28407" y="1"/>
                  </a:cubicBezTo>
                  <a:close/>
                </a:path>
              </a:pathLst>
            </a:custGeom>
            <a:solidFill>
              <a:srgbClr val="BBE1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2274225" y="240075"/>
              <a:ext cx="1361775" cy="1305350"/>
            </a:xfrm>
            <a:custGeom>
              <a:rect b="b" l="l" r="r" t="t"/>
              <a:pathLst>
                <a:path extrusionOk="0" h="52214" w="54471">
                  <a:moveTo>
                    <a:pt x="46974" y="37246"/>
                  </a:moveTo>
                  <a:cubicBezTo>
                    <a:pt x="46973" y="37250"/>
                    <a:pt x="46971" y="37254"/>
                    <a:pt x="46969" y="37259"/>
                  </a:cubicBezTo>
                  <a:lnTo>
                    <a:pt x="46969" y="37259"/>
                  </a:lnTo>
                  <a:cubicBezTo>
                    <a:pt x="46971" y="37255"/>
                    <a:pt x="46973" y="37251"/>
                    <a:pt x="46974" y="37246"/>
                  </a:cubicBezTo>
                  <a:close/>
                  <a:moveTo>
                    <a:pt x="27689" y="5520"/>
                  </a:moveTo>
                  <a:cubicBezTo>
                    <a:pt x="28617" y="5542"/>
                    <a:pt x="29524" y="5606"/>
                    <a:pt x="30454" y="5714"/>
                  </a:cubicBezTo>
                  <a:cubicBezTo>
                    <a:pt x="30454" y="5704"/>
                    <a:pt x="30446" y="5694"/>
                    <a:pt x="30436" y="5692"/>
                  </a:cubicBezTo>
                  <a:lnTo>
                    <a:pt x="30436" y="5692"/>
                  </a:lnTo>
                  <a:cubicBezTo>
                    <a:pt x="30451" y="5694"/>
                    <a:pt x="30465" y="5702"/>
                    <a:pt x="30474" y="5714"/>
                  </a:cubicBezTo>
                  <a:cubicBezTo>
                    <a:pt x="30511" y="5714"/>
                    <a:pt x="30550" y="5716"/>
                    <a:pt x="30587" y="5720"/>
                  </a:cubicBezTo>
                  <a:cubicBezTo>
                    <a:pt x="30578" y="5719"/>
                    <a:pt x="30569" y="5716"/>
                    <a:pt x="30560" y="5714"/>
                  </a:cubicBezTo>
                  <a:lnTo>
                    <a:pt x="30560" y="5714"/>
                  </a:lnTo>
                  <a:cubicBezTo>
                    <a:pt x="30576" y="5716"/>
                    <a:pt x="30591" y="5719"/>
                    <a:pt x="30606" y="5721"/>
                  </a:cubicBezTo>
                  <a:cubicBezTo>
                    <a:pt x="30671" y="5728"/>
                    <a:pt x="30734" y="5735"/>
                    <a:pt x="30798" y="5735"/>
                  </a:cubicBezTo>
                  <a:cubicBezTo>
                    <a:pt x="30753" y="5735"/>
                    <a:pt x="30707" y="5735"/>
                    <a:pt x="30664" y="5732"/>
                  </a:cubicBezTo>
                  <a:lnTo>
                    <a:pt x="30664" y="5732"/>
                  </a:lnTo>
                  <a:cubicBezTo>
                    <a:pt x="31254" y="5834"/>
                    <a:pt x="31826" y="5938"/>
                    <a:pt x="32418" y="6081"/>
                  </a:cubicBezTo>
                  <a:cubicBezTo>
                    <a:pt x="33412" y="6405"/>
                    <a:pt x="34341" y="6772"/>
                    <a:pt x="35333" y="7183"/>
                  </a:cubicBezTo>
                  <a:cubicBezTo>
                    <a:pt x="35205" y="7139"/>
                    <a:pt x="35096" y="7095"/>
                    <a:pt x="34988" y="7053"/>
                  </a:cubicBezTo>
                  <a:lnTo>
                    <a:pt x="34988" y="7053"/>
                  </a:lnTo>
                  <a:cubicBezTo>
                    <a:pt x="35810" y="7420"/>
                    <a:pt x="36630" y="7852"/>
                    <a:pt x="37429" y="8305"/>
                  </a:cubicBezTo>
                  <a:cubicBezTo>
                    <a:pt x="38184" y="8780"/>
                    <a:pt x="38941" y="9277"/>
                    <a:pt x="39653" y="9818"/>
                  </a:cubicBezTo>
                  <a:cubicBezTo>
                    <a:pt x="40388" y="10401"/>
                    <a:pt x="41057" y="10984"/>
                    <a:pt x="41706" y="11609"/>
                  </a:cubicBezTo>
                  <a:cubicBezTo>
                    <a:pt x="42073" y="12020"/>
                    <a:pt x="42440" y="12452"/>
                    <a:pt x="42807" y="12884"/>
                  </a:cubicBezTo>
                  <a:cubicBezTo>
                    <a:pt x="44161" y="14754"/>
                    <a:pt x="45472" y="16688"/>
                    <a:pt x="46656" y="18666"/>
                  </a:cubicBezTo>
                  <a:cubicBezTo>
                    <a:pt x="46652" y="18654"/>
                    <a:pt x="46651" y="18641"/>
                    <a:pt x="46651" y="18630"/>
                  </a:cubicBezTo>
                  <a:lnTo>
                    <a:pt x="46651" y="18630"/>
                  </a:lnTo>
                  <a:cubicBezTo>
                    <a:pt x="46651" y="18650"/>
                    <a:pt x="46673" y="18672"/>
                    <a:pt x="46673" y="18694"/>
                  </a:cubicBezTo>
                  <a:cubicBezTo>
                    <a:pt x="46680" y="18709"/>
                    <a:pt x="46687" y="18723"/>
                    <a:pt x="46695" y="18738"/>
                  </a:cubicBezTo>
                  <a:lnTo>
                    <a:pt x="46695" y="18738"/>
                  </a:lnTo>
                  <a:cubicBezTo>
                    <a:pt x="46695" y="18737"/>
                    <a:pt x="46695" y="18737"/>
                    <a:pt x="46695" y="18736"/>
                  </a:cubicBezTo>
                  <a:lnTo>
                    <a:pt x="46695" y="18736"/>
                  </a:lnTo>
                  <a:cubicBezTo>
                    <a:pt x="46695" y="18737"/>
                    <a:pt x="46695" y="18738"/>
                    <a:pt x="46696" y="18739"/>
                  </a:cubicBezTo>
                  <a:lnTo>
                    <a:pt x="46696" y="18739"/>
                  </a:lnTo>
                  <a:cubicBezTo>
                    <a:pt x="46695" y="18739"/>
                    <a:pt x="46695" y="18738"/>
                    <a:pt x="46695" y="18738"/>
                  </a:cubicBezTo>
                  <a:lnTo>
                    <a:pt x="46695" y="18738"/>
                  </a:lnTo>
                  <a:cubicBezTo>
                    <a:pt x="46700" y="18750"/>
                    <a:pt x="46705" y="18761"/>
                    <a:pt x="46711" y="18773"/>
                  </a:cubicBezTo>
                  <a:lnTo>
                    <a:pt x="46711" y="18773"/>
                  </a:lnTo>
                  <a:cubicBezTo>
                    <a:pt x="46706" y="18761"/>
                    <a:pt x="46701" y="18750"/>
                    <a:pt x="46696" y="18739"/>
                  </a:cubicBezTo>
                  <a:lnTo>
                    <a:pt x="46696" y="18739"/>
                  </a:lnTo>
                  <a:cubicBezTo>
                    <a:pt x="46708" y="18762"/>
                    <a:pt x="46720" y="18786"/>
                    <a:pt x="46733" y="18808"/>
                  </a:cubicBezTo>
                  <a:cubicBezTo>
                    <a:pt x="46725" y="18797"/>
                    <a:pt x="46718" y="18785"/>
                    <a:pt x="46711" y="18773"/>
                  </a:cubicBezTo>
                  <a:lnTo>
                    <a:pt x="46711" y="18773"/>
                  </a:lnTo>
                  <a:cubicBezTo>
                    <a:pt x="46965" y="19323"/>
                    <a:pt x="47219" y="19873"/>
                    <a:pt x="47471" y="20443"/>
                  </a:cubicBezTo>
                  <a:cubicBezTo>
                    <a:pt x="47407" y="20335"/>
                    <a:pt x="47364" y="20227"/>
                    <a:pt x="47320" y="20119"/>
                  </a:cubicBezTo>
                  <a:lnTo>
                    <a:pt x="47320" y="20119"/>
                  </a:lnTo>
                  <a:cubicBezTo>
                    <a:pt x="47687" y="21178"/>
                    <a:pt x="48054" y="22236"/>
                    <a:pt x="48379" y="23316"/>
                  </a:cubicBezTo>
                  <a:cubicBezTo>
                    <a:pt x="48375" y="23312"/>
                    <a:pt x="48374" y="23309"/>
                    <a:pt x="48372" y="23306"/>
                  </a:cubicBezTo>
                  <a:lnTo>
                    <a:pt x="48372" y="23306"/>
                  </a:lnTo>
                  <a:cubicBezTo>
                    <a:pt x="48559" y="24043"/>
                    <a:pt x="48727" y="24781"/>
                    <a:pt x="48833" y="25519"/>
                  </a:cubicBezTo>
                  <a:cubicBezTo>
                    <a:pt x="48875" y="26318"/>
                    <a:pt x="48919" y="27095"/>
                    <a:pt x="48919" y="27895"/>
                  </a:cubicBezTo>
                  <a:cubicBezTo>
                    <a:pt x="48875" y="29255"/>
                    <a:pt x="48789" y="30552"/>
                    <a:pt x="48617" y="31890"/>
                  </a:cubicBezTo>
                  <a:cubicBezTo>
                    <a:pt x="48623" y="31884"/>
                    <a:pt x="48628" y="31877"/>
                    <a:pt x="48635" y="31871"/>
                  </a:cubicBezTo>
                  <a:lnTo>
                    <a:pt x="48635" y="31871"/>
                  </a:lnTo>
                  <a:cubicBezTo>
                    <a:pt x="48527" y="32532"/>
                    <a:pt x="48399" y="33194"/>
                    <a:pt x="48250" y="33856"/>
                  </a:cubicBezTo>
                  <a:cubicBezTo>
                    <a:pt x="47904" y="34957"/>
                    <a:pt x="47493" y="36037"/>
                    <a:pt x="47040" y="37117"/>
                  </a:cubicBezTo>
                  <a:cubicBezTo>
                    <a:pt x="47062" y="37096"/>
                    <a:pt x="47062" y="37074"/>
                    <a:pt x="47082" y="37053"/>
                  </a:cubicBezTo>
                  <a:lnTo>
                    <a:pt x="47082" y="37053"/>
                  </a:lnTo>
                  <a:cubicBezTo>
                    <a:pt x="47062" y="37096"/>
                    <a:pt x="47040" y="37139"/>
                    <a:pt x="47018" y="37160"/>
                  </a:cubicBezTo>
                  <a:cubicBezTo>
                    <a:pt x="46996" y="37246"/>
                    <a:pt x="46954" y="37334"/>
                    <a:pt x="46932" y="37398"/>
                  </a:cubicBezTo>
                  <a:cubicBezTo>
                    <a:pt x="46932" y="37359"/>
                    <a:pt x="46950" y="37302"/>
                    <a:pt x="46969" y="37259"/>
                  </a:cubicBezTo>
                  <a:lnTo>
                    <a:pt x="46969" y="37259"/>
                  </a:lnTo>
                  <a:cubicBezTo>
                    <a:pt x="46653" y="37956"/>
                    <a:pt x="46302" y="38637"/>
                    <a:pt x="45918" y="39299"/>
                  </a:cubicBezTo>
                  <a:cubicBezTo>
                    <a:pt x="45722" y="39600"/>
                    <a:pt x="45507" y="39882"/>
                    <a:pt x="45313" y="40163"/>
                  </a:cubicBezTo>
                  <a:cubicBezTo>
                    <a:pt x="44868" y="40692"/>
                    <a:pt x="44423" y="41199"/>
                    <a:pt x="43937" y="41708"/>
                  </a:cubicBezTo>
                  <a:cubicBezTo>
                    <a:pt x="43389" y="42234"/>
                    <a:pt x="42838" y="42722"/>
                    <a:pt x="42245" y="43229"/>
                  </a:cubicBezTo>
                  <a:cubicBezTo>
                    <a:pt x="41899" y="43466"/>
                    <a:pt x="41554" y="43683"/>
                    <a:pt x="41207" y="43898"/>
                  </a:cubicBezTo>
                  <a:cubicBezTo>
                    <a:pt x="40322" y="44374"/>
                    <a:pt x="39372" y="44827"/>
                    <a:pt x="38444" y="45238"/>
                  </a:cubicBezTo>
                  <a:cubicBezTo>
                    <a:pt x="37472" y="45604"/>
                    <a:pt x="36478" y="45929"/>
                    <a:pt x="35463" y="46187"/>
                  </a:cubicBezTo>
                  <a:cubicBezTo>
                    <a:pt x="34772" y="46360"/>
                    <a:pt x="34103" y="46490"/>
                    <a:pt x="33389" y="46598"/>
                  </a:cubicBezTo>
                  <a:cubicBezTo>
                    <a:pt x="32742" y="46641"/>
                    <a:pt x="32115" y="46663"/>
                    <a:pt x="31467" y="46684"/>
                  </a:cubicBezTo>
                  <a:cubicBezTo>
                    <a:pt x="30337" y="46684"/>
                    <a:pt x="29245" y="46605"/>
                    <a:pt x="28154" y="46467"/>
                  </a:cubicBezTo>
                  <a:lnTo>
                    <a:pt x="28154" y="46467"/>
                  </a:lnTo>
                  <a:cubicBezTo>
                    <a:pt x="28164" y="46468"/>
                    <a:pt x="28174" y="46468"/>
                    <a:pt x="28184" y="46468"/>
                  </a:cubicBezTo>
                  <a:cubicBezTo>
                    <a:pt x="25571" y="46037"/>
                    <a:pt x="22914" y="45604"/>
                    <a:pt x="20323" y="45000"/>
                  </a:cubicBezTo>
                  <a:cubicBezTo>
                    <a:pt x="19222" y="44675"/>
                    <a:pt x="18120" y="44266"/>
                    <a:pt x="17062" y="43812"/>
                  </a:cubicBezTo>
                  <a:lnTo>
                    <a:pt x="17062" y="43812"/>
                  </a:lnTo>
                  <a:cubicBezTo>
                    <a:pt x="17170" y="43856"/>
                    <a:pt x="17278" y="43898"/>
                    <a:pt x="17386" y="43942"/>
                  </a:cubicBezTo>
                  <a:cubicBezTo>
                    <a:pt x="16436" y="43531"/>
                    <a:pt x="15507" y="43078"/>
                    <a:pt x="14599" y="42537"/>
                  </a:cubicBezTo>
                  <a:lnTo>
                    <a:pt x="14599" y="42537"/>
                  </a:lnTo>
                  <a:cubicBezTo>
                    <a:pt x="14708" y="42603"/>
                    <a:pt x="14816" y="42668"/>
                    <a:pt x="14902" y="42732"/>
                  </a:cubicBezTo>
                  <a:cubicBezTo>
                    <a:pt x="13888" y="42106"/>
                    <a:pt x="12894" y="41479"/>
                    <a:pt x="11944" y="40746"/>
                  </a:cubicBezTo>
                  <a:cubicBezTo>
                    <a:pt x="11079" y="40076"/>
                    <a:pt x="10237" y="39406"/>
                    <a:pt x="9373" y="38736"/>
                  </a:cubicBezTo>
                  <a:lnTo>
                    <a:pt x="9373" y="38736"/>
                  </a:lnTo>
                  <a:cubicBezTo>
                    <a:pt x="9374" y="38740"/>
                    <a:pt x="9374" y="38743"/>
                    <a:pt x="9375" y="38746"/>
                  </a:cubicBezTo>
                  <a:cubicBezTo>
                    <a:pt x="9179" y="38587"/>
                    <a:pt x="8990" y="38419"/>
                    <a:pt x="8811" y="38239"/>
                  </a:cubicBezTo>
                  <a:cubicBezTo>
                    <a:pt x="8704" y="38131"/>
                    <a:pt x="8596" y="38002"/>
                    <a:pt x="8488" y="37872"/>
                  </a:cubicBezTo>
                  <a:cubicBezTo>
                    <a:pt x="8358" y="37700"/>
                    <a:pt x="8250" y="37526"/>
                    <a:pt x="8121" y="37333"/>
                  </a:cubicBezTo>
                  <a:cubicBezTo>
                    <a:pt x="7960" y="37017"/>
                    <a:pt x="7815" y="36692"/>
                    <a:pt x="7688" y="36360"/>
                  </a:cubicBezTo>
                  <a:lnTo>
                    <a:pt x="7688" y="36360"/>
                  </a:lnTo>
                  <a:cubicBezTo>
                    <a:pt x="7698" y="36389"/>
                    <a:pt x="7707" y="36416"/>
                    <a:pt x="7716" y="36443"/>
                  </a:cubicBezTo>
                  <a:cubicBezTo>
                    <a:pt x="7195" y="35151"/>
                    <a:pt x="6658" y="33859"/>
                    <a:pt x="6259" y="32526"/>
                  </a:cubicBezTo>
                  <a:cubicBezTo>
                    <a:pt x="6253" y="32508"/>
                    <a:pt x="6248" y="32489"/>
                    <a:pt x="6242" y="32473"/>
                  </a:cubicBezTo>
                  <a:cubicBezTo>
                    <a:pt x="6242" y="32437"/>
                    <a:pt x="6228" y="32401"/>
                    <a:pt x="6223" y="32364"/>
                  </a:cubicBezTo>
                  <a:cubicBezTo>
                    <a:pt x="6083" y="31766"/>
                    <a:pt x="5979" y="31147"/>
                    <a:pt x="5896" y="30507"/>
                  </a:cubicBezTo>
                  <a:lnTo>
                    <a:pt x="5896" y="30507"/>
                  </a:lnTo>
                  <a:cubicBezTo>
                    <a:pt x="5917" y="30637"/>
                    <a:pt x="5939" y="30746"/>
                    <a:pt x="5961" y="30874"/>
                  </a:cubicBezTo>
                  <a:cubicBezTo>
                    <a:pt x="5745" y="29211"/>
                    <a:pt x="5529" y="27527"/>
                    <a:pt x="5529" y="25843"/>
                  </a:cubicBezTo>
                  <a:cubicBezTo>
                    <a:pt x="5529" y="25390"/>
                    <a:pt x="5572" y="24915"/>
                    <a:pt x="5615" y="24460"/>
                  </a:cubicBezTo>
                  <a:cubicBezTo>
                    <a:pt x="5679" y="24028"/>
                    <a:pt x="5745" y="23597"/>
                    <a:pt x="5789" y="23144"/>
                  </a:cubicBezTo>
                  <a:cubicBezTo>
                    <a:pt x="5789" y="23035"/>
                    <a:pt x="5789" y="22905"/>
                    <a:pt x="5767" y="22797"/>
                  </a:cubicBezTo>
                  <a:cubicBezTo>
                    <a:pt x="5982" y="21350"/>
                    <a:pt x="6176" y="19882"/>
                    <a:pt x="6501" y="18456"/>
                  </a:cubicBezTo>
                  <a:cubicBezTo>
                    <a:pt x="6652" y="17915"/>
                    <a:pt x="6833" y="17380"/>
                    <a:pt x="7041" y="16858"/>
                  </a:cubicBezTo>
                  <a:cubicBezTo>
                    <a:pt x="7278" y="16404"/>
                    <a:pt x="7494" y="15951"/>
                    <a:pt x="7775" y="15520"/>
                  </a:cubicBezTo>
                  <a:cubicBezTo>
                    <a:pt x="8013" y="15130"/>
                    <a:pt x="8272" y="14763"/>
                    <a:pt x="8532" y="14418"/>
                  </a:cubicBezTo>
                  <a:cubicBezTo>
                    <a:pt x="9287" y="13489"/>
                    <a:pt x="10043" y="12625"/>
                    <a:pt x="10885" y="11804"/>
                  </a:cubicBezTo>
                  <a:cubicBezTo>
                    <a:pt x="11468" y="11286"/>
                    <a:pt x="12073" y="10768"/>
                    <a:pt x="12700" y="10292"/>
                  </a:cubicBezTo>
                  <a:lnTo>
                    <a:pt x="12700" y="10292"/>
                  </a:lnTo>
                  <a:cubicBezTo>
                    <a:pt x="12634" y="10335"/>
                    <a:pt x="12569" y="10379"/>
                    <a:pt x="12505" y="10423"/>
                  </a:cubicBezTo>
                  <a:cubicBezTo>
                    <a:pt x="13582" y="9662"/>
                    <a:pt x="14658" y="8904"/>
                    <a:pt x="15796" y="8245"/>
                  </a:cubicBezTo>
                  <a:lnTo>
                    <a:pt x="15796" y="8245"/>
                  </a:lnTo>
                  <a:cubicBezTo>
                    <a:pt x="15751" y="8268"/>
                    <a:pt x="15706" y="8288"/>
                    <a:pt x="15659" y="8305"/>
                  </a:cubicBezTo>
                  <a:cubicBezTo>
                    <a:pt x="15731" y="8269"/>
                    <a:pt x="15803" y="8233"/>
                    <a:pt x="15874" y="8197"/>
                  </a:cubicBezTo>
                  <a:lnTo>
                    <a:pt x="15918" y="8175"/>
                  </a:lnTo>
                  <a:cubicBezTo>
                    <a:pt x="15939" y="8154"/>
                    <a:pt x="15960" y="8154"/>
                    <a:pt x="15982" y="8133"/>
                  </a:cubicBezTo>
                  <a:lnTo>
                    <a:pt x="15982" y="8133"/>
                  </a:lnTo>
                  <a:cubicBezTo>
                    <a:pt x="15962" y="8154"/>
                    <a:pt x="15940" y="8154"/>
                    <a:pt x="15918" y="8175"/>
                  </a:cubicBezTo>
                  <a:cubicBezTo>
                    <a:pt x="16307" y="7960"/>
                    <a:pt x="16739" y="7788"/>
                    <a:pt x="17128" y="7592"/>
                  </a:cubicBezTo>
                  <a:cubicBezTo>
                    <a:pt x="17831" y="7337"/>
                    <a:pt x="18515" y="7122"/>
                    <a:pt x="19240" y="6909"/>
                  </a:cubicBezTo>
                  <a:lnTo>
                    <a:pt x="19240" y="6909"/>
                  </a:lnTo>
                  <a:lnTo>
                    <a:pt x="19221" y="6918"/>
                  </a:lnTo>
                  <a:cubicBezTo>
                    <a:pt x="21029" y="6444"/>
                    <a:pt x="22858" y="5972"/>
                    <a:pt x="24708" y="5714"/>
                  </a:cubicBezTo>
                  <a:cubicBezTo>
                    <a:pt x="25680" y="5606"/>
                    <a:pt x="26673" y="5540"/>
                    <a:pt x="27689" y="5520"/>
                  </a:cubicBezTo>
                  <a:close/>
                  <a:moveTo>
                    <a:pt x="27721" y="0"/>
                  </a:moveTo>
                  <a:cubicBezTo>
                    <a:pt x="26096" y="0"/>
                    <a:pt x="24480" y="146"/>
                    <a:pt x="22872" y="378"/>
                  </a:cubicBezTo>
                  <a:cubicBezTo>
                    <a:pt x="21663" y="551"/>
                    <a:pt x="20476" y="897"/>
                    <a:pt x="19288" y="1177"/>
                  </a:cubicBezTo>
                  <a:cubicBezTo>
                    <a:pt x="17883" y="1544"/>
                    <a:pt x="16501" y="1911"/>
                    <a:pt x="15140" y="2430"/>
                  </a:cubicBezTo>
                  <a:cubicBezTo>
                    <a:pt x="13650" y="3013"/>
                    <a:pt x="12267" y="3877"/>
                    <a:pt x="10951" y="4784"/>
                  </a:cubicBezTo>
                  <a:cubicBezTo>
                    <a:pt x="9915" y="5476"/>
                    <a:pt x="8855" y="6209"/>
                    <a:pt x="7927" y="7030"/>
                  </a:cubicBezTo>
                  <a:cubicBezTo>
                    <a:pt x="5831" y="8909"/>
                    <a:pt x="4018" y="10983"/>
                    <a:pt x="2592" y="13424"/>
                  </a:cubicBezTo>
                  <a:cubicBezTo>
                    <a:pt x="1037" y="16058"/>
                    <a:pt x="734" y="19146"/>
                    <a:pt x="303" y="22106"/>
                  </a:cubicBezTo>
                  <a:cubicBezTo>
                    <a:pt x="259" y="22300"/>
                    <a:pt x="259" y="22495"/>
                    <a:pt x="259" y="22667"/>
                  </a:cubicBezTo>
                  <a:lnTo>
                    <a:pt x="259" y="22776"/>
                  </a:lnTo>
                  <a:cubicBezTo>
                    <a:pt x="238" y="22948"/>
                    <a:pt x="238" y="23100"/>
                    <a:pt x="217" y="23272"/>
                  </a:cubicBezTo>
                  <a:cubicBezTo>
                    <a:pt x="238" y="23208"/>
                    <a:pt x="238" y="23144"/>
                    <a:pt x="259" y="23078"/>
                  </a:cubicBezTo>
                  <a:lnTo>
                    <a:pt x="259" y="23078"/>
                  </a:lnTo>
                  <a:cubicBezTo>
                    <a:pt x="238" y="23144"/>
                    <a:pt x="238" y="23230"/>
                    <a:pt x="217" y="23294"/>
                  </a:cubicBezTo>
                  <a:lnTo>
                    <a:pt x="217" y="23316"/>
                  </a:lnTo>
                  <a:cubicBezTo>
                    <a:pt x="1" y="24915"/>
                    <a:pt x="1" y="26468"/>
                    <a:pt x="129" y="28067"/>
                  </a:cubicBezTo>
                  <a:cubicBezTo>
                    <a:pt x="346" y="30724"/>
                    <a:pt x="584" y="33380"/>
                    <a:pt x="1578" y="35885"/>
                  </a:cubicBezTo>
                  <a:cubicBezTo>
                    <a:pt x="2290" y="37656"/>
                    <a:pt x="2850" y="39492"/>
                    <a:pt x="3996" y="41068"/>
                  </a:cubicBezTo>
                  <a:cubicBezTo>
                    <a:pt x="5206" y="42732"/>
                    <a:pt x="6998" y="43898"/>
                    <a:pt x="8618" y="45151"/>
                  </a:cubicBezTo>
                  <a:cubicBezTo>
                    <a:pt x="10540" y="46641"/>
                    <a:pt x="12656" y="47894"/>
                    <a:pt x="14880" y="48888"/>
                  </a:cubicBezTo>
                  <a:cubicBezTo>
                    <a:pt x="16177" y="49449"/>
                    <a:pt x="17516" y="49988"/>
                    <a:pt x="18899" y="50313"/>
                  </a:cubicBezTo>
                  <a:cubicBezTo>
                    <a:pt x="20129" y="50615"/>
                    <a:pt x="21382" y="50852"/>
                    <a:pt x="22634" y="51090"/>
                  </a:cubicBezTo>
                  <a:cubicBezTo>
                    <a:pt x="25291" y="51588"/>
                    <a:pt x="27969" y="52193"/>
                    <a:pt x="30690" y="52214"/>
                  </a:cubicBezTo>
                  <a:cubicBezTo>
                    <a:pt x="30704" y="52214"/>
                    <a:pt x="30717" y="52214"/>
                    <a:pt x="30731" y="52214"/>
                  </a:cubicBezTo>
                  <a:cubicBezTo>
                    <a:pt x="32143" y="52214"/>
                    <a:pt x="33512" y="52147"/>
                    <a:pt x="34924" y="51953"/>
                  </a:cubicBezTo>
                  <a:cubicBezTo>
                    <a:pt x="36177" y="51781"/>
                    <a:pt x="37407" y="51392"/>
                    <a:pt x="38617" y="51024"/>
                  </a:cubicBezTo>
                  <a:cubicBezTo>
                    <a:pt x="39719" y="50701"/>
                    <a:pt x="40777" y="50269"/>
                    <a:pt x="41813" y="49794"/>
                  </a:cubicBezTo>
                  <a:cubicBezTo>
                    <a:pt x="42893" y="49275"/>
                    <a:pt x="43995" y="48758"/>
                    <a:pt x="44966" y="48066"/>
                  </a:cubicBezTo>
                  <a:cubicBezTo>
                    <a:pt x="46932" y="46640"/>
                    <a:pt x="48703" y="44935"/>
                    <a:pt x="50128" y="42947"/>
                  </a:cubicBezTo>
                  <a:cubicBezTo>
                    <a:pt x="50756" y="42076"/>
                    <a:pt x="51292" y="41143"/>
                    <a:pt x="51727" y="40162"/>
                  </a:cubicBezTo>
                  <a:cubicBezTo>
                    <a:pt x="52310" y="38886"/>
                    <a:pt x="52915" y="37591"/>
                    <a:pt x="53303" y="36273"/>
                  </a:cubicBezTo>
                  <a:cubicBezTo>
                    <a:pt x="54059" y="33703"/>
                    <a:pt x="54405" y="31068"/>
                    <a:pt x="54448" y="28391"/>
                  </a:cubicBezTo>
                  <a:cubicBezTo>
                    <a:pt x="54470" y="27180"/>
                    <a:pt x="54470" y="25950"/>
                    <a:pt x="54297" y="24740"/>
                  </a:cubicBezTo>
                  <a:cubicBezTo>
                    <a:pt x="54125" y="23466"/>
                    <a:pt x="53822" y="22236"/>
                    <a:pt x="53454" y="21004"/>
                  </a:cubicBezTo>
                  <a:cubicBezTo>
                    <a:pt x="53087" y="19751"/>
                    <a:pt x="52634" y="18521"/>
                    <a:pt x="52137" y="17333"/>
                  </a:cubicBezTo>
                  <a:cubicBezTo>
                    <a:pt x="51618" y="16037"/>
                    <a:pt x="50841" y="14871"/>
                    <a:pt x="50064" y="13726"/>
                  </a:cubicBezTo>
                  <a:cubicBezTo>
                    <a:pt x="48681" y="11652"/>
                    <a:pt x="47385" y="9427"/>
                    <a:pt x="45593" y="7678"/>
                  </a:cubicBezTo>
                  <a:cubicBezTo>
                    <a:pt x="43670" y="5778"/>
                    <a:pt x="41512" y="4137"/>
                    <a:pt x="39114" y="2905"/>
                  </a:cubicBezTo>
                  <a:cubicBezTo>
                    <a:pt x="37861" y="2257"/>
                    <a:pt x="36565" y="1717"/>
                    <a:pt x="35269" y="1198"/>
                  </a:cubicBezTo>
                  <a:cubicBezTo>
                    <a:pt x="33778" y="594"/>
                    <a:pt x="32181" y="336"/>
                    <a:pt x="30582" y="162"/>
                  </a:cubicBezTo>
                  <a:cubicBezTo>
                    <a:pt x="29625" y="50"/>
                    <a:pt x="28672" y="0"/>
                    <a:pt x="27721" y="0"/>
                  </a:cubicBezTo>
                  <a:close/>
                </a:path>
              </a:pathLst>
            </a:custGeom>
            <a:solidFill>
              <a:srgbClr val="335A6D"/>
            </a:solidFill>
            <a:ln cap="flat" cmpd="sng" w="4025">
              <a:solidFill>
                <a:srgbClr val="335A6D"/>
              </a:solidFill>
              <a:prstDash val="solid"/>
              <a:miter lim="12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1768775" y="2508050"/>
              <a:ext cx="578650" cy="580925"/>
            </a:xfrm>
            <a:custGeom>
              <a:rect b="b" l="l" r="r" t="t"/>
              <a:pathLst>
                <a:path extrusionOk="0" h="23237" w="23146">
                  <a:moveTo>
                    <a:pt x="10446" y="1"/>
                  </a:moveTo>
                  <a:cubicBezTo>
                    <a:pt x="10184" y="1"/>
                    <a:pt x="9922" y="13"/>
                    <a:pt x="9659" y="38"/>
                  </a:cubicBezTo>
                  <a:cubicBezTo>
                    <a:pt x="8348" y="169"/>
                    <a:pt x="7035" y="406"/>
                    <a:pt x="5851" y="1010"/>
                  </a:cubicBezTo>
                  <a:cubicBezTo>
                    <a:pt x="4561" y="1680"/>
                    <a:pt x="3250" y="2565"/>
                    <a:pt x="2366" y="3775"/>
                  </a:cubicBezTo>
                  <a:cubicBezTo>
                    <a:pt x="1657" y="4769"/>
                    <a:pt x="969" y="5805"/>
                    <a:pt x="625" y="6993"/>
                  </a:cubicBezTo>
                  <a:cubicBezTo>
                    <a:pt x="410" y="7727"/>
                    <a:pt x="281" y="8354"/>
                    <a:pt x="131" y="9109"/>
                  </a:cubicBezTo>
                  <a:cubicBezTo>
                    <a:pt x="1" y="9887"/>
                    <a:pt x="23" y="10773"/>
                    <a:pt x="44" y="11528"/>
                  </a:cubicBezTo>
                  <a:cubicBezTo>
                    <a:pt x="87" y="14467"/>
                    <a:pt x="1270" y="17294"/>
                    <a:pt x="2970" y="19650"/>
                  </a:cubicBezTo>
                  <a:cubicBezTo>
                    <a:pt x="3614" y="20514"/>
                    <a:pt x="4605" y="21377"/>
                    <a:pt x="5529" y="21897"/>
                  </a:cubicBezTo>
                  <a:cubicBezTo>
                    <a:pt x="6497" y="22436"/>
                    <a:pt x="7508" y="22955"/>
                    <a:pt x="8627" y="23105"/>
                  </a:cubicBezTo>
                  <a:cubicBezTo>
                    <a:pt x="9220" y="23191"/>
                    <a:pt x="9818" y="23235"/>
                    <a:pt x="10418" y="23236"/>
                  </a:cubicBezTo>
                  <a:cubicBezTo>
                    <a:pt x="11145" y="23235"/>
                    <a:pt x="11869" y="23169"/>
                    <a:pt x="12584" y="23040"/>
                  </a:cubicBezTo>
                  <a:cubicBezTo>
                    <a:pt x="14091" y="22780"/>
                    <a:pt x="15532" y="22046"/>
                    <a:pt x="16800" y="21225"/>
                  </a:cubicBezTo>
                  <a:cubicBezTo>
                    <a:pt x="16948" y="21130"/>
                    <a:pt x="17094" y="21029"/>
                    <a:pt x="17240" y="20923"/>
                  </a:cubicBezTo>
                  <a:cubicBezTo>
                    <a:pt x="17272" y="20909"/>
                    <a:pt x="17305" y="20894"/>
                    <a:pt x="17338" y="20880"/>
                  </a:cubicBezTo>
                  <a:cubicBezTo>
                    <a:pt x="18328" y="20425"/>
                    <a:pt x="19361" y="19734"/>
                    <a:pt x="20113" y="18957"/>
                  </a:cubicBezTo>
                  <a:cubicBezTo>
                    <a:pt x="20544" y="18482"/>
                    <a:pt x="20930" y="18051"/>
                    <a:pt x="21317" y="17554"/>
                  </a:cubicBezTo>
                  <a:cubicBezTo>
                    <a:pt x="21769" y="16971"/>
                    <a:pt x="22092" y="16300"/>
                    <a:pt x="22415" y="15653"/>
                  </a:cubicBezTo>
                  <a:cubicBezTo>
                    <a:pt x="22973" y="14487"/>
                    <a:pt x="23059" y="13126"/>
                    <a:pt x="23103" y="11852"/>
                  </a:cubicBezTo>
                  <a:cubicBezTo>
                    <a:pt x="23145" y="10621"/>
                    <a:pt x="22651" y="9390"/>
                    <a:pt x="22199" y="8288"/>
                  </a:cubicBezTo>
                  <a:cubicBezTo>
                    <a:pt x="21683" y="6993"/>
                    <a:pt x="20758" y="5849"/>
                    <a:pt x="19876" y="4790"/>
                  </a:cubicBezTo>
                  <a:cubicBezTo>
                    <a:pt x="18973" y="3732"/>
                    <a:pt x="17897" y="2760"/>
                    <a:pt x="16714" y="2026"/>
                  </a:cubicBezTo>
                  <a:cubicBezTo>
                    <a:pt x="14847" y="866"/>
                    <a:pt x="12670" y="1"/>
                    <a:pt x="10446" y="1"/>
                  </a:cubicBezTo>
                  <a:close/>
                </a:path>
              </a:pathLst>
            </a:custGeom>
            <a:solidFill>
              <a:srgbClr val="BBE1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1894850" y="2837775"/>
              <a:ext cx="324050" cy="287900"/>
            </a:xfrm>
            <a:custGeom>
              <a:rect b="b" l="l" r="r" t="t"/>
              <a:pathLst>
                <a:path extrusionOk="0" h="11516" w="12962">
                  <a:moveTo>
                    <a:pt x="6537" y="0"/>
                  </a:moveTo>
                  <a:cubicBezTo>
                    <a:pt x="3598" y="0"/>
                    <a:pt x="625" y="1883"/>
                    <a:pt x="206" y="4994"/>
                  </a:cubicBezTo>
                  <a:cubicBezTo>
                    <a:pt x="1" y="6550"/>
                    <a:pt x="558" y="7977"/>
                    <a:pt x="1525" y="9118"/>
                  </a:cubicBezTo>
                  <a:cubicBezTo>
                    <a:pt x="2302" y="10350"/>
                    <a:pt x="3589" y="11312"/>
                    <a:pt x="5067" y="11473"/>
                  </a:cubicBezTo>
                  <a:cubicBezTo>
                    <a:pt x="5366" y="11501"/>
                    <a:pt x="5668" y="11515"/>
                    <a:pt x="5970" y="11515"/>
                  </a:cubicBezTo>
                  <a:cubicBezTo>
                    <a:pt x="5972" y="11515"/>
                    <a:pt x="5974" y="11515"/>
                    <a:pt x="5976" y="11515"/>
                  </a:cubicBezTo>
                  <a:cubicBezTo>
                    <a:pt x="7759" y="11515"/>
                    <a:pt x="9561" y="11006"/>
                    <a:pt x="10939" y="9789"/>
                  </a:cubicBezTo>
                  <a:cubicBezTo>
                    <a:pt x="11692" y="9119"/>
                    <a:pt x="12186" y="8406"/>
                    <a:pt x="12618" y="7478"/>
                  </a:cubicBezTo>
                  <a:cubicBezTo>
                    <a:pt x="12962" y="6679"/>
                    <a:pt x="12896" y="5793"/>
                    <a:pt x="12854" y="4952"/>
                  </a:cubicBezTo>
                  <a:cubicBezTo>
                    <a:pt x="12810" y="4563"/>
                    <a:pt x="12638" y="4131"/>
                    <a:pt x="12488" y="3764"/>
                  </a:cubicBezTo>
                  <a:cubicBezTo>
                    <a:pt x="12336" y="3397"/>
                    <a:pt x="12122" y="3007"/>
                    <a:pt x="11886" y="2704"/>
                  </a:cubicBezTo>
                  <a:cubicBezTo>
                    <a:pt x="11155" y="1840"/>
                    <a:pt x="10379" y="1171"/>
                    <a:pt x="9369" y="652"/>
                  </a:cubicBezTo>
                  <a:cubicBezTo>
                    <a:pt x="8492" y="209"/>
                    <a:pt x="7516" y="0"/>
                    <a:pt x="6537" y="0"/>
                  </a:cubicBezTo>
                  <a:close/>
                </a:path>
              </a:pathLst>
            </a:custGeom>
            <a:solidFill>
              <a:srgbClr val="78C5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1686600" y="2409400"/>
              <a:ext cx="781900" cy="792875"/>
            </a:xfrm>
            <a:custGeom>
              <a:rect b="b" l="l" r="r" t="t"/>
              <a:pathLst>
                <a:path extrusionOk="0" h="31715" w="31276">
                  <a:moveTo>
                    <a:pt x="17895" y="5798"/>
                  </a:moveTo>
                  <a:cubicBezTo>
                    <a:pt x="18219" y="5906"/>
                    <a:pt x="18519" y="6036"/>
                    <a:pt x="18821" y="6165"/>
                  </a:cubicBezTo>
                  <a:cubicBezTo>
                    <a:pt x="18691" y="6122"/>
                    <a:pt x="18584" y="6079"/>
                    <a:pt x="18477" y="6036"/>
                  </a:cubicBezTo>
                  <a:lnTo>
                    <a:pt x="18477" y="6036"/>
                  </a:lnTo>
                  <a:cubicBezTo>
                    <a:pt x="19014" y="6316"/>
                    <a:pt x="19531" y="6575"/>
                    <a:pt x="20046" y="6878"/>
                  </a:cubicBezTo>
                  <a:cubicBezTo>
                    <a:pt x="20606" y="7245"/>
                    <a:pt x="21166" y="7633"/>
                    <a:pt x="21725" y="8044"/>
                  </a:cubicBezTo>
                  <a:cubicBezTo>
                    <a:pt x="22177" y="8433"/>
                    <a:pt x="22585" y="8801"/>
                    <a:pt x="23015" y="9168"/>
                  </a:cubicBezTo>
                  <a:cubicBezTo>
                    <a:pt x="23209" y="9382"/>
                    <a:pt x="23402" y="9599"/>
                    <a:pt x="23596" y="9793"/>
                  </a:cubicBezTo>
                  <a:cubicBezTo>
                    <a:pt x="23720" y="9982"/>
                    <a:pt x="23856" y="10163"/>
                    <a:pt x="24004" y="10334"/>
                  </a:cubicBezTo>
                  <a:cubicBezTo>
                    <a:pt x="24242" y="10744"/>
                    <a:pt x="24456" y="11176"/>
                    <a:pt x="24672" y="11630"/>
                  </a:cubicBezTo>
                  <a:cubicBezTo>
                    <a:pt x="24844" y="12147"/>
                    <a:pt x="25016" y="12666"/>
                    <a:pt x="25188" y="13185"/>
                  </a:cubicBezTo>
                  <a:cubicBezTo>
                    <a:pt x="25424" y="14070"/>
                    <a:pt x="25618" y="14934"/>
                    <a:pt x="25726" y="15840"/>
                  </a:cubicBezTo>
                  <a:cubicBezTo>
                    <a:pt x="25704" y="15711"/>
                    <a:pt x="25682" y="15603"/>
                    <a:pt x="25662" y="15473"/>
                  </a:cubicBezTo>
                  <a:lnTo>
                    <a:pt x="25662" y="15473"/>
                  </a:lnTo>
                  <a:cubicBezTo>
                    <a:pt x="25682" y="15689"/>
                    <a:pt x="25682" y="15883"/>
                    <a:pt x="25704" y="16100"/>
                  </a:cubicBezTo>
                  <a:cubicBezTo>
                    <a:pt x="25682" y="16314"/>
                    <a:pt x="25682" y="16531"/>
                    <a:pt x="25662" y="16725"/>
                  </a:cubicBezTo>
                  <a:cubicBezTo>
                    <a:pt x="25671" y="16716"/>
                    <a:pt x="25679" y="16703"/>
                    <a:pt x="25681" y="16691"/>
                  </a:cubicBezTo>
                  <a:lnTo>
                    <a:pt x="25681" y="16691"/>
                  </a:lnTo>
                  <a:cubicBezTo>
                    <a:pt x="25617" y="17098"/>
                    <a:pt x="25531" y="17506"/>
                    <a:pt x="25424" y="17913"/>
                  </a:cubicBezTo>
                  <a:cubicBezTo>
                    <a:pt x="25438" y="17824"/>
                    <a:pt x="25456" y="17736"/>
                    <a:pt x="25480" y="17649"/>
                  </a:cubicBezTo>
                  <a:lnTo>
                    <a:pt x="25480" y="17649"/>
                  </a:lnTo>
                  <a:cubicBezTo>
                    <a:pt x="25367" y="18036"/>
                    <a:pt x="25237" y="18409"/>
                    <a:pt x="25090" y="18780"/>
                  </a:cubicBezTo>
                  <a:cubicBezTo>
                    <a:pt x="25102" y="18756"/>
                    <a:pt x="25112" y="18734"/>
                    <a:pt x="25124" y="18712"/>
                  </a:cubicBezTo>
                  <a:lnTo>
                    <a:pt x="25124" y="18712"/>
                  </a:lnTo>
                  <a:cubicBezTo>
                    <a:pt x="25110" y="18761"/>
                    <a:pt x="25089" y="18808"/>
                    <a:pt x="25063" y="18853"/>
                  </a:cubicBezTo>
                  <a:lnTo>
                    <a:pt x="25058" y="18863"/>
                  </a:lnTo>
                  <a:cubicBezTo>
                    <a:pt x="25060" y="18860"/>
                    <a:pt x="25061" y="18857"/>
                    <a:pt x="25062" y="18853"/>
                  </a:cubicBezTo>
                  <a:lnTo>
                    <a:pt x="25062" y="18853"/>
                  </a:lnTo>
                  <a:cubicBezTo>
                    <a:pt x="25056" y="18865"/>
                    <a:pt x="25047" y="18875"/>
                    <a:pt x="25037" y="18885"/>
                  </a:cubicBezTo>
                  <a:cubicBezTo>
                    <a:pt x="25026" y="18917"/>
                    <a:pt x="25016" y="18946"/>
                    <a:pt x="25004" y="18973"/>
                  </a:cubicBezTo>
                  <a:cubicBezTo>
                    <a:pt x="24695" y="19597"/>
                    <a:pt x="24401" y="20203"/>
                    <a:pt x="24048" y="20808"/>
                  </a:cubicBezTo>
                  <a:cubicBezTo>
                    <a:pt x="24070" y="20786"/>
                    <a:pt x="24070" y="20786"/>
                    <a:pt x="24091" y="20764"/>
                  </a:cubicBezTo>
                  <a:lnTo>
                    <a:pt x="24091" y="20764"/>
                  </a:lnTo>
                  <a:cubicBezTo>
                    <a:pt x="23746" y="21303"/>
                    <a:pt x="23402" y="21822"/>
                    <a:pt x="23015" y="22319"/>
                  </a:cubicBezTo>
                  <a:lnTo>
                    <a:pt x="23037" y="22319"/>
                  </a:lnTo>
                  <a:cubicBezTo>
                    <a:pt x="22740" y="22680"/>
                    <a:pt x="22444" y="23041"/>
                    <a:pt x="22128" y="23382"/>
                  </a:cubicBezTo>
                  <a:cubicBezTo>
                    <a:pt x="22133" y="23375"/>
                    <a:pt x="22134" y="23364"/>
                    <a:pt x="22133" y="23355"/>
                  </a:cubicBezTo>
                  <a:lnTo>
                    <a:pt x="22133" y="23355"/>
                  </a:lnTo>
                  <a:cubicBezTo>
                    <a:pt x="21853" y="23615"/>
                    <a:pt x="21553" y="23896"/>
                    <a:pt x="21251" y="24135"/>
                  </a:cubicBezTo>
                  <a:cubicBezTo>
                    <a:pt x="20907" y="24394"/>
                    <a:pt x="20562" y="24610"/>
                    <a:pt x="20196" y="24826"/>
                  </a:cubicBezTo>
                  <a:cubicBezTo>
                    <a:pt x="19744" y="25042"/>
                    <a:pt x="19314" y="25235"/>
                    <a:pt x="18864" y="25431"/>
                  </a:cubicBezTo>
                  <a:cubicBezTo>
                    <a:pt x="18476" y="25582"/>
                    <a:pt x="18067" y="25712"/>
                    <a:pt x="17637" y="25862"/>
                  </a:cubicBezTo>
                  <a:cubicBezTo>
                    <a:pt x="17229" y="25970"/>
                    <a:pt x="16799" y="26057"/>
                    <a:pt x="16368" y="26143"/>
                  </a:cubicBezTo>
                  <a:cubicBezTo>
                    <a:pt x="16024" y="26208"/>
                    <a:pt x="15680" y="26208"/>
                    <a:pt x="15336" y="26229"/>
                  </a:cubicBezTo>
                  <a:cubicBezTo>
                    <a:pt x="14862" y="26187"/>
                    <a:pt x="14389" y="26143"/>
                    <a:pt x="13917" y="26079"/>
                  </a:cubicBezTo>
                  <a:cubicBezTo>
                    <a:pt x="13550" y="26014"/>
                    <a:pt x="13229" y="25948"/>
                    <a:pt x="12884" y="25862"/>
                  </a:cubicBezTo>
                  <a:cubicBezTo>
                    <a:pt x="12711" y="25798"/>
                    <a:pt x="12517" y="25754"/>
                    <a:pt x="12346" y="25690"/>
                  </a:cubicBezTo>
                  <a:cubicBezTo>
                    <a:pt x="12131" y="25582"/>
                    <a:pt x="11916" y="25495"/>
                    <a:pt x="11722" y="25387"/>
                  </a:cubicBezTo>
                  <a:lnTo>
                    <a:pt x="11722" y="25387"/>
                  </a:lnTo>
                  <a:cubicBezTo>
                    <a:pt x="11808" y="25452"/>
                    <a:pt x="11916" y="25518"/>
                    <a:pt x="12023" y="25582"/>
                  </a:cubicBezTo>
                  <a:cubicBezTo>
                    <a:pt x="11500" y="25286"/>
                    <a:pt x="11004" y="24947"/>
                    <a:pt x="10540" y="24566"/>
                  </a:cubicBezTo>
                  <a:lnTo>
                    <a:pt x="10540" y="24566"/>
                  </a:lnTo>
                  <a:cubicBezTo>
                    <a:pt x="10626" y="24631"/>
                    <a:pt x="10712" y="24696"/>
                    <a:pt x="10818" y="24782"/>
                  </a:cubicBezTo>
                  <a:cubicBezTo>
                    <a:pt x="10604" y="24566"/>
                    <a:pt x="10367" y="24394"/>
                    <a:pt x="10152" y="24177"/>
                  </a:cubicBezTo>
                  <a:cubicBezTo>
                    <a:pt x="9474" y="23502"/>
                    <a:pt x="8835" y="22788"/>
                    <a:pt x="8237" y="22039"/>
                  </a:cubicBezTo>
                  <a:cubicBezTo>
                    <a:pt x="7871" y="21549"/>
                    <a:pt x="7524" y="21039"/>
                    <a:pt x="7197" y="20511"/>
                  </a:cubicBezTo>
                  <a:lnTo>
                    <a:pt x="7197" y="20511"/>
                  </a:lnTo>
                  <a:cubicBezTo>
                    <a:pt x="7243" y="20580"/>
                    <a:pt x="7289" y="20646"/>
                    <a:pt x="7334" y="20722"/>
                  </a:cubicBezTo>
                  <a:cubicBezTo>
                    <a:pt x="7140" y="20376"/>
                    <a:pt x="6968" y="20009"/>
                    <a:pt x="6796" y="19663"/>
                  </a:cubicBezTo>
                  <a:cubicBezTo>
                    <a:pt x="6602" y="19168"/>
                    <a:pt x="6388" y="18649"/>
                    <a:pt x="6236" y="18110"/>
                  </a:cubicBezTo>
                  <a:cubicBezTo>
                    <a:pt x="6108" y="17613"/>
                    <a:pt x="6022" y="17094"/>
                    <a:pt x="5914" y="16597"/>
                  </a:cubicBezTo>
                  <a:cubicBezTo>
                    <a:pt x="5892" y="16316"/>
                    <a:pt x="5892" y="16057"/>
                    <a:pt x="5872" y="15776"/>
                  </a:cubicBezTo>
                  <a:cubicBezTo>
                    <a:pt x="5892" y="15453"/>
                    <a:pt x="5892" y="15150"/>
                    <a:pt x="5936" y="14848"/>
                  </a:cubicBezTo>
                  <a:cubicBezTo>
                    <a:pt x="6000" y="14437"/>
                    <a:pt x="6086" y="14005"/>
                    <a:pt x="6172" y="13616"/>
                  </a:cubicBezTo>
                  <a:cubicBezTo>
                    <a:pt x="6312" y="13154"/>
                    <a:pt x="6453" y="12710"/>
                    <a:pt x="6629" y="12249"/>
                  </a:cubicBezTo>
                  <a:lnTo>
                    <a:pt x="6629" y="12249"/>
                  </a:lnTo>
                  <a:cubicBezTo>
                    <a:pt x="6607" y="12294"/>
                    <a:pt x="6584" y="12336"/>
                    <a:pt x="6559" y="12386"/>
                  </a:cubicBezTo>
                  <a:cubicBezTo>
                    <a:pt x="6591" y="12317"/>
                    <a:pt x="6623" y="12246"/>
                    <a:pt x="6655" y="12177"/>
                  </a:cubicBezTo>
                  <a:cubicBezTo>
                    <a:pt x="6659" y="12166"/>
                    <a:pt x="6661" y="12157"/>
                    <a:pt x="6665" y="12147"/>
                  </a:cubicBezTo>
                  <a:lnTo>
                    <a:pt x="6665" y="12147"/>
                  </a:lnTo>
                  <a:cubicBezTo>
                    <a:pt x="6664" y="12155"/>
                    <a:pt x="6661" y="12160"/>
                    <a:pt x="6660" y="12166"/>
                  </a:cubicBezTo>
                  <a:cubicBezTo>
                    <a:pt x="6945" y="11549"/>
                    <a:pt x="7221" y="10932"/>
                    <a:pt x="7547" y="10334"/>
                  </a:cubicBezTo>
                  <a:cubicBezTo>
                    <a:pt x="7849" y="9816"/>
                    <a:pt x="8193" y="9318"/>
                    <a:pt x="8559" y="8822"/>
                  </a:cubicBezTo>
                  <a:cubicBezTo>
                    <a:pt x="8645" y="8713"/>
                    <a:pt x="8731" y="8605"/>
                    <a:pt x="8817" y="8499"/>
                  </a:cubicBezTo>
                  <a:cubicBezTo>
                    <a:pt x="9239" y="8097"/>
                    <a:pt x="9660" y="7715"/>
                    <a:pt x="10100" y="7335"/>
                  </a:cubicBezTo>
                  <a:cubicBezTo>
                    <a:pt x="10117" y="7326"/>
                    <a:pt x="10135" y="7319"/>
                    <a:pt x="10152" y="7310"/>
                  </a:cubicBezTo>
                  <a:cubicBezTo>
                    <a:pt x="10194" y="7245"/>
                    <a:pt x="10260" y="7202"/>
                    <a:pt x="10302" y="7159"/>
                  </a:cubicBezTo>
                  <a:lnTo>
                    <a:pt x="10302" y="7159"/>
                  </a:lnTo>
                  <a:cubicBezTo>
                    <a:pt x="10285" y="7190"/>
                    <a:pt x="10262" y="7218"/>
                    <a:pt x="10234" y="7240"/>
                  </a:cubicBezTo>
                  <a:cubicBezTo>
                    <a:pt x="10500" y="7059"/>
                    <a:pt x="10798" y="6877"/>
                    <a:pt x="11079" y="6696"/>
                  </a:cubicBezTo>
                  <a:lnTo>
                    <a:pt x="11079" y="6696"/>
                  </a:lnTo>
                  <a:cubicBezTo>
                    <a:pt x="11078" y="6698"/>
                    <a:pt x="11076" y="6702"/>
                    <a:pt x="11076" y="6706"/>
                  </a:cubicBezTo>
                  <a:cubicBezTo>
                    <a:pt x="11343" y="6561"/>
                    <a:pt x="11611" y="6418"/>
                    <a:pt x="11894" y="6273"/>
                  </a:cubicBezTo>
                  <a:cubicBezTo>
                    <a:pt x="11897" y="6272"/>
                    <a:pt x="11899" y="6272"/>
                    <a:pt x="11902" y="6269"/>
                  </a:cubicBezTo>
                  <a:cubicBezTo>
                    <a:pt x="11914" y="6264"/>
                    <a:pt x="11925" y="6258"/>
                    <a:pt x="11938" y="6252"/>
                  </a:cubicBezTo>
                  <a:lnTo>
                    <a:pt x="11938" y="6252"/>
                  </a:lnTo>
                  <a:cubicBezTo>
                    <a:pt x="11937" y="6254"/>
                    <a:pt x="11935" y="6254"/>
                    <a:pt x="11934" y="6255"/>
                  </a:cubicBezTo>
                  <a:cubicBezTo>
                    <a:pt x="12096" y="6178"/>
                    <a:pt x="12274" y="6118"/>
                    <a:pt x="12454" y="6058"/>
                  </a:cubicBezTo>
                  <a:cubicBezTo>
                    <a:pt x="12562" y="6036"/>
                    <a:pt x="12691" y="6014"/>
                    <a:pt x="12798" y="5993"/>
                  </a:cubicBezTo>
                  <a:cubicBezTo>
                    <a:pt x="13401" y="5906"/>
                    <a:pt x="14003" y="5884"/>
                    <a:pt x="14583" y="5862"/>
                  </a:cubicBezTo>
                  <a:cubicBezTo>
                    <a:pt x="14733" y="5884"/>
                    <a:pt x="14884" y="5895"/>
                    <a:pt x="15035" y="5895"/>
                  </a:cubicBezTo>
                  <a:cubicBezTo>
                    <a:pt x="15186" y="5895"/>
                    <a:pt x="15337" y="5884"/>
                    <a:pt x="15486" y="5862"/>
                  </a:cubicBezTo>
                  <a:lnTo>
                    <a:pt x="16412" y="5862"/>
                  </a:lnTo>
                  <a:cubicBezTo>
                    <a:pt x="16648" y="5862"/>
                    <a:pt x="16863" y="5862"/>
                    <a:pt x="17100" y="5884"/>
                  </a:cubicBezTo>
                  <a:cubicBezTo>
                    <a:pt x="17150" y="5888"/>
                    <a:pt x="17199" y="5890"/>
                    <a:pt x="17247" y="5890"/>
                  </a:cubicBezTo>
                  <a:cubicBezTo>
                    <a:pt x="17471" y="5890"/>
                    <a:pt x="17683" y="5851"/>
                    <a:pt x="17895" y="5798"/>
                  </a:cubicBezTo>
                  <a:close/>
                  <a:moveTo>
                    <a:pt x="16484" y="1"/>
                  </a:moveTo>
                  <a:cubicBezTo>
                    <a:pt x="15797" y="1"/>
                    <a:pt x="15118" y="107"/>
                    <a:pt x="14497" y="355"/>
                  </a:cubicBezTo>
                  <a:lnTo>
                    <a:pt x="14389" y="355"/>
                  </a:lnTo>
                  <a:cubicBezTo>
                    <a:pt x="13121" y="355"/>
                    <a:pt x="11830" y="462"/>
                    <a:pt x="10604" y="852"/>
                  </a:cubicBezTo>
                  <a:cubicBezTo>
                    <a:pt x="9399" y="1219"/>
                    <a:pt x="8238" y="1889"/>
                    <a:pt x="7206" y="2602"/>
                  </a:cubicBezTo>
                  <a:cubicBezTo>
                    <a:pt x="5656" y="3681"/>
                    <a:pt x="4387" y="5064"/>
                    <a:pt x="3355" y="6619"/>
                  </a:cubicBezTo>
                  <a:cubicBezTo>
                    <a:pt x="2108" y="8476"/>
                    <a:pt x="1225" y="10614"/>
                    <a:pt x="687" y="12774"/>
                  </a:cubicBezTo>
                  <a:cubicBezTo>
                    <a:pt x="0" y="15581"/>
                    <a:pt x="409" y="18648"/>
                    <a:pt x="1505" y="21305"/>
                  </a:cubicBezTo>
                  <a:cubicBezTo>
                    <a:pt x="2494" y="23680"/>
                    <a:pt x="3958" y="25776"/>
                    <a:pt x="5764" y="27589"/>
                  </a:cubicBezTo>
                  <a:cubicBezTo>
                    <a:pt x="7398" y="29209"/>
                    <a:pt x="9207" y="30634"/>
                    <a:pt x="11464" y="31217"/>
                  </a:cubicBezTo>
                  <a:cubicBezTo>
                    <a:pt x="12863" y="31564"/>
                    <a:pt x="14217" y="31714"/>
                    <a:pt x="15638" y="31714"/>
                  </a:cubicBezTo>
                  <a:lnTo>
                    <a:pt x="16153" y="31714"/>
                  </a:lnTo>
                  <a:cubicBezTo>
                    <a:pt x="18089" y="31672"/>
                    <a:pt x="20024" y="30937"/>
                    <a:pt x="21789" y="30181"/>
                  </a:cubicBezTo>
                  <a:cubicBezTo>
                    <a:pt x="23359" y="29512"/>
                    <a:pt x="24864" y="28474"/>
                    <a:pt x="26048" y="27244"/>
                  </a:cubicBezTo>
                  <a:cubicBezTo>
                    <a:pt x="27381" y="25861"/>
                    <a:pt x="28414" y="24284"/>
                    <a:pt x="29360" y="22600"/>
                  </a:cubicBezTo>
                  <a:cubicBezTo>
                    <a:pt x="30263" y="20980"/>
                    <a:pt x="31059" y="18949"/>
                    <a:pt x="31167" y="17093"/>
                  </a:cubicBezTo>
                  <a:cubicBezTo>
                    <a:pt x="31275" y="14825"/>
                    <a:pt x="30867" y="12535"/>
                    <a:pt x="30070" y="10397"/>
                  </a:cubicBezTo>
                  <a:cubicBezTo>
                    <a:pt x="29511" y="8907"/>
                    <a:pt x="28844" y="7416"/>
                    <a:pt x="27769" y="6228"/>
                  </a:cubicBezTo>
                  <a:cubicBezTo>
                    <a:pt x="26865" y="5214"/>
                    <a:pt x="25919" y="4285"/>
                    <a:pt x="24822" y="3485"/>
                  </a:cubicBezTo>
                  <a:cubicBezTo>
                    <a:pt x="22821" y="1996"/>
                    <a:pt x="20670" y="742"/>
                    <a:pt x="18197" y="203"/>
                  </a:cubicBezTo>
                  <a:cubicBezTo>
                    <a:pt x="17639" y="75"/>
                    <a:pt x="17058" y="1"/>
                    <a:pt x="16484" y="1"/>
                  </a:cubicBezTo>
                  <a:close/>
                </a:path>
              </a:pathLst>
            </a:custGeom>
            <a:solidFill>
              <a:srgbClr val="335A6D"/>
            </a:solidFill>
            <a:ln cap="flat" cmpd="sng" w="4025">
              <a:solidFill>
                <a:srgbClr val="335A6D"/>
              </a:solidFill>
              <a:prstDash val="solid"/>
              <a:miter lim="12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8"/>
          <p:cNvGrpSpPr/>
          <p:nvPr/>
        </p:nvGrpSpPr>
        <p:grpSpPr>
          <a:xfrm>
            <a:off x="6016313" y="1930740"/>
            <a:ext cx="407048" cy="368818"/>
            <a:chOff x="499313" y="2562565"/>
            <a:chExt cx="407048" cy="368818"/>
          </a:xfrm>
        </p:grpSpPr>
        <p:grpSp>
          <p:nvGrpSpPr>
            <p:cNvPr id="383" name="Google Shape;383;p28"/>
            <p:cNvGrpSpPr/>
            <p:nvPr/>
          </p:nvGrpSpPr>
          <p:grpSpPr>
            <a:xfrm>
              <a:off x="499313" y="2622582"/>
              <a:ext cx="201846" cy="198489"/>
              <a:chOff x="173263" y="2126932"/>
              <a:chExt cx="201846" cy="198489"/>
            </a:xfrm>
          </p:grpSpPr>
          <p:sp>
            <p:nvSpPr>
              <p:cNvPr id="384" name="Google Shape;384;p28"/>
              <p:cNvSpPr/>
              <p:nvPr/>
            </p:nvSpPr>
            <p:spPr>
              <a:xfrm rot="1402590">
                <a:off x="208590" y="2157630"/>
                <a:ext cx="132784" cy="133004"/>
              </a:xfrm>
              <a:custGeom>
                <a:rect b="b" l="l" r="r" t="t"/>
                <a:pathLst>
                  <a:path extrusionOk="0" h="46598" w="46521">
                    <a:moveTo>
                      <a:pt x="31284" y="0"/>
                    </a:moveTo>
                    <a:cubicBezTo>
                      <a:pt x="30461" y="0"/>
                      <a:pt x="29609" y="125"/>
                      <a:pt x="28854" y="200"/>
                    </a:cubicBezTo>
                    <a:cubicBezTo>
                      <a:pt x="25701" y="481"/>
                      <a:pt x="22461" y="934"/>
                      <a:pt x="19459" y="1950"/>
                    </a:cubicBezTo>
                    <a:cubicBezTo>
                      <a:pt x="19441" y="1957"/>
                      <a:pt x="19423" y="1963"/>
                      <a:pt x="19404" y="1970"/>
                    </a:cubicBezTo>
                    <a:cubicBezTo>
                      <a:pt x="18691" y="2117"/>
                      <a:pt x="17981" y="2297"/>
                      <a:pt x="17280" y="2473"/>
                    </a:cubicBezTo>
                    <a:cubicBezTo>
                      <a:pt x="16766" y="2532"/>
                      <a:pt x="16254" y="2591"/>
                      <a:pt x="15743" y="2648"/>
                    </a:cubicBezTo>
                    <a:cubicBezTo>
                      <a:pt x="15321" y="2377"/>
                      <a:pt x="14827" y="2220"/>
                      <a:pt x="14276" y="2210"/>
                    </a:cubicBezTo>
                    <a:cubicBezTo>
                      <a:pt x="14238" y="2209"/>
                      <a:pt x="14200" y="2208"/>
                      <a:pt x="14161" y="2208"/>
                    </a:cubicBezTo>
                    <a:cubicBezTo>
                      <a:pt x="12663" y="2208"/>
                      <a:pt x="11114" y="3032"/>
                      <a:pt x="9956" y="3937"/>
                    </a:cubicBezTo>
                    <a:cubicBezTo>
                      <a:pt x="9133" y="4594"/>
                      <a:pt x="8351" y="5274"/>
                      <a:pt x="7682" y="6065"/>
                    </a:cubicBezTo>
                    <a:cubicBezTo>
                      <a:pt x="7087" y="6351"/>
                      <a:pt x="6499" y="6649"/>
                      <a:pt x="5917" y="6961"/>
                    </a:cubicBezTo>
                    <a:cubicBezTo>
                      <a:pt x="4838" y="7543"/>
                      <a:pt x="4341" y="8926"/>
                      <a:pt x="4665" y="10070"/>
                    </a:cubicBezTo>
                    <a:cubicBezTo>
                      <a:pt x="4699" y="10197"/>
                      <a:pt x="4741" y="10319"/>
                      <a:pt x="4794" y="10439"/>
                    </a:cubicBezTo>
                    <a:cubicBezTo>
                      <a:pt x="3736" y="12498"/>
                      <a:pt x="3020" y="14765"/>
                      <a:pt x="2418" y="16981"/>
                    </a:cubicBezTo>
                    <a:cubicBezTo>
                      <a:pt x="2181" y="17868"/>
                      <a:pt x="1987" y="18774"/>
                      <a:pt x="1793" y="19660"/>
                    </a:cubicBezTo>
                    <a:cubicBezTo>
                      <a:pt x="1577" y="20653"/>
                      <a:pt x="1361" y="21605"/>
                      <a:pt x="1274" y="22619"/>
                    </a:cubicBezTo>
                    <a:cubicBezTo>
                      <a:pt x="1188" y="23862"/>
                      <a:pt x="1764" y="24940"/>
                      <a:pt x="2794" y="25454"/>
                    </a:cubicBezTo>
                    <a:cubicBezTo>
                      <a:pt x="2480" y="25470"/>
                      <a:pt x="2169" y="25541"/>
                      <a:pt x="1879" y="25664"/>
                    </a:cubicBezTo>
                    <a:cubicBezTo>
                      <a:pt x="583" y="26226"/>
                      <a:pt x="0" y="27608"/>
                      <a:pt x="302" y="28947"/>
                    </a:cubicBezTo>
                    <a:cubicBezTo>
                      <a:pt x="625" y="30395"/>
                      <a:pt x="1058" y="31841"/>
                      <a:pt x="1599" y="33224"/>
                    </a:cubicBezTo>
                    <a:cubicBezTo>
                      <a:pt x="2096" y="34454"/>
                      <a:pt x="2635" y="35642"/>
                      <a:pt x="3153" y="36830"/>
                    </a:cubicBezTo>
                    <a:cubicBezTo>
                      <a:pt x="3434" y="37500"/>
                      <a:pt x="3801" y="38147"/>
                      <a:pt x="4384" y="38601"/>
                    </a:cubicBezTo>
                    <a:cubicBezTo>
                      <a:pt x="5141" y="39205"/>
                      <a:pt x="5917" y="39724"/>
                      <a:pt x="6738" y="40264"/>
                    </a:cubicBezTo>
                    <a:cubicBezTo>
                      <a:pt x="8207" y="41236"/>
                      <a:pt x="9654" y="42337"/>
                      <a:pt x="11210" y="43158"/>
                    </a:cubicBezTo>
                    <a:cubicBezTo>
                      <a:pt x="11649" y="43404"/>
                      <a:pt x="12134" y="43529"/>
                      <a:pt x="12617" y="43529"/>
                    </a:cubicBezTo>
                    <a:cubicBezTo>
                      <a:pt x="13321" y="43529"/>
                      <a:pt x="14018" y="43264"/>
                      <a:pt x="14556" y="42727"/>
                    </a:cubicBezTo>
                    <a:cubicBezTo>
                      <a:pt x="14619" y="42664"/>
                      <a:pt x="14677" y="42598"/>
                      <a:pt x="14732" y="42531"/>
                    </a:cubicBezTo>
                    <a:cubicBezTo>
                      <a:pt x="14782" y="42560"/>
                      <a:pt x="14831" y="42589"/>
                      <a:pt x="14881" y="42619"/>
                    </a:cubicBezTo>
                    <a:cubicBezTo>
                      <a:pt x="16024" y="43281"/>
                      <a:pt x="17241" y="43816"/>
                      <a:pt x="18501" y="44227"/>
                    </a:cubicBezTo>
                    <a:cubicBezTo>
                      <a:pt x="19404" y="44708"/>
                      <a:pt x="20337" y="45131"/>
                      <a:pt x="21295" y="45491"/>
                    </a:cubicBezTo>
                    <a:cubicBezTo>
                      <a:pt x="22851" y="46096"/>
                      <a:pt x="24448" y="46398"/>
                      <a:pt x="26089" y="46550"/>
                    </a:cubicBezTo>
                    <a:cubicBezTo>
                      <a:pt x="26455" y="46582"/>
                      <a:pt x="26819" y="46597"/>
                      <a:pt x="27180" y="46597"/>
                    </a:cubicBezTo>
                    <a:cubicBezTo>
                      <a:pt x="29485" y="46597"/>
                      <a:pt x="31688" y="45946"/>
                      <a:pt x="33649" y="44713"/>
                    </a:cubicBezTo>
                    <a:cubicBezTo>
                      <a:pt x="34593" y="44105"/>
                      <a:pt x="35353" y="43252"/>
                      <a:pt x="36009" y="42372"/>
                    </a:cubicBezTo>
                    <a:cubicBezTo>
                      <a:pt x="36058" y="42362"/>
                      <a:pt x="36107" y="42350"/>
                      <a:pt x="36155" y="42337"/>
                    </a:cubicBezTo>
                    <a:cubicBezTo>
                      <a:pt x="38616" y="41712"/>
                      <a:pt x="40970" y="40502"/>
                      <a:pt x="42655" y="38558"/>
                    </a:cubicBezTo>
                    <a:cubicBezTo>
                      <a:pt x="43671" y="37414"/>
                      <a:pt x="44426" y="36203"/>
                      <a:pt x="45096" y="34843"/>
                    </a:cubicBezTo>
                    <a:cubicBezTo>
                      <a:pt x="45830" y="33374"/>
                      <a:pt x="46154" y="31667"/>
                      <a:pt x="46348" y="30049"/>
                    </a:cubicBezTo>
                    <a:cubicBezTo>
                      <a:pt x="46520" y="28601"/>
                      <a:pt x="46391" y="27111"/>
                      <a:pt x="46219" y="25664"/>
                    </a:cubicBezTo>
                    <a:cubicBezTo>
                      <a:pt x="46045" y="24109"/>
                      <a:pt x="45614" y="22555"/>
                      <a:pt x="45073" y="21108"/>
                    </a:cubicBezTo>
                    <a:cubicBezTo>
                      <a:pt x="44195" y="18729"/>
                      <a:pt x="43039" y="16427"/>
                      <a:pt x="41565" y="14345"/>
                    </a:cubicBezTo>
                    <a:cubicBezTo>
                      <a:pt x="41284" y="13806"/>
                      <a:pt x="40988" y="13274"/>
                      <a:pt x="40690" y="12749"/>
                    </a:cubicBezTo>
                    <a:cubicBezTo>
                      <a:pt x="39956" y="11497"/>
                      <a:pt x="39093" y="10243"/>
                      <a:pt x="38077" y="9207"/>
                    </a:cubicBezTo>
                    <a:cubicBezTo>
                      <a:pt x="37235" y="8365"/>
                      <a:pt x="36392" y="7630"/>
                      <a:pt x="35398" y="6939"/>
                    </a:cubicBezTo>
                    <a:cubicBezTo>
                      <a:pt x="34641" y="6409"/>
                      <a:pt x="33811" y="6054"/>
                      <a:pt x="32944" y="5753"/>
                    </a:cubicBezTo>
                    <a:cubicBezTo>
                      <a:pt x="33132" y="5646"/>
                      <a:pt x="33310" y="5523"/>
                      <a:pt x="33477" y="5384"/>
                    </a:cubicBezTo>
                    <a:cubicBezTo>
                      <a:pt x="34793" y="4520"/>
                      <a:pt x="35182" y="3008"/>
                      <a:pt x="34470" y="1605"/>
                    </a:cubicBezTo>
                    <a:cubicBezTo>
                      <a:pt x="33809" y="309"/>
                      <a:pt x="32582" y="0"/>
                      <a:pt x="31284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 rot="1402590">
                <a:off x="209731" y="2164347"/>
                <a:ext cx="146736" cy="73110"/>
              </a:xfrm>
              <a:custGeom>
                <a:rect b="b" l="l" r="r" t="t"/>
                <a:pathLst>
                  <a:path extrusionOk="0" h="25614" w="51409">
                    <a:moveTo>
                      <a:pt x="37328" y="11826"/>
                    </a:moveTo>
                    <a:cubicBezTo>
                      <a:pt x="37369" y="11841"/>
                      <a:pt x="37411" y="11856"/>
                      <a:pt x="37456" y="11870"/>
                    </a:cubicBezTo>
                    <a:cubicBezTo>
                      <a:pt x="37413" y="11856"/>
                      <a:pt x="37371" y="11841"/>
                      <a:pt x="37328" y="11826"/>
                    </a:cubicBezTo>
                    <a:close/>
                    <a:moveTo>
                      <a:pt x="28407" y="1"/>
                    </a:moveTo>
                    <a:cubicBezTo>
                      <a:pt x="26126" y="1"/>
                      <a:pt x="23834" y="210"/>
                      <a:pt x="21581" y="445"/>
                    </a:cubicBezTo>
                    <a:cubicBezTo>
                      <a:pt x="19529" y="683"/>
                      <a:pt x="17478" y="964"/>
                      <a:pt x="15513" y="1655"/>
                    </a:cubicBezTo>
                    <a:cubicBezTo>
                      <a:pt x="12791" y="2627"/>
                      <a:pt x="10459" y="4268"/>
                      <a:pt x="8363" y="6233"/>
                    </a:cubicBezTo>
                    <a:cubicBezTo>
                      <a:pt x="5685" y="8760"/>
                      <a:pt x="3871" y="12064"/>
                      <a:pt x="2230" y="15326"/>
                    </a:cubicBezTo>
                    <a:cubicBezTo>
                      <a:pt x="2272" y="15218"/>
                      <a:pt x="2337" y="15110"/>
                      <a:pt x="2381" y="15002"/>
                    </a:cubicBezTo>
                    <a:lnTo>
                      <a:pt x="2381" y="15002"/>
                    </a:lnTo>
                    <a:cubicBezTo>
                      <a:pt x="2200" y="15377"/>
                      <a:pt x="1975" y="15763"/>
                      <a:pt x="1814" y="16168"/>
                    </a:cubicBezTo>
                    <a:cubicBezTo>
                      <a:pt x="1557" y="16645"/>
                      <a:pt x="1353" y="17173"/>
                      <a:pt x="1150" y="17680"/>
                    </a:cubicBezTo>
                    <a:cubicBezTo>
                      <a:pt x="749" y="18669"/>
                      <a:pt x="359" y="19911"/>
                      <a:pt x="468" y="21051"/>
                    </a:cubicBezTo>
                    <a:cubicBezTo>
                      <a:pt x="208" y="21761"/>
                      <a:pt x="0" y="22475"/>
                      <a:pt x="70" y="23253"/>
                    </a:cubicBezTo>
                    <a:cubicBezTo>
                      <a:pt x="181" y="24721"/>
                      <a:pt x="1540" y="25614"/>
                      <a:pt x="2881" y="25614"/>
                    </a:cubicBezTo>
                    <a:cubicBezTo>
                      <a:pt x="3098" y="25614"/>
                      <a:pt x="3313" y="25590"/>
                      <a:pt x="3525" y="25543"/>
                    </a:cubicBezTo>
                    <a:cubicBezTo>
                      <a:pt x="4368" y="25348"/>
                      <a:pt x="5037" y="24679"/>
                      <a:pt x="5382" y="23900"/>
                    </a:cubicBezTo>
                    <a:cubicBezTo>
                      <a:pt x="5484" y="23658"/>
                      <a:pt x="5586" y="23413"/>
                      <a:pt x="5706" y="23151"/>
                    </a:cubicBezTo>
                    <a:cubicBezTo>
                      <a:pt x="6135" y="22390"/>
                      <a:pt x="6650" y="21675"/>
                      <a:pt x="7131" y="20943"/>
                    </a:cubicBezTo>
                    <a:lnTo>
                      <a:pt x="7131" y="20943"/>
                    </a:lnTo>
                    <a:cubicBezTo>
                      <a:pt x="7067" y="21050"/>
                      <a:pt x="7003" y="21137"/>
                      <a:pt x="6937" y="21245"/>
                    </a:cubicBezTo>
                    <a:cubicBezTo>
                      <a:pt x="7564" y="20295"/>
                      <a:pt x="8299" y="19430"/>
                      <a:pt x="9033" y="18567"/>
                    </a:cubicBezTo>
                    <a:lnTo>
                      <a:pt x="9033" y="18567"/>
                    </a:lnTo>
                    <a:cubicBezTo>
                      <a:pt x="8968" y="18653"/>
                      <a:pt x="8882" y="18761"/>
                      <a:pt x="8816" y="18847"/>
                    </a:cubicBezTo>
                    <a:cubicBezTo>
                      <a:pt x="9538" y="18009"/>
                      <a:pt x="10306" y="17213"/>
                      <a:pt x="11117" y="16461"/>
                    </a:cubicBezTo>
                    <a:cubicBezTo>
                      <a:pt x="11956" y="15731"/>
                      <a:pt x="12816" y="15000"/>
                      <a:pt x="13741" y="14377"/>
                    </a:cubicBezTo>
                    <a:lnTo>
                      <a:pt x="13741" y="14377"/>
                    </a:lnTo>
                    <a:cubicBezTo>
                      <a:pt x="13633" y="14441"/>
                      <a:pt x="13547" y="14505"/>
                      <a:pt x="13439" y="14571"/>
                    </a:cubicBezTo>
                    <a:cubicBezTo>
                      <a:pt x="14203" y="14061"/>
                      <a:pt x="14970" y="13568"/>
                      <a:pt x="15769" y="13126"/>
                    </a:cubicBezTo>
                    <a:lnTo>
                      <a:pt x="15769" y="13126"/>
                    </a:lnTo>
                    <a:cubicBezTo>
                      <a:pt x="15747" y="13139"/>
                      <a:pt x="15725" y="13153"/>
                      <a:pt x="15706" y="13167"/>
                    </a:cubicBezTo>
                    <a:cubicBezTo>
                      <a:pt x="17484" y="12289"/>
                      <a:pt x="19300" y="11489"/>
                      <a:pt x="21154" y="10783"/>
                    </a:cubicBezTo>
                    <a:cubicBezTo>
                      <a:pt x="21895" y="10557"/>
                      <a:pt x="22617" y="10351"/>
                      <a:pt x="23338" y="10164"/>
                    </a:cubicBezTo>
                    <a:cubicBezTo>
                      <a:pt x="23971" y="10060"/>
                      <a:pt x="24606" y="9969"/>
                      <a:pt x="25256" y="9877"/>
                    </a:cubicBezTo>
                    <a:cubicBezTo>
                      <a:pt x="25731" y="9865"/>
                      <a:pt x="26207" y="9855"/>
                      <a:pt x="26683" y="9855"/>
                    </a:cubicBezTo>
                    <a:cubicBezTo>
                      <a:pt x="26884" y="9855"/>
                      <a:pt x="27086" y="9856"/>
                      <a:pt x="27288" y="9861"/>
                    </a:cubicBezTo>
                    <a:cubicBezTo>
                      <a:pt x="29389" y="10016"/>
                      <a:pt x="31478" y="10291"/>
                      <a:pt x="33547" y="10683"/>
                    </a:cubicBezTo>
                    <a:cubicBezTo>
                      <a:pt x="33416" y="10662"/>
                      <a:pt x="33309" y="10640"/>
                      <a:pt x="33179" y="10618"/>
                    </a:cubicBezTo>
                    <a:lnTo>
                      <a:pt x="33179" y="10618"/>
                    </a:lnTo>
                    <a:cubicBezTo>
                      <a:pt x="34582" y="10933"/>
                      <a:pt x="35945" y="11349"/>
                      <a:pt x="37328" y="11826"/>
                    </a:cubicBezTo>
                    <a:lnTo>
                      <a:pt x="37328" y="11826"/>
                    </a:lnTo>
                    <a:cubicBezTo>
                      <a:pt x="37251" y="11798"/>
                      <a:pt x="37180" y="11770"/>
                      <a:pt x="37109" y="11742"/>
                    </a:cubicBezTo>
                    <a:lnTo>
                      <a:pt x="37109" y="11742"/>
                    </a:lnTo>
                    <a:cubicBezTo>
                      <a:pt x="38523" y="12248"/>
                      <a:pt x="39897" y="12796"/>
                      <a:pt x="41268" y="13425"/>
                    </a:cubicBezTo>
                    <a:cubicBezTo>
                      <a:pt x="41194" y="13390"/>
                      <a:pt x="41122" y="13348"/>
                      <a:pt x="41063" y="13319"/>
                    </a:cubicBezTo>
                    <a:lnTo>
                      <a:pt x="41063" y="13319"/>
                    </a:lnTo>
                    <a:cubicBezTo>
                      <a:pt x="41851" y="13704"/>
                      <a:pt x="42604" y="14127"/>
                      <a:pt x="43336" y="14624"/>
                    </a:cubicBezTo>
                    <a:cubicBezTo>
                      <a:pt x="43285" y="14592"/>
                      <a:pt x="43232" y="14559"/>
                      <a:pt x="43179" y="14527"/>
                    </a:cubicBezTo>
                    <a:lnTo>
                      <a:pt x="43179" y="14527"/>
                    </a:lnTo>
                    <a:cubicBezTo>
                      <a:pt x="43525" y="14765"/>
                      <a:pt x="43848" y="15002"/>
                      <a:pt x="44151" y="15282"/>
                    </a:cubicBezTo>
                    <a:cubicBezTo>
                      <a:pt x="44131" y="15263"/>
                      <a:pt x="44110" y="15243"/>
                      <a:pt x="44090" y="15222"/>
                    </a:cubicBezTo>
                    <a:lnTo>
                      <a:pt x="44090" y="15222"/>
                    </a:lnTo>
                    <a:cubicBezTo>
                      <a:pt x="44560" y="15647"/>
                      <a:pt x="45019" y="16095"/>
                      <a:pt x="45511" y="16492"/>
                    </a:cubicBezTo>
                    <a:cubicBezTo>
                      <a:pt x="45781" y="16717"/>
                      <a:pt x="46071" y="16921"/>
                      <a:pt x="46355" y="17126"/>
                    </a:cubicBezTo>
                    <a:cubicBezTo>
                      <a:pt x="46862" y="17677"/>
                      <a:pt x="47587" y="18025"/>
                      <a:pt x="48384" y="18025"/>
                    </a:cubicBezTo>
                    <a:cubicBezTo>
                      <a:pt x="49636" y="18025"/>
                      <a:pt x="50738" y="17205"/>
                      <a:pt x="51105" y="15995"/>
                    </a:cubicBezTo>
                    <a:cubicBezTo>
                      <a:pt x="51408" y="15001"/>
                      <a:pt x="51061" y="14030"/>
                      <a:pt x="50392" y="13296"/>
                    </a:cubicBezTo>
                    <a:cubicBezTo>
                      <a:pt x="50003" y="12821"/>
                      <a:pt x="49378" y="12497"/>
                      <a:pt x="48902" y="12108"/>
                    </a:cubicBezTo>
                    <a:lnTo>
                      <a:pt x="48902" y="12108"/>
                    </a:lnTo>
                    <a:cubicBezTo>
                      <a:pt x="48921" y="12127"/>
                      <a:pt x="48940" y="12145"/>
                      <a:pt x="48959" y="12164"/>
                    </a:cubicBezTo>
                    <a:cubicBezTo>
                      <a:pt x="48573" y="11820"/>
                      <a:pt x="48186" y="11485"/>
                      <a:pt x="47801" y="11136"/>
                    </a:cubicBezTo>
                    <a:cubicBezTo>
                      <a:pt x="46980" y="10401"/>
                      <a:pt x="46072" y="9796"/>
                      <a:pt x="45144" y="9235"/>
                    </a:cubicBezTo>
                    <a:cubicBezTo>
                      <a:pt x="43697" y="8350"/>
                      <a:pt x="42079" y="7702"/>
                      <a:pt x="40500" y="7098"/>
                    </a:cubicBezTo>
                    <a:cubicBezTo>
                      <a:pt x="39089" y="6551"/>
                      <a:pt x="40684" y="4895"/>
                      <a:pt x="39239" y="4508"/>
                    </a:cubicBezTo>
                    <a:cubicBezTo>
                      <a:pt x="39581" y="3974"/>
                      <a:pt x="36730" y="4518"/>
                      <a:pt x="36635" y="3857"/>
                    </a:cubicBezTo>
                    <a:cubicBezTo>
                      <a:pt x="36462" y="2713"/>
                      <a:pt x="35749" y="2000"/>
                      <a:pt x="34777" y="1439"/>
                    </a:cubicBezTo>
                    <a:cubicBezTo>
                      <a:pt x="33395" y="661"/>
                      <a:pt x="31948" y="143"/>
                      <a:pt x="30350" y="56"/>
                    </a:cubicBezTo>
                    <a:cubicBezTo>
                      <a:pt x="29704" y="18"/>
                      <a:pt x="29056" y="1"/>
                      <a:pt x="28407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8"/>
              <p:cNvSpPr/>
              <p:nvPr/>
            </p:nvSpPr>
            <p:spPr>
              <a:xfrm rot="1402590">
                <a:off x="196448" y="2151659"/>
                <a:ext cx="155476" cy="149034"/>
              </a:xfrm>
              <a:custGeom>
                <a:rect b="b" l="l" r="r" t="t"/>
                <a:pathLst>
                  <a:path extrusionOk="0" h="52214" w="54471">
                    <a:moveTo>
                      <a:pt x="46974" y="37246"/>
                    </a:moveTo>
                    <a:cubicBezTo>
                      <a:pt x="46973" y="37250"/>
                      <a:pt x="46971" y="37254"/>
                      <a:pt x="46969" y="37259"/>
                    </a:cubicBezTo>
                    <a:lnTo>
                      <a:pt x="46969" y="37259"/>
                    </a:lnTo>
                    <a:cubicBezTo>
                      <a:pt x="46971" y="37255"/>
                      <a:pt x="46973" y="37251"/>
                      <a:pt x="46974" y="37246"/>
                    </a:cubicBezTo>
                    <a:close/>
                    <a:moveTo>
                      <a:pt x="27689" y="5520"/>
                    </a:moveTo>
                    <a:cubicBezTo>
                      <a:pt x="28617" y="5542"/>
                      <a:pt x="29524" y="5606"/>
                      <a:pt x="30454" y="5714"/>
                    </a:cubicBezTo>
                    <a:cubicBezTo>
                      <a:pt x="30454" y="5704"/>
                      <a:pt x="30446" y="5694"/>
                      <a:pt x="30436" y="5692"/>
                    </a:cubicBezTo>
                    <a:lnTo>
                      <a:pt x="30436" y="5692"/>
                    </a:lnTo>
                    <a:cubicBezTo>
                      <a:pt x="30451" y="5694"/>
                      <a:pt x="30465" y="5702"/>
                      <a:pt x="30474" y="5714"/>
                    </a:cubicBezTo>
                    <a:cubicBezTo>
                      <a:pt x="30511" y="5714"/>
                      <a:pt x="30550" y="5716"/>
                      <a:pt x="30587" y="5720"/>
                    </a:cubicBezTo>
                    <a:cubicBezTo>
                      <a:pt x="30578" y="5719"/>
                      <a:pt x="30569" y="5716"/>
                      <a:pt x="30560" y="5714"/>
                    </a:cubicBezTo>
                    <a:lnTo>
                      <a:pt x="30560" y="5714"/>
                    </a:lnTo>
                    <a:cubicBezTo>
                      <a:pt x="30576" y="5716"/>
                      <a:pt x="30591" y="5719"/>
                      <a:pt x="30606" y="5721"/>
                    </a:cubicBezTo>
                    <a:cubicBezTo>
                      <a:pt x="30671" y="5728"/>
                      <a:pt x="30734" y="5735"/>
                      <a:pt x="30798" y="5735"/>
                    </a:cubicBezTo>
                    <a:cubicBezTo>
                      <a:pt x="30753" y="5735"/>
                      <a:pt x="30707" y="5735"/>
                      <a:pt x="30664" y="5732"/>
                    </a:cubicBezTo>
                    <a:lnTo>
                      <a:pt x="30664" y="5732"/>
                    </a:lnTo>
                    <a:cubicBezTo>
                      <a:pt x="31254" y="5834"/>
                      <a:pt x="31826" y="5938"/>
                      <a:pt x="32418" y="6081"/>
                    </a:cubicBezTo>
                    <a:cubicBezTo>
                      <a:pt x="33412" y="6405"/>
                      <a:pt x="34341" y="6772"/>
                      <a:pt x="35333" y="7183"/>
                    </a:cubicBezTo>
                    <a:cubicBezTo>
                      <a:pt x="35205" y="7139"/>
                      <a:pt x="35096" y="7095"/>
                      <a:pt x="34988" y="7053"/>
                    </a:cubicBezTo>
                    <a:lnTo>
                      <a:pt x="34988" y="7053"/>
                    </a:lnTo>
                    <a:cubicBezTo>
                      <a:pt x="35810" y="7420"/>
                      <a:pt x="36630" y="7852"/>
                      <a:pt x="37429" y="8305"/>
                    </a:cubicBezTo>
                    <a:cubicBezTo>
                      <a:pt x="38184" y="8780"/>
                      <a:pt x="38941" y="9277"/>
                      <a:pt x="39653" y="9818"/>
                    </a:cubicBezTo>
                    <a:cubicBezTo>
                      <a:pt x="40388" y="10401"/>
                      <a:pt x="41057" y="10984"/>
                      <a:pt x="41706" y="11609"/>
                    </a:cubicBezTo>
                    <a:cubicBezTo>
                      <a:pt x="42073" y="12020"/>
                      <a:pt x="42440" y="12452"/>
                      <a:pt x="42807" y="12884"/>
                    </a:cubicBezTo>
                    <a:cubicBezTo>
                      <a:pt x="44161" y="14754"/>
                      <a:pt x="45472" y="16688"/>
                      <a:pt x="46656" y="18666"/>
                    </a:cubicBezTo>
                    <a:cubicBezTo>
                      <a:pt x="46652" y="18654"/>
                      <a:pt x="46651" y="18641"/>
                      <a:pt x="46651" y="18630"/>
                    </a:cubicBezTo>
                    <a:lnTo>
                      <a:pt x="46651" y="18630"/>
                    </a:lnTo>
                    <a:cubicBezTo>
                      <a:pt x="46651" y="18650"/>
                      <a:pt x="46673" y="18672"/>
                      <a:pt x="46673" y="18694"/>
                    </a:cubicBezTo>
                    <a:cubicBezTo>
                      <a:pt x="46680" y="18709"/>
                      <a:pt x="46687" y="18723"/>
                      <a:pt x="46695" y="18738"/>
                    </a:cubicBezTo>
                    <a:lnTo>
                      <a:pt x="46695" y="18738"/>
                    </a:lnTo>
                    <a:cubicBezTo>
                      <a:pt x="46695" y="18737"/>
                      <a:pt x="46695" y="18737"/>
                      <a:pt x="46695" y="18736"/>
                    </a:cubicBezTo>
                    <a:lnTo>
                      <a:pt x="46695" y="18736"/>
                    </a:lnTo>
                    <a:cubicBezTo>
                      <a:pt x="46695" y="18737"/>
                      <a:pt x="46695" y="18738"/>
                      <a:pt x="46696" y="18739"/>
                    </a:cubicBezTo>
                    <a:lnTo>
                      <a:pt x="46696" y="18739"/>
                    </a:lnTo>
                    <a:cubicBezTo>
                      <a:pt x="46695" y="18739"/>
                      <a:pt x="46695" y="18738"/>
                      <a:pt x="46695" y="18738"/>
                    </a:cubicBezTo>
                    <a:lnTo>
                      <a:pt x="46695" y="18738"/>
                    </a:lnTo>
                    <a:cubicBezTo>
                      <a:pt x="46700" y="18750"/>
                      <a:pt x="46705" y="18761"/>
                      <a:pt x="46711" y="18773"/>
                    </a:cubicBezTo>
                    <a:lnTo>
                      <a:pt x="46711" y="18773"/>
                    </a:lnTo>
                    <a:cubicBezTo>
                      <a:pt x="46706" y="18761"/>
                      <a:pt x="46701" y="18750"/>
                      <a:pt x="46696" y="18739"/>
                    </a:cubicBezTo>
                    <a:lnTo>
                      <a:pt x="46696" y="18739"/>
                    </a:lnTo>
                    <a:cubicBezTo>
                      <a:pt x="46708" y="18762"/>
                      <a:pt x="46720" y="18786"/>
                      <a:pt x="46733" y="18808"/>
                    </a:cubicBezTo>
                    <a:cubicBezTo>
                      <a:pt x="46725" y="18797"/>
                      <a:pt x="46718" y="18785"/>
                      <a:pt x="46711" y="18773"/>
                    </a:cubicBezTo>
                    <a:lnTo>
                      <a:pt x="46711" y="18773"/>
                    </a:lnTo>
                    <a:cubicBezTo>
                      <a:pt x="46965" y="19323"/>
                      <a:pt x="47219" y="19873"/>
                      <a:pt x="47471" y="20443"/>
                    </a:cubicBezTo>
                    <a:cubicBezTo>
                      <a:pt x="47407" y="20335"/>
                      <a:pt x="47364" y="20227"/>
                      <a:pt x="47320" y="20119"/>
                    </a:cubicBezTo>
                    <a:lnTo>
                      <a:pt x="47320" y="20119"/>
                    </a:lnTo>
                    <a:cubicBezTo>
                      <a:pt x="47687" y="21178"/>
                      <a:pt x="48054" y="22236"/>
                      <a:pt x="48379" y="23316"/>
                    </a:cubicBezTo>
                    <a:cubicBezTo>
                      <a:pt x="48375" y="23312"/>
                      <a:pt x="48374" y="23309"/>
                      <a:pt x="48372" y="23306"/>
                    </a:cubicBezTo>
                    <a:lnTo>
                      <a:pt x="48372" y="23306"/>
                    </a:lnTo>
                    <a:cubicBezTo>
                      <a:pt x="48559" y="24043"/>
                      <a:pt x="48727" y="24781"/>
                      <a:pt x="48833" y="25519"/>
                    </a:cubicBezTo>
                    <a:cubicBezTo>
                      <a:pt x="48875" y="26318"/>
                      <a:pt x="48919" y="27095"/>
                      <a:pt x="48919" y="27895"/>
                    </a:cubicBezTo>
                    <a:cubicBezTo>
                      <a:pt x="48875" y="29255"/>
                      <a:pt x="48789" y="30552"/>
                      <a:pt x="48617" y="31890"/>
                    </a:cubicBezTo>
                    <a:cubicBezTo>
                      <a:pt x="48623" y="31884"/>
                      <a:pt x="48628" y="31877"/>
                      <a:pt x="48635" y="31871"/>
                    </a:cubicBezTo>
                    <a:lnTo>
                      <a:pt x="48635" y="31871"/>
                    </a:lnTo>
                    <a:cubicBezTo>
                      <a:pt x="48527" y="32532"/>
                      <a:pt x="48399" y="33194"/>
                      <a:pt x="48250" y="33856"/>
                    </a:cubicBezTo>
                    <a:cubicBezTo>
                      <a:pt x="47904" y="34957"/>
                      <a:pt x="47493" y="36037"/>
                      <a:pt x="47040" y="37117"/>
                    </a:cubicBezTo>
                    <a:cubicBezTo>
                      <a:pt x="47062" y="37096"/>
                      <a:pt x="47062" y="37074"/>
                      <a:pt x="47082" y="37053"/>
                    </a:cubicBezTo>
                    <a:lnTo>
                      <a:pt x="47082" y="37053"/>
                    </a:lnTo>
                    <a:cubicBezTo>
                      <a:pt x="47062" y="37096"/>
                      <a:pt x="47040" y="37139"/>
                      <a:pt x="47018" y="37160"/>
                    </a:cubicBezTo>
                    <a:cubicBezTo>
                      <a:pt x="46996" y="37246"/>
                      <a:pt x="46954" y="37334"/>
                      <a:pt x="46932" y="37398"/>
                    </a:cubicBezTo>
                    <a:cubicBezTo>
                      <a:pt x="46932" y="37359"/>
                      <a:pt x="46950" y="37302"/>
                      <a:pt x="46969" y="37259"/>
                    </a:cubicBezTo>
                    <a:lnTo>
                      <a:pt x="46969" y="37259"/>
                    </a:lnTo>
                    <a:cubicBezTo>
                      <a:pt x="46653" y="37956"/>
                      <a:pt x="46302" y="38637"/>
                      <a:pt x="45918" y="39299"/>
                    </a:cubicBezTo>
                    <a:cubicBezTo>
                      <a:pt x="45722" y="39600"/>
                      <a:pt x="45507" y="39882"/>
                      <a:pt x="45313" y="40163"/>
                    </a:cubicBezTo>
                    <a:cubicBezTo>
                      <a:pt x="44868" y="40692"/>
                      <a:pt x="44423" y="41199"/>
                      <a:pt x="43937" y="41708"/>
                    </a:cubicBezTo>
                    <a:cubicBezTo>
                      <a:pt x="43389" y="42234"/>
                      <a:pt x="42838" y="42722"/>
                      <a:pt x="42245" y="43229"/>
                    </a:cubicBezTo>
                    <a:cubicBezTo>
                      <a:pt x="41899" y="43466"/>
                      <a:pt x="41554" y="43683"/>
                      <a:pt x="41207" y="43898"/>
                    </a:cubicBezTo>
                    <a:cubicBezTo>
                      <a:pt x="40322" y="44374"/>
                      <a:pt x="39372" y="44827"/>
                      <a:pt x="38444" y="45238"/>
                    </a:cubicBezTo>
                    <a:cubicBezTo>
                      <a:pt x="37472" y="45604"/>
                      <a:pt x="36478" y="45929"/>
                      <a:pt x="35463" y="46187"/>
                    </a:cubicBezTo>
                    <a:cubicBezTo>
                      <a:pt x="34772" y="46360"/>
                      <a:pt x="34103" y="46490"/>
                      <a:pt x="33389" y="46598"/>
                    </a:cubicBezTo>
                    <a:cubicBezTo>
                      <a:pt x="32742" y="46641"/>
                      <a:pt x="32115" y="46663"/>
                      <a:pt x="31467" y="46684"/>
                    </a:cubicBezTo>
                    <a:cubicBezTo>
                      <a:pt x="30337" y="46684"/>
                      <a:pt x="29245" y="46605"/>
                      <a:pt x="28154" y="46467"/>
                    </a:cubicBezTo>
                    <a:lnTo>
                      <a:pt x="28154" y="46467"/>
                    </a:lnTo>
                    <a:cubicBezTo>
                      <a:pt x="28164" y="46468"/>
                      <a:pt x="28174" y="46468"/>
                      <a:pt x="28184" y="46468"/>
                    </a:cubicBezTo>
                    <a:cubicBezTo>
                      <a:pt x="25571" y="46037"/>
                      <a:pt x="22914" y="45604"/>
                      <a:pt x="20323" y="45000"/>
                    </a:cubicBezTo>
                    <a:cubicBezTo>
                      <a:pt x="19222" y="44675"/>
                      <a:pt x="18120" y="44266"/>
                      <a:pt x="17062" y="43812"/>
                    </a:cubicBezTo>
                    <a:lnTo>
                      <a:pt x="17062" y="43812"/>
                    </a:lnTo>
                    <a:cubicBezTo>
                      <a:pt x="17170" y="43856"/>
                      <a:pt x="17278" y="43898"/>
                      <a:pt x="17386" y="43942"/>
                    </a:cubicBezTo>
                    <a:cubicBezTo>
                      <a:pt x="16436" y="43531"/>
                      <a:pt x="15507" y="43078"/>
                      <a:pt x="14599" y="42537"/>
                    </a:cubicBezTo>
                    <a:lnTo>
                      <a:pt x="14599" y="42537"/>
                    </a:lnTo>
                    <a:cubicBezTo>
                      <a:pt x="14708" y="42603"/>
                      <a:pt x="14816" y="42668"/>
                      <a:pt x="14902" y="42732"/>
                    </a:cubicBezTo>
                    <a:cubicBezTo>
                      <a:pt x="13888" y="42106"/>
                      <a:pt x="12894" y="41479"/>
                      <a:pt x="11944" y="40746"/>
                    </a:cubicBezTo>
                    <a:cubicBezTo>
                      <a:pt x="11079" y="40076"/>
                      <a:pt x="10237" y="39406"/>
                      <a:pt x="9373" y="38736"/>
                    </a:cubicBezTo>
                    <a:lnTo>
                      <a:pt x="9373" y="38736"/>
                    </a:lnTo>
                    <a:cubicBezTo>
                      <a:pt x="9374" y="38740"/>
                      <a:pt x="9374" y="38743"/>
                      <a:pt x="9375" y="38746"/>
                    </a:cubicBezTo>
                    <a:cubicBezTo>
                      <a:pt x="9179" y="38587"/>
                      <a:pt x="8990" y="38419"/>
                      <a:pt x="8811" y="38239"/>
                    </a:cubicBezTo>
                    <a:cubicBezTo>
                      <a:pt x="8704" y="38131"/>
                      <a:pt x="8596" y="38002"/>
                      <a:pt x="8488" y="37872"/>
                    </a:cubicBezTo>
                    <a:cubicBezTo>
                      <a:pt x="8358" y="37700"/>
                      <a:pt x="8250" y="37526"/>
                      <a:pt x="8121" y="37333"/>
                    </a:cubicBezTo>
                    <a:cubicBezTo>
                      <a:pt x="7960" y="37017"/>
                      <a:pt x="7815" y="36692"/>
                      <a:pt x="7688" y="36360"/>
                    </a:cubicBezTo>
                    <a:lnTo>
                      <a:pt x="7688" y="36360"/>
                    </a:lnTo>
                    <a:cubicBezTo>
                      <a:pt x="7698" y="36389"/>
                      <a:pt x="7707" y="36416"/>
                      <a:pt x="7716" y="36443"/>
                    </a:cubicBezTo>
                    <a:cubicBezTo>
                      <a:pt x="7195" y="35151"/>
                      <a:pt x="6658" y="33859"/>
                      <a:pt x="6259" y="32526"/>
                    </a:cubicBezTo>
                    <a:cubicBezTo>
                      <a:pt x="6253" y="32508"/>
                      <a:pt x="6248" y="32489"/>
                      <a:pt x="6242" y="32473"/>
                    </a:cubicBezTo>
                    <a:cubicBezTo>
                      <a:pt x="6242" y="32437"/>
                      <a:pt x="6228" y="32401"/>
                      <a:pt x="6223" y="32364"/>
                    </a:cubicBezTo>
                    <a:cubicBezTo>
                      <a:pt x="6083" y="31766"/>
                      <a:pt x="5979" y="31147"/>
                      <a:pt x="5896" y="30507"/>
                    </a:cubicBezTo>
                    <a:lnTo>
                      <a:pt x="5896" y="30507"/>
                    </a:lnTo>
                    <a:cubicBezTo>
                      <a:pt x="5917" y="30637"/>
                      <a:pt x="5939" y="30746"/>
                      <a:pt x="5961" y="30874"/>
                    </a:cubicBezTo>
                    <a:cubicBezTo>
                      <a:pt x="5745" y="29211"/>
                      <a:pt x="5529" y="27527"/>
                      <a:pt x="5529" y="25843"/>
                    </a:cubicBezTo>
                    <a:cubicBezTo>
                      <a:pt x="5529" y="25390"/>
                      <a:pt x="5572" y="24915"/>
                      <a:pt x="5615" y="24460"/>
                    </a:cubicBezTo>
                    <a:cubicBezTo>
                      <a:pt x="5679" y="24028"/>
                      <a:pt x="5745" y="23597"/>
                      <a:pt x="5789" y="23144"/>
                    </a:cubicBezTo>
                    <a:cubicBezTo>
                      <a:pt x="5789" y="23035"/>
                      <a:pt x="5789" y="22905"/>
                      <a:pt x="5767" y="22797"/>
                    </a:cubicBezTo>
                    <a:cubicBezTo>
                      <a:pt x="5982" y="21350"/>
                      <a:pt x="6176" y="19882"/>
                      <a:pt x="6501" y="18456"/>
                    </a:cubicBezTo>
                    <a:cubicBezTo>
                      <a:pt x="6652" y="17915"/>
                      <a:pt x="6833" y="17380"/>
                      <a:pt x="7041" y="16858"/>
                    </a:cubicBezTo>
                    <a:cubicBezTo>
                      <a:pt x="7278" y="16404"/>
                      <a:pt x="7494" y="15951"/>
                      <a:pt x="7775" y="15520"/>
                    </a:cubicBezTo>
                    <a:cubicBezTo>
                      <a:pt x="8013" y="15130"/>
                      <a:pt x="8272" y="14763"/>
                      <a:pt x="8532" y="14418"/>
                    </a:cubicBezTo>
                    <a:cubicBezTo>
                      <a:pt x="9287" y="13489"/>
                      <a:pt x="10043" y="12625"/>
                      <a:pt x="10885" y="11804"/>
                    </a:cubicBezTo>
                    <a:cubicBezTo>
                      <a:pt x="11468" y="11286"/>
                      <a:pt x="12073" y="10768"/>
                      <a:pt x="12700" y="10292"/>
                    </a:cubicBezTo>
                    <a:lnTo>
                      <a:pt x="12700" y="10292"/>
                    </a:lnTo>
                    <a:cubicBezTo>
                      <a:pt x="12634" y="10335"/>
                      <a:pt x="12569" y="10379"/>
                      <a:pt x="12505" y="10423"/>
                    </a:cubicBezTo>
                    <a:cubicBezTo>
                      <a:pt x="13582" y="9662"/>
                      <a:pt x="14658" y="8904"/>
                      <a:pt x="15796" y="8245"/>
                    </a:cubicBezTo>
                    <a:lnTo>
                      <a:pt x="15796" y="8245"/>
                    </a:lnTo>
                    <a:cubicBezTo>
                      <a:pt x="15751" y="8268"/>
                      <a:pt x="15706" y="8288"/>
                      <a:pt x="15659" y="8305"/>
                    </a:cubicBezTo>
                    <a:cubicBezTo>
                      <a:pt x="15731" y="8269"/>
                      <a:pt x="15803" y="8233"/>
                      <a:pt x="15874" y="8197"/>
                    </a:cubicBezTo>
                    <a:lnTo>
                      <a:pt x="15918" y="8175"/>
                    </a:lnTo>
                    <a:cubicBezTo>
                      <a:pt x="15939" y="8154"/>
                      <a:pt x="15960" y="8154"/>
                      <a:pt x="15982" y="8133"/>
                    </a:cubicBezTo>
                    <a:lnTo>
                      <a:pt x="15982" y="8133"/>
                    </a:lnTo>
                    <a:cubicBezTo>
                      <a:pt x="15962" y="8154"/>
                      <a:pt x="15940" y="8154"/>
                      <a:pt x="15918" y="8175"/>
                    </a:cubicBezTo>
                    <a:cubicBezTo>
                      <a:pt x="16307" y="7960"/>
                      <a:pt x="16739" y="7788"/>
                      <a:pt x="17128" y="7592"/>
                    </a:cubicBezTo>
                    <a:cubicBezTo>
                      <a:pt x="17831" y="7337"/>
                      <a:pt x="18515" y="7122"/>
                      <a:pt x="19240" y="6909"/>
                    </a:cubicBezTo>
                    <a:lnTo>
                      <a:pt x="19240" y="6909"/>
                    </a:lnTo>
                    <a:lnTo>
                      <a:pt x="19221" y="6918"/>
                    </a:lnTo>
                    <a:cubicBezTo>
                      <a:pt x="21029" y="6444"/>
                      <a:pt x="22858" y="5972"/>
                      <a:pt x="24708" y="5714"/>
                    </a:cubicBezTo>
                    <a:cubicBezTo>
                      <a:pt x="25680" y="5606"/>
                      <a:pt x="26673" y="5540"/>
                      <a:pt x="27689" y="5520"/>
                    </a:cubicBezTo>
                    <a:close/>
                    <a:moveTo>
                      <a:pt x="27721" y="0"/>
                    </a:moveTo>
                    <a:cubicBezTo>
                      <a:pt x="26096" y="0"/>
                      <a:pt x="24480" y="146"/>
                      <a:pt x="22872" y="378"/>
                    </a:cubicBezTo>
                    <a:cubicBezTo>
                      <a:pt x="21663" y="551"/>
                      <a:pt x="20476" y="897"/>
                      <a:pt x="19288" y="1177"/>
                    </a:cubicBezTo>
                    <a:cubicBezTo>
                      <a:pt x="17883" y="1544"/>
                      <a:pt x="16501" y="1911"/>
                      <a:pt x="15140" y="2430"/>
                    </a:cubicBezTo>
                    <a:cubicBezTo>
                      <a:pt x="13650" y="3013"/>
                      <a:pt x="12267" y="3877"/>
                      <a:pt x="10951" y="4784"/>
                    </a:cubicBezTo>
                    <a:cubicBezTo>
                      <a:pt x="9915" y="5476"/>
                      <a:pt x="8855" y="6209"/>
                      <a:pt x="7927" y="7030"/>
                    </a:cubicBezTo>
                    <a:cubicBezTo>
                      <a:pt x="5831" y="8909"/>
                      <a:pt x="4018" y="10983"/>
                      <a:pt x="2592" y="13424"/>
                    </a:cubicBezTo>
                    <a:cubicBezTo>
                      <a:pt x="1037" y="16058"/>
                      <a:pt x="734" y="19146"/>
                      <a:pt x="303" y="22106"/>
                    </a:cubicBezTo>
                    <a:cubicBezTo>
                      <a:pt x="259" y="22300"/>
                      <a:pt x="259" y="22495"/>
                      <a:pt x="259" y="22667"/>
                    </a:cubicBezTo>
                    <a:lnTo>
                      <a:pt x="259" y="22776"/>
                    </a:lnTo>
                    <a:cubicBezTo>
                      <a:pt x="238" y="22948"/>
                      <a:pt x="238" y="23100"/>
                      <a:pt x="217" y="23272"/>
                    </a:cubicBezTo>
                    <a:cubicBezTo>
                      <a:pt x="238" y="23208"/>
                      <a:pt x="238" y="23144"/>
                      <a:pt x="259" y="23078"/>
                    </a:cubicBezTo>
                    <a:lnTo>
                      <a:pt x="259" y="23078"/>
                    </a:lnTo>
                    <a:cubicBezTo>
                      <a:pt x="238" y="23144"/>
                      <a:pt x="238" y="23230"/>
                      <a:pt x="217" y="23294"/>
                    </a:cubicBezTo>
                    <a:lnTo>
                      <a:pt x="217" y="23316"/>
                    </a:lnTo>
                    <a:cubicBezTo>
                      <a:pt x="1" y="24915"/>
                      <a:pt x="1" y="26468"/>
                      <a:pt x="129" y="28067"/>
                    </a:cubicBezTo>
                    <a:cubicBezTo>
                      <a:pt x="346" y="30724"/>
                      <a:pt x="584" y="33380"/>
                      <a:pt x="1578" y="35885"/>
                    </a:cubicBezTo>
                    <a:cubicBezTo>
                      <a:pt x="2290" y="37656"/>
                      <a:pt x="2850" y="39492"/>
                      <a:pt x="3996" y="41068"/>
                    </a:cubicBezTo>
                    <a:cubicBezTo>
                      <a:pt x="5206" y="42732"/>
                      <a:pt x="6998" y="43898"/>
                      <a:pt x="8618" y="45151"/>
                    </a:cubicBezTo>
                    <a:cubicBezTo>
                      <a:pt x="10540" y="46641"/>
                      <a:pt x="12656" y="47894"/>
                      <a:pt x="14880" y="48888"/>
                    </a:cubicBezTo>
                    <a:cubicBezTo>
                      <a:pt x="16177" y="49449"/>
                      <a:pt x="17516" y="49988"/>
                      <a:pt x="18899" y="50313"/>
                    </a:cubicBezTo>
                    <a:cubicBezTo>
                      <a:pt x="20129" y="50615"/>
                      <a:pt x="21382" y="50852"/>
                      <a:pt x="22634" y="51090"/>
                    </a:cubicBezTo>
                    <a:cubicBezTo>
                      <a:pt x="25291" y="51588"/>
                      <a:pt x="27969" y="52193"/>
                      <a:pt x="30690" y="52214"/>
                    </a:cubicBezTo>
                    <a:cubicBezTo>
                      <a:pt x="30704" y="52214"/>
                      <a:pt x="30717" y="52214"/>
                      <a:pt x="30731" y="52214"/>
                    </a:cubicBezTo>
                    <a:cubicBezTo>
                      <a:pt x="32143" y="52214"/>
                      <a:pt x="33512" y="52147"/>
                      <a:pt x="34924" y="51953"/>
                    </a:cubicBezTo>
                    <a:cubicBezTo>
                      <a:pt x="36177" y="51781"/>
                      <a:pt x="37407" y="51392"/>
                      <a:pt x="38617" y="51024"/>
                    </a:cubicBezTo>
                    <a:cubicBezTo>
                      <a:pt x="39719" y="50701"/>
                      <a:pt x="40777" y="50269"/>
                      <a:pt x="41813" y="49794"/>
                    </a:cubicBezTo>
                    <a:cubicBezTo>
                      <a:pt x="42893" y="49275"/>
                      <a:pt x="43995" y="48758"/>
                      <a:pt x="44966" y="48066"/>
                    </a:cubicBezTo>
                    <a:cubicBezTo>
                      <a:pt x="46932" y="46640"/>
                      <a:pt x="48703" y="44935"/>
                      <a:pt x="50128" y="42947"/>
                    </a:cubicBezTo>
                    <a:cubicBezTo>
                      <a:pt x="50756" y="42076"/>
                      <a:pt x="51292" y="41143"/>
                      <a:pt x="51727" y="40162"/>
                    </a:cubicBezTo>
                    <a:cubicBezTo>
                      <a:pt x="52310" y="38886"/>
                      <a:pt x="52915" y="37591"/>
                      <a:pt x="53303" y="36273"/>
                    </a:cubicBezTo>
                    <a:cubicBezTo>
                      <a:pt x="54059" y="33703"/>
                      <a:pt x="54405" y="31068"/>
                      <a:pt x="54448" y="28391"/>
                    </a:cubicBezTo>
                    <a:cubicBezTo>
                      <a:pt x="54470" y="27180"/>
                      <a:pt x="54470" y="25950"/>
                      <a:pt x="54297" y="24740"/>
                    </a:cubicBezTo>
                    <a:cubicBezTo>
                      <a:pt x="54125" y="23466"/>
                      <a:pt x="53822" y="22236"/>
                      <a:pt x="53454" y="21004"/>
                    </a:cubicBezTo>
                    <a:cubicBezTo>
                      <a:pt x="53087" y="19751"/>
                      <a:pt x="52634" y="18521"/>
                      <a:pt x="52137" y="17333"/>
                    </a:cubicBezTo>
                    <a:cubicBezTo>
                      <a:pt x="51618" y="16037"/>
                      <a:pt x="50841" y="14871"/>
                      <a:pt x="50064" y="13726"/>
                    </a:cubicBezTo>
                    <a:cubicBezTo>
                      <a:pt x="48681" y="11652"/>
                      <a:pt x="47385" y="9427"/>
                      <a:pt x="45593" y="7678"/>
                    </a:cubicBezTo>
                    <a:cubicBezTo>
                      <a:pt x="43670" y="5778"/>
                      <a:pt x="41512" y="4137"/>
                      <a:pt x="39114" y="2905"/>
                    </a:cubicBezTo>
                    <a:cubicBezTo>
                      <a:pt x="37861" y="2257"/>
                      <a:pt x="36565" y="1717"/>
                      <a:pt x="35269" y="1198"/>
                    </a:cubicBezTo>
                    <a:cubicBezTo>
                      <a:pt x="33778" y="594"/>
                      <a:pt x="32181" y="336"/>
                      <a:pt x="30582" y="162"/>
                    </a:cubicBezTo>
                    <a:cubicBezTo>
                      <a:pt x="29625" y="50"/>
                      <a:pt x="28672" y="0"/>
                      <a:pt x="27721" y="0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7" name="Google Shape;387;p28"/>
            <p:cNvGrpSpPr/>
            <p:nvPr/>
          </p:nvGrpSpPr>
          <p:grpSpPr>
            <a:xfrm rot="-4926828">
              <a:off x="780654" y="2569811"/>
              <a:ext cx="117855" cy="118508"/>
              <a:chOff x="36624" y="2327657"/>
              <a:chExt cx="117860" cy="118513"/>
            </a:xfrm>
          </p:grpSpPr>
          <p:sp>
            <p:nvSpPr>
              <p:cNvPr id="388" name="Google Shape;388;p28"/>
              <p:cNvSpPr/>
              <p:nvPr/>
            </p:nvSpPr>
            <p:spPr>
              <a:xfrm rot="1402590">
                <a:off x="60815" y="2352103"/>
                <a:ext cx="66065" cy="66325"/>
              </a:xfrm>
              <a:custGeom>
                <a:rect b="b" l="l" r="r" t="t"/>
                <a:pathLst>
                  <a:path extrusionOk="0" h="23237" w="23146">
                    <a:moveTo>
                      <a:pt x="10446" y="1"/>
                    </a:moveTo>
                    <a:cubicBezTo>
                      <a:pt x="10184" y="1"/>
                      <a:pt x="9922" y="13"/>
                      <a:pt x="9659" y="38"/>
                    </a:cubicBezTo>
                    <a:cubicBezTo>
                      <a:pt x="8348" y="169"/>
                      <a:pt x="7035" y="406"/>
                      <a:pt x="5851" y="1010"/>
                    </a:cubicBezTo>
                    <a:cubicBezTo>
                      <a:pt x="4561" y="1680"/>
                      <a:pt x="3250" y="2565"/>
                      <a:pt x="2366" y="3775"/>
                    </a:cubicBezTo>
                    <a:cubicBezTo>
                      <a:pt x="1657" y="4769"/>
                      <a:pt x="969" y="5805"/>
                      <a:pt x="625" y="6993"/>
                    </a:cubicBezTo>
                    <a:cubicBezTo>
                      <a:pt x="410" y="7727"/>
                      <a:pt x="281" y="8354"/>
                      <a:pt x="131" y="9109"/>
                    </a:cubicBezTo>
                    <a:cubicBezTo>
                      <a:pt x="1" y="9887"/>
                      <a:pt x="23" y="10773"/>
                      <a:pt x="44" y="11528"/>
                    </a:cubicBezTo>
                    <a:cubicBezTo>
                      <a:pt x="87" y="14467"/>
                      <a:pt x="1270" y="17294"/>
                      <a:pt x="2970" y="19650"/>
                    </a:cubicBezTo>
                    <a:cubicBezTo>
                      <a:pt x="3614" y="20514"/>
                      <a:pt x="4605" y="21377"/>
                      <a:pt x="5529" y="21897"/>
                    </a:cubicBezTo>
                    <a:cubicBezTo>
                      <a:pt x="6497" y="22436"/>
                      <a:pt x="7508" y="22955"/>
                      <a:pt x="8627" y="23105"/>
                    </a:cubicBezTo>
                    <a:cubicBezTo>
                      <a:pt x="9220" y="23191"/>
                      <a:pt x="9818" y="23235"/>
                      <a:pt x="10418" y="23236"/>
                    </a:cubicBezTo>
                    <a:cubicBezTo>
                      <a:pt x="11145" y="23235"/>
                      <a:pt x="11869" y="23169"/>
                      <a:pt x="12584" y="23040"/>
                    </a:cubicBezTo>
                    <a:cubicBezTo>
                      <a:pt x="14091" y="22780"/>
                      <a:pt x="15532" y="22046"/>
                      <a:pt x="16800" y="21225"/>
                    </a:cubicBezTo>
                    <a:cubicBezTo>
                      <a:pt x="16948" y="21130"/>
                      <a:pt x="17094" y="21029"/>
                      <a:pt x="17240" y="20923"/>
                    </a:cubicBezTo>
                    <a:cubicBezTo>
                      <a:pt x="17272" y="20909"/>
                      <a:pt x="17305" y="20894"/>
                      <a:pt x="17338" y="20880"/>
                    </a:cubicBezTo>
                    <a:cubicBezTo>
                      <a:pt x="18328" y="20425"/>
                      <a:pt x="19361" y="19734"/>
                      <a:pt x="20113" y="18957"/>
                    </a:cubicBezTo>
                    <a:cubicBezTo>
                      <a:pt x="20544" y="18482"/>
                      <a:pt x="20930" y="18051"/>
                      <a:pt x="21317" y="17554"/>
                    </a:cubicBezTo>
                    <a:cubicBezTo>
                      <a:pt x="21769" y="16971"/>
                      <a:pt x="22092" y="16300"/>
                      <a:pt x="22415" y="15653"/>
                    </a:cubicBezTo>
                    <a:cubicBezTo>
                      <a:pt x="22973" y="14487"/>
                      <a:pt x="23059" y="13126"/>
                      <a:pt x="23103" y="11852"/>
                    </a:cubicBezTo>
                    <a:cubicBezTo>
                      <a:pt x="23145" y="10621"/>
                      <a:pt x="22651" y="9390"/>
                      <a:pt x="22199" y="8288"/>
                    </a:cubicBezTo>
                    <a:cubicBezTo>
                      <a:pt x="21683" y="6993"/>
                      <a:pt x="20758" y="5849"/>
                      <a:pt x="19876" y="4790"/>
                    </a:cubicBezTo>
                    <a:cubicBezTo>
                      <a:pt x="18973" y="3732"/>
                      <a:pt x="17897" y="2760"/>
                      <a:pt x="16714" y="2026"/>
                    </a:cubicBezTo>
                    <a:cubicBezTo>
                      <a:pt x="14847" y="866"/>
                      <a:pt x="12670" y="1"/>
                      <a:pt x="10446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 rot="1402590">
                <a:off x="66921" y="2387976"/>
                <a:ext cx="36997" cy="32870"/>
              </a:xfrm>
              <a:custGeom>
                <a:rect b="b" l="l" r="r" t="t"/>
                <a:pathLst>
                  <a:path extrusionOk="0" h="11516" w="12962">
                    <a:moveTo>
                      <a:pt x="6537" y="0"/>
                    </a:moveTo>
                    <a:cubicBezTo>
                      <a:pt x="3598" y="0"/>
                      <a:pt x="625" y="1883"/>
                      <a:pt x="206" y="4994"/>
                    </a:cubicBezTo>
                    <a:cubicBezTo>
                      <a:pt x="1" y="6550"/>
                      <a:pt x="558" y="7977"/>
                      <a:pt x="1525" y="9118"/>
                    </a:cubicBezTo>
                    <a:cubicBezTo>
                      <a:pt x="2302" y="10350"/>
                      <a:pt x="3589" y="11312"/>
                      <a:pt x="5067" y="11473"/>
                    </a:cubicBezTo>
                    <a:cubicBezTo>
                      <a:pt x="5366" y="11501"/>
                      <a:pt x="5668" y="11515"/>
                      <a:pt x="5970" y="11515"/>
                    </a:cubicBezTo>
                    <a:cubicBezTo>
                      <a:pt x="5972" y="11515"/>
                      <a:pt x="5974" y="11515"/>
                      <a:pt x="5976" y="11515"/>
                    </a:cubicBezTo>
                    <a:cubicBezTo>
                      <a:pt x="7759" y="11515"/>
                      <a:pt x="9561" y="11006"/>
                      <a:pt x="10939" y="9789"/>
                    </a:cubicBezTo>
                    <a:cubicBezTo>
                      <a:pt x="11692" y="9119"/>
                      <a:pt x="12186" y="8406"/>
                      <a:pt x="12618" y="7478"/>
                    </a:cubicBezTo>
                    <a:cubicBezTo>
                      <a:pt x="12962" y="6679"/>
                      <a:pt x="12896" y="5793"/>
                      <a:pt x="12854" y="4952"/>
                    </a:cubicBezTo>
                    <a:cubicBezTo>
                      <a:pt x="12810" y="4563"/>
                      <a:pt x="12638" y="4131"/>
                      <a:pt x="12488" y="3764"/>
                    </a:cubicBezTo>
                    <a:cubicBezTo>
                      <a:pt x="12336" y="3397"/>
                      <a:pt x="12122" y="3007"/>
                      <a:pt x="11886" y="2704"/>
                    </a:cubicBezTo>
                    <a:cubicBezTo>
                      <a:pt x="11155" y="1840"/>
                      <a:pt x="10379" y="1171"/>
                      <a:pt x="9369" y="652"/>
                    </a:cubicBezTo>
                    <a:cubicBezTo>
                      <a:pt x="8492" y="209"/>
                      <a:pt x="7516" y="0"/>
                      <a:pt x="6537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 rot="1402590">
                <a:off x="50919" y="2341652"/>
                <a:ext cx="89271" cy="90524"/>
              </a:xfrm>
              <a:custGeom>
                <a:rect b="b" l="l" r="r" t="t"/>
                <a:pathLst>
                  <a:path extrusionOk="0" h="31715" w="31276">
                    <a:moveTo>
                      <a:pt x="17895" y="5798"/>
                    </a:moveTo>
                    <a:cubicBezTo>
                      <a:pt x="18219" y="5906"/>
                      <a:pt x="18519" y="6036"/>
                      <a:pt x="18821" y="6165"/>
                    </a:cubicBezTo>
                    <a:cubicBezTo>
                      <a:pt x="18691" y="6122"/>
                      <a:pt x="18584" y="6079"/>
                      <a:pt x="18477" y="6036"/>
                    </a:cubicBezTo>
                    <a:lnTo>
                      <a:pt x="18477" y="6036"/>
                    </a:lnTo>
                    <a:cubicBezTo>
                      <a:pt x="19014" y="6316"/>
                      <a:pt x="19531" y="6575"/>
                      <a:pt x="20046" y="6878"/>
                    </a:cubicBezTo>
                    <a:cubicBezTo>
                      <a:pt x="20606" y="7245"/>
                      <a:pt x="21166" y="7633"/>
                      <a:pt x="21725" y="8044"/>
                    </a:cubicBezTo>
                    <a:cubicBezTo>
                      <a:pt x="22177" y="8433"/>
                      <a:pt x="22585" y="8801"/>
                      <a:pt x="23015" y="9168"/>
                    </a:cubicBezTo>
                    <a:cubicBezTo>
                      <a:pt x="23209" y="9382"/>
                      <a:pt x="23402" y="9599"/>
                      <a:pt x="23596" y="9793"/>
                    </a:cubicBezTo>
                    <a:cubicBezTo>
                      <a:pt x="23720" y="9982"/>
                      <a:pt x="23856" y="10163"/>
                      <a:pt x="24004" y="10334"/>
                    </a:cubicBezTo>
                    <a:cubicBezTo>
                      <a:pt x="24242" y="10744"/>
                      <a:pt x="24456" y="11176"/>
                      <a:pt x="24672" y="11630"/>
                    </a:cubicBezTo>
                    <a:cubicBezTo>
                      <a:pt x="24844" y="12147"/>
                      <a:pt x="25016" y="12666"/>
                      <a:pt x="25188" y="13185"/>
                    </a:cubicBezTo>
                    <a:cubicBezTo>
                      <a:pt x="25424" y="14070"/>
                      <a:pt x="25618" y="14934"/>
                      <a:pt x="25726" y="15840"/>
                    </a:cubicBezTo>
                    <a:cubicBezTo>
                      <a:pt x="25704" y="15711"/>
                      <a:pt x="25682" y="15603"/>
                      <a:pt x="25662" y="15473"/>
                    </a:cubicBezTo>
                    <a:lnTo>
                      <a:pt x="25662" y="15473"/>
                    </a:lnTo>
                    <a:cubicBezTo>
                      <a:pt x="25682" y="15689"/>
                      <a:pt x="25682" y="15883"/>
                      <a:pt x="25704" y="16100"/>
                    </a:cubicBezTo>
                    <a:cubicBezTo>
                      <a:pt x="25682" y="16314"/>
                      <a:pt x="25682" y="16531"/>
                      <a:pt x="25662" y="16725"/>
                    </a:cubicBezTo>
                    <a:cubicBezTo>
                      <a:pt x="25671" y="16716"/>
                      <a:pt x="25679" y="16703"/>
                      <a:pt x="25681" y="16691"/>
                    </a:cubicBezTo>
                    <a:lnTo>
                      <a:pt x="25681" y="16691"/>
                    </a:lnTo>
                    <a:cubicBezTo>
                      <a:pt x="25617" y="17098"/>
                      <a:pt x="25531" y="17506"/>
                      <a:pt x="25424" y="17913"/>
                    </a:cubicBezTo>
                    <a:cubicBezTo>
                      <a:pt x="25438" y="17824"/>
                      <a:pt x="25456" y="17736"/>
                      <a:pt x="25480" y="17649"/>
                    </a:cubicBezTo>
                    <a:lnTo>
                      <a:pt x="25480" y="17649"/>
                    </a:lnTo>
                    <a:cubicBezTo>
                      <a:pt x="25367" y="18036"/>
                      <a:pt x="25237" y="18409"/>
                      <a:pt x="25090" y="18780"/>
                    </a:cubicBezTo>
                    <a:cubicBezTo>
                      <a:pt x="25102" y="18756"/>
                      <a:pt x="25112" y="18734"/>
                      <a:pt x="25124" y="18712"/>
                    </a:cubicBezTo>
                    <a:lnTo>
                      <a:pt x="25124" y="18712"/>
                    </a:lnTo>
                    <a:cubicBezTo>
                      <a:pt x="25110" y="18761"/>
                      <a:pt x="25089" y="18808"/>
                      <a:pt x="25063" y="18853"/>
                    </a:cubicBezTo>
                    <a:lnTo>
                      <a:pt x="25058" y="18863"/>
                    </a:lnTo>
                    <a:cubicBezTo>
                      <a:pt x="25060" y="18860"/>
                      <a:pt x="25061" y="18857"/>
                      <a:pt x="25062" y="18853"/>
                    </a:cubicBezTo>
                    <a:lnTo>
                      <a:pt x="25062" y="18853"/>
                    </a:lnTo>
                    <a:cubicBezTo>
                      <a:pt x="25056" y="18865"/>
                      <a:pt x="25047" y="18875"/>
                      <a:pt x="25037" y="18885"/>
                    </a:cubicBezTo>
                    <a:cubicBezTo>
                      <a:pt x="25026" y="18917"/>
                      <a:pt x="25016" y="18946"/>
                      <a:pt x="25004" y="18973"/>
                    </a:cubicBezTo>
                    <a:cubicBezTo>
                      <a:pt x="24695" y="19597"/>
                      <a:pt x="24401" y="20203"/>
                      <a:pt x="24048" y="20808"/>
                    </a:cubicBezTo>
                    <a:cubicBezTo>
                      <a:pt x="24070" y="20786"/>
                      <a:pt x="24070" y="20786"/>
                      <a:pt x="24091" y="20764"/>
                    </a:cubicBezTo>
                    <a:lnTo>
                      <a:pt x="24091" y="20764"/>
                    </a:lnTo>
                    <a:cubicBezTo>
                      <a:pt x="23746" y="21303"/>
                      <a:pt x="23402" y="21822"/>
                      <a:pt x="23015" y="22319"/>
                    </a:cubicBezTo>
                    <a:lnTo>
                      <a:pt x="23037" y="22319"/>
                    </a:lnTo>
                    <a:cubicBezTo>
                      <a:pt x="22740" y="22680"/>
                      <a:pt x="22444" y="23041"/>
                      <a:pt x="22128" y="23382"/>
                    </a:cubicBezTo>
                    <a:cubicBezTo>
                      <a:pt x="22133" y="23375"/>
                      <a:pt x="22134" y="23364"/>
                      <a:pt x="22133" y="23355"/>
                    </a:cubicBezTo>
                    <a:lnTo>
                      <a:pt x="22133" y="23355"/>
                    </a:lnTo>
                    <a:cubicBezTo>
                      <a:pt x="21853" y="23615"/>
                      <a:pt x="21553" y="23896"/>
                      <a:pt x="21251" y="24135"/>
                    </a:cubicBezTo>
                    <a:cubicBezTo>
                      <a:pt x="20907" y="24394"/>
                      <a:pt x="20562" y="24610"/>
                      <a:pt x="20196" y="24826"/>
                    </a:cubicBezTo>
                    <a:cubicBezTo>
                      <a:pt x="19744" y="25042"/>
                      <a:pt x="19314" y="25235"/>
                      <a:pt x="18864" y="25431"/>
                    </a:cubicBezTo>
                    <a:cubicBezTo>
                      <a:pt x="18476" y="25582"/>
                      <a:pt x="18067" y="25712"/>
                      <a:pt x="17637" y="25862"/>
                    </a:cubicBezTo>
                    <a:cubicBezTo>
                      <a:pt x="17229" y="25970"/>
                      <a:pt x="16799" y="26057"/>
                      <a:pt x="16368" y="26143"/>
                    </a:cubicBezTo>
                    <a:cubicBezTo>
                      <a:pt x="16024" y="26208"/>
                      <a:pt x="15680" y="26208"/>
                      <a:pt x="15336" y="26229"/>
                    </a:cubicBezTo>
                    <a:cubicBezTo>
                      <a:pt x="14862" y="26187"/>
                      <a:pt x="14389" y="26143"/>
                      <a:pt x="13917" y="26079"/>
                    </a:cubicBezTo>
                    <a:cubicBezTo>
                      <a:pt x="13550" y="26014"/>
                      <a:pt x="13229" y="25948"/>
                      <a:pt x="12884" y="25862"/>
                    </a:cubicBezTo>
                    <a:cubicBezTo>
                      <a:pt x="12711" y="25798"/>
                      <a:pt x="12517" y="25754"/>
                      <a:pt x="12346" y="25690"/>
                    </a:cubicBezTo>
                    <a:cubicBezTo>
                      <a:pt x="12131" y="25582"/>
                      <a:pt x="11916" y="25495"/>
                      <a:pt x="11722" y="25387"/>
                    </a:cubicBezTo>
                    <a:lnTo>
                      <a:pt x="11722" y="25387"/>
                    </a:lnTo>
                    <a:cubicBezTo>
                      <a:pt x="11808" y="25452"/>
                      <a:pt x="11916" y="25518"/>
                      <a:pt x="12023" y="25582"/>
                    </a:cubicBezTo>
                    <a:cubicBezTo>
                      <a:pt x="11500" y="25286"/>
                      <a:pt x="11004" y="24947"/>
                      <a:pt x="10540" y="24566"/>
                    </a:cubicBezTo>
                    <a:lnTo>
                      <a:pt x="10540" y="24566"/>
                    </a:lnTo>
                    <a:cubicBezTo>
                      <a:pt x="10626" y="24631"/>
                      <a:pt x="10712" y="24696"/>
                      <a:pt x="10818" y="24782"/>
                    </a:cubicBezTo>
                    <a:cubicBezTo>
                      <a:pt x="10604" y="24566"/>
                      <a:pt x="10367" y="24394"/>
                      <a:pt x="10152" y="24177"/>
                    </a:cubicBezTo>
                    <a:cubicBezTo>
                      <a:pt x="9474" y="23502"/>
                      <a:pt x="8835" y="22788"/>
                      <a:pt x="8237" y="22039"/>
                    </a:cubicBezTo>
                    <a:cubicBezTo>
                      <a:pt x="7871" y="21549"/>
                      <a:pt x="7524" y="21039"/>
                      <a:pt x="7197" y="20511"/>
                    </a:cubicBezTo>
                    <a:lnTo>
                      <a:pt x="7197" y="20511"/>
                    </a:lnTo>
                    <a:cubicBezTo>
                      <a:pt x="7243" y="20580"/>
                      <a:pt x="7289" y="20646"/>
                      <a:pt x="7334" y="20722"/>
                    </a:cubicBezTo>
                    <a:cubicBezTo>
                      <a:pt x="7140" y="20376"/>
                      <a:pt x="6968" y="20009"/>
                      <a:pt x="6796" y="19663"/>
                    </a:cubicBezTo>
                    <a:cubicBezTo>
                      <a:pt x="6602" y="19168"/>
                      <a:pt x="6388" y="18649"/>
                      <a:pt x="6236" y="18110"/>
                    </a:cubicBezTo>
                    <a:cubicBezTo>
                      <a:pt x="6108" y="17613"/>
                      <a:pt x="6022" y="17094"/>
                      <a:pt x="5914" y="16597"/>
                    </a:cubicBezTo>
                    <a:cubicBezTo>
                      <a:pt x="5892" y="16316"/>
                      <a:pt x="5892" y="16057"/>
                      <a:pt x="5872" y="15776"/>
                    </a:cubicBezTo>
                    <a:cubicBezTo>
                      <a:pt x="5892" y="15453"/>
                      <a:pt x="5892" y="15150"/>
                      <a:pt x="5936" y="14848"/>
                    </a:cubicBezTo>
                    <a:cubicBezTo>
                      <a:pt x="6000" y="14437"/>
                      <a:pt x="6086" y="14005"/>
                      <a:pt x="6172" y="13616"/>
                    </a:cubicBezTo>
                    <a:cubicBezTo>
                      <a:pt x="6312" y="13154"/>
                      <a:pt x="6453" y="12710"/>
                      <a:pt x="6629" y="12249"/>
                    </a:cubicBezTo>
                    <a:lnTo>
                      <a:pt x="6629" y="12249"/>
                    </a:lnTo>
                    <a:cubicBezTo>
                      <a:pt x="6607" y="12294"/>
                      <a:pt x="6584" y="12336"/>
                      <a:pt x="6559" y="12386"/>
                    </a:cubicBezTo>
                    <a:cubicBezTo>
                      <a:pt x="6591" y="12317"/>
                      <a:pt x="6623" y="12246"/>
                      <a:pt x="6655" y="12177"/>
                    </a:cubicBezTo>
                    <a:cubicBezTo>
                      <a:pt x="6659" y="12166"/>
                      <a:pt x="6661" y="12157"/>
                      <a:pt x="6665" y="12147"/>
                    </a:cubicBezTo>
                    <a:lnTo>
                      <a:pt x="6665" y="12147"/>
                    </a:lnTo>
                    <a:cubicBezTo>
                      <a:pt x="6664" y="12155"/>
                      <a:pt x="6661" y="12160"/>
                      <a:pt x="6660" y="12166"/>
                    </a:cubicBezTo>
                    <a:cubicBezTo>
                      <a:pt x="6945" y="11549"/>
                      <a:pt x="7221" y="10932"/>
                      <a:pt x="7547" y="10334"/>
                    </a:cubicBezTo>
                    <a:cubicBezTo>
                      <a:pt x="7849" y="9816"/>
                      <a:pt x="8193" y="9318"/>
                      <a:pt x="8559" y="8822"/>
                    </a:cubicBezTo>
                    <a:cubicBezTo>
                      <a:pt x="8645" y="8713"/>
                      <a:pt x="8731" y="8605"/>
                      <a:pt x="8817" y="8499"/>
                    </a:cubicBezTo>
                    <a:cubicBezTo>
                      <a:pt x="9239" y="8097"/>
                      <a:pt x="9660" y="7715"/>
                      <a:pt x="10100" y="7335"/>
                    </a:cubicBezTo>
                    <a:cubicBezTo>
                      <a:pt x="10117" y="7326"/>
                      <a:pt x="10135" y="7319"/>
                      <a:pt x="10152" y="7310"/>
                    </a:cubicBezTo>
                    <a:cubicBezTo>
                      <a:pt x="10194" y="7245"/>
                      <a:pt x="10260" y="7202"/>
                      <a:pt x="10302" y="7159"/>
                    </a:cubicBezTo>
                    <a:lnTo>
                      <a:pt x="10302" y="7159"/>
                    </a:lnTo>
                    <a:cubicBezTo>
                      <a:pt x="10285" y="7190"/>
                      <a:pt x="10262" y="7218"/>
                      <a:pt x="10234" y="7240"/>
                    </a:cubicBezTo>
                    <a:cubicBezTo>
                      <a:pt x="10500" y="7059"/>
                      <a:pt x="10798" y="6877"/>
                      <a:pt x="11079" y="6696"/>
                    </a:cubicBezTo>
                    <a:lnTo>
                      <a:pt x="11079" y="6696"/>
                    </a:lnTo>
                    <a:cubicBezTo>
                      <a:pt x="11078" y="6698"/>
                      <a:pt x="11076" y="6702"/>
                      <a:pt x="11076" y="6706"/>
                    </a:cubicBezTo>
                    <a:cubicBezTo>
                      <a:pt x="11343" y="6561"/>
                      <a:pt x="11611" y="6418"/>
                      <a:pt x="11894" y="6273"/>
                    </a:cubicBezTo>
                    <a:cubicBezTo>
                      <a:pt x="11897" y="6272"/>
                      <a:pt x="11899" y="6272"/>
                      <a:pt x="11902" y="6269"/>
                    </a:cubicBezTo>
                    <a:cubicBezTo>
                      <a:pt x="11914" y="6264"/>
                      <a:pt x="11925" y="6258"/>
                      <a:pt x="11938" y="6252"/>
                    </a:cubicBezTo>
                    <a:lnTo>
                      <a:pt x="11938" y="6252"/>
                    </a:lnTo>
                    <a:cubicBezTo>
                      <a:pt x="11937" y="6254"/>
                      <a:pt x="11935" y="6254"/>
                      <a:pt x="11934" y="6255"/>
                    </a:cubicBezTo>
                    <a:cubicBezTo>
                      <a:pt x="12096" y="6178"/>
                      <a:pt x="12274" y="6118"/>
                      <a:pt x="12454" y="6058"/>
                    </a:cubicBezTo>
                    <a:cubicBezTo>
                      <a:pt x="12562" y="6036"/>
                      <a:pt x="12691" y="6014"/>
                      <a:pt x="12798" y="5993"/>
                    </a:cubicBezTo>
                    <a:cubicBezTo>
                      <a:pt x="13401" y="5906"/>
                      <a:pt x="14003" y="5884"/>
                      <a:pt x="14583" y="5862"/>
                    </a:cubicBezTo>
                    <a:cubicBezTo>
                      <a:pt x="14733" y="5884"/>
                      <a:pt x="14884" y="5895"/>
                      <a:pt x="15035" y="5895"/>
                    </a:cubicBezTo>
                    <a:cubicBezTo>
                      <a:pt x="15186" y="5895"/>
                      <a:pt x="15337" y="5884"/>
                      <a:pt x="15486" y="5862"/>
                    </a:cubicBezTo>
                    <a:lnTo>
                      <a:pt x="16412" y="5862"/>
                    </a:lnTo>
                    <a:cubicBezTo>
                      <a:pt x="16648" y="5862"/>
                      <a:pt x="16863" y="5862"/>
                      <a:pt x="17100" y="5884"/>
                    </a:cubicBezTo>
                    <a:cubicBezTo>
                      <a:pt x="17150" y="5888"/>
                      <a:pt x="17199" y="5890"/>
                      <a:pt x="17247" y="5890"/>
                    </a:cubicBezTo>
                    <a:cubicBezTo>
                      <a:pt x="17471" y="5890"/>
                      <a:pt x="17683" y="5851"/>
                      <a:pt x="17895" y="5798"/>
                    </a:cubicBezTo>
                    <a:close/>
                    <a:moveTo>
                      <a:pt x="16484" y="1"/>
                    </a:moveTo>
                    <a:cubicBezTo>
                      <a:pt x="15797" y="1"/>
                      <a:pt x="15118" y="107"/>
                      <a:pt x="14497" y="355"/>
                    </a:cubicBezTo>
                    <a:lnTo>
                      <a:pt x="14389" y="355"/>
                    </a:lnTo>
                    <a:cubicBezTo>
                      <a:pt x="13121" y="355"/>
                      <a:pt x="11830" y="462"/>
                      <a:pt x="10604" y="852"/>
                    </a:cubicBezTo>
                    <a:cubicBezTo>
                      <a:pt x="9399" y="1219"/>
                      <a:pt x="8238" y="1889"/>
                      <a:pt x="7206" y="2602"/>
                    </a:cubicBezTo>
                    <a:cubicBezTo>
                      <a:pt x="5656" y="3681"/>
                      <a:pt x="4387" y="5064"/>
                      <a:pt x="3355" y="6619"/>
                    </a:cubicBezTo>
                    <a:cubicBezTo>
                      <a:pt x="2108" y="8476"/>
                      <a:pt x="1225" y="10614"/>
                      <a:pt x="687" y="12774"/>
                    </a:cubicBezTo>
                    <a:cubicBezTo>
                      <a:pt x="0" y="15581"/>
                      <a:pt x="409" y="18648"/>
                      <a:pt x="1505" y="21305"/>
                    </a:cubicBezTo>
                    <a:cubicBezTo>
                      <a:pt x="2494" y="23680"/>
                      <a:pt x="3958" y="25776"/>
                      <a:pt x="5764" y="27589"/>
                    </a:cubicBezTo>
                    <a:cubicBezTo>
                      <a:pt x="7398" y="29209"/>
                      <a:pt x="9207" y="30634"/>
                      <a:pt x="11464" y="31217"/>
                    </a:cubicBezTo>
                    <a:cubicBezTo>
                      <a:pt x="12863" y="31564"/>
                      <a:pt x="14217" y="31714"/>
                      <a:pt x="15638" y="31714"/>
                    </a:cubicBezTo>
                    <a:lnTo>
                      <a:pt x="16153" y="31714"/>
                    </a:lnTo>
                    <a:cubicBezTo>
                      <a:pt x="18089" y="31672"/>
                      <a:pt x="20024" y="30937"/>
                      <a:pt x="21789" y="30181"/>
                    </a:cubicBezTo>
                    <a:cubicBezTo>
                      <a:pt x="23359" y="29512"/>
                      <a:pt x="24864" y="28474"/>
                      <a:pt x="26048" y="27244"/>
                    </a:cubicBezTo>
                    <a:cubicBezTo>
                      <a:pt x="27381" y="25861"/>
                      <a:pt x="28414" y="24284"/>
                      <a:pt x="29360" y="22600"/>
                    </a:cubicBezTo>
                    <a:cubicBezTo>
                      <a:pt x="30263" y="20980"/>
                      <a:pt x="31059" y="18949"/>
                      <a:pt x="31167" y="17093"/>
                    </a:cubicBezTo>
                    <a:cubicBezTo>
                      <a:pt x="31275" y="14825"/>
                      <a:pt x="30867" y="12535"/>
                      <a:pt x="30070" y="10397"/>
                    </a:cubicBezTo>
                    <a:cubicBezTo>
                      <a:pt x="29511" y="8907"/>
                      <a:pt x="28844" y="7416"/>
                      <a:pt x="27769" y="6228"/>
                    </a:cubicBezTo>
                    <a:cubicBezTo>
                      <a:pt x="26865" y="5214"/>
                      <a:pt x="25919" y="4285"/>
                      <a:pt x="24822" y="3485"/>
                    </a:cubicBezTo>
                    <a:cubicBezTo>
                      <a:pt x="22821" y="1996"/>
                      <a:pt x="20670" y="742"/>
                      <a:pt x="18197" y="203"/>
                    </a:cubicBezTo>
                    <a:cubicBezTo>
                      <a:pt x="17639" y="75"/>
                      <a:pt x="17058" y="1"/>
                      <a:pt x="16484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" name="Google Shape;391;p28"/>
            <p:cNvGrpSpPr/>
            <p:nvPr/>
          </p:nvGrpSpPr>
          <p:grpSpPr>
            <a:xfrm>
              <a:off x="780824" y="2812870"/>
              <a:ext cx="117860" cy="118513"/>
              <a:chOff x="36624" y="2327657"/>
              <a:chExt cx="117860" cy="118513"/>
            </a:xfrm>
          </p:grpSpPr>
          <p:sp>
            <p:nvSpPr>
              <p:cNvPr id="392" name="Google Shape;392;p28"/>
              <p:cNvSpPr/>
              <p:nvPr/>
            </p:nvSpPr>
            <p:spPr>
              <a:xfrm rot="1402590">
                <a:off x="60815" y="2352103"/>
                <a:ext cx="66065" cy="66325"/>
              </a:xfrm>
              <a:custGeom>
                <a:rect b="b" l="l" r="r" t="t"/>
                <a:pathLst>
                  <a:path extrusionOk="0" h="23237" w="23146">
                    <a:moveTo>
                      <a:pt x="10446" y="1"/>
                    </a:moveTo>
                    <a:cubicBezTo>
                      <a:pt x="10184" y="1"/>
                      <a:pt x="9922" y="13"/>
                      <a:pt x="9659" y="38"/>
                    </a:cubicBezTo>
                    <a:cubicBezTo>
                      <a:pt x="8348" y="169"/>
                      <a:pt x="7035" y="406"/>
                      <a:pt x="5851" y="1010"/>
                    </a:cubicBezTo>
                    <a:cubicBezTo>
                      <a:pt x="4561" y="1680"/>
                      <a:pt x="3250" y="2565"/>
                      <a:pt x="2366" y="3775"/>
                    </a:cubicBezTo>
                    <a:cubicBezTo>
                      <a:pt x="1657" y="4769"/>
                      <a:pt x="969" y="5805"/>
                      <a:pt x="625" y="6993"/>
                    </a:cubicBezTo>
                    <a:cubicBezTo>
                      <a:pt x="410" y="7727"/>
                      <a:pt x="281" y="8354"/>
                      <a:pt x="131" y="9109"/>
                    </a:cubicBezTo>
                    <a:cubicBezTo>
                      <a:pt x="1" y="9887"/>
                      <a:pt x="23" y="10773"/>
                      <a:pt x="44" y="11528"/>
                    </a:cubicBezTo>
                    <a:cubicBezTo>
                      <a:pt x="87" y="14467"/>
                      <a:pt x="1270" y="17294"/>
                      <a:pt x="2970" y="19650"/>
                    </a:cubicBezTo>
                    <a:cubicBezTo>
                      <a:pt x="3614" y="20514"/>
                      <a:pt x="4605" y="21377"/>
                      <a:pt x="5529" y="21897"/>
                    </a:cubicBezTo>
                    <a:cubicBezTo>
                      <a:pt x="6497" y="22436"/>
                      <a:pt x="7508" y="22955"/>
                      <a:pt x="8627" y="23105"/>
                    </a:cubicBezTo>
                    <a:cubicBezTo>
                      <a:pt x="9220" y="23191"/>
                      <a:pt x="9818" y="23235"/>
                      <a:pt x="10418" y="23236"/>
                    </a:cubicBezTo>
                    <a:cubicBezTo>
                      <a:pt x="11145" y="23235"/>
                      <a:pt x="11869" y="23169"/>
                      <a:pt x="12584" y="23040"/>
                    </a:cubicBezTo>
                    <a:cubicBezTo>
                      <a:pt x="14091" y="22780"/>
                      <a:pt x="15532" y="22046"/>
                      <a:pt x="16800" y="21225"/>
                    </a:cubicBezTo>
                    <a:cubicBezTo>
                      <a:pt x="16948" y="21130"/>
                      <a:pt x="17094" y="21029"/>
                      <a:pt x="17240" y="20923"/>
                    </a:cubicBezTo>
                    <a:cubicBezTo>
                      <a:pt x="17272" y="20909"/>
                      <a:pt x="17305" y="20894"/>
                      <a:pt x="17338" y="20880"/>
                    </a:cubicBezTo>
                    <a:cubicBezTo>
                      <a:pt x="18328" y="20425"/>
                      <a:pt x="19361" y="19734"/>
                      <a:pt x="20113" y="18957"/>
                    </a:cubicBezTo>
                    <a:cubicBezTo>
                      <a:pt x="20544" y="18482"/>
                      <a:pt x="20930" y="18051"/>
                      <a:pt x="21317" y="17554"/>
                    </a:cubicBezTo>
                    <a:cubicBezTo>
                      <a:pt x="21769" y="16971"/>
                      <a:pt x="22092" y="16300"/>
                      <a:pt x="22415" y="15653"/>
                    </a:cubicBezTo>
                    <a:cubicBezTo>
                      <a:pt x="22973" y="14487"/>
                      <a:pt x="23059" y="13126"/>
                      <a:pt x="23103" y="11852"/>
                    </a:cubicBezTo>
                    <a:cubicBezTo>
                      <a:pt x="23145" y="10621"/>
                      <a:pt x="22651" y="9390"/>
                      <a:pt x="22199" y="8288"/>
                    </a:cubicBezTo>
                    <a:cubicBezTo>
                      <a:pt x="21683" y="6993"/>
                      <a:pt x="20758" y="5849"/>
                      <a:pt x="19876" y="4790"/>
                    </a:cubicBezTo>
                    <a:cubicBezTo>
                      <a:pt x="18973" y="3732"/>
                      <a:pt x="17897" y="2760"/>
                      <a:pt x="16714" y="2026"/>
                    </a:cubicBezTo>
                    <a:cubicBezTo>
                      <a:pt x="14847" y="866"/>
                      <a:pt x="12670" y="1"/>
                      <a:pt x="10446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 rot="1402590">
                <a:off x="66921" y="2387976"/>
                <a:ext cx="36997" cy="32870"/>
              </a:xfrm>
              <a:custGeom>
                <a:rect b="b" l="l" r="r" t="t"/>
                <a:pathLst>
                  <a:path extrusionOk="0" h="11516" w="12962">
                    <a:moveTo>
                      <a:pt x="6537" y="0"/>
                    </a:moveTo>
                    <a:cubicBezTo>
                      <a:pt x="3598" y="0"/>
                      <a:pt x="625" y="1883"/>
                      <a:pt x="206" y="4994"/>
                    </a:cubicBezTo>
                    <a:cubicBezTo>
                      <a:pt x="1" y="6550"/>
                      <a:pt x="558" y="7977"/>
                      <a:pt x="1525" y="9118"/>
                    </a:cubicBezTo>
                    <a:cubicBezTo>
                      <a:pt x="2302" y="10350"/>
                      <a:pt x="3589" y="11312"/>
                      <a:pt x="5067" y="11473"/>
                    </a:cubicBezTo>
                    <a:cubicBezTo>
                      <a:pt x="5366" y="11501"/>
                      <a:pt x="5668" y="11515"/>
                      <a:pt x="5970" y="11515"/>
                    </a:cubicBezTo>
                    <a:cubicBezTo>
                      <a:pt x="5972" y="11515"/>
                      <a:pt x="5974" y="11515"/>
                      <a:pt x="5976" y="11515"/>
                    </a:cubicBezTo>
                    <a:cubicBezTo>
                      <a:pt x="7759" y="11515"/>
                      <a:pt x="9561" y="11006"/>
                      <a:pt x="10939" y="9789"/>
                    </a:cubicBezTo>
                    <a:cubicBezTo>
                      <a:pt x="11692" y="9119"/>
                      <a:pt x="12186" y="8406"/>
                      <a:pt x="12618" y="7478"/>
                    </a:cubicBezTo>
                    <a:cubicBezTo>
                      <a:pt x="12962" y="6679"/>
                      <a:pt x="12896" y="5793"/>
                      <a:pt x="12854" y="4952"/>
                    </a:cubicBezTo>
                    <a:cubicBezTo>
                      <a:pt x="12810" y="4563"/>
                      <a:pt x="12638" y="4131"/>
                      <a:pt x="12488" y="3764"/>
                    </a:cubicBezTo>
                    <a:cubicBezTo>
                      <a:pt x="12336" y="3397"/>
                      <a:pt x="12122" y="3007"/>
                      <a:pt x="11886" y="2704"/>
                    </a:cubicBezTo>
                    <a:cubicBezTo>
                      <a:pt x="11155" y="1840"/>
                      <a:pt x="10379" y="1171"/>
                      <a:pt x="9369" y="652"/>
                    </a:cubicBezTo>
                    <a:cubicBezTo>
                      <a:pt x="8492" y="209"/>
                      <a:pt x="7516" y="0"/>
                      <a:pt x="6537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8"/>
              <p:cNvSpPr/>
              <p:nvPr/>
            </p:nvSpPr>
            <p:spPr>
              <a:xfrm rot="1402590">
                <a:off x="50919" y="2341652"/>
                <a:ext cx="89271" cy="90524"/>
              </a:xfrm>
              <a:custGeom>
                <a:rect b="b" l="l" r="r" t="t"/>
                <a:pathLst>
                  <a:path extrusionOk="0" h="31715" w="31276">
                    <a:moveTo>
                      <a:pt x="17895" y="5798"/>
                    </a:moveTo>
                    <a:cubicBezTo>
                      <a:pt x="18219" y="5906"/>
                      <a:pt x="18519" y="6036"/>
                      <a:pt x="18821" y="6165"/>
                    </a:cubicBezTo>
                    <a:cubicBezTo>
                      <a:pt x="18691" y="6122"/>
                      <a:pt x="18584" y="6079"/>
                      <a:pt x="18477" y="6036"/>
                    </a:cubicBezTo>
                    <a:lnTo>
                      <a:pt x="18477" y="6036"/>
                    </a:lnTo>
                    <a:cubicBezTo>
                      <a:pt x="19014" y="6316"/>
                      <a:pt x="19531" y="6575"/>
                      <a:pt x="20046" y="6878"/>
                    </a:cubicBezTo>
                    <a:cubicBezTo>
                      <a:pt x="20606" y="7245"/>
                      <a:pt x="21166" y="7633"/>
                      <a:pt x="21725" y="8044"/>
                    </a:cubicBezTo>
                    <a:cubicBezTo>
                      <a:pt x="22177" y="8433"/>
                      <a:pt x="22585" y="8801"/>
                      <a:pt x="23015" y="9168"/>
                    </a:cubicBezTo>
                    <a:cubicBezTo>
                      <a:pt x="23209" y="9382"/>
                      <a:pt x="23402" y="9599"/>
                      <a:pt x="23596" y="9793"/>
                    </a:cubicBezTo>
                    <a:cubicBezTo>
                      <a:pt x="23720" y="9982"/>
                      <a:pt x="23856" y="10163"/>
                      <a:pt x="24004" y="10334"/>
                    </a:cubicBezTo>
                    <a:cubicBezTo>
                      <a:pt x="24242" y="10744"/>
                      <a:pt x="24456" y="11176"/>
                      <a:pt x="24672" y="11630"/>
                    </a:cubicBezTo>
                    <a:cubicBezTo>
                      <a:pt x="24844" y="12147"/>
                      <a:pt x="25016" y="12666"/>
                      <a:pt x="25188" y="13185"/>
                    </a:cubicBezTo>
                    <a:cubicBezTo>
                      <a:pt x="25424" y="14070"/>
                      <a:pt x="25618" y="14934"/>
                      <a:pt x="25726" y="15840"/>
                    </a:cubicBezTo>
                    <a:cubicBezTo>
                      <a:pt x="25704" y="15711"/>
                      <a:pt x="25682" y="15603"/>
                      <a:pt x="25662" y="15473"/>
                    </a:cubicBezTo>
                    <a:lnTo>
                      <a:pt x="25662" y="15473"/>
                    </a:lnTo>
                    <a:cubicBezTo>
                      <a:pt x="25682" y="15689"/>
                      <a:pt x="25682" y="15883"/>
                      <a:pt x="25704" y="16100"/>
                    </a:cubicBezTo>
                    <a:cubicBezTo>
                      <a:pt x="25682" y="16314"/>
                      <a:pt x="25682" y="16531"/>
                      <a:pt x="25662" y="16725"/>
                    </a:cubicBezTo>
                    <a:cubicBezTo>
                      <a:pt x="25671" y="16716"/>
                      <a:pt x="25679" y="16703"/>
                      <a:pt x="25681" y="16691"/>
                    </a:cubicBezTo>
                    <a:lnTo>
                      <a:pt x="25681" y="16691"/>
                    </a:lnTo>
                    <a:cubicBezTo>
                      <a:pt x="25617" y="17098"/>
                      <a:pt x="25531" y="17506"/>
                      <a:pt x="25424" y="17913"/>
                    </a:cubicBezTo>
                    <a:cubicBezTo>
                      <a:pt x="25438" y="17824"/>
                      <a:pt x="25456" y="17736"/>
                      <a:pt x="25480" y="17649"/>
                    </a:cubicBezTo>
                    <a:lnTo>
                      <a:pt x="25480" y="17649"/>
                    </a:lnTo>
                    <a:cubicBezTo>
                      <a:pt x="25367" y="18036"/>
                      <a:pt x="25237" y="18409"/>
                      <a:pt x="25090" y="18780"/>
                    </a:cubicBezTo>
                    <a:cubicBezTo>
                      <a:pt x="25102" y="18756"/>
                      <a:pt x="25112" y="18734"/>
                      <a:pt x="25124" y="18712"/>
                    </a:cubicBezTo>
                    <a:lnTo>
                      <a:pt x="25124" y="18712"/>
                    </a:lnTo>
                    <a:cubicBezTo>
                      <a:pt x="25110" y="18761"/>
                      <a:pt x="25089" y="18808"/>
                      <a:pt x="25063" y="18853"/>
                    </a:cubicBezTo>
                    <a:lnTo>
                      <a:pt x="25058" y="18863"/>
                    </a:lnTo>
                    <a:cubicBezTo>
                      <a:pt x="25060" y="18860"/>
                      <a:pt x="25061" y="18857"/>
                      <a:pt x="25062" y="18853"/>
                    </a:cubicBezTo>
                    <a:lnTo>
                      <a:pt x="25062" y="18853"/>
                    </a:lnTo>
                    <a:cubicBezTo>
                      <a:pt x="25056" y="18865"/>
                      <a:pt x="25047" y="18875"/>
                      <a:pt x="25037" y="18885"/>
                    </a:cubicBezTo>
                    <a:cubicBezTo>
                      <a:pt x="25026" y="18917"/>
                      <a:pt x="25016" y="18946"/>
                      <a:pt x="25004" y="18973"/>
                    </a:cubicBezTo>
                    <a:cubicBezTo>
                      <a:pt x="24695" y="19597"/>
                      <a:pt x="24401" y="20203"/>
                      <a:pt x="24048" y="20808"/>
                    </a:cubicBezTo>
                    <a:cubicBezTo>
                      <a:pt x="24070" y="20786"/>
                      <a:pt x="24070" y="20786"/>
                      <a:pt x="24091" y="20764"/>
                    </a:cubicBezTo>
                    <a:lnTo>
                      <a:pt x="24091" y="20764"/>
                    </a:lnTo>
                    <a:cubicBezTo>
                      <a:pt x="23746" y="21303"/>
                      <a:pt x="23402" y="21822"/>
                      <a:pt x="23015" y="22319"/>
                    </a:cubicBezTo>
                    <a:lnTo>
                      <a:pt x="23037" y="22319"/>
                    </a:lnTo>
                    <a:cubicBezTo>
                      <a:pt x="22740" y="22680"/>
                      <a:pt x="22444" y="23041"/>
                      <a:pt x="22128" y="23382"/>
                    </a:cubicBezTo>
                    <a:cubicBezTo>
                      <a:pt x="22133" y="23375"/>
                      <a:pt x="22134" y="23364"/>
                      <a:pt x="22133" y="23355"/>
                    </a:cubicBezTo>
                    <a:lnTo>
                      <a:pt x="22133" y="23355"/>
                    </a:lnTo>
                    <a:cubicBezTo>
                      <a:pt x="21853" y="23615"/>
                      <a:pt x="21553" y="23896"/>
                      <a:pt x="21251" y="24135"/>
                    </a:cubicBezTo>
                    <a:cubicBezTo>
                      <a:pt x="20907" y="24394"/>
                      <a:pt x="20562" y="24610"/>
                      <a:pt x="20196" y="24826"/>
                    </a:cubicBezTo>
                    <a:cubicBezTo>
                      <a:pt x="19744" y="25042"/>
                      <a:pt x="19314" y="25235"/>
                      <a:pt x="18864" y="25431"/>
                    </a:cubicBezTo>
                    <a:cubicBezTo>
                      <a:pt x="18476" y="25582"/>
                      <a:pt x="18067" y="25712"/>
                      <a:pt x="17637" y="25862"/>
                    </a:cubicBezTo>
                    <a:cubicBezTo>
                      <a:pt x="17229" y="25970"/>
                      <a:pt x="16799" y="26057"/>
                      <a:pt x="16368" y="26143"/>
                    </a:cubicBezTo>
                    <a:cubicBezTo>
                      <a:pt x="16024" y="26208"/>
                      <a:pt x="15680" y="26208"/>
                      <a:pt x="15336" y="26229"/>
                    </a:cubicBezTo>
                    <a:cubicBezTo>
                      <a:pt x="14862" y="26187"/>
                      <a:pt x="14389" y="26143"/>
                      <a:pt x="13917" y="26079"/>
                    </a:cubicBezTo>
                    <a:cubicBezTo>
                      <a:pt x="13550" y="26014"/>
                      <a:pt x="13229" y="25948"/>
                      <a:pt x="12884" y="25862"/>
                    </a:cubicBezTo>
                    <a:cubicBezTo>
                      <a:pt x="12711" y="25798"/>
                      <a:pt x="12517" y="25754"/>
                      <a:pt x="12346" y="25690"/>
                    </a:cubicBezTo>
                    <a:cubicBezTo>
                      <a:pt x="12131" y="25582"/>
                      <a:pt x="11916" y="25495"/>
                      <a:pt x="11722" y="25387"/>
                    </a:cubicBezTo>
                    <a:lnTo>
                      <a:pt x="11722" y="25387"/>
                    </a:lnTo>
                    <a:cubicBezTo>
                      <a:pt x="11808" y="25452"/>
                      <a:pt x="11916" y="25518"/>
                      <a:pt x="12023" y="25582"/>
                    </a:cubicBezTo>
                    <a:cubicBezTo>
                      <a:pt x="11500" y="25286"/>
                      <a:pt x="11004" y="24947"/>
                      <a:pt x="10540" y="24566"/>
                    </a:cubicBezTo>
                    <a:lnTo>
                      <a:pt x="10540" y="24566"/>
                    </a:lnTo>
                    <a:cubicBezTo>
                      <a:pt x="10626" y="24631"/>
                      <a:pt x="10712" y="24696"/>
                      <a:pt x="10818" y="24782"/>
                    </a:cubicBezTo>
                    <a:cubicBezTo>
                      <a:pt x="10604" y="24566"/>
                      <a:pt x="10367" y="24394"/>
                      <a:pt x="10152" y="24177"/>
                    </a:cubicBezTo>
                    <a:cubicBezTo>
                      <a:pt x="9474" y="23502"/>
                      <a:pt x="8835" y="22788"/>
                      <a:pt x="8237" y="22039"/>
                    </a:cubicBezTo>
                    <a:cubicBezTo>
                      <a:pt x="7871" y="21549"/>
                      <a:pt x="7524" y="21039"/>
                      <a:pt x="7197" y="20511"/>
                    </a:cubicBezTo>
                    <a:lnTo>
                      <a:pt x="7197" y="20511"/>
                    </a:lnTo>
                    <a:cubicBezTo>
                      <a:pt x="7243" y="20580"/>
                      <a:pt x="7289" y="20646"/>
                      <a:pt x="7334" y="20722"/>
                    </a:cubicBezTo>
                    <a:cubicBezTo>
                      <a:pt x="7140" y="20376"/>
                      <a:pt x="6968" y="20009"/>
                      <a:pt x="6796" y="19663"/>
                    </a:cubicBezTo>
                    <a:cubicBezTo>
                      <a:pt x="6602" y="19168"/>
                      <a:pt x="6388" y="18649"/>
                      <a:pt x="6236" y="18110"/>
                    </a:cubicBezTo>
                    <a:cubicBezTo>
                      <a:pt x="6108" y="17613"/>
                      <a:pt x="6022" y="17094"/>
                      <a:pt x="5914" y="16597"/>
                    </a:cubicBezTo>
                    <a:cubicBezTo>
                      <a:pt x="5892" y="16316"/>
                      <a:pt x="5892" y="16057"/>
                      <a:pt x="5872" y="15776"/>
                    </a:cubicBezTo>
                    <a:cubicBezTo>
                      <a:pt x="5892" y="15453"/>
                      <a:pt x="5892" y="15150"/>
                      <a:pt x="5936" y="14848"/>
                    </a:cubicBezTo>
                    <a:cubicBezTo>
                      <a:pt x="6000" y="14437"/>
                      <a:pt x="6086" y="14005"/>
                      <a:pt x="6172" y="13616"/>
                    </a:cubicBezTo>
                    <a:cubicBezTo>
                      <a:pt x="6312" y="13154"/>
                      <a:pt x="6453" y="12710"/>
                      <a:pt x="6629" y="12249"/>
                    </a:cubicBezTo>
                    <a:lnTo>
                      <a:pt x="6629" y="12249"/>
                    </a:lnTo>
                    <a:cubicBezTo>
                      <a:pt x="6607" y="12294"/>
                      <a:pt x="6584" y="12336"/>
                      <a:pt x="6559" y="12386"/>
                    </a:cubicBezTo>
                    <a:cubicBezTo>
                      <a:pt x="6591" y="12317"/>
                      <a:pt x="6623" y="12246"/>
                      <a:pt x="6655" y="12177"/>
                    </a:cubicBezTo>
                    <a:cubicBezTo>
                      <a:pt x="6659" y="12166"/>
                      <a:pt x="6661" y="12157"/>
                      <a:pt x="6665" y="12147"/>
                    </a:cubicBezTo>
                    <a:lnTo>
                      <a:pt x="6665" y="12147"/>
                    </a:lnTo>
                    <a:cubicBezTo>
                      <a:pt x="6664" y="12155"/>
                      <a:pt x="6661" y="12160"/>
                      <a:pt x="6660" y="12166"/>
                    </a:cubicBezTo>
                    <a:cubicBezTo>
                      <a:pt x="6945" y="11549"/>
                      <a:pt x="7221" y="10932"/>
                      <a:pt x="7547" y="10334"/>
                    </a:cubicBezTo>
                    <a:cubicBezTo>
                      <a:pt x="7849" y="9816"/>
                      <a:pt x="8193" y="9318"/>
                      <a:pt x="8559" y="8822"/>
                    </a:cubicBezTo>
                    <a:cubicBezTo>
                      <a:pt x="8645" y="8713"/>
                      <a:pt x="8731" y="8605"/>
                      <a:pt x="8817" y="8499"/>
                    </a:cubicBezTo>
                    <a:cubicBezTo>
                      <a:pt x="9239" y="8097"/>
                      <a:pt x="9660" y="7715"/>
                      <a:pt x="10100" y="7335"/>
                    </a:cubicBezTo>
                    <a:cubicBezTo>
                      <a:pt x="10117" y="7326"/>
                      <a:pt x="10135" y="7319"/>
                      <a:pt x="10152" y="7310"/>
                    </a:cubicBezTo>
                    <a:cubicBezTo>
                      <a:pt x="10194" y="7245"/>
                      <a:pt x="10260" y="7202"/>
                      <a:pt x="10302" y="7159"/>
                    </a:cubicBezTo>
                    <a:lnTo>
                      <a:pt x="10302" y="7159"/>
                    </a:lnTo>
                    <a:cubicBezTo>
                      <a:pt x="10285" y="7190"/>
                      <a:pt x="10262" y="7218"/>
                      <a:pt x="10234" y="7240"/>
                    </a:cubicBezTo>
                    <a:cubicBezTo>
                      <a:pt x="10500" y="7059"/>
                      <a:pt x="10798" y="6877"/>
                      <a:pt x="11079" y="6696"/>
                    </a:cubicBezTo>
                    <a:lnTo>
                      <a:pt x="11079" y="6696"/>
                    </a:lnTo>
                    <a:cubicBezTo>
                      <a:pt x="11078" y="6698"/>
                      <a:pt x="11076" y="6702"/>
                      <a:pt x="11076" y="6706"/>
                    </a:cubicBezTo>
                    <a:cubicBezTo>
                      <a:pt x="11343" y="6561"/>
                      <a:pt x="11611" y="6418"/>
                      <a:pt x="11894" y="6273"/>
                    </a:cubicBezTo>
                    <a:cubicBezTo>
                      <a:pt x="11897" y="6272"/>
                      <a:pt x="11899" y="6272"/>
                      <a:pt x="11902" y="6269"/>
                    </a:cubicBezTo>
                    <a:cubicBezTo>
                      <a:pt x="11914" y="6264"/>
                      <a:pt x="11925" y="6258"/>
                      <a:pt x="11938" y="6252"/>
                    </a:cubicBezTo>
                    <a:lnTo>
                      <a:pt x="11938" y="6252"/>
                    </a:lnTo>
                    <a:cubicBezTo>
                      <a:pt x="11937" y="6254"/>
                      <a:pt x="11935" y="6254"/>
                      <a:pt x="11934" y="6255"/>
                    </a:cubicBezTo>
                    <a:cubicBezTo>
                      <a:pt x="12096" y="6178"/>
                      <a:pt x="12274" y="6118"/>
                      <a:pt x="12454" y="6058"/>
                    </a:cubicBezTo>
                    <a:cubicBezTo>
                      <a:pt x="12562" y="6036"/>
                      <a:pt x="12691" y="6014"/>
                      <a:pt x="12798" y="5993"/>
                    </a:cubicBezTo>
                    <a:cubicBezTo>
                      <a:pt x="13401" y="5906"/>
                      <a:pt x="14003" y="5884"/>
                      <a:pt x="14583" y="5862"/>
                    </a:cubicBezTo>
                    <a:cubicBezTo>
                      <a:pt x="14733" y="5884"/>
                      <a:pt x="14884" y="5895"/>
                      <a:pt x="15035" y="5895"/>
                    </a:cubicBezTo>
                    <a:cubicBezTo>
                      <a:pt x="15186" y="5895"/>
                      <a:pt x="15337" y="5884"/>
                      <a:pt x="15486" y="5862"/>
                    </a:cubicBezTo>
                    <a:lnTo>
                      <a:pt x="16412" y="5862"/>
                    </a:lnTo>
                    <a:cubicBezTo>
                      <a:pt x="16648" y="5862"/>
                      <a:pt x="16863" y="5862"/>
                      <a:pt x="17100" y="5884"/>
                    </a:cubicBezTo>
                    <a:cubicBezTo>
                      <a:pt x="17150" y="5888"/>
                      <a:pt x="17199" y="5890"/>
                      <a:pt x="17247" y="5890"/>
                    </a:cubicBezTo>
                    <a:cubicBezTo>
                      <a:pt x="17471" y="5890"/>
                      <a:pt x="17683" y="5851"/>
                      <a:pt x="17895" y="5798"/>
                    </a:cubicBezTo>
                    <a:close/>
                    <a:moveTo>
                      <a:pt x="16484" y="1"/>
                    </a:moveTo>
                    <a:cubicBezTo>
                      <a:pt x="15797" y="1"/>
                      <a:pt x="15118" y="107"/>
                      <a:pt x="14497" y="355"/>
                    </a:cubicBezTo>
                    <a:lnTo>
                      <a:pt x="14389" y="355"/>
                    </a:lnTo>
                    <a:cubicBezTo>
                      <a:pt x="13121" y="355"/>
                      <a:pt x="11830" y="462"/>
                      <a:pt x="10604" y="852"/>
                    </a:cubicBezTo>
                    <a:cubicBezTo>
                      <a:pt x="9399" y="1219"/>
                      <a:pt x="8238" y="1889"/>
                      <a:pt x="7206" y="2602"/>
                    </a:cubicBezTo>
                    <a:cubicBezTo>
                      <a:pt x="5656" y="3681"/>
                      <a:pt x="4387" y="5064"/>
                      <a:pt x="3355" y="6619"/>
                    </a:cubicBezTo>
                    <a:cubicBezTo>
                      <a:pt x="2108" y="8476"/>
                      <a:pt x="1225" y="10614"/>
                      <a:pt x="687" y="12774"/>
                    </a:cubicBezTo>
                    <a:cubicBezTo>
                      <a:pt x="0" y="15581"/>
                      <a:pt x="409" y="18648"/>
                      <a:pt x="1505" y="21305"/>
                    </a:cubicBezTo>
                    <a:cubicBezTo>
                      <a:pt x="2494" y="23680"/>
                      <a:pt x="3958" y="25776"/>
                      <a:pt x="5764" y="27589"/>
                    </a:cubicBezTo>
                    <a:cubicBezTo>
                      <a:pt x="7398" y="29209"/>
                      <a:pt x="9207" y="30634"/>
                      <a:pt x="11464" y="31217"/>
                    </a:cubicBezTo>
                    <a:cubicBezTo>
                      <a:pt x="12863" y="31564"/>
                      <a:pt x="14217" y="31714"/>
                      <a:pt x="15638" y="31714"/>
                    </a:cubicBezTo>
                    <a:lnTo>
                      <a:pt x="16153" y="31714"/>
                    </a:lnTo>
                    <a:cubicBezTo>
                      <a:pt x="18089" y="31672"/>
                      <a:pt x="20024" y="30937"/>
                      <a:pt x="21789" y="30181"/>
                    </a:cubicBezTo>
                    <a:cubicBezTo>
                      <a:pt x="23359" y="29512"/>
                      <a:pt x="24864" y="28474"/>
                      <a:pt x="26048" y="27244"/>
                    </a:cubicBezTo>
                    <a:cubicBezTo>
                      <a:pt x="27381" y="25861"/>
                      <a:pt x="28414" y="24284"/>
                      <a:pt x="29360" y="22600"/>
                    </a:cubicBezTo>
                    <a:cubicBezTo>
                      <a:pt x="30263" y="20980"/>
                      <a:pt x="31059" y="18949"/>
                      <a:pt x="31167" y="17093"/>
                    </a:cubicBezTo>
                    <a:cubicBezTo>
                      <a:pt x="31275" y="14825"/>
                      <a:pt x="30867" y="12535"/>
                      <a:pt x="30070" y="10397"/>
                    </a:cubicBezTo>
                    <a:cubicBezTo>
                      <a:pt x="29511" y="8907"/>
                      <a:pt x="28844" y="7416"/>
                      <a:pt x="27769" y="6228"/>
                    </a:cubicBezTo>
                    <a:cubicBezTo>
                      <a:pt x="26865" y="5214"/>
                      <a:pt x="25919" y="4285"/>
                      <a:pt x="24822" y="3485"/>
                    </a:cubicBezTo>
                    <a:cubicBezTo>
                      <a:pt x="22821" y="1996"/>
                      <a:pt x="20670" y="742"/>
                      <a:pt x="18197" y="203"/>
                    </a:cubicBezTo>
                    <a:cubicBezTo>
                      <a:pt x="17639" y="75"/>
                      <a:pt x="17058" y="1"/>
                      <a:pt x="16484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5" name="Google Shape;395;p28"/>
          <p:cNvGrpSpPr/>
          <p:nvPr/>
        </p:nvGrpSpPr>
        <p:grpSpPr>
          <a:xfrm rot="678884">
            <a:off x="545343" y="1322043"/>
            <a:ext cx="781184" cy="775901"/>
            <a:chOff x="1115603" y="131007"/>
            <a:chExt cx="1665945" cy="1600974"/>
          </a:xfrm>
        </p:grpSpPr>
        <p:sp>
          <p:nvSpPr>
            <p:cNvPr id="396" name="Google Shape;396;p28"/>
            <p:cNvSpPr/>
            <p:nvPr/>
          </p:nvSpPr>
          <p:spPr>
            <a:xfrm rot="-4266073">
              <a:off x="2286913" y="1029625"/>
              <a:ext cx="150" cy="725"/>
            </a:xfrm>
            <a:custGeom>
              <a:rect b="b" l="l" r="r" t="t"/>
              <a:pathLst>
                <a:path extrusionOk="0" h="29" w="6"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lnTo>
                    <a:pt x="6" y="1"/>
                  </a:lnTo>
                  <a:cubicBezTo>
                    <a:pt x="6" y="1"/>
                    <a:pt x="6" y="1"/>
                    <a:pt x="6" y="1"/>
                  </a:cubicBezTo>
                  <a:close/>
                  <a:moveTo>
                    <a:pt x="6" y="1"/>
                  </a:moveTo>
                  <a:cubicBezTo>
                    <a:pt x="6" y="2"/>
                    <a:pt x="5" y="3"/>
                    <a:pt x="5" y="4"/>
                  </a:cubicBezTo>
                  <a:cubicBezTo>
                    <a:pt x="4" y="12"/>
                    <a:pt x="3" y="20"/>
                    <a:pt x="1" y="28"/>
                  </a:cubicBezTo>
                  <a:cubicBezTo>
                    <a:pt x="3" y="20"/>
                    <a:pt x="5" y="9"/>
                    <a:pt x="6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 rot="-4266073">
              <a:off x="2612268" y="724582"/>
              <a:ext cx="300" cy="675"/>
            </a:xfrm>
            <a:custGeom>
              <a:rect b="b" l="l" r="r" t="t"/>
              <a:pathLst>
                <a:path extrusionOk="0" h="27" w="12">
                  <a:moveTo>
                    <a:pt x="11" y="1"/>
                  </a:moveTo>
                  <a:lnTo>
                    <a:pt x="11" y="1"/>
                  </a:lnTo>
                  <a:cubicBezTo>
                    <a:pt x="8" y="7"/>
                    <a:pt x="5" y="15"/>
                    <a:pt x="2" y="22"/>
                  </a:cubicBezTo>
                  <a:cubicBezTo>
                    <a:pt x="2" y="23"/>
                    <a:pt x="1" y="25"/>
                    <a:pt x="1" y="26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 rot="-4266073">
              <a:off x="2109556" y="980637"/>
              <a:ext cx="11700" cy="10125"/>
            </a:xfrm>
            <a:custGeom>
              <a:rect b="b" l="l" r="r" t="t"/>
              <a:pathLst>
                <a:path extrusionOk="0" h="405" w="468">
                  <a:moveTo>
                    <a:pt x="231" y="1"/>
                  </a:moveTo>
                  <a:cubicBezTo>
                    <a:pt x="192" y="1"/>
                    <a:pt x="153" y="12"/>
                    <a:pt x="119" y="36"/>
                  </a:cubicBezTo>
                  <a:cubicBezTo>
                    <a:pt x="30" y="98"/>
                    <a:pt x="0" y="229"/>
                    <a:pt x="67" y="318"/>
                  </a:cubicBezTo>
                  <a:cubicBezTo>
                    <a:pt x="109" y="373"/>
                    <a:pt x="172" y="405"/>
                    <a:pt x="237" y="405"/>
                  </a:cubicBezTo>
                  <a:cubicBezTo>
                    <a:pt x="275" y="405"/>
                    <a:pt x="314" y="394"/>
                    <a:pt x="349" y="369"/>
                  </a:cubicBezTo>
                  <a:cubicBezTo>
                    <a:pt x="437" y="308"/>
                    <a:pt x="467" y="176"/>
                    <a:pt x="401" y="88"/>
                  </a:cubicBezTo>
                  <a:cubicBezTo>
                    <a:pt x="359" y="32"/>
                    <a:pt x="295" y="1"/>
                    <a:pt x="23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 rot="-4266073">
              <a:off x="2244219" y="1011857"/>
              <a:ext cx="68176" cy="85201"/>
            </a:xfrm>
            <a:custGeom>
              <a:rect b="b" l="l" r="r" t="t"/>
              <a:pathLst>
                <a:path extrusionOk="0" h="3408" w="2727">
                  <a:moveTo>
                    <a:pt x="897" y="191"/>
                  </a:moveTo>
                  <a:cubicBezTo>
                    <a:pt x="898" y="194"/>
                    <a:pt x="898" y="197"/>
                    <a:pt x="898" y="201"/>
                  </a:cubicBezTo>
                  <a:lnTo>
                    <a:pt x="898" y="201"/>
                  </a:lnTo>
                  <a:cubicBezTo>
                    <a:pt x="898" y="197"/>
                    <a:pt x="898" y="194"/>
                    <a:pt x="897" y="191"/>
                  </a:cubicBezTo>
                  <a:close/>
                  <a:moveTo>
                    <a:pt x="504" y="551"/>
                  </a:moveTo>
                  <a:cubicBezTo>
                    <a:pt x="504" y="554"/>
                    <a:pt x="504" y="557"/>
                    <a:pt x="504" y="560"/>
                  </a:cubicBezTo>
                  <a:lnTo>
                    <a:pt x="504" y="560"/>
                  </a:lnTo>
                  <a:cubicBezTo>
                    <a:pt x="504" y="557"/>
                    <a:pt x="504" y="554"/>
                    <a:pt x="504" y="551"/>
                  </a:cubicBezTo>
                  <a:close/>
                  <a:moveTo>
                    <a:pt x="477" y="880"/>
                  </a:moveTo>
                  <a:cubicBezTo>
                    <a:pt x="477" y="880"/>
                    <a:pt x="477" y="880"/>
                    <a:pt x="477" y="880"/>
                  </a:cubicBezTo>
                  <a:cubicBezTo>
                    <a:pt x="477" y="880"/>
                    <a:pt x="477" y="880"/>
                    <a:pt x="477" y="880"/>
                  </a:cubicBezTo>
                  <a:close/>
                  <a:moveTo>
                    <a:pt x="698" y="1"/>
                  </a:moveTo>
                  <a:cubicBezTo>
                    <a:pt x="595" y="1"/>
                    <a:pt x="492" y="87"/>
                    <a:pt x="494" y="196"/>
                  </a:cubicBezTo>
                  <a:cubicBezTo>
                    <a:pt x="494" y="268"/>
                    <a:pt x="510" y="339"/>
                    <a:pt x="513" y="409"/>
                  </a:cubicBezTo>
                  <a:cubicBezTo>
                    <a:pt x="512" y="463"/>
                    <a:pt x="509" y="516"/>
                    <a:pt x="503" y="571"/>
                  </a:cubicBezTo>
                  <a:cubicBezTo>
                    <a:pt x="503" y="568"/>
                    <a:pt x="503" y="564"/>
                    <a:pt x="504" y="560"/>
                  </a:cubicBezTo>
                  <a:lnTo>
                    <a:pt x="504" y="560"/>
                  </a:lnTo>
                  <a:cubicBezTo>
                    <a:pt x="500" y="593"/>
                    <a:pt x="496" y="625"/>
                    <a:pt x="493" y="656"/>
                  </a:cubicBezTo>
                  <a:lnTo>
                    <a:pt x="497" y="630"/>
                  </a:lnTo>
                  <a:lnTo>
                    <a:pt x="497" y="630"/>
                  </a:lnTo>
                  <a:cubicBezTo>
                    <a:pt x="488" y="713"/>
                    <a:pt x="484" y="797"/>
                    <a:pt x="477" y="880"/>
                  </a:cubicBezTo>
                  <a:lnTo>
                    <a:pt x="477" y="880"/>
                  </a:lnTo>
                  <a:cubicBezTo>
                    <a:pt x="477" y="878"/>
                    <a:pt x="478" y="876"/>
                    <a:pt x="478" y="874"/>
                  </a:cubicBezTo>
                  <a:lnTo>
                    <a:pt x="478" y="874"/>
                  </a:lnTo>
                  <a:cubicBezTo>
                    <a:pt x="478" y="878"/>
                    <a:pt x="477" y="882"/>
                    <a:pt x="477" y="885"/>
                  </a:cubicBezTo>
                  <a:lnTo>
                    <a:pt x="476" y="900"/>
                  </a:lnTo>
                  <a:lnTo>
                    <a:pt x="476" y="895"/>
                  </a:lnTo>
                  <a:cubicBezTo>
                    <a:pt x="473" y="922"/>
                    <a:pt x="469" y="950"/>
                    <a:pt x="464" y="978"/>
                  </a:cubicBezTo>
                  <a:cubicBezTo>
                    <a:pt x="417" y="1004"/>
                    <a:pt x="381" y="1045"/>
                    <a:pt x="360" y="1093"/>
                  </a:cubicBezTo>
                  <a:cubicBezTo>
                    <a:pt x="335" y="1144"/>
                    <a:pt x="316" y="1195"/>
                    <a:pt x="302" y="1249"/>
                  </a:cubicBezTo>
                  <a:cubicBezTo>
                    <a:pt x="275" y="1332"/>
                    <a:pt x="251" y="1417"/>
                    <a:pt x="232" y="1501"/>
                  </a:cubicBezTo>
                  <a:cubicBezTo>
                    <a:pt x="201" y="1594"/>
                    <a:pt x="174" y="1687"/>
                    <a:pt x="149" y="1781"/>
                  </a:cubicBezTo>
                  <a:cubicBezTo>
                    <a:pt x="116" y="1898"/>
                    <a:pt x="89" y="2016"/>
                    <a:pt x="70" y="2137"/>
                  </a:cubicBezTo>
                  <a:cubicBezTo>
                    <a:pt x="30" y="2361"/>
                    <a:pt x="1" y="2606"/>
                    <a:pt x="57" y="2831"/>
                  </a:cubicBezTo>
                  <a:cubicBezTo>
                    <a:pt x="78" y="2914"/>
                    <a:pt x="99" y="3001"/>
                    <a:pt x="152" y="3070"/>
                  </a:cubicBezTo>
                  <a:cubicBezTo>
                    <a:pt x="159" y="3082"/>
                    <a:pt x="169" y="3092"/>
                    <a:pt x="179" y="3103"/>
                  </a:cubicBezTo>
                  <a:cubicBezTo>
                    <a:pt x="230" y="3155"/>
                    <a:pt x="286" y="3214"/>
                    <a:pt x="359" y="3237"/>
                  </a:cubicBezTo>
                  <a:cubicBezTo>
                    <a:pt x="386" y="3245"/>
                    <a:pt x="415" y="3249"/>
                    <a:pt x="444" y="3249"/>
                  </a:cubicBezTo>
                  <a:cubicBezTo>
                    <a:pt x="482" y="3249"/>
                    <a:pt x="520" y="3242"/>
                    <a:pt x="556" y="3227"/>
                  </a:cubicBezTo>
                  <a:cubicBezTo>
                    <a:pt x="582" y="3218"/>
                    <a:pt x="607" y="3205"/>
                    <a:pt x="629" y="3189"/>
                  </a:cubicBezTo>
                  <a:cubicBezTo>
                    <a:pt x="639" y="3199"/>
                    <a:pt x="649" y="3208"/>
                    <a:pt x="662" y="3216"/>
                  </a:cubicBezTo>
                  <a:cubicBezTo>
                    <a:pt x="690" y="3234"/>
                    <a:pt x="721" y="3247"/>
                    <a:pt x="753" y="3257"/>
                  </a:cubicBezTo>
                  <a:cubicBezTo>
                    <a:pt x="774" y="3280"/>
                    <a:pt x="797" y="3301"/>
                    <a:pt x="822" y="3321"/>
                  </a:cubicBezTo>
                  <a:cubicBezTo>
                    <a:pt x="874" y="3360"/>
                    <a:pt x="936" y="3376"/>
                    <a:pt x="1002" y="3380"/>
                  </a:cubicBezTo>
                  <a:cubicBezTo>
                    <a:pt x="1044" y="3399"/>
                    <a:pt x="1090" y="3407"/>
                    <a:pt x="1137" y="3407"/>
                  </a:cubicBezTo>
                  <a:cubicBezTo>
                    <a:pt x="1192" y="3407"/>
                    <a:pt x="1248" y="3395"/>
                    <a:pt x="1295" y="3374"/>
                  </a:cubicBezTo>
                  <a:cubicBezTo>
                    <a:pt x="1400" y="3328"/>
                    <a:pt x="1491" y="3257"/>
                    <a:pt x="1562" y="3168"/>
                  </a:cubicBezTo>
                  <a:cubicBezTo>
                    <a:pt x="1614" y="3106"/>
                    <a:pt x="1661" y="3039"/>
                    <a:pt x="1700" y="2969"/>
                  </a:cubicBezTo>
                  <a:cubicBezTo>
                    <a:pt x="1728" y="2950"/>
                    <a:pt x="1755" y="2930"/>
                    <a:pt x="1783" y="2906"/>
                  </a:cubicBezTo>
                  <a:cubicBezTo>
                    <a:pt x="1817" y="2877"/>
                    <a:pt x="1847" y="2844"/>
                    <a:pt x="1874" y="2807"/>
                  </a:cubicBezTo>
                  <a:cubicBezTo>
                    <a:pt x="1891" y="2786"/>
                    <a:pt x="1908" y="2763"/>
                    <a:pt x="1925" y="2739"/>
                  </a:cubicBezTo>
                  <a:cubicBezTo>
                    <a:pt x="1975" y="2688"/>
                    <a:pt x="2023" y="2632"/>
                    <a:pt x="2066" y="2574"/>
                  </a:cubicBezTo>
                  <a:cubicBezTo>
                    <a:pt x="2128" y="2491"/>
                    <a:pt x="2184" y="2405"/>
                    <a:pt x="2234" y="2314"/>
                  </a:cubicBezTo>
                  <a:cubicBezTo>
                    <a:pt x="2325" y="2139"/>
                    <a:pt x="2415" y="1959"/>
                    <a:pt x="2487" y="1775"/>
                  </a:cubicBezTo>
                  <a:cubicBezTo>
                    <a:pt x="2556" y="1590"/>
                    <a:pt x="2609" y="1399"/>
                    <a:pt x="2647" y="1204"/>
                  </a:cubicBezTo>
                  <a:cubicBezTo>
                    <a:pt x="2685" y="1020"/>
                    <a:pt x="2689" y="832"/>
                    <a:pt x="2707" y="646"/>
                  </a:cubicBezTo>
                  <a:cubicBezTo>
                    <a:pt x="2707" y="643"/>
                    <a:pt x="2708" y="640"/>
                    <a:pt x="2708" y="638"/>
                  </a:cubicBezTo>
                  <a:cubicBezTo>
                    <a:pt x="2727" y="527"/>
                    <a:pt x="2653" y="423"/>
                    <a:pt x="2542" y="404"/>
                  </a:cubicBezTo>
                  <a:cubicBezTo>
                    <a:pt x="2531" y="402"/>
                    <a:pt x="2519" y="401"/>
                    <a:pt x="2508" y="401"/>
                  </a:cubicBezTo>
                  <a:cubicBezTo>
                    <a:pt x="2411" y="401"/>
                    <a:pt x="2325" y="471"/>
                    <a:pt x="2308" y="570"/>
                  </a:cubicBezTo>
                  <a:cubicBezTo>
                    <a:pt x="2295" y="652"/>
                    <a:pt x="2273" y="737"/>
                    <a:pt x="2254" y="820"/>
                  </a:cubicBezTo>
                  <a:cubicBezTo>
                    <a:pt x="2226" y="948"/>
                    <a:pt x="2205" y="1078"/>
                    <a:pt x="2177" y="1203"/>
                  </a:cubicBezTo>
                  <a:cubicBezTo>
                    <a:pt x="2168" y="1236"/>
                    <a:pt x="2158" y="1268"/>
                    <a:pt x="2145" y="1299"/>
                  </a:cubicBezTo>
                  <a:cubicBezTo>
                    <a:pt x="2119" y="1369"/>
                    <a:pt x="2087" y="1437"/>
                    <a:pt x="2053" y="1503"/>
                  </a:cubicBezTo>
                  <a:cubicBezTo>
                    <a:pt x="2009" y="1578"/>
                    <a:pt x="1961" y="1653"/>
                    <a:pt x="1911" y="1724"/>
                  </a:cubicBezTo>
                  <a:cubicBezTo>
                    <a:pt x="1883" y="1758"/>
                    <a:pt x="1854" y="1790"/>
                    <a:pt x="1822" y="1822"/>
                  </a:cubicBezTo>
                  <a:cubicBezTo>
                    <a:pt x="1783" y="1859"/>
                    <a:pt x="1741" y="1894"/>
                    <a:pt x="1699" y="1926"/>
                  </a:cubicBezTo>
                  <a:cubicBezTo>
                    <a:pt x="1693" y="1931"/>
                    <a:pt x="1687" y="1935"/>
                    <a:pt x="1681" y="1940"/>
                  </a:cubicBezTo>
                  <a:lnTo>
                    <a:pt x="1673" y="1943"/>
                  </a:lnTo>
                  <a:cubicBezTo>
                    <a:pt x="1658" y="1950"/>
                    <a:pt x="1643" y="1955"/>
                    <a:pt x="1628" y="1959"/>
                  </a:cubicBezTo>
                  <a:cubicBezTo>
                    <a:pt x="1610" y="1963"/>
                    <a:pt x="1592" y="1968"/>
                    <a:pt x="1573" y="1971"/>
                  </a:cubicBezTo>
                  <a:cubicBezTo>
                    <a:pt x="1507" y="1980"/>
                    <a:pt x="1441" y="1988"/>
                    <a:pt x="1375" y="1992"/>
                  </a:cubicBezTo>
                  <a:cubicBezTo>
                    <a:pt x="1352" y="1989"/>
                    <a:pt x="1330" y="1985"/>
                    <a:pt x="1307" y="1980"/>
                  </a:cubicBezTo>
                  <a:cubicBezTo>
                    <a:pt x="1289" y="1975"/>
                    <a:pt x="1271" y="1970"/>
                    <a:pt x="1253" y="1964"/>
                  </a:cubicBezTo>
                  <a:lnTo>
                    <a:pt x="1253" y="1964"/>
                  </a:lnTo>
                  <a:cubicBezTo>
                    <a:pt x="1190" y="1937"/>
                    <a:pt x="1127" y="1907"/>
                    <a:pt x="1068" y="1873"/>
                  </a:cubicBezTo>
                  <a:cubicBezTo>
                    <a:pt x="1063" y="1871"/>
                    <a:pt x="1059" y="1867"/>
                    <a:pt x="1053" y="1864"/>
                  </a:cubicBezTo>
                  <a:cubicBezTo>
                    <a:pt x="1046" y="1858"/>
                    <a:pt x="1039" y="1852"/>
                    <a:pt x="1032" y="1846"/>
                  </a:cubicBezTo>
                  <a:cubicBezTo>
                    <a:pt x="1006" y="1818"/>
                    <a:pt x="982" y="1789"/>
                    <a:pt x="958" y="1759"/>
                  </a:cubicBezTo>
                  <a:cubicBezTo>
                    <a:pt x="948" y="1745"/>
                    <a:pt x="938" y="1730"/>
                    <a:pt x="930" y="1715"/>
                  </a:cubicBezTo>
                  <a:cubicBezTo>
                    <a:pt x="916" y="1691"/>
                    <a:pt x="904" y="1667"/>
                    <a:pt x="892" y="1642"/>
                  </a:cubicBezTo>
                  <a:cubicBezTo>
                    <a:pt x="878" y="1610"/>
                    <a:pt x="866" y="1576"/>
                    <a:pt x="855" y="1542"/>
                  </a:cubicBezTo>
                  <a:cubicBezTo>
                    <a:pt x="852" y="1528"/>
                    <a:pt x="849" y="1516"/>
                    <a:pt x="847" y="1502"/>
                  </a:cubicBezTo>
                  <a:cubicBezTo>
                    <a:pt x="843" y="1486"/>
                    <a:pt x="841" y="1470"/>
                    <a:pt x="840" y="1455"/>
                  </a:cubicBezTo>
                  <a:lnTo>
                    <a:pt x="840" y="1449"/>
                  </a:lnTo>
                  <a:cubicBezTo>
                    <a:pt x="839" y="1353"/>
                    <a:pt x="839" y="1258"/>
                    <a:pt x="847" y="1164"/>
                  </a:cubicBezTo>
                  <a:cubicBezTo>
                    <a:pt x="855" y="1090"/>
                    <a:pt x="870" y="1017"/>
                    <a:pt x="878" y="943"/>
                  </a:cubicBezTo>
                  <a:cubicBezTo>
                    <a:pt x="886" y="862"/>
                    <a:pt x="889" y="780"/>
                    <a:pt x="896" y="699"/>
                  </a:cubicBezTo>
                  <a:lnTo>
                    <a:pt x="896" y="699"/>
                  </a:lnTo>
                  <a:lnTo>
                    <a:pt x="895" y="707"/>
                  </a:lnTo>
                  <a:cubicBezTo>
                    <a:pt x="895" y="704"/>
                    <a:pt x="896" y="700"/>
                    <a:pt x="896" y="696"/>
                  </a:cubicBezTo>
                  <a:lnTo>
                    <a:pt x="897" y="685"/>
                  </a:lnTo>
                  <a:lnTo>
                    <a:pt x="897" y="685"/>
                  </a:lnTo>
                  <a:cubicBezTo>
                    <a:pt x="909" y="577"/>
                    <a:pt x="923" y="468"/>
                    <a:pt x="916" y="359"/>
                  </a:cubicBezTo>
                  <a:cubicBezTo>
                    <a:pt x="914" y="306"/>
                    <a:pt x="904" y="253"/>
                    <a:pt x="898" y="201"/>
                  </a:cubicBezTo>
                  <a:lnTo>
                    <a:pt x="898" y="201"/>
                  </a:lnTo>
                  <a:cubicBezTo>
                    <a:pt x="898" y="203"/>
                    <a:pt x="898" y="205"/>
                    <a:pt x="898" y="207"/>
                  </a:cubicBezTo>
                  <a:cubicBezTo>
                    <a:pt x="894" y="99"/>
                    <a:pt x="817" y="6"/>
                    <a:pt x="704" y="1"/>
                  </a:cubicBezTo>
                  <a:cubicBezTo>
                    <a:pt x="702" y="1"/>
                    <a:pt x="700" y="1"/>
                    <a:pt x="698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 rot="-4266073">
              <a:off x="2075578" y="981163"/>
              <a:ext cx="525" cy="400"/>
            </a:xfrm>
            <a:custGeom>
              <a:rect b="b" l="l" r="r" t="t"/>
              <a:pathLst>
                <a:path extrusionOk="0" h="16" w="21">
                  <a:moveTo>
                    <a:pt x="21" y="0"/>
                  </a:moveTo>
                  <a:lnTo>
                    <a:pt x="2" y="15"/>
                  </a:lnTo>
                  <a:lnTo>
                    <a:pt x="2" y="15"/>
                  </a:lnTo>
                  <a:cubicBezTo>
                    <a:pt x="3" y="14"/>
                    <a:pt x="5" y="13"/>
                    <a:pt x="6" y="13"/>
                  </a:cubicBezTo>
                  <a:cubicBezTo>
                    <a:pt x="11" y="9"/>
                    <a:pt x="16" y="4"/>
                    <a:pt x="21" y="0"/>
                  </a:cubicBezTo>
                  <a:close/>
                  <a:moveTo>
                    <a:pt x="2" y="15"/>
                  </a:moveTo>
                  <a:cubicBezTo>
                    <a:pt x="2" y="15"/>
                    <a:pt x="1" y="16"/>
                    <a:pt x="1" y="16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 rot="-4266073">
              <a:off x="1334017" y="262920"/>
              <a:ext cx="1221485" cy="1327211"/>
            </a:xfrm>
            <a:custGeom>
              <a:rect b="b" l="l" r="r" t="t"/>
              <a:pathLst>
                <a:path extrusionOk="0" h="53088" w="48859">
                  <a:moveTo>
                    <a:pt x="20508" y="7136"/>
                  </a:moveTo>
                  <a:lnTo>
                    <a:pt x="20508" y="7136"/>
                  </a:lnTo>
                  <a:cubicBezTo>
                    <a:pt x="20505" y="7137"/>
                    <a:pt x="20502" y="7140"/>
                    <a:pt x="20499" y="7142"/>
                  </a:cubicBezTo>
                  <a:cubicBezTo>
                    <a:pt x="20502" y="7140"/>
                    <a:pt x="20505" y="7138"/>
                    <a:pt x="20508" y="7136"/>
                  </a:cubicBezTo>
                  <a:close/>
                  <a:moveTo>
                    <a:pt x="14026" y="16739"/>
                  </a:moveTo>
                  <a:cubicBezTo>
                    <a:pt x="14025" y="16739"/>
                    <a:pt x="14025" y="16740"/>
                    <a:pt x="14025" y="16741"/>
                  </a:cubicBezTo>
                  <a:cubicBezTo>
                    <a:pt x="14025" y="16740"/>
                    <a:pt x="14026" y="16739"/>
                    <a:pt x="14026" y="16739"/>
                  </a:cubicBezTo>
                  <a:close/>
                  <a:moveTo>
                    <a:pt x="16430" y="17935"/>
                  </a:moveTo>
                  <a:cubicBezTo>
                    <a:pt x="16431" y="17937"/>
                    <a:pt x="16431" y="17940"/>
                    <a:pt x="16431" y="17942"/>
                  </a:cubicBezTo>
                  <a:cubicBezTo>
                    <a:pt x="16431" y="17940"/>
                    <a:pt x="16431" y="17937"/>
                    <a:pt x="16430" y="17935"/>
                  </a:cubicBezTo>
                  <a:close/>
                  <a:moveTo>
                    <a:pt x="16442" y="18234"/>
                  </a:moveTo>
                  <a:lnTo>
                    <a:pt x="16442" y="18234"/>
                  </a:lnTo>
                  <a:cubicBezTo>
                    <a:pt x="16442" y="18234"/>
                    <a:pt x="16442" y="18234"/>
                    <a:pt x="16442" y="18235"/>
                  </a:cubicBezTo>
                  <a:cubicBezTo>
                    <a:pt x="16442" y="18234"/>
                    <a:pt x="16442" y="18234"/>
                    <a:pt x="16442" y="18234"/>
                  </a:cubicBezTo>
                  <a:close/>
                  <a:moveTo>
                    <a:pt x="2932" y="21583"/>
                  </a:moveTo>
                  <a:cubicBezTo>
                    <a:pt x="2932" y="21584"/>
                    <a:pt x="2931" y="21584"/>
                    <a:pt x="2930" y="21585"/>
                  </a:cubicBezTo>
                  <a:cubicBezTo>
                    <a:pt x="2931" y="21584"/>
                    <a:pt x="2932" y="21584"/>
                    <a:pt x="2932" y="21583"/>
                  </a:cubicBezTo>
                  <a:close/>
                  <a:moveTo>
                    <a:pt x="46606" y="25898"/>
                  </a:moveTo>
                  <a:cubicBezTo>
                    <a:pt x="46606" y="25899"/>
                    <a:pt x="46606" y="25900"/>
                    <a:pt x="46607" y="25901"/>
                  </a:cubicBezTo>
                  <a:lnTo>
                    <a:pt x="46607" y="25901"/>
                  </a:lnTo>
                  <a:cubicBezTo>
                    <a:pt x="46606" y="25900"/>
                    <a:pt x="46606" y="25898"/>
                    <a:pt x="46606" y="25898"/>
                  </a:cubicBezTo>
                  <a:close/>
                  <a:moveTo>
                    <a:pt x="46614" y="25913"/>
                  </a:moveTo>
                  <a:cubicBezTo>
                    <a:pt x="46614" y="25915"/>
                    <a:pt x="46615" y="25916"/>
                    <a:pt x="46616" y="25917"/>
                  </a:cubicBezTo>
                  <a:lnTo>
                    <a:pt x="46614" y="25913"/>
                  </a:lnTo>
                  <a:close/>
                  <a:moveTo>
                    <a:pt x="6587" y="28060"/>
                  </a:moveTo>
                  <a:lnTo>
                    <a:pt x="6587" y="28060"/>
                  </a:lnTo>
                  <a:cubicBezTo>
                    <a:pt x="6587" y="28062"/>
                    <a:pt x="6587" y="28063"/>
                    <a:pt x="6588" y="28064"/>
                  </a:cubicBezTo>
                  <a:cubicBezTo>
                    <a:pt x="6588" y="28063"/>
                    <a:pt x="6588" y="28062"/>
                    <a:pt x="6587" y="28060"/>
                  </a:cubicBezTo>
                  <a:close/>
                  <a:moveTo>
                    <a:pt x="11023" y="28178"/>
                  </a:moveTo>
                  <a:lnTo>
                    <a:pt x="11023" y="28178"/>
                  </a:lnTo>
                  <a:cubicBezTo>
                    <a:pt x="11023" y="28179"/>
                    <a:pt x="11023" y="28179"/>
                    <a:pt x="11022" y="28180"/>
                  </a:cubicBezTo>
                  <a:lnTo>
                    <a:pt x="11022" y="28180"/>
                  </a:lnTo>
                  <a:cubicBezTo>
                    <a:pt x="11023" y="28179"/>
                    <a:pt x="11023" y="28179"/>
                    <a:pt x="11023" y="28178"/>
                  </a:cubicBezTo>
                  <a:close/>
                  <a:moveTo>
                    <a:pt x="17622" y="30661"/>
                  </a:moveTo>
                  <a:lnTo>
                    <a:pt x="17621" y="30661"/>
                  </a:lnTo>
                  <a:lnTo>
                    <a:pt x="17621" y="30661"/>
                  </a:lnTo>
                  <a:cubicBezTo>
                    <a:pt x="17621" y="30661"/>
                    <a:pt x="17622" y="30661"/>
                    <a:pt x="17622" y="30661"/>
                  </a:cubicBezTo>
                  <a:close/>
                  <a:moveTo>
                    <a:pt x="33704" y="30952"/>
                  </a:moveTo>
                  <a:cubicBezTo>
                    <a:pt x="33707" y="30953"/>
                    <a:pt x="33710" y="30953"/>
                    <a:pt x="33714" y="30954"/>
                  </a:cubicBezTo>
                  <a:lnTo>
                    <a:pt x="33714" y="30954"/>
                  </a:lnTo>
                  <a:cubicBezTo>
                    <a:pt x="33710" y="30953"/>
                    <a:pt x="33707" y="30953"/>
                    <a:pt x="33704" y="30952"/>
                  </a:cubicBezTo>
                  <a:close/>
                  <a:moveTo>
                    <a:pt x="33719" y="30955"/>
                  </a:moveTo>
                  <a:lnTo>
                    <a:pt x="33719" y="30955"/>
                  </a:lnTo>
                  <a:cubicBezTo>
                    <a:pt x="33720" y="30955"/>
                    <a:pt x="33721" y="30955"/>
                    <a:pt x="33722" y="30955"/>
                  </a:cubicBezTo>
                  <a:cubicBezTo>
                    <a:pt x="33721" y="30955"/>
                    <a:pt x="33720" y="30955"/>
                    <a:pt x="33719" y="30955"/>
                  </a:cubicBezTo>
                  <a:close/>
                  <a:moveTo>
                    <a:pt x="34421" y="31233"/>
                  </a:moveTo>
                  <a:lnTo>
                    <a:pt x="34421" y="31233"/>
                  </a:lnTo>
                  <a:cubicBezTo>
                    <a:pt x="34422" y="31234"/>
                    <a:pt x="34424" y="31235"/>
                    <a:pt x="34425" y="31236"/>
                  </a:cubicBezTo>
                  <a:lnTo>
                    <a:pt x="34425" y="31236"/>
                  </a:lnTo>
                  <a:cubicBezTo>
                    <a:pt x="34424" y="31235"/>
                    <a:pt x="34423" y="31234"/>
                    <a:pt x="34421" y="31233"/>
                  </a:cubicBezTo>
                  <a:close/>
                  <a:moveTo>
                    <a:pt x="5452" y="31445"/>
                  </a:moveTo>
                  <a:lnTo>
                    <a:pt x="5452" y="31445"/>
                  </a:lnTo>
                  <a:cubicBezTo>
                    <a:pt x="5450" y="31446"/>
                    <a:pt x="5449" y="31447"/>
                    <a:pt x="5448" y="31448"/>
                  </a:cubicBezTo>
                  <a:lnTo>
                    <a:pt x="5448" y="31448"/>
                  </a:lnTo>
                  <a:cubicBezTo>
                    <a:pt x="5449" y="31447"/>
                    <a:pt x="5450" y="31446"/>
                    <a:pt x="5452" y="31445"/>
                  </a:cubicBezTo>
                  <a:close/>
                  <a:moveTo>
                    <a:pt x="34902" y="31805"/>
                  </a:moveTo>
                  <a:cubicBezTo>
                    <a:pt x="34902" y="31805"/>
                    <a:pt x="34903" y="31806"/>
                    <a:pt x="34903" y="31806"/>
                  </a:cubicBezTo>
                  <a:cubicBezTo>
                    <a:pt x="34903" y="31806"/>
                    <a:pt x="34902" y="31805"/>
                    <a:pt x="34902" y="31805"/>
                  </a:cubicBezTo>
                  <a:close/>
                  <a:moveTo>
                    <a:pt x="4569" y="32177"/>
                  </a:moveTo>
                  <a:cubicBezTo>
                    <a:pt x="4567" y="32178"/>
                    <a:pt x="4566" y="32179"/>
                    <a:pt x="4565" y="32180"/>
                  </a:cubicBezTo>
                  <a:cubicBezTo>
                    <a:pt x="4566" y="32179"/>
                    <a:pt x="4567" y="32178"/>
                    <a:pt x="4569" y="32177"/>
                  </a:cubicBezTo>
                  <a:close/>
                  <a:moveTo>
                    <a:pt x="22880" y="32794"/>
                  </a:moveTo>
                  <a:lnTo>
                    <a:pt x="22880" y="32794"/>
                  </a:lnTo>
                  <a:cubicBezTo>
                    <a:pt x="22880" y="32795"/>
                    <a:pt x="22879" y="32796"/>
                    <a:pt x="22879" y="32796"/>
                  </a:cubicBezTo>
                  <a:lnTo>
                    <a:pt x="22879" y="32796"/>
                  </a:lnTo>
                  <a:cubicBezTo>
                    <a:pt x="22879" y="32796"/>
                    <a:pt x="22880" y="32795"/>
                    <a:pt x="22880" y="32794"/>
                  </a:cubicBezTo>
                  <a:close/>
                  <a:moveTo>
                    <a:pt x="37984" y="34966"/>
                  </a:moveTo>
                  <a:cubicBezTo>
                    <a:pt x="37984" y="34967"/>
                    <a:pt x="37984" y="34967"/>
                    <a:pt x="37984" y="34968"/>
                  </a:cubicBezTo>
                  <a:cubicBezTo>
                    <a:pt x="37985" y="34967"/>
                    <a:pt x="37985" y="34967"/>
                    <a:pt x="37984" y="34966"/>
                  </a:cubicBezTo>
                  <a:close/>
                  <a:moveTo>
                    <a:pt x="23880" y="36911"/>
                  </a:moveTo>
                  <a:lnTo>
                    <a:pt x="23880" y="36911"/>
                  </a:lnTo>
                  <a:cubicBezTo>
                    <a:pt x="23879" y="36911"/>
                    <a:pt x="23879" y="36912"/>
                    <a:pt x="23878" y="36913"/>
                  </a:cubicBezTo>
                  <a:cubicBezTo>
                    <a:pt x="23879" y="36912"/>
                    <a:pt x="23879" y="36911"/>
                    <a:pt x="23880" y="36911"/>
                  </a:cubicBezTo>
                  <a:close/>
                  <a:moveTo>
                    <a:pt x="28090" y="38262"/>
                  </a:moveTo>
                  <a:cubicBezTo>
                    <a:pt x="28083" y="38265"/>
                    <a:pt x="28076" y="38269"/>
                    <a:pt x="28069" y="38272"/>
                  </a:cubicBezTo>
                  <a:cubicBezTo>
                    <a:pt x="28075" y="38269"/>
                    <a:pt x="28083" y="38266"/>
                    <a:pt x="28090" y="38262"/>
                  </a:cubicBezTo>
                  <a:close/>
                  <a:moveTo>
                    <a:pt x="1048" y="39793"/>
                  </a:moveTo>
                  <a:cubicBezTo>
                    <a:pt x="1048" y="39794"/>
                    <a:pt x="1048" y="39795"/>
                    <a:pt x="1048" y="39796"/>
                  </a:cubicBezTo>
                  <a:cubicBezTo>
                    <a:pt x="1048" y="39795"/>
                    <a:pt x="1048" y="39794"/>
                    <a:pt x="1048" y="39793"/>
                  </a:cubicBezTo>
                  <a:close/>
                  <a:moveTo>
                    <a:pt x="804" y="40567"/>
                  </a:moveTo>
                  <a:cubicBezTo>
                    <a:pt x="803" y="40569"/>
                    <a:pt x="803" y="40571"/>
                    <a:pt x="802" y="40574"/>
                  </a:cubicBezTo>
                  <a:cubicBezTo>
                    <a:pt x="803" y="40571"/>
                    <a:pt x="803" y="40569"/>
                    <a:pt x="804" y="40567"/>
                  </a:cubicBezTo>
                  <a:close/>
                  <a:moveTo>
                    <a:pt x="23006" y="41634"/>
                  </a:moveTo>
                  <a:lnTo>
                    <a:pt x="23006" y="41634"/>
                  </a:lnTo>
                  <a:cubicBezTo>
                    <a:pt x="23005" y="41637"/>
                    <a:pt x="23004" y="41640"/>
                    <a:pt x="23004" y="41643"/>
                  </a:cubicBezTo>
                  <a:lnTo>
                    <a:pt x="23004" y="41643"/>
                  </a:lnTo>
                  <a:cubicBezTo>
                    <a:pt x="23005" y="41640"/>
                    <a:pt x="23005" y="41637"/>
                    <a:pt x="23006" y="41634"/>
                  </a:cubicBezTo>
                  <a:close/>
                  <a:moveTo>
                    <a:pt x="21464" y="43704"/>
                  </a:moveTo>
                  <a:lnTo>
                    <a:pt x="21464" y="43704"/>
                  </a:lnTo>
                  <a:cubicBezTo>
                    <a:pt x="21464" y="43704"/>
                    <a:pt x="21464" y="43704"/>
                    <a:pt x="21463" y="43704"/>
                  </a:cubicBezTo>
                  <a:cubicBezTo>
                    <a:pt x="21464" y="43704"/>
                    <a:pt x="21464" y="43704"/>
                    <a:pt x="21464" y="43704"/>
                  </a:cubicBezTo>
                  <a:close/>
                  <a:moveTo>
                    <a:pt x="20870" y="43881"/>
                  </a:moveTo>
                  <a:lnTo>
                    <a:pt x="20870" y="43881"/>
                  </a:lnTo>
                  <a:cubicBezTo>
                    <a:pt x="20869" y="43881"/>
                    <a:pt x="20869" y="43881"/>
                    <a:pt x="20868" y="43882"/>
                  </a:cubicBezTo>
                  <a:cubicBezTo>
                    <a:pt x="20868" y="43881"/>
                    <a:pt x="20869" y="43881"/>
                    <a:pt x="20870" y="43881"/>
                  </a:cubicBezTo>
                  <a:cubicBezTo>
                    <a:pt x="20870" y="43881"/>
                    <a:pt x="20870" y="43881"/>
                    <a:pt x="20870" y="43881"/>
                  </a:cubicBezTo>
                  <a:close/>
                  <a:moveTo>
                    <a:pt x="8892" y="44766"/>
                  </a:moveTo>
                  <a:lnTo>
                    <a:pt x="8892" y="44766"/>
                  </a:lnTo>
                  <a:cubicBezTo>
                    <a:pt x="8892" y="44766"/>
                    <a:pt x="8892" y="44766"/>
                    <a:pt x="8893" y="44766"/>
                  </a:cubicBezTo>
                  <a:cubicBezTo>
                    <a:pt x="8892" y="44766"/>
                    <a:pt x="8892" y="44766"/>
                    <a:pt x="8892" y="44766"/>
                  </a:cubicBezTo>
                  <a:close/>
                  <a:moveTo>
                    <a:pt x="32236" y="1"/>
                  </a:moveTo>
                  <a:cubicBezTo>
                    <a:pt x="32039" y="1"/>
                    <a:pt x="31840" y="18"/>
                    <a:pt x="31643" y="30"/>
                  </a:cubicBezTo>
                  <a:cubicBezTo>
                    <a:pt x="31433" y="43"/>
                    <a:pt x="31225" y="66"/>
                    <a:pt x="31019" y="97"/>
                  </a:cubicBezTo>
                  <a:cubicBezTo>
                    <a:pt x="30808" y="126"/>
                    <a:pt x="30601" y="169"/>
                    <a:pt x="30397" y="225"/>
                  </a:cubicBezTo>
                  <a:cubicBezTo>
                    <a:pt x="30180" y="286"/>
                    <a:pt x="29966" y="353"/>
                    <a:pt x="29753" y="422"/>
                  </a:cubicBezTo>
                  <a:cubicBezTo>
                    <a:pt x="29349" y="552"/>
                    <a:pt x="28944" y="679"/>
                    <a:pt x="28561" y="860"/>
                  </a:cubicBezTo>
                  <a:cubicBezTo>
                    <a:pt x="28499" y="887"/>
                    <a:pt x="28440" y="916"/>
                    <a:pt x="28380" y="943"/>
                  </a:cubicBezTo>
                  <a:cubicBezTo>
                    <a:pt x="28195" y="1011"/>
                    <a:pt x="28010" y="1079"/>
                    <a:pt x="27828" y="1150"/>
                  </a:cubicBezTo>
                  <a:cubicBezTo>
                    <a:pt x="27059" y="1441"/>
                    <a:pt x="26355" y="1878"/>
                    <a:pt x="25680" y="2339"/>
                  </a:cubicBezTo>
                  <a:cubicBezTo>
                    <a:pt x="25512" y="2453"/>
                    <a:pt x="25347" y="2570"/>
                    <a:pt x="25188" y="2699"/>
                  </a:cubicBezTo>
                  <a:cubicBezTo>
                    <a:pt x="25029" y="2828"/>
                    <a:pt x="24872" y="2962"/>
                    <a:pt x="24717" y="3099"/>
                  </a:cubicBezTo>
                  <a:cubicBezTo>
                    <a:pt x="24552" y="3247"/>
                    <a:pt x="24385" y="3394"/>
                    <a:pt x="24216" y="3539"/>
                  </a:cubicBezTo>
                  <a:cubicBezTo>
                    <a:pt x="24048" y="3681"/>
                    <a:pt x="23880" y="3818"/>
                    <a:pt x="23715" y="3964"/>
                  </a:cubicBezTo>
                  <a:cubicBezTo>
                    <a:pt x="23555" y="4105"/>
                    <a:pt x="23398" y="4247"/>
                    <a:pt x="23235" y="4387"/>
                  </a:cubicBezTo>
                  <a:cubicBezTo>
                    <a:pt x="23077" y="4521"/>
                    <a:pt x="22926" y="4661"/>
                    <a:pt x="22777" y="4806"/>
                  </a:cubicBezTo>
                  <a:cubicBezTo>
                    <a:pt x="22630" y="4949"/>
                    <a:pt x="22483" y="5091"/>
                    <a:pt x="22338" y="5236"/>
                  </a:cubicBezTo>
                  <a:cubicBezTo>
                    <a:pt x="22266" y="5307"/>
                    <a:pt x="22194" y="5378"/>
                    <a:pt x="22122" y="5451"/>
                  </a:cubicBezTo>
                  <a:cubicBezTo>
                    <a:pt x="22076" y="5497"/>
                    <a:pt x="22020" y="5545"/>
                    <a:pt x="21992" y="5606"/>
                  </a:cubicBezTo>
                  <a:cubicBezTo>
                    <a:pt x="21975" y="5640"/>
                    <a:pt x="21969" y="5677"/>
                    <a:pt x="21973" y="5715"/>
                  </a:cubicBezTo>
                  <a:cubicBezTo>
                    <a:pt x="21949" y="5741"/>
                    <a:pt x="21924" y="5765"/>
                    <a:pt x="21897" y="5790"/>
                  </a:cubicBezTo>
                  <a:cubicBezTo>
                    <a:pt x="21760" y="5913"/>
                    <a:pt x="21610" y="6023"/>
                    <a:pt x="21474" y="6146"/>
                  </a:cubicBezTo>
                  <a:cubicBezTo>
                    <a:pt x="21337" y="6271"/>
                    <a:pt x="21231" y="6417"/>
                    <a:pt x="21115" y="6558"/>
                  </a:cubicBezTo>
                  <a:cubicBezTo>
                    <a:pt x="21054" y="6626"/>
                    <a:pt x="20988" y="6688"/>
                    <a:pt x="20927" y="6756"/>
                  </a:cubicBezTo>
                  <a:cubicBezTo>
                    <a:pt x="20851" y="6839"/>
                    <a:pt x="20770" y="6916"/>
                    <a:pt x="20686" y="6992"/>
                  </a:cubicBezTo>
                  <a:lnTo>
                    <a:pt x="20688" y="6990"/>
                  </a:lnTo>
                  <a:lnTo>
                    <a:pt x="20688" y="6990"/>
                  </a:lnTo>
                  <a:cubicBezTo>
                    <a:pt x="20630" y="7041"/>
                    <a:pt x="20570" y="7088"/>
                    <a:pt x="20508" y="7136"/>
                  </a:cubicBezTo>
                  <a:lnTo>
                    <a:pt x="20508" y="7136"/>
                  </a:lnTo>
                  <a:cubicBezTo>
                    <a:pt x="20510" y="7134"/>
                    <a:pt x="20512" y="7133"/>
                    <a:pt x="20514" y="7133"/>
                  </a:cubicBezTo>
                  <a:lnTo>
                    <a:pt x="20514" y="7133"/>
                  </a:lnTo>
                  <a:cubicBezTo>
                    <a:pt x="20303" y="7276"/>
                    <a:pt x="20092" y="7420"/>
                    <a:pt x="19868" y="7542"/>
                  </a:cubicBezTo>
                  <a:cubicBezTo>
                    <a:pt x="19763" y="7593"/>
                    <a:pt x="19658" y="7644"/>
                    <a:pt x="19549" y="7688"/>
                  </a:cubicBezTo>
                  <a:lnTo>
                    <a:pt x="19549" y="7688"/>
                  </a:lnTo>
                  <a:cubicBezTo>
                    <a:pt x="19549" y="7688"/>
                    <a:pt x="19549" y="7688"/>
                    <a:pt x="19549" y="7688"/>
                  </a:cubicBezTo>
                  <a:cubicBezTo>
                    <a:pt x="19549" y="7688"/>
                    <a:pt x="19548" y="7689"/>
                    <a:pt x="19548" y="7689"/>
                  </a:cubicBezTo>
                  <a:cubicBezTo>
                    <a:pt x="19548" y="7689"/>
                    <a:pt x="19549" y="7689"/>
                    <a:pt x="19549" y="7688"/>
                  </a:cubicBezTo>
                  <a:lnTo>
                    <a:pt x="19549" y="7688"/>
                  </a:lnTo>
                  <a:cubicBezTo>
                    <a:pt x="19550" y="7689"/>
                    <a:pt x="19551" y="7689"/>
                    <a:pt x="19551" y="7689"/>
                  </a:cubicBezTo>
                  <a:cubicBezTo>
                    <a:pt x="19550" y="7690"/>
                    <a:pt x="19548" y="7689"/>
                    <a:pt x="19546" y="7691"/>
                  </a:cubicBezTo>
                  <a:cubicBezTo>
                    <a:pt x="19545" y="7692"/>
                    <a:pt x="19545" y="7692"/>
                    <a:pt x="19544" y="7692"/>
                  </a:cubicBezTo>
                  <a:cubicBezTo>
                    <a:pt x="19543" y="7692"/>
                    <a:pt x="19543" y="7692"/>
                    <a:pt x="19543" y="7692"/>
                  </a:cubicBezTo>
                  <a:lnTo>
                    <a:pt x="19543" y="7692"/>
                  </a:lnTo>
                  <a:lnTo>
                    <a:pt x="19544" y="7691"/>
                  </a:lnTo>
                  <a:cubicBezTo>
                    <a:pt x="19543" y="7691"/>
                    <a:pt x="19541" y="7691"/>
                    <a:pt x="19540" y="7692"/>
                  </a:cubicBezTo>
                  <a:cubicBezTo>
                    <a:pt x="19536" y="7693"/>
                    <a:pt x="19534" y="7694"/>
                    <a:pt x="19532" y="7695"/>
                  </a:cubicBezTo>
                  <a:cubicBezTo>
                    <a:pt x="19530" y="7696"/>
                    <a:pt x="19529" y="7697"/>
                    <a:pt x="19528" y="7697"/>
                  </a:cubicBezTo>
                  <a:lnTo>
                    <a:pt x="19528" y="7697"/>
                  </a:lnTo>
                  <a:lnTo>
                    <a:pt x="19530" y="7695"/>
                  </a:lnTo>
                  <a:lnTo>
                    <a:pt x="19530" y="7695"/>
                  </a:lnTo>
                  <a:cubicBezTo>
                    <a:pt x="19447" y="7724"/>
                    <a:pt x="19361" y="7752"/>
                    <a:pt x="19279" y="7781"/>
                  </a:cubicBezTo>
                  <a:cubicBezTo>
                    <a:pt x="19190" y="7811"/>
                    <a:pt x="19101" y="7844"/>
                    <a:pt x="19011" y="7868"/>
                  </a:cubicBezTo>
                  <a:cubicBezTo>
                    <a:pt x="18831" y="7917"/>
                    <a:pt x="18653" y="7961"/>
                    <a:pt x="18473" y="8003"/>
                  </a:cubicBezTo>
                  <a:cubicBezTo>
                    <a:pt x="18351" y="8027"/>
                    <a:pt x="18226" y="8045"/>
                    <a:pt x="18102" y="8057"/>
                  </a:cubicBezTo>
                  <a:cubicBezTo>
                    <a:pt x="18017" y="8062"/>
                    <a:pt x="17933" y="8063"/>
                    <a:pt x="17849" y="8071"/>
                  </a:cubicBezTo>
                  <a:cubicBezTo>
                    <a:pt x="17767" y="8076"/>
                    <a:pt x="17685" y="8086"/>
                    <a:pt x="17601" y="8094"/>
                  </a:cubicBezTo>
                  <a:lnTo>
                    <a:pt x="17601" y="8094"/>
                  </a:lnTo>
                  <a:cubicBezTo>
                    <a:pt x="17536" y="8096"/>
                    <a:pt x="17470" y="8096"/>
                    <a:pt x="17405" y="8096"/>
                  </a:cubicBezTo>
                  <a:cubicBezTo>
                    <a:pt x="17242" y="8096"/>
                    <a:pt x="17078" y="8091"/>
                    <a:pt x="16915" y="8082"/>
                  </a:cubicBezTo>
                  <a:lnTo>
                    <a:pt x="16903" y="8082"/>
                  </a:lnTo>
                  <a:cubicBezTo>
                    <a:pt x="16898" y="8082"/>
                    <a:pt x="16893" y="8082"/>
                    <a:pt x="16888" y="8081"/>
                  </a:cubicBezTo>
                  <a:lnTo>
                    <a:pt x="16889" y="8081"/>
                  </a:lnTo>
                  <a:cubicBezTo>
                    <a:pt x="16698" y="8067"/>
                    <a:pt x="16506" y="8057"/>
                    <a:pt x="16317" y="8022"/>
                  </a:cubicBezTo>
                  <a:lnTo>
                    <a:pt x="16317" y="8022"/>
                  </a:lnTo>
                  <a:lnTo>
                    <a:pt x="16318" y="8023"/>
                  </a:lnTo>
                  <a:cubicBezTo>
                    <a:pt x="16244" y="8006"/>
                    <a:pt x="16173" y="7985"/>
                    <a:pt x="16101" y="7960"/>
                  </a:cubicBezTo>
                  <a:cubicBezTo>
                    <a:pt x="15920" y="7894"/>
                    <a:pt x="15740" y="7832"/>
                    <a:pt x="15558" y="7771"/>
                  </a:cubicBezTo>
                  <a:cubicBezTo>
                    <a:pt x="15511" y="7755"/>
                    <a:pt x="15464" y="7739"/>
                    <a:pt x="15418" y="7722"/>
                  </a:cubicBezTo>
                  <a:cubicBezTo>
                    <a:pt x="15504" y="7715"/>
                    <a:pt x="15577" y="7655"/>
                    <a:pt x="15599" y="7571"/>
                  </a:cubicBezTo>
                  <a:cubicBezTo>
                    <a:pt x="15621" y="7481"/>
                    <a:pt x="15580" y="7401"/>
                    <a:pt x="15508" y="7349"/>
                  </a:cubicBezTo>
                  <a:cubicBezTo>
                    <a:pt x="15492" y="7324"/>
                    <a:pt x="15468" y="7301"/>
                    <a:pt x="15441" y="7288"/>
                  </a:cubicBezTo>
                  <a:cubicBezTo>
                    <a:pt x="15369" y="7250"/>
                    <a:pt x="15298" y="7206"/>
                    <a:pt x="15229" y="7163"/>
                  </a:cubicBezTo>
                  <a:cubicBezTo>
                    <a:pt x="15208" y="7168"/>
                    <a:pt x="15187" y="7172"/>
                    <a:pt x="15166" y="7173"/>
                  </a:cubicBezTo>
                  <a:cubicBezTo>
                    <a:pt x="15127" y="7169"/>
                    <a:pt x="15090" y="7163"/>
                    <a:pt x="15053" y="7152"/>
                  </a:cubicBezTo>
                  <a:cubicBezTo>
                    <a:pt x="14987" y="7137"/>
                    <a:pt x="14921" y="7116"/>
                    <a:pt x="14857" y="7098"/>
                  </a:cubicBezTo>
                  <a:cubicBezTo>
                    <a:pt x="14637" y="7030"/>
                    <a:pt x="14417" y="6920"/>
                    <a:pt x="14263" y="6745"/>
                  </a:cubicBezTo>
                  <a:cubicBezTo>
                    <a:pt x="14231" y="6730"/>
                    <a:pt x="14203" y="6709"/>
                    <a:pt x="14183" y="6681"/>
                  </a:cubicBezTo>
                  <a:cubicBezTo>
                    <a:pt x="14156" y="6645"/>
                    <a:pt x="14141" y="6600"/>
                    <a:pt x="14140" y="6555"/>
                  </a:cubicBezTo>
                  <a:cubicBezTo>
                    <a:pt x="14105" y="6554"/>
                    <a:pt x="14070" y="6552"/>
                    <a:pt x="14035" y="6551"/>
                  </a:cubicBezTo>
                  <a:cubicBezTo>
                    <a:pt x="13853" y="6515"/>
                    <a:pt x="13673" y="6467"/>
                    <a:pt x="13492" y="6429"/>
                  </a:cubicBezTo>
                  <a:cubicBezTo>
                    <a:pt x="13377" y="6405"/>
                    <a:pt x="13261" y="6382"/>
                    <a:pt x="13146" y="6352"/>
                  </a:cubicBezTo>
                  <a:cubicBezTo>
                    <a:pt x="13062" y="6334"/>
                    <a:pt x="12978" y="6310"/>
                    <a:pt x="12893" y="6296"/>
                  </a:cubicBezTo>
                  <a:cubicBezTo>
                    <a:pt x="12873" y="6293"/>
                    <a:pt x="12853" y="6291"/>
                    <a:pt x="12833" y="6291"/>
                  </a:cubicBezTo>
                  <a:cubicBezTo>
                    <a:pt x="12765" y="6291"/>
                    <a:pt x="12702" y="6311"/>
                    <a:pt x="12639" y="6339"/>
                  </a:cubicBezTo>
                  <a:cubicBezTo>
                    <a:pt x="12498" y="6400"/>
                    <a:pt x="12367" y="6482"/>
                    <a:pt x="12231" y="6553"/>
                  </a:cubicBezTo>
                  <a:cubicBezTo>
                    <a:pt x="12221" y="6557"/>
                    <a:pt x="12210" y="6562"/>
                    <a:pt x="12201" y="6568"/>
                  </a:cubicBezTo>
                  <a:cubicBezTo>
                    <a:pt x="12065" y="6612"/>
                    <a:pt x="11921" y="6655"/>
                    <a:pt x="11800" y="6733"/>
                  </a:cubicBezTo>
                  <a:cubicBezTo>
                    <a:pt x="11698" y="6798"/>
                    <a:pt x="11607" y="6877"/>
                    <a:pt x="11528" y="6968"/>
                  </a:cubicBezTo>
                  <a:cubicBezTo>
                    <a:pt x="11413" y="7055"/>
                    <a:pt x="11305" y="7150"/>
                    <a:pt x="11203" y="7253"/>
                  </a:cubicBezTo>
                  <a:cubicBezTo>
                    <a:pt x="11119" y="7342"/>
                    <a:pt x="11038" y="7438"/>
                    <a:pt x="10979" y="7542"/>
                  </a:cubicBezTo>
                  <a:cubicBezTo>
                    <a:pt x="10949" y="7595"/>
                    <a:pt x="10935" y="7662"/>
                    <a:pt x="10924" y="7722"/>
                  </a:cubicBezTo>
                  <a:cubicBezTo>
                    <a:pt x="10899" y="7853"/>
                    <a:pt x="10884" y="7986"/>
                    <a:pt x="10866" y="8118"/>
                  </a:cubicBezTo>
                  <a:cubicBezTo>
                    <a:pt x="10844" y="8302"/>
                    <a:pt x="10824" y="8489"/>
                    <a:pt x="10821" y="8674"/>
                  </a:cubicBezTo>
                  <a:cubicBezTo>
                    <a:pt x="10815" y="8840"/>
                    <a:pt x="10833" y="9006"/>
                    <a:pt x="10873" y="9167"/>
                  </a:cubicBezTo>
                  <a:cubicBezTo>
                    <a:pt x="10891" y="9237"/>
                    <a:pt x="10916" y="9304"/>
                    <a:pt x="10946" y="9370"/>
                  </a:cubicBezTo>
                  <a:cubicBezTo>
                    <a:pt x="10981" y="9452"/>
                    <a:pt x="11024" y="9530"/>
                    <a:pt x="11076" y="9603"/>
                  </a:cubicBezTo>
                  <a:cubicBezTo>
                    <a:pt x="11179" y="9738"/>
                    <a:pt x="11301" y="9858"/>
                    <a:pt x="11454" y="9932"/>
                  </a:cubicBezTo>
                  <a:cubicBezTo>
                    <a:pt x="11545" y="9974"/>
                    <a:pt x="11643" y="9998"/>
                    <a:pt x="11736" y="10037"/>
                  </a:cubicBezTo>
                  <a:cubicBezTo>
                    <a:pt x="11809" y="10074"/>
                    <a:pt x="11879" y="10113"/>
                    <a:pt x="11957" y="10142"/>
                  </a:cubicBezTo>
                  <a:cubicBezTo>
                    <a:pt x="12023" y="10165"/>
                    <a:pt x="12091" y="10187"/>
                    <a:pt x="12156" y="10218"/>
                  </a:cubicBezTo>
                  <a:cubicBezTo>
                    <a:pt x="12239" y="10259"/>
                    <a:pt x="12318" y="10304"/>
                    <a:pt x="12394" y="10356"/>
                  </a:cubicBezTo>
                  <a:lnTo>
                    <a:pt x="12393" y="10354"/>
                  </a:lnTo>
                  <a:lnTo>
                    <a:pt x="12393" y="10354"/>
                  </a:lnTo>
                  <a:cubicBezTo>
                    <a:pt x="12462" y="10399"/>
                    <a:pt x="12531" y="10447"/>
                    <a:pt x="12595" y="10497"/>
                  </a:cubicBezTo>
                  <a:cubicBezTo>
                    <a:pt x="12607" y="10508"/>
                    <a:pt x="12618" y="10519"/>
                    <a:pt x="12627" y="10529"/>
                  </a:cubicBezTo>
                  <a:cubicBezTo>
                    <a:pt x="12637" y="10540"/>
                    <a:pt x="12645" y="10550"/>
                    <a:pt x="12654" y="10561"/>
                  </a:cubicBezTo>
                  <a:cubicBezTo>
                    <a:pt x="12664" y="10578"/>
                    <a:pt x="12673" y="10592"/>
                    <a:pt x="12681" y="10606"/>
                  </a:cubicBezTo>
                  <a:cubicBezTo>
                    <a:pt x="12665" y="10608"/>
                    <a:pt x="12650" y="10614"/>
                    <a:pt x="12636" y="10620"/>
                  </a:cubicBezTo>
                  <a:cubicBezTo>
                    <a:pt x="12573" y="10645"/>
                    <a:pt x="12517" y="10691"/>
                    <a:pt x="12467" y="10738"/>
                  </a:cubicBezTo>
                  <a:cubicBezTo>
                    <a:pt x="12421" y="10769"/>
                    <a:pt x="12374" y="10795"/>
                    <a:pt x="12328" y="10824"/>
                  </a:cubicBezTo>
                  <a:cubicBezTo>
                    <a:pt x="12197" y="10906"/>
                    <a:pt x="12068" y="10991"/>
                    <a:pt x="11945" y="11083"/>
                  </a:cubicBezTo>
                  <a:cubicBezTo>
                    <a:pt x="11882" y="11131"/>
                    <a:pt x="11822" y="11182"/>
                    <a:pt x="11763" y="11235"/>
                  </a:cubicBezTo>
                  <a:cubicBezTo>
                    <a:pt x="11747" y="11250"/>
                    <a:pt x="11730" y="11263"/>
                    <a:pt x="11711" y="11279"/>
                  </a:cubicBezTo>
                  <a:cubicBezTo>
                    <a:pt x="11617" y="11359"/>
                    <a:pt x="11527" y="11442"/>
                    <a:pt x="11437" y="11530"/>
                  </a:cubicBezTo>
                  <a:cubicBezTo>
                    <a:pt x="11399" y="11568"/>
                    <a:pt x="11363" y="11610"/>
                    <a:pt x="11327" y="11651"/>
                  </a:cubicBezTo>
                  <a:cubicBezTo>
                    <a:pt x="11293" y="11689"/>
                    <a:pt x="11259" y="11726"/>
                    <a:pt x="11228" y="11768"/>
                  </a:cubicBezTo>
                  <a:cubicBezTo>
                    <a:pt x="11164" y="11853"/>
                    <a:pt x="11099" y="11940"/>
                    <a:pt x="11038" y="12027"/>
                  </a:cubicBezTo>
                  <a:cubicBezTo>
                    <a:pt x="11035" y="12031"/>
                    <a:pt x="11033" y="12035"/>
                    <a:pt x="11029" y="12040"/>
                  </a:cubicBezTo>
                  <a:cubicBezTo>
                    <a:pt x="10907" y="12196"/>
                    <a:pt x="10796" y="12361"/>
                    <a:pt x="10714" y="12543"/>
                  </a:cubicBezTo>
                  <a:cubicBezTo>
                    <a:pt x="10597" y="12806"/>
                    <a:pt x="10505" y="13103"/>
                    <a:pt x="10597" y="13389"/>
                  </a:cubicBezTo>
                  <a:cubicBezTo>
                    <a:pt x="10601" y="13400"/>
                    <a:pt x="10604" y="13412"/>
                    <a:pt x="10607" y="13422"/>
                  </a:cubicBezTo>
                  <a:cubicBezTo>
                    <a:pt x="10596" y="13513"/>
                    <a:pt x="10587" y="13602"/>
                    <a:pt x="10585" y="13693"/>
                  </a:cubicBezTo>
                  <a:cubicBezTo>
                    <a:pt x="10578" y="13918"/>
                    <a:pt x="10633" y="14140"/>
                    <a:pt x="10726" y="14344"/>
                  </a:cubicBezTo>
                  <a:cubicBezTo>
                    <a:pt x="10761" y="14419"/>
                    <a:pt x="10805" y="14491"/>
                    <a:pt x="10857" y="14557"/>
                  </a:cubicBezTo>
                  <a:cubicBezTo>
                    <a:pt x="10917" y="14636"/>
                    <a:pt x="10983" y="14712"/>
                    <a:pt x="11053" y="14783"/>
                  </a:cubicBezTo>
                  <a:cubicBezTo>
                    <a:pt x="11128" y="14859"/>
                    <a:pt x="11205" y="14935"/>
                    <a:pt x="11284" y="15006"/>
                  </a:cubicBezTo>
                  <a:cubicBezTo>
                    <a:pt x="11407" y="15120"/>
                    <a:pt x="11530" y="15234"/>
                    <a:pt x="11668" y="15329"/>
                  </a:cubicBezTo>
                  <a:cubicBezTo>
                    <a:pt x="11865" y="15465"/>
                    <a:pt x="12094" y="15532"/>
                    <a:pt x="12328" y="15552"/>
                  </a:cubicBezTo>
                  <a:cubicBezTo>
                    <a:pt x="12300" y="15600"/>
                    <a:pt x="12272" y="15651"/>
                    <a:pt x="12243" y="15698"/>
                  </a:cubicBezTo>
                  <a:cubicBezTo>
                    <a:pt x="12196" y="15776"/>
                    <a:pt x="12149" y="15851"/>
                    <a:pt x="12101" y="15924"/>
                  </a:cubicBezTo>
                  <a:lnTo>
                    <a:pt x="12102" y="15923"/>
                  </a:lnTo>
                  <a:lnTo>
                    <a:pt x="12102" y="15923"/>
                  </a:lnTo>
                  <a:cubicBezTo>
                    <a:pt x="12101" y="15924"/>
                    <a:pt x="12100" y="15925"/>
                    <a:pt x="12101" y="15927"/>
                  </a:cubicBezTo>
                  <a:lnTo>
                    <a:pt x="12100" y="15925"/>
                  </a:lnTo>
                  <a:lnTo>
                    <a:pt x="12100" y="15928"/>
                  </a:lnTo>
                  <a:cubicBezTo>
                    <a:pt x="11993" y="16088"/>
                    <a:pt x="11876" y="16242"/>
                    <a:pt x="11771" y="16405"/>
                  </a:cubicBezTo>
                  <a:cubicBezTo>
                    <a:pt x="11684" y="16536"/>
                    <a:pt x="11601" y="16667"/>
                    <a:pt x="11517" y="16798"/>
                  </a:cubicBezTo>
                  <a:lnTo>
                    <a:pt x="11409" y="16884"/>
                  </a:lnTo>
                  <a:cubicBezTo>
                    <a:pt x="11325" y="16939"/>
                    <a:pt x="11243" y="16994"/>
                    <a:pt x="11156" y="17046"/>
                  </a:cubicBezTo>
                  <a:cubicBezTo>
                    <a:pt x="11080" y="17091"/>
                    <a:pt x="11001" y="17132"/>
                    <a:pt x="10922" y="17177"/>
                  </a:cubicBezTo>
                  <a:cubicBezTo>
                    <a:pt x="10840" y="17219"/>
                    <a:pt x="10756" y="17259"/>
                    <a:pt x="10673" y="17298"/>
                  </a:cubicBezTo>
                  <a:cubicBezTo>
                    <a:pt x="10699" y="17292"/>
                    <a:pt x="10727" y="17284"/>
                    <a:pt x="10752" y="17278"/>
                  </a:cubicBezTo>
                  <a:cubicBezTo>
                    <a:pt x="10770" y="17273"/>
                    <a:pt x="10787" y="17270"/>
                    <a:pt x="10805" y="17270"/>
                  </a:cubicBezTo>
                  <a:cubicBezTo>
                    <a:pt x="10893" y="17270"/>
                    <a:pt x="10977" y="17333"/>
                    <a:pt x="11000" y="17421"/>
                  </a:cubicBezTo>
                  <a:cubicBezTo>
                    <a:pt x="11028" y="17529"/>
                    <a:pt x="10963" y="17640"/>
                    <a:pt x="10855" y="17670"/>
                  </a:cubicBezTo>
                  <a:cubicBezTo>
                    <a:pt x="10750" y="17699"/>
                    <a:pt x="10639" y="17720"/>
                    <a:pt x="10530" y="17743"/>
                  </a:cubicBezTo>
                  <a:cubicBezTo>
                    <a:pt x="10423" y="17765"/>
                    <a:pt x="10312" y="17788"/>
                    <a:pt x="10201" y="17808"/>
                  </a:cubicBezTo>
                  <a:cubicBezTo>
                    <a:pt x="9979" y="17848"/>
                    <a:pt x="9756" y="17873"/>
                    <a:pt x="9531" y="17884"/>
                  </a:cubicBezTo>
                  <a:cubicBezTo>
                    <a:pt x="9513" y="17884"/>
                    <a:pt x="9494" y="17884"/>
                    <a:pt x="9475" y="17884"/>
                  </a:cubicBezTo>
                  <a:cubicBezTo>
                    <a:pt x="9429" y="17884"/>
                    <a:pt x="9382" y="17884"/>
                    <a:pt x="9335" y="17883"/>
                  </a:cubicBezTo>
                  <a:cubicBezTo>
                    <a:pt x="9301" y="17888"/>
                    <a:pt x="9266" y="17895"/>
                    <a:pt x="9232" y="17901"/>
                  </a:cubicBezTo>
                  <a:cubicBezTo>
                    <a:pt x="9114" y="17920"/>
                    <a:pt x="8996" y="17934"/>
                    <a:pt x="8878" y="17940"/>
                  </a:cubicBezTo>
                  <a:cubicBezTo>
                    <a:pt x="8842" y="17943"/>
                    <a:pt x="8805" y="17945"/>
                    <a:pt x="8769" y="17945"/>
                  </a:cubicBezTo>
                  <a:cubicBezTo>
                    <a:pt x="8740" y="17945"/>
                    <a:pt x="8710" y="17944"/>
                    <a:pt x="8680" y="17942"/>
                  </a:cubicBezTo>
                  <a:cubicBezTo>
                    <a:pt x="8620" y="17938"/>
                    <a:pt x="8560" y="17926"/>
                    <a:pt x="8502" y="17908"/>
                  </a:cubicBezTo>
                  <a:cubicBezTo>
                    <a:pt x="8393" y="17871"/>
                    <a:pt x="8333" y="17755"/>
                    <a:pt x="8367" y="17645"/>
                  </a:cubicBezTo>
                  <a:lnTo>
                    <a:pt x="8367" y="17645"/>
                  </a:lnTo>
                  <a:cubicBezTo>
                    <a:pt x="8339" y="17646"/>
                    <a:pt x="8310" y="17647"/>
                    <a:pt x="8282" y="17647"/>
                  </a:cubicBezTo>
                  <a:cubicBezTo>
                    <a:pt x="8237" y="17647"/>
                    <a:pt x="8191" y="17646"/>
                    <a:pt x="8146" y="17644"/>
                  </a:cubicBezTo>
                  <a:lnTo>
                    <a:pt x="8173" y="17644"/>
                  </a:lnTo>
                  <a:cubicBezTo>
                    <a:pt x="8098" y="17640"/>
                    <a:pt x="8024" y="17637"/>
                    <a:pt x="7949" y="17637"/>
                  </a:cubicBezTo>
                  <a:cubicBezTo>
                    <a:pt x="7888" y="17637"/>
                    <a:pt x="7826" y="17639"/>
                    <a:pt x="7765" y="17642"/>
                  </a:cubicBezTo>
                  <a:cubicBezTo>
                    <a:pt x="7696" y="17635"/>
                    <a:pt x="7627" y="17627"/>
                    <a:pt x="7558" y="17617"/>
                  </a:cubicBezTo>
                  <a:cubicBezTo>
                    <a:pt x="7408" y="17594"/>
                    <a:pt x="7257" y="17566"/>
                    <a:pt x="7105" y="17559"/>
                  </a:cubicBezTo>
                  <a:cubicBezTo>
                    <a:pt x="7075" y="17550"/>
                    <a:pt x="7045" y="17543"/>
                    <a:pt x="7015" y="17536"/>
                  </a:cubicBezTo>
                  <a:cubicBezTo>
                    <a:pt x="6992" y="17493"/>
                    <a:pt x="6957" y="17457"/>
                    <a:pt x="6913" y="17446"/>
                  </a:cubicBezTo>
                  <a:cubicBezTo>
                    <a:pt x="6860" y="17427"/>
                    <a:pt x="6805" y="17415"/>
                    <a:pt x="6748" y="17409"/>
                  </a:cubicBezTo>
                  <a:cubicBezTo>
                    <a:pt x="6722" y="17405"/>
                    <a:pt x="6696" y="17404"/>
                    <a:pt x="6670" y="17403"/>
                  </a:cubicBezTo>
                  <a:cubicBezTo>
                    <a:pt x="6663" y="17402"/>
                    <a:pt x="6656" y="17402"/>
                    <a:pt x="6649" y="17402"/>
                  </a:cubicBezTo>
                  <a:cubicBezTo>
                    <a:pt x="6610" y="17402"/>
                    <a:pt x="6571" y="17409"/>
                    <a:pt x="6534" y="17424"/>
                  </a:cubicBezTo>
                  <a:cubicBezTo>
                    <a:pt x="6500" y="17436"/>
                    <a:pt x="6471" y="17460"/>
                    <a:pt x="6449" y="17490"/>
                  </a:cubicBezTo>
                  <a:cubicBezTo>
                    <a:pt x="6418" y="17497"/>
                    <a:pt x="6387" y="17502"/>
                    <a:pt x="6356" y="17509"/>
                  </a:cubicBezTo>
                  <a:cubicBezTo>
                    <a:pt x="6288" y="17523"/>
                    <a:pt x="6221" y="17537"/>
                    <a:pt x="6155" y="17551"/>
                  </a:cubicBezTo>
                  <a:cubicBezTo>
                    <a:pt x="6077" y="17556"/>
                    <a:pt x="5999" y="17566"/>
                    <a:pt x="5922" y="17583"/>
                  </a:cubicBezTo>
                  <a:cubicBezTo>
                    <a:pt x="5845" y="17599"/>
                    <a:pt x="5756" y="17618"/>
                    <a:pt x="5687" y="17658"/>
                  </a:cubicBezTo>
                  <a:cubicBezTo>
                    <a:pt x="5672" y="17667"/>
                    <a:pt x="5659" y="17677"/>
                    <a:pt x="5647" y="17690"/>
                  </a:cubicBezTo>
                  <a:cubicBezTo>
                    <a:pt x="5543" y="17716"/>
                    <a:pt x="5432" y="17738"/>
                    <a:pt x="5340" y="17797"/>
                  </a:cubicBezTo>
                  <a:cubicBezTo>
                    <a:pt x="5288" y="17829"/>
                    <a:pt x="5251" y="17880"/>
                    <a:pt x="5215" y="17925"/>
                  </a:cubicBezTo>
                  <a:cubicBezTo>
                    <a:pt x="5166" y="17985"/>
                    <a:pt x="5119" y="18048"/>
                    <a:pt x="5074" y="18110"/>
                  </a:cubicBezTo>
                  <a:cubicBezTo>
                    <a:pt x="4959" y="18264"/>
                    <a:pt x="4858" y="18427"/>
                    <a:pt x="4773" y="18599"/>
                  </a:cubicBezTo>
                  <a:cubicBezTo>
                    <a:pt x="4685" y="18780"/>
                    <a:pt x="4590" y="18959"/>
                    <a:pt x="4490" y="19135"/>
                  </a:cubicBezTo>
                  <a:cubicBezTo>
                    <a:pt x="4383" y="19320"/>
                    <a:pt x="4284" y="19510"/>
                    <a:pt x="4187" y="19701"/>
                  </a:cubicBezTo>
                  <a:cubicBezTo>
                    <a:pt x="4094" y="19880"/>
                    <a:pt x="4004" y="20061"/>
                    <a:pt x="3920" y="20245"/>
                  </a:cubicBezTo>
                  <a:cubicBezTo>
                    <a:pt x="3835" y="20430"/>
                    <a:pt x="3761" y="20622"/>
                    <a:pt x="3678" y="20807"/>
                  </a:cubicBezTo>
                  <a:cubicBezTo>
                    <a:pt x="3640" y="20883"/>
                    <a:pt x="3600" y="20956"/>
                    <a:pt x="3557" y="21028"/>
                  </a:cubicBezTo>
                  <a:cubicBezTo>
                    <a:pt x="3535" y="21060"/>
                    <a:pt x="3513" y="21091"/>
                    <a:pt x="3488" y="21120"/>
                  </a:cubicBezTo>
                  <a:cubicBezTo>
                    <a:pt x="3443" y="21173"/>
                    <a:pt x="3394" y="21222"/>
                    <a:pt x="3343" y="21269"/>
                  </a:cubicBezTo>
                  <a:cubicBezTo>
                    <a:pt x="3211" y="21381"/>
                    <a:pt x="3072" y="21482"/>
                    <a:pt x="2932" y="21583"/>
                  </a:cubicBezTo>
                  <a:lnTo>
                    <a:pt x="2932" y="21583"/>
                  </a:lnTo>
                  <a:cubicBezTo>
                    <a:pt x="2933" y="21583"/>
                    <a:pt x="2933" y="21583"/>
                    <a:pt x="2933" y="21583"/>
                  </a:cubicBezTo>
                  <a:cubicBezTo>
                    <a:pt x="2934" y="21583"/>
                    <a:pt x="2934" y="21583"/>
                    <a:pt x="2935" y="21584"/>
                  </a:cubicBezTo>
                  <a:cubicBezTo>
                    <a:pt x="2928" y="21586"/>
                    <a:pt x="2923" y="21589"/>
                    <a:pt x="2918" y="21593"/>
                  </a:cubicBezTo>
                  <a:lnTo>
                    <a:pt x="2917" y="21594"/>
                  </a:lnTo>
                  <a:cubicBezTo>
                    <a:pt x="2820" y="21655"/>
                    <a:pt x="2725" y="21719"/>
                    <a:pt x="2625" y="21776"/>
                  </a:cubicBezTo>
                  <a:cubicBezTo>
                    <a:pt x="2562" y="21811"/>
                    <a:pt x="2500" y="21845"/>
                    <a:pt x="2434" y="21881"/>
                  </a:cubicBezTo>
                  <a:cubicBezTo>
                    <a:pt x="2370" y="21898"/>
                    <a:pt x="2302" y="21914"/>
                    <a:pt x="2237" y="21932"/>
                  </a:cubicBezTo>
                  <a:cubicBezTo>
                    <a:pt x="2087" y="21973"/>
                    <a:pt x="1937" y="22019"/>
                    <a:pt x="1791" y="22069"/>
                  </a:cubicBezTo>
                  <a:cubicBezTo>
                    <a:pt x="1774" y="22076"/>
                    <a:pt x="1757" y="22082"/>
                    <a:pt x="1741" y="22088"/>
                  </a:cubicBezTo>
                  <a:cubicBezTo>
                    <a:pt x="1729" y="22082"/>
                    <a:pt x="1716" y="22078"/>
                    <a:pt x="1704" y="22077"/>
                  </a:cubicBezTo>
                  <a:cubicBezTo>
                    <a:pt x="1677" y="22072"/>
                    <a:pt x="1650" y="22067"/>
                    <a:pt x="1623" y="22067"/>
                  </a:cubicBezTo>
                  <a:cubicBezTo>
                    <a:pt x="1607" y="22067"/>
                    <a:pt x="1590" y="22069"/>
                    <a:pt x="1574" y="22075"/>
                  </a:cubicBezTo>
                  <a:cubicBezTo>
                    <a:pt x="1535" y="22088"/>
                    <a:pt x="1498" y="22104"/>
                    <a:pt x="1462" y="22123"/>
                  </a:cubicBezTo>
                  <a:cubicBezTo>
                    <a:pt x="1378" y="22163"/>
                    <a:pt x="1297" y="22202"/>
                    <a:pt x="1216" y="22245"/>
                  </a:cubicBezTo>
                  <a:cubicBezTo>
                    <a:pt x="1205" y="22228"/>
                    <a:pt x="1191" y="22214"/>
                    <a:pt x="1175" y="22203"/>
                  </a:cubicBezTo>
                  <a:cubicBezTo>
                    <a:pt x="1139" y="22176"/>
                    <a:pt x="1096" y="22163"/>
                    <a:pt x="1053" y="22163"/>
                  </a:cubicBezTo>
                  <a:cubicBezTo>
                    <a:pt x="1017" y="22163"/>
                    <a:pt x="981" y="22173"/>
                    <a:pt x="949" y="22192"/>
                  </a:cubicBezTo>
                  <a:cubicBezTo>
                    <a:pt x="849" y="22248"/>
                    <a:pt x="762" y="22331"/>
                    <a:pt x="677" y="22405"/>
                  </a:cubicBezTo>
                  <a:cubicBezTo>
                    <a:pt x="572" y="22493"/>
                    <a:pt x="471" y="22587"/>
                    <a:pt x="376" y="22685"/>
                  </a:cubicBezTo>
                  <a:cubicBezTo>
                    <a:pt x="327" y="22737"/>
                    <a:pt x="308" y="22809"/>
                    <a:pt x="327" y="22878"/>
                  </a:cubicBezTo>
                  <a:cubicBezTo>
                    <a:pt x="314" y="22932"/>
                    <a:pt x="325" y="22989"/>
                    <a:pt x="356" y="23034"/>
                  </a:cubicBezTo>
                  <a:cubicBezTo>
                    <a:pt x="344" y="23059"/>
                    <a:pt x="331" y="23084"/>
                    <a:pt x="318" y="23110"/>
                  </a:cubicBezTo>
                  <a:cubicBezTo>
                    <a:pt x="256" y="23255"/>
                    <a:pt x="200" y="23402"/>
                    <a:pt x="153" y="23552"/>
                  </a:cubicBezTo>
                  <a:cubicBezTo>
                    <a:pt x="100" y="23726"/>
                    <a:pt x="36" y="23900"/>
                    <a:pt x="17" y="24083"/>
                  </a:cubicBezTo>
                  <a:cubicBezTo>
                    <a:pt x="5" y="24203"/>
                    <a:pt x="1" y="24327"/>
                    <a:pt x="30" y="24445"/>
                  </a:cubicBezTo>
                  <a:cubicBezTo>
                    <a:pt x="51" y="24533"/>
                    <a:pt x="79" y="24629"/>
                    <a:pt x="125" y="24707"/>
                  </a:cubicBezTo>
                  <a:cubicBezTo>
                    <a:pt x="155" y="24754"/>
                    <a:pt x="198" y="24792"/>
                    <a:pt x="249" y="24816"/>
                  </a:cubicBezTo>
                  <a:cubicBezTo>
                    <a:pt x="275" y="24923"/>
                    <a:pt x="320" y="25025"/>
                    <a:pt x="385" y="25113"/>
                  </a:cubicBezTo>
                  <a:cubicBezTo>
                    <a:pt x="452" y="25204"/>
                    <a:pt x="543" y="25275"/>
                    <a:pt x="647" y="25317"/>
                  </a:cubicBezTo>
                  <a:cubicBezTo>
                    <a:pt x="667" y="25326"/>
                    <a:pt x="687" y="25333"/>
                    <a:pt x="708" y="25338"/>
                  </a:cubicBezTo>
                  <a:cubicBezTo>
                    <a:pt x="714" y="25386"/>
                    <a:pt x="727" y="25432"/>
                    <a:pt x="746" y="25476"/>
                  </a:cubicBezTo>
                  <a:cubicBezTo>
                    <a:pt x="785" y="25570"/>
                    <a:pt x="843" y="25656"/>
                    <a:pt x="915" y="25728"/>
                  </a:cubicBezTo>
                  <a:cubicBezTo>
                    <a:pt x="974" y="25789"/>
                    <a:pt x="1053" y="25828"/>
                    <a:pt x="1130" y="25862"/>
                  </a:cubicBezTo>
                  <a:cubicBezTo>
                    <a:pt x="1206" y="25896"/>
                    <a:pt x="1292" y="25898"/>
                    <a:pt x="1371" y="25899"/>
                  </a:cubicBezTo>
                  <a:cubicBezTo>
                    <a:pt x="1374" y="25899"/>
                    <a:pt x="1377" y="25899"/>
                    <a:pt x="1380" y="25899"/>
                  </a:cubicBezTo>
                  <a:cubicBezTo>
                    <a:pt x="1470" y="25899"/>
                    <a:pt x="1556" y="25869"/>
                    <a:pt x="1638" y="25838"/>
                  </a:cubicBezTo>
                  <a:cubicBezTo>
                    <a:pt x="1640" y="25835"/>
                    <a:pt x="1642" y="25834"/>
                    <a:pt x="1645" y="25833"/>
                  </a:cubicBezTo>
                  <a:cubicBezTo>
                    <a:pt x="1679" y="25850"/>
                    <a:pt x="1714" y="25865"/>
                    <a:pt x="1751" y="25880"/>
                  </a:cubicBezTo>
                  <a:cubicBezTo>
                    <a:pt x="1812" y="25903"/>
                    <a:pt x="1872" y="25923"/>
                    <a:pt x="1936" y="25943"/>
                  </a:cubicBezTo>
                  <a:cubicBezTo>
                    <a:pt x="2026" y="25973"/>
                    <a:pt x="2119" y="26001"/>
                    <a:pt x="2216" y="26001"/>
                  </a:cubicBezTo>
                  <a:cubicBezTo>
                    <a:pt x="2217" y="26001"/>
                    <a:pt x="2219" y="26001"/>
                    <a:pt x="2221" y="26001"/>
                  </a:cubicBezTo>
                  <a:cubicBezTo>
                    <a:pt x="2324" y="25999"/>
                    <a:pt x="2437" y="25904"/>
                    <a:pt x="2445" y="25797"/>
                  </a:cubicBezTo>
                  <a:cubicBezTo>
                    <a:pt x="2448" y="25762"/>
                    <a:pt x="2454" y="25724"/>
                    <a:pt x="2449" y="25686"/>
                  </a:cubicBezTo>
                  <a:cubicBezTo>
                    <a:pt x="2448" y="25684"/>
                    <a:pt x="2448" y="25682"/>
                    <a:pt x="2447" y="25681"/>
                  </a:cubicBezTo>
                  <a:cubicBezTo>
                    <a:pt x="2465" y="25676"/>
                    <a:pt x="2482" y="25670"/>
                    <a:pt x="2499" y="25662"/>
                  </a:cubicBezTo>
                  <a:cubicBezTo>
                    <a:pt x="2546" y="25642"/>
                    <a:pt x="2596" y="25623"/>
                    <a:pt x="2643" y="25603"/>
                  </a:cubicBezTo>
                  <a:cubicBezTo>
                    <a:pt x="2675" y="25609"/>
                    <a:pt x="2706" y="25612"/>
                    <a:pt x="2737" y="25612"/>
                  </a:cubicBezTo>
                  <a:cubicBezTo>
                    <a:pt x="2764" y="25612"/>
                    <a:pt x="2791" y="25610"/>
                    <a:pt x="2817" y="25605"/>
                  </a:cubicBezTo>
                  <a:cubicBezTo>
                    <a:pt x="2886" y="25597"/>
                    <a:pt x="2955" y="25582"/>
                    <a:pt x="3020" y="25562"/>
                  </a:cubicBezTo>
                  <a:cubicBezTo>
                    <a:pt x="3180" y="25510"/>
                    <a:pt x="3336" y="25447"/>
                    <a:pt x="3486" y="25372"/>
                  </a:cubicBezTo>
                  <a:cubicBezTo>
                    <a:pt x="3577" y="25345"/>
                    <a:pt x="3664" y="25310"/>
                    <a:pt x="3748" y="25266"/>
                  </a:cubicBezTo>
                  <a:cubicBezTo>
                    <a:pt x="3883" y="25191"/>
                    <a:pt x="4013" y="25106"/>
                    <a:pt x="4134" y="25011"/>
                  </a:cubicBezTo>
                  <a:cubicBezTo>
                    <a:pt x="4153" y="25005"/>
                    <a:pt x="4172" y="24996"/>
                    <a:pt x="4189" y="24987"/>
                  </a:cubicBezTo>
                  <a:cubicBezTo>
                    <a:pt x="4393" y="24854"/>
                    <a:pt x="4555" y="24670"/>
                    <a:pt x="4698" y="24472"/>
                  </a:cubicBezTo>
                  <a:cubicBezTo>
                    <a:pt x="4844" y="24270"/>
                    <a:pt x="4986" y="24061"/>
                    <a:pt x="5103" y="23840"/>
                  </a:cubicBezTo>
                  <a:cubicBezTo>
                    <a:pt x="5170" y="23721"/>
                    <a:pt x="5233" y="23601"/>
                    <a:pt x="5297" y="23483"/>
                  </a:cubicBezTo>
                  <a:cubicBezTo>
                    <a:pt x="5339" y="23402"/>
                    <a:pt x="5377" y="23317"/>
                    <a:pt x="5416" y="23235"/>
                  </a:cubicBezTo>
                  <a:cubicBezTo>
                    <a:pt x="5482" y="23123"/>
                    <a:pt x="5549" y="23011"/>
                    <a:pt x="5615" y="22899"/>
                  </a:cubicBezTo>
                  <a:cubicBezTo>
                    <a:pt x="5704" y="22748"/>
                    <a:pt x="5796" y="22598"/>
                    <a:pt x="5887" y="22448"/>
                  </a:cubicBezTo>
                  <a:cubicBezTo>
                    <a:pt x="5964" y="22321"/>
                    <a:pt x="6046" y="22197"/>
                    <a:pt x="6127" y="22074"/>
                  </a:cubicBezTo>
                  <a:lnTo>
                    <a:pt x="6127" y="22074"/>
                  </a:lnTo>
                  <a:cubicBezTo>
                    <a:pt x="6127" y="22074"/>
                    <a:pt x="6127" y="22075"/>
                    <a:pt x="6126" y="22076"/>
                  </a:cubicBezTo>
                  <a:cubicBezTo>
                    <a:pt x="6130" y="22070"/>
                    <a:pt x="6132" y="22067"/>
                    <a:pt x="6134" y="22063"/>
                  </a:cubicBezTo>
                  <a:cubicBezTo>
                    <a:pt x="6136" y="22059"/>
                    <a:pt x="6138" y="22056"/>
                    <a:pt x="6141" y="22052"/>
                  </a:cubicBezTo>
                  <a:lnTo>
                    <a:pt x="6141" y="22052"/>
                  </a:lnTo>
                  <a:lnTo>
                    <a:pt x="6139" y="22053"/>
                  </a:lnTo>
                  <a:cubicBezTo>
                    <a:pt x="6153" y="22036"/>
                    <a:pt x="6163" y="22018"/>
                    <a:pt x="6178" y="21999"/>
                  </a:cubicBezTo>
                  <a:cubicBezTo>
                    <a:pt x="6187" y="21987"/>
                    <a:pt x="6196" y="21975"/>
                    <a:pt x="6206" y="21964"/>
                  </a:cubicBezTo>
                  <a:cubicBezTo>
                    <a:pt x="6271" y="21878"/>
                    <a:pt x="6340" y="21795"/>
                    <a:pt x="6399" y="21704"/>
                  </a:cubicBezTo>
                  <a:cubicBezTo>
                    <a:pt x="6476" y="21639"/>
                    <a:pt x="6557" y="21577"/>
                    <a:pt x="6641" y="21519"/>
                  </a:cubicBezTo>
                  <a:lnTo>
                    <a:pt x="6644" y="21517"/>
                  </a:lnTo>
                  <a:cubicBezTo>
                    <a:pt x="6648" y="21514"/>
                    <a:pt x="6652" y="21511"/>
                    <a:pt x="6656" y="21510"/>
                  </a:cubicBezTo>
                  <a:lnTo>
                    <a:pt x="6656" y="21510"/>
                  </a:lnTo>
                  <a:lnTo>
                    <a:pt x="6649" y="21515"/>
                  </a:lnTo>
                  <a:cubicBezTo>
                    <a:pt x="6721" y="21469"/>
                    <a:pt x="6796" y="21428"/>
                    <a:pt x="6871" y="21388"/>
                  </a:cubicBezTo>
                  <a:cubicBezTo>
                    <a:pt x="6920" y="21365"/>
                    <a:pt x="6970" y="21344"/>
                    <a:pt x="7020" y="21324"/>
                  </a:cubicBezTo>
                  <a:cubicBezTo>
                    <a:pt x="7058" y="21385"/>
                    <a:pt x="7125" y="21423"/>
                    <a:pt x="7197" y="21423"/>
                  </a:cubicBezTo>
                  <a:cubicBezTo>
                    <a:pt x="7200" y="21423"/>
                    <a:pt x="7203" y="21423"/>
                    <a:pt x="7206" y="21423"/>
                  </a:cubicBezTo>
                  <a:cubicBezTo>
                    <a:pt x="7455" y="21423"/>
                    <a:pt x="7703" y="21381"/>
                    <a:pt x="7949" y="21350"/>
                  </a:cubicBezTo>
                  <a:cubicBezTo>
                    <a:pt x="8103" y="21332"/>
                    <a:pt x="8256" y="21312"/>
                    <a:pt x="8410" y="21292"/>
                  </a:cubicBezTo>
                  <a:cubicBezTo>
                    <a:pt x="8470" y="21284"/>
                    <a:pt x="8532" y="21275"/>
                    <a:pt x="8595" y="21269"/>
                  </a:cubicBezTo>
                  <a:cubicBezTo>
                    <a:pt x="8615" y="21293"/>
                    <a:pt x="8638" y="21314"/>
                    <a:pt x="8666" y="21332"/>
                  </a:cubicBezTo>
                  <a:cubicBezTo>
                    <a:pt x="8690" y="21345"/>
                    <a:pt x="8716" y="21356"/>
                    <a:pt x="8743" y="21364"/>
                  </a:cubicBezTo>
                  <a:cubicBezTo>
                    <a:pt x="8817" y="21391"/>
                    <a:pt x="8902" y="21393"/>
                    <a:pt x="8981" y="21397"/>
                  </a:cubicBezTo>
                  <a:cubicBezTo>
                    <a:pt x="9008" y="21398"/>
                    <a:pt x="9035" y="21399"/>
                    <a:pt x="9062" y="21399"/>
                  </a:cubicBezTo>
                  <a:cubicBezTo>
                    <a:pt x="9217" y="21399"/>
                    <a:pt x="9375" y="21375"/>
                    <a:pt x="9526" y="21344"/>
                  </a:cubicBezTo>
                  <a:cubicBezTo>
                    <a:pt x="9680" y="21314"/>
                    <a:pt x="9836" y="21283"/>
                    <a:pt x="9987" y="21237"/>
                  </a:cubicBezTo>
                  <a:lnTo>
                    <a:pt x="10015" y="21228"/>
                  </a:lnTo>
                  <a:lnTo>
                    <a:pt x="10019" y="21228"/>
                  </a:lnTo>
                  <a:cubicBezTo>
                    <a:pt x="10027" y="21228"/>
                    <a:pt x="10035" y="21228"/>
                    <a:pt x="10043" y="21228"/>
                  </a:cubicBezTo>
                  <a:cubicBezTo>
                    <a:pt x="10188" y="21228"/>
                    <a:pt x="10335" y="21201"/>
                    <a:pt x="10477" y="21173"/>
                  </a:cubicBezTo>
                  <a:cubicBezTo>
                    <a:pt x="10580" y="21153"/>
                    <a:pt x="10681" y="21126"/>
                    <a:pt x="10780" y="21093"/>
                  </a:cubicBezTo>
                  <a:cubicBezTo>
                    <a:pt x="10905" y="21050"/>
                    <a:pt x="11028" y="21006"/>
                    <a:pt x="11150" y="20959"/>
                  </a:cubicBezTo>
                  <a:cubicBezTo>
                    <a:pt x="11250" y="20921"/>
                    <a:pt x="11350" y="20877"/>
                    <a:pt x="11448" y="20834"/>
                  </a:cubicBezTo>
                  <a:cubicBezTo>
                    <a:pt x="11489" y="20815"/>
                    <a:pt x="11529" y="20795"/>
                    <a:pt x="11568" y="20773"/>
                  </a:cubicBezTo>
                  <a:cubicBezTo>
                    <a:pt x="11607" y="20748"/>
                    <a:pt x="11638" y="20714"/>
                    <a:pt x="11658" y="20672"/>
                  </a:cubicBezTo>
                  <a:lnTo>
                    <a:pt x="11658" y="20677"/>
                  </a:lnTo>
                  <a:cubicBezTo>
                    <a:pt x="11658" y="20675"/>
                    <a:pt x="11658" y="20672"/>
                    <a:pt x="11659" y="20671"/>
                  </a:cubicBezTo>
                  <a:cubicBezTo>
                    <a:pt x="11660" y="20670"/>
                    <a:pt x="11660" y="20669"/>
                    <a:pt x="11659" y="20669"/>
                  </a:cubicBezTo>
                  <a:cubicBezTo>
                    <a:pt x="11661" y="20668"/>
                    <a:pt x="11662" y="20667"/>
                    <a:pt x="11661" y="20666"/>
                  </a:cubicBezTo>
                  <a:cubicBezTo>
                    <a:pt x="11665" y="20663"/>
                    <a:pt x="11668" y="20659"/>
                    <a:pt x="11671" y="20655"/>
                  </a:cubicBezTo>
                  <a:lnTo>
                    <a:pt x="11712" y="20618"/>
                  </a:lnTo>
                  <a:cubicBezTo>
                    <a:pt x="11752" y="20580"/>
                    <a:pt x="11773" y="20526"/>
                    <a:pt x="11770" y="20471"/>
                  </a:cubicBezTo>
                  <a:cubicBezTo>
                    <a:pt x="11895" y="20392"/>
                    <a:pt x="12015" y="20303"/>
                    <a:pt x="12129" y="20207"/>
                  </a:cubicBezTo>
                  <a:cubicBezTo>
                    <a:pt x="12385" y="19989"/>
                    <a:pt x="12633" y="19758"/>
                    <a:pt x="12850" y="19501"/>
                  </a:cubicBezTo>
                  <a:cubicBezTo>
                    <a:pt x="13038" y="19276"/>
                    <a:pt x="13208" y="19030"/>
                    <a:pt x="13320" y="18756"/>
                  </a:cubicBezTo>
                  <a:cubicBezTo>
                    <a:pt x="13358" y="18665"/>
                    <a:pt x="13390" y="18572"/>
                    <a:pt x="13418" y="18478"/>
                  </a:cubicBezTo>
                  <a:cubicBezTo>
                    <a:pt x="13450" y="18370"/>
                    <a:pt x="13473" y="18261"/>
                    <a:pt x="13497" y="18151"/>
                  </a:cubicBezTo>
                  <a:cubicBezTo>
                    <a:pt x="13513" y="18091"/>
                    <a:pt x="13526" y="18028"/>
                    <a:pt x="13516" y="17963"/>
                  </a:cubicBezTo>
                  <a:cubicBezTo>
                    <a:pt x="13513" y="17936"/>
                    <a:pt x="13503" y="17910"/>
                    <a:pt x="13489" y="17887"/>
                  </a:cubicBezTo>
                  <a:cubicBezTo>
                    <a:pt x="13567" y="17769"/>
                    <a:pt x="13635" y="17644"/>
                    <a:pt x="13702" y="17519"/>
                  </a:cubicBezTo>
                  <a:cubicBezTo>
                    <a:pt x="13778" y="17373"/>
                    <a:pt x="13856" y="17228"/>
                    <a:pt x="13916" y="17075"/>
                  </a:cubicBezTo>
                  <a:cubicBezTo>
                    <a:pt x="13955" y="16970"/>
                    <a:pt x="13987" y="16866"/>
                    <a:pt x="14019" y="16759"/>
                  </a:cubicBezTo>
                  <a:cubicBezTo>
                    <a:pt x="14019" y="16756"/>
                    <a:pt x="14019" y="16756"/>
                    <a:pt x="14021" y="16755"/>
                  </a:cubicBezTo>
                  <a:cubicBezTo>
                    <a:pt x="14023" y="16748"/>
                    <a:pt x="14024" y="16742"/>
                    <a:pt x="14026" y="16734"/>
                  </a:cubicBezTo>
                  <a:lnTo>
                    <a:pt x="14026" y="16734"/>
                  </a:lnTo>
                  <a:cubicBezTo>
                    <a:pt x="14026" y="16736"/>
                    <a:pt x="14026" y="16737"/>
                    <a:pt x="14026" y="16739"/>
                  </a:cubicBezTo>
                  <a:lnTo>
                    <a:pt x="14026" y="16739"/>
                  </a:lnTo>
                  <a:cubicBezTo>
                    <a:pt x="14054" y="16663"/>
                    <a:pt x="14085" y="16588"/>
                    <a:pt x="14119" y="16516"/>
                  </a:cubicBezTo>
                  <a:cubicBezTo>
                    <a:pt x="14183" y="16378"/>
                    <a:pt x="14247" y="16243"/>
                    <a:pt x="14311" y="16108"/>
                  </a:cubicBezTo>
                  <a:cubicBezTo>
                    <a:pt x="14311" y="16107"/>
                    <a:pt x="14312" y="16106"/>
                    <a:pt x="14313" y="16105"/>
                  </a:cubicBezTo>
                  <a:cubicBezTo>
                    <a:pt x="14313" y="16103"/>
                    <a:pt x="14315" y="16101"/>
                    <a:pt x="14316" y="16099"/>
                  </a:cubicBezTo>
                  <a:lnTo>
                    <a:pt x="14316" y="16099"/>
                  </a:lnTo>
                  <a:lnTo>
                    <a:pt x="14314" y="16100"/>
                  </a:lnTo>
                  <a:cubicBezTo>
                    <a:pt x="14316" y="16099"/>
                    <a:pt x="14314" y="16098"/>
                    <a:pt x="14316" y="16097"/>
                  </a:cubicBezTo>
                  <a:cubicBezTo>
                    <a:pt x="14324" y="16083"/>
                    <a:pt x="14332" y="16068"/>
                    <a:pt x="14341" y="16054"/>
                  </a:cubicBezTo>
                  <a:cubicBezTo>
                    <a:pt x="14353" y="16048"/>
                    <a:pt x="14367" y="16043"/>
                    <a:pt x="14381" y="16038"/>
                  </a:cubicBezTo>
                  <a:cubicBezTo>
                    <a:pt x="14411" y="16029"/>
                    <a:pt x="14443" y="16020"/>
                    <a:pt x="14474" y="16012"/>
                  </a:cubicBezTo>
                  <a:lnTo>
                    <a:pt x="14474" y="16012"/>
                  </a:lnTo>
                  <a:cubicBezTo>
                    <a:pt x="14470" y="16013"/>
                    <a:pt x="14465" y="16014"/>
                    <a:pt x="14460" y="16014"/>
                  </a:cubicBezTo>
                  <a:cubicBezTo>
                    <a:pt x="14497" y="16007"/>
                    <a:pt x="14535" y="16001"/>
                    <a:pt x="14572" y="15999"/>
                  </a:cubicBezTo>
                  <a:cubicBezTo>
                    <a:pt x="14635" y="15999"/>
                    <a:pt x="14693" y="15999"/>
                    <a:pt x="14755" y="16004"/>
                  </a:cubicBezTo>
                  <a:cubicBezTo>
                    <a:pt x="14818" y="16007"/>
                    <a:pt x="14881" y="16014"/>
                    <a:pt x="14944" y="16025"/>
                  </a:cubicBezTo>
                  <a:cubicBezTo>
                    <a:pt x="15014" y="16041"/>
                    <a:pt x="15083" y="16059"/>
                    <a:pt x="15153" y="16078"/>
                  </a:cubicBezTo>
                  <a:cubicBezTo>
                    <a:pt x="15241" y="16108"/>
                    <a:pt x="15328" y="16142"/>
                    <a:pt x="15417" y="16181"/>
                  </a:cubicBezTo>
                  <a:lnTo>
                    <a:pt x="15416" y="16179"/>
                  </a:lnTo>
                  <a:lnTo>
                    <a:pt x="15416" y="16179"/>
                  </a:lnTo>
                  <a:cubicBezTo>
                    <a:pt x="15417" y="16179"/>
                    <a:pt x="15418" y="16180"/>
                    <a:pt x="15419" y="16180"/>
                  </a:cubicBezTo>
                  <a:cubicBezTo>
                    <a:pt x="15420" y="16181"/>
                    <a:pt x="15421" y="16182"/>
                    <a:pt x="15422" y="16182"/>
                  </a:cubicBezTo>
                  <a:cubicBezTo>
                    <a:pt x="15427" y="16184"/>
                    <a:pt x="15431" y="16186"/>
                    <a:pt x="15438" y="16188"/>
                  </a:cubicBezTo>
                  <a:cubicBezTo>
                    <a:pt x="15435" y="16188"/>
                    <a:pt x="15431" y="16186"/>
                    <a:pt x="15429" y="16186"/>
                  </a:cubicBezTo>
                  <a:lnTo>
                    <a:pt x="15429" y="16186"/>
                  </a:lnTo>
                  <a:cubicBezTo>
                    <a:pt x="15483" y="16213"/>
                    <a:pt x="15534" y="16241"/>
                    <a:pt x="15584" y="16270"/>
                  </a:cubicBezTo>
                  <a:cubicBezTo>
                    <a:pt x="15631" y="16301"/>
                    <a:pt x="15675" y="16335"/>
                    <a:pt x="15718" y="16372"/>
                  </a:cubicBezTo>
                  <a:cubicBezTo>
                    <a:pt x="15773" y="16423"/>
                    <a:pt x="15828" y="16473"/>
                    <a:pt x="15880" y="16528"/>
                  </a:cubicBezTo>
                  <a:cubicBezTo>
                    <a:pt x="15924" y="16582"/>
                    <a:pt x="15967" y="16637"/>
                    <a:pt x="16010" y="16696"/>
                  </a:cubicBezTo>
                  <a:cubicBezTo>
                    <a:pt x="16074" y="16793"/>
                    <a:pt x="16140" y="16888"/>
                    <a:pt x="16198" y="16992"/>
                  </a:cubicBezTo>
                  <a:cubicBezTo>
                    <a:pt x="16213" y="17022"/>
                    <a:pt x="16226" y="17054"/>
                    <a:pt x="16241" y="17085"/>
                  </a:cubicBezTo>
                  <a:cubicBezTo>
                    <a:pt x="16305" y="17272"/>
                    <a:pt x="16348" y="17464"/>
                    <a:pt x="16391" y="17657"/>
                  </a:cubicBezTo>
                  <a:cubicBezTo>
                    <a:pt x="16392" y="17658"/>
                    <a:pt x="16392" y="17658"/>
                    <a:pt x="16392" y="17660"/>
                  </a:cubicBezTo>
                  <a:cubicBezTo>
                    <a:pt x="16392" y="17667"/>
                    <a:pt x="16394" y="17669"/>
                    <a:pt x="16394" y="17674"/>
                  </a:cubicBezTo>
                  <a:lnTo>
                    <a:pt x="16394" y="17669"/>
                  </a:lnTo>
                  <a:cubicBezTo>
                    <a:pt x="16410" y="17755"/>
                    <a:pt x="16421" y="17845"/>
                    <a:pt x="16430" y="17935"/>
                  </a:cubicBezTo>
                  <a:lnTo>
                    <a:pt x="16430" y="17935"/>
                  </a:lnTo>
                  <a:cubicBezTo>
                    <a:pt x="16430" y="17932"/>
                    <a:pt x="16431" y="17929"/>
                    <a:pt x="16431" y="17926"/>
                  </a:cubicBezTo>
                  <a:cubicBezTo>
                    <a:pt x="16440" y="18029"/>
                    <a:pt x="16444" y="18132"/>
                    <a:pt x="16442" y="18234"/>
                  </a:cubicBezTo>
                  <a:lnTo>
                    <a:pt x="16442" y="18234"/>
                  </a:lnTo>
                  <a:cubicBezTo>
                    <a:pt x="16442" y="18232"/>
                    <a:pt x="16443" y="18229"/>
                    <a:pt x="16443" y="18226"/>
                  </a:cubicBezTo>
                  <a:lnTo>
                    <a:pt x="16443" y="18226"/>
                  </a:lnTo>
                  <a:cubicBezTo>
                    <a:pt x="16443" y="18230"/>
                    <a:pt x="16443" y="18235"/>
                    <a:pt x="16442" y="18239"/>
                  </a:cubicBezTo>
                  <a:cubicBezTo>
                    <a:pt x="16442" y="18243"/>
                    <a:pt x="16442" y="18248"/>
                    <a:pt x="16441" y="18253"/>
                  </a:cubicBezTo>
                  <a:lnTo>
                    <a:pt x="16441" y="18247"/>
                  </a:lnTo>
                  <a:cubicBezTo>
                    <a:pt x="16435" y="18303"/>
                    <a:pt x="16427" y="18360"/>
                    <a:pt x="16416" y="18418"/>
                  </a:cubicBezTo>
                  <a:cubicBezTo>
                    <a:pt x="16404" y="18477"/>
                    <a:pt x="16388" y="18537"/>
                    <a:pt x="16369" y="18595"/>
                  </a:cubicBezTo>
                  <a:cubicBezTo>
                    <a:pt x="16349" y="18647"/>
                    <a:pt x="16327" y="18699"/>
                    <a:pt x="16300" y="18753"/>
                  </a:cubicBezTo>
                  <a:cubicBezTo>
                    <a:pt x="16281" y="18794"/>
                    <a:pt x="16259" y="18834"/>
                    <a:pt x="16235" y="18873"/>
                  </a:cubicBezTo>
                  <a:cubicBezTo>
                    <a:pt x="16202" y="18928"/>
                    <a:pt x="16169" y="18979"/>
                    <a:pt x="16138" y="19032"/>
                  </a:cubicBezTo>
                  <a:lnTo>
                    <a:pt x="16150" y="19011"/>
                  </a:lnTo>
                  <a:lnTo>
                    <a:pt x="16150" y="19011"/>
                  </a:lnTo>
                  <a:cubicBezTo>
                    <a:pt x="16051" y="19152"/>
                    <a:pt x="15950" y="19291"/>
                    <a:pt x="15841" y="19429"/>
                  </a:cubicBezTo>
                  <a:cubicBezTo>
                    <a:pt x="15807" y="19405"/>
                    <a:pt x="15767" y="19393"/>
                    <a:pt x="15728" y="19393"/>
                  </a:cubicBezTo>
                  <a:cubicBezTo>
                    <a:pt x="15710" y="19393"/>
                    <a:pt x="15692" y="19395"/>
                    <a:pt x="15675" y="19400"/>
                  </a:cubicBezTo>
                  <a:cubicBezTo>
                    <a:pt x="15634" y="19412"/>
                    <a:pt x="15594" y="19427"/>
                    <a:pt x="15564" y="19459"/>
                  </a:cubicBezTo>
                  <a:cubicBezTo>
                    <a:pt x="15536" y="19489"/>
                    <a:pt x="15507" y="19521"/>
                    <a:pt x="15480" y="19551"/>
                  </a:cubicBezTo>
                  <a:cubicBezTo>
                    <a:pt x="15416" y="19623"/>
                    <a:pt x="15357" y="19701"/>
                    <a:pt x="15307" y="19782"/>
                  </a:cubicBezTo>
                  <a:cubicBezTo>
                    <a:pt x="15260" y="19862"/>
                    <a:pt x="15220" y="19945"/>
                    <a:pt x="15189" y="20032"/>
                  </a:cubicBezTo>
                  <a:cubicBezTo>
                    <a:pt x="15176" y="20066"/>
                    <a:pt x="15165" y="20100"/>
                    <a:pt x="15155" y="20135"/>
                  </a:cubicBezTo>
                  <a:cubicBezTo>
                    <a:pt x="15145" y="20134"/>
                    <a:pt x="15136" y="20133"/>
                    <a:pt x="15126" y="20133"/>
                  </a:cubicBezTo>
                  <a:cubicBezTo>
                    <a:pt x="15117" y="20133"/>
                    <a:pt x="15107" y="20134"/>
                    <a:pt x="15098" y="20135"/>
                  </a:cubicBezTo>
                  <a:cubicBezTo>
                    <a:pt x="15002" y="20150"/>
                    <a:pt x="14916" y="20240"/>
                    <a:pt x="14924" y="20339"/>
                  </a:cubicBezTo>
                  <a:cubicBezTo>
                    <a:pt x="14932" y="20452"/>
                    <a:pt x="14941" y="20565"/>
                    <a:pt x="14953" y="20678"/>
                  </a:cubicBezTo>
                  <a:cubicBezTo>
                    <a:pt x="14958" y="20806"/>
                    <a:pt x="14960" y="20935"/>
                    <a:pt x="14957" y="21064"/>
                  </a:cubicBezTo>
                  <a:cubicBezTo>
                    <a:pt x="14957" y="21179"/>
                    <a:pt x="14955" y="21295"/>
                    <a:pt x="14952" y="21410"/>
                  </a:cubicBezTo>
                  <a:cubicBezTo>
                    <a:pt x="14951" y="21509"/>
                    <a:pt x="14945" y="21606"/>
                    <a:pt x="14949" y="21704"/>
                  </a:cubicBezTo>
                  <a:cubicBezTo>
                    <a:pt x="14954" y="21804"/>
                    <a:pt x="15027" y="21891"/>
                    <a:pt x="15128" y="21903"/>
                  </a:cubicBezTo>
                  <a:lnTo>
                    <a:pt x="15151" y="21903"/>
                  </a:lnTo>
                  <a:cubicBezTo>
                    <a:pt x="15153" y="21910"/>
                    <a:pt x="15156" y="21917"/>
                    <a:pt x="15157" y="21925"/>
                  </a:cubicBezTo>
                  <a:cubicBezTo>
                    <a:pt x="15107" y="21975"/>
                    <a:pt x="15059" y="22031"/>
                    <a:pt x="15012" y="22086"/>
                  </a:cubicBezTo>
                  <a:cubicBezTo>
                    <a:pt x="14949" y="22161"/>
                    <a:pt x="14891" y="22237"/>
                    <a:pt x="14827" y="22310"/>
                  </a:cubicBezTo>
                  <a:cubicBezTo>
                    <a:pt x="14832" y="22303"/>
                    <a:pt x="14838" y="22296"/>
                    <a:pt x="14843" y="22290"/>
                  </a:cubicBezTo>
                  <a:lnTo>
                    <a:pt x="14843" y="22290"/>
                  </a:lnTo>
                  <a:cubicBezTo>
                    <a:pt x="14717" y="22433"/>
                    <a:pt x="14581" y="22568"/>
                    <a:pt x="14438" y="22694"/>
                  </a:cubicBezTo>
                  <a:cubicBezTo>
                    <a:pt x="14356" y="22765"/>
                    <a:pt x="14267" y="22834"/>
                    <a:pt x="14177" y="22896"/>
                  </a:cubicBezTo>
                  <a:cubicBezTo>
                    <a:pt x="14179" y="22895"/>
                    <a:pt x="14181" y="22894"/>
                    <a:pt x="14183" y="22894"/>
                  </a:cubicBezTo>
                  <a:cubicBezTo>
                    <a:pt x="14176" y="22897"/>
                    <a:pt x="14169" y="22901"/>
                    <a:pt x="14162" y="22907"/>
                  </a:cubicBezTo>
                  <a:cubicBezTo>
                    <a:pt x="14099" y="22947"/>
                    <a:pt x="14035" y="22985"/>
                    <a:pt x="13970" y="23020"/>
                  </a:cubicBezTo>
                  <a:cubicBezTo>
                    <a:pt x="13907" y="23050"/>
                    <a:pt x="13842" y="23077"/>
                    <a:pt x="13777" y="23101"/>
                  </a:cubicBezTo>
                  <a:cubicBezTo>
                    <a:pt x="13658" y="23139"/>
                    <a:pt x="13536" y="23173"/>
                    <a:pt x="13419" y="23217"/>
                  </a:cubicBezTo>
                  <a:cubicBezTo>
                    <a:pt x="13302" y="23261"/>
                    <a:pt x="13189" y="23309"/>
                    <a:pt x="13072" y="23354"/>
                  </a:cubicBezTo>
                  <a:cubicBezTo>
                    <a:pt x="12827" y="23451"/>
                    <a:pt x="12578" y="23542"/>
                    <a:pt x="12328" y="23630"/>
                  </a:cubicBezTo>
                  <a:cubicBezTo>
                    <a:pt x="12327" y="23630"/>
                    <a:pt x="12326" y="23630"/>
                    <a:pt x="12326" y="23631"/>
                  </a:cubicBezTo>
                  <a:cubicBezTo>
                    <a:pt x="12079" y="23715"/>
                    <a:pt x="11827" y="23786"/>
                    <a:pt x="11572" y="23843"/>
                  </a:cubicBezTo>
                  <a:cubicBezTo>
                    <a:pt x="11339" y="23889"/>
                    <a:pt x="11104" y="23931"/>
                    <a:pt x="10871" y="23986"/>
                  </a:cubicBezTo>
                  <a:cubicBezTo>
                    <a:pt x="10608" y="24050"/>
                    <a:pt x="10344" y="24105"/>
                    <a:pt x="10080" y="24167"/>
                  </a:cubicBezTo>
                  <a:cubicBezTo>
                    <a:pt x="9952" y="24198"/>
                    <a:pt x="9818" y="24225"/>
                    <a:pt x="9691" y="24271"/>
                  </a:cubicBezTo>
                  <a:cubicBezTo>
                    <a:pt x="9564" y="24316"/>
                    <a:pt x="9444" y="24364"/>
                    <a:pt x="9320" y="24414"/>
                  </a:cubicBezTo>
                  <a:cubicBezTo>
                    <a:pt x="9126" y="24494"/>
                    <a:pt x="8933" y="24578"/>
                    <a:pt x="8747" y="24675"/>
                  </a:cubicBezTo>
                  <a:cubicBezTo>
                    <a:pt x="8726" y="24669"/>
                    <a:pt x="8704" y="24666"/>
                    <a:pt x="8682" y="24666"/>
                  </a:cubicBezTo>
                  <a:cubicBezTo>
                    <a:pt x="8664" y="24666"/>
                    <a:pt x="8645" y="24669"/>
                    <a:pt x="8627" y="24673"/>
                  </a:cubicBezTo>
                  <a:cubicBezTo>
                    <a:pt x="8563" y="24693"/>
                    <a:pt x="8503" y="24721"/>
                    <a:pt x="8447" y="24755"/>
                  </a:cubicBezTo>
                  <a:cubicBezTo>
                    <a:pt x="8287" y="24855"/>
                    <a:pt x="8134" y="24967"/>
                    <a:pt x="7990" y="25089"/>
                  </a:cubicBezTo>
                  <a:cubicBezTo>
                    <a:pt x="7858" y="25173"/>
                    <a:pt x="7727" y="25266"/>
                    <a:pt x="7621" y="25381"/>
                  </a:cubicBezTo>
                  <a:cubicBezTo>
                    <a:pt x="7466" y="25546"/>
                    <a:pt x="7346" y="25734"/>
                    <a:pt x="7232" y="25932"/>
                  </a:cubicBezTo>
                  <a:cubicBezTo>
                    <a:pt x="7176" y="26029"/>
                    <a:pt x="7126" y="26130"/>
                    <a:pt x="7085" y="26235"/>
                  </a:cubicBezTo>
                  <a:cubicBezTo>
                    <a:pt x="7068" y="26265"/>
                    <a:pt x="7050" y="26296"/>
                    <a:pt x="7033" y="26326"/>
                  </a:cubicBezTo>
                  <a:cubicBezTo>
                    <a:pt x="6954" y="26467"/>
                    <a:pt x="6891" y="26611"/>
                    <a:pt x="6827" y="26758"/>
                  </a:cubicBezTo>
                  <a:cubicBezTo>
                    <a:pt x="6763" y="26907"/>
                    <a:pt x="6701" y="27059"/>
                    <a:pt x="6645" y="27211"/>
                  </a:cubicBezTo>
                  <a:cubicBezTo>
                    <a:pt x="6595" y="27351"/>
                    <a:pt x="6552" y="27486"/>
                    <a:pt x="6553" y="27632"/>
                  </a:cubicBezTo>
                  <a:cubicBezTo>
                    <a:pt x="6553" y="27777"/>
                    <a:pt x="6575" y="27918"/>
                    <a:pt x="6587" y="28060"/>
                  </a:cubicBezTo>
                  <a:lnTo>
                    <a:pt x="6587" y="28060"/>
                  </a:lnTo>
                  <a:cubicBezTo>
                    <a:pt x="6588" y="28059"/>
                    <a:pt x="6588" y="28057"/>
                    <a:pt x="6589" y="28056"/>
                  </a:cubicBezTo>
                  <a:lnTo>
                    <a:pt x="6589" y="28056"/>
                  </a:lnTo>
                  <a:cubicBezTo>
                    <a:pt x="6588" y="28059"/>
                    <a:pt x="6589" y="28063"/>
                    <a:pt x="6589" y="28066"/>
                  </a:cubicBezTo>
                  <a:cubicBezTo>
                    <a:pt x="6589" y="28067"/>
                    <a:pt x="6589" y="28070"/>
                    <a:pt x="6589" y="28071"/>
                  </a:cubicBezTo>
                  <a:lnTo>
                    <a:pt x="6589" y="28073"/>
                  </a:lnTo>
                  <a:cubicBezTo>
                    <a:pt x="6590" y="28075"/>
                    <a:pt x="6590" y="28076"/>
                    <a:pt x="6589" y="28077"/>
                  </a:cubicBezTo>
                  <a:cubicBezTo>
                    <a:pt x="6590" y="28078"/>
                    <a:pt x="6590" y="28079"/>
                    <a:pt x="6590" y="28080"/>
                  </a:cubicBezTo>
                  <a:cubicBezTo>
                    <a:pt x="6590" y="28094"/>
                    <a:pt x="6592" y="28107"/>
                    <a:pt x="6590" y="28121"/>
                  </a:cubicBezTo>
                  <a:cubicBezTo>
                    <a:pt x="6590" y="28124"/>
                    <a:pt x="6590" y="28128"/>
                    <a:pt x="6590" y="28132"/>
                  </a:cubicBezTo>
                  <a:cubicBezTo>
                    <a:pt x="6576" y="28245"/>
                    <a:pt x="6558" y="28358"/>
                    <a:pt x="6549" y="28472"/>
                  </a:cubicBezTo>
                  <a:cubicBezTo>
                    <a:pt x="6537" y="28589"/>
                    <a:pt x="6526" y="28710"/>
                    <a:pt x="6530" y="28828"/>
                  </a:cubicBezTo>
                  <a:cubicBezTo>
                    <a:pt x="6532" y="28871"/>
                    <a:pt x="6537" y="28914"/>
                    <a:pt x="6543" y="28956"/>
                  </a:cubicBezTo>
                  <a:cubicBezTo>
                    <a:pt x="6549" y="28987"/>
                    <a:pt x="6559" y="29016"/>
                    <a:pt x="6574" y="29042"/>
                  </a:cubicBezTo>
                  <a:cubicBezTo>
                    <a:pt x="6595" y="29091"/>
                    <a:pt x="6633" y="29130"/>
                    <a:pt x="6681" y="29151"/>
                  </a:cubicBezTo>
                  <a:cubicBezTo>
                    <a:pt x="6663" y="29262"/>
                    <a:pt x="6645" y="29371"/>
                    <a:pt x="6625" y="29483"/>
                  </a:cubicBezTo>
                  <a:lnTo>
                    <a:pt x="6624" y="29484"/>
                  </a:lnTo>
                  <a:cubicBezTo>
                    <a:pt x="6613" y="29483"/>
                    <a:pt x="6603" y="29482"/>
                    <a:pt x="6592" y="29482"/>
                  </a:cubicBezTo>
                  <a:cubicBezTo>
                    <a:pt x="6512" y="29482"/>
                    <a:pt x="6428" y="29529"/>
                    <a:pt x="6401" y="29606"/>
                  </a:cubicBezTo>
                  <a:cubicBezTo>
                    <a:pt x="6391" y="29639"/>
                    <a:pt x="6380" y="29671"/>
                    <a:pt x="6369" y="29705"/>
                  </a:cubicBezTo>
                  <a:cubicBezTo>
                    <a:pt x="6334" y="29811"/>
                    <a:pt x="6296" y="29916"/>
                    <a:pt x="6264" y="30023"/>
                  </a:cubicBezTo>
                  <a:cubicBezTo>
                    <a:pt x="6232" y="30126"/>
                    <a:pt x="6198" y="30229"/>
                    <a:pt x="6177" y="30335"/>
                  </a:cubicBezTo>
                  <a:cubicBezTo>
                    <a:pt x="6162" y="30416"/>
                    <a:pt x="6145" y="30496"/>
                    <a:pt x="6133" y="30577"/>
                  </a:cubicBezTo>
                  <a:cubicBezTo>
                    <a:pt x="6122" y="30605"/>
                    <a:pt x="6112" y="30633"/>
                    <a:pt x="6099" y="30660"/>
                  </a:cubicBezTo>
                  <a:cubicBezTo>
                    <a:pt x="6101" y="30658"/>
                    <a:pt x="6101" y="30656"/>
                    <a:pt x="6102" y="30655"/>
                  </a:cubicBezTo>
                  <a:lnTo>
                    <a:pt x="6102" y="30655"/>
                  </a:lnTo>
                  <a:cubicBezTo>
                    <a:pt x="6070" y="30713"/>
                    <a:pt x="6041" y="30768"/>
                    <a:pt x="6006" y="30824"/>
                  </a:cubicBezTo>
                  <a:cubicBezTo>
                    <a:pt x="5936" y="30926"/>
                    <a:pt x="5860" y="31019"/>
                    <a:pt x="5781" y="31114"/>
                  </a:cubicBezTo>
                  <a:cubicBezTo>
                    <a:pt x="5727" y="31172"/>
                    <a:pt x="5673" y="31234"/>
                    <a:pt x="5614" y="31290"/>
                  </a:cubicBezTo>
                  <a:cubicBezTo>
                    <a:pt x="5556" y="31346"/>
                    <a:pt x="5496" y="31402"/>
                    <a:pt x="5437" y="31458"/>
                  </a:cubicBezTo>
                  <a:lnTo>
                    <a:pt x="5437" y="31458"/>
                  </a:lnTo>
                  <a:cubicBezTo>
                    <a:pt x="5166" y="31695"/>
                    <a:pt x="4898" y="31934"/>
                    <a:pt x="4611" y="32149"/>
                  </a:cubicBezTo>
                  <a:cubicBezTo>
                    <a:pt x="4597" y="32157"/>
                    <a:pt x="4582" y="32167"/>
                    <a:pt x="4569" y="32177"/>
                  </a:cubicBezTo>
                  <a:lnTo>
                    <a:pt x="4569" y="32177"/>
                  </a:lnTo>
                  <a:cubicBezTo>
                    <a:pt x="4570" y="32176"/>
                    <a:pt x="4572" y="32175"/>
                    <a:pt x="4574" y="32175"/>
                  </a:cubicBezTo>
                  <a:lnTo>
                    <a:pt x="4574" y="32175"/>
                  </a:lnTo>
                  <a:cubicBezTo>
                    <a:pt x="4568" y="32178"/>
                    <a:pt x="4561" y="32182"/>
                    <a:pt x="4555" y="32187"/>
                  </a:cubicBezTo>
                  <a:lnTo>
                    <a:pt x="4553" y="32188"/>
                  </a:lnTo>
                  <a:cubicBezTo>
                    <a:pt x="4500" y="32222"/>
                    <a:pt x="4448" y="32258"/>
                    <a:pt x="4397" y="32296"/>
                  </a:cubicBezTo>
                  <a:cubicBezTo>
                    <a:pt x="4364" y="32318"/>
                    <a:pt x="4340" y="32351"/>
                    <a:pt x="4328" y="32389"/>
                  </a:cubicBezTo>
                  <a:cubicBezTo>
                    <a:pt x="4253" y="32424"/>
                    <a:pt x="4176" y="32457"/>
                    <a:pt x="4101" y="32491"/>
                  </a:cubicBezTo>
                  <a:cubicBezTo>
                    <a:pt x="3965" y="32549"/>
                    <a:pt x="3828" y="32608"/>
                    <a:pt x="3690" y="32660"/>
                  </a:cubicBezTo>
                  <a:cubicBezTo>
                    <a:pt x="3603" y="32687"/>
                    <a:pt x="3517" y="32713"/>
                    <a:pt x="3429" y="32734"/>
                  </a:cubicBezTo>
                  <a:cubicBezTo>
                    <a:pt x="3366" y="32746"/>
                    <a:pt x="3301" y="32754"/>
                    <a:pt x="3241" y="32769"/>
                  </a:cubicBezTo>
                  <a:cubicBezTo>
                    <a:pt x="3096" y="32800"/>
                    <a:pt x="2955" y="32841"/>
                    <a:pt x="2816" y="32893"/>
                  </a:cubicBezTo>
                  <a:cubicBezTo>
                    <a:pt x="2729" y="32926"/>
                    <a:pt x="2645" y="32975"/>
                    <a:pt x="2562" y="33020"/>
                  </a:cubicBezTo>
                  <a:cubicBezTo>
                    <a:pt x="2479" y="33063"/>
                    <a:pt x="2400" y="33111"/>
                    <a:pt x="2321" y="33161"/>
                  </a:cubicBezTo>
                  <a:cubicBezTo>
                    <a:pt x="2315" y="33164"/>
                    <a:pt x="2310" y="33167"/>
                    <a:pt x="2305" y="33171"/>
                  </a:cubicBezTo>
                  <a:cubicBezTo>
                    <a:pt x="2295" y="33144"/>
                    <a:pt x="2279" y="33119"/>
                    <a:pt x="2259" y="33096"/>
                  </a:cubicBezTo>
                  <a:cubicBezTo>
                    <a:pt x="2220" y="33058"/>
                    <a:pt x="2168" y="33039"/>
                    <a:pt x="2116" y="33039"/>
                  </a:cubicBezTo>
                  <a:cubicBezTo>
                    <a:pt x="2081" y="33039"/>
                    <a:pt x="2046" y="33048"/>
                    <a:pt x="2014" y="33066"/>
                  </a:cubicBezTo>
                  <a:cubicBezTo>
                    <a:pt x="2000" y="33073"/>
                    <a:pt x="1987" y="33082"/>
                    <a:pt x="1974" y="33091"/>
                  </a:cubicBezTo>
                  <a:cubicBezTo>
                    <a:pt x="1914" y="33129"/>
                    <a:pt x="1856" y="33171"/>
                    <a:pt x="1801" y="33217"/>
                  </a:cubicBezTo>
                  <a:cubicBezTo>
                    <a:pt x="1728" y="33275"/>
                    <a:pt x="1652" y="33335"/>
                    <a:pt x="1590" y="33403"/>
                  </a:cubicBezTo>
                  <a:cubicBezTo>
                    <a:pt x="1512" y="33485"/>
                    <a:pt x="1441" y="33570"/>
                    <a:pt x="1373" y="33660"/>
                  </a:cubicBezTo>
                  <a:cubicBezTo>
                    <a:pt x="1315" y="33739"/>
                    <a:pt x="1261" y="33821"/>
                    <a:pt x="1209" y="33905"/>
                  </a:cubicBezTo>
                  <a:cubicBezTo>
                    <a:pt x="1201" y="33918"/>
                    <a:pt x="1193" y="33932"/>
                    <a:pt x="1185" y="33945"/>
                  </a:cubicBezTo>
                  <a:cubicBezTo>
                    <a:pt x="1156" y="33981"/>
                    <a:pt x="1130" y="34018"/>
                    <a:pt x="1105" y="34055"/>
                  </a:cubicBezTo>
                  <a:cubicBezTo>
                    <a:pt x="924" y="34311"/>
                    <a:pt x="810" y="34614"/>
                    <a:pt x="717" y="34911"/>
                  </a:cubicBezTo>
                  <a:cubicBezTo>
                    <a:pt x="694" y="34988"/>
                    <a:pt x="668" y="35066"/>
                    <a:pt x="646" y="35144"/>
                  </a:cubicBezTo>
                  <a:cubicBezTo>
                    <a:pt x="527" y="35409"/>
                    <a:pt x="420" y="35684"/>
                    <a:pt x="387" y="35975"/>
                  </a:cubicBezTo>
                  <a:cubicBezTo>
                    <a:pt x="356" y="36245"/>
                    <a:pt x="357" y="36526"/>
                    <a:pt x="438" y="36789"/>
                  </a:cubicBezTo>
                  <a:cubicBezTo>
                    <a:pt x="469" y="36897"/>
                    <a:pt x="510" y="37004"/>
                    <a:pt x="559" y="37106"/>
                  </a:cubicBezTo>
                  <a:cubicBezTo>
                    <a:pt x="594" y="37181"/>
                    <a:pt x="634" y="37262"/>
                    <a:pt x="687" y="37327"/>
                  </a:cubicBezTo>
                  <a:cubicBezTo>
                    <a:pt x="723" y="37374"/>
                    <a:pt x="777" y="37402"/>
                    <a:pt x="835" y="37405"/>
                  </a:cubicBezTo>
                  <a:cubicBezTo>
                    <a:pt x="842" y="37478"/>
                    <a:pt x="847" y="37552"/>
                    <a:pt x="855" y="37625"/>
                  </a:cubicBezTo>
                  <a:cubicBezTo>
                    <a:pt x="874" y="37823"/>
                    <a:pt x="892" y="38020"/>
                    <a:pt x="917" y="38216"/>
                  </a:cubicBezTo>
                  <a:cubicBezTo>
                    <a:pt x="941" y="38398"/>
                    <a:pt x="976" y="38576"/>
                    <a:pt x="1010" y="38757"/>
                  </a:cubicBezTo>
                  <a:cubicBezTo>
                    <a:pt x="1045" y="38933"/>
                    <a:pt x="1071" y="39114"/>
                    <a:pt x="1089" y="39290"/>
                  </a:cubicBezTo>
                  <a:lnTo>
                    <a:pt x="1089" y="39295"/>
                  </a:lnTo>
                  <a:cubicBezTo>
                    <a:pt x="1089" y="39293"/>
                    <a:pt x="1089" y="39292"/>
                    <a:pt x="1088" y="39290"/>
                  </a:cubicBezTo>
                  <a:lnTo>
                    <a:pt x="1088" y="39290"/>
                  </a:lnTo>
                  <a:cubicBezTo>
                    <a:pt x="1088" y="39293"/>
                    <a:pt x="1088" y="39295"/>
                    <a:pt x="1089" y="39299"/>
                  </a:cubicBezTo>
                  <a:cubicBezTo>
                    <a:pt x="1089" y="39298"/>
                    <a:pt x="1089" y="39298"/>
                    <a:pt x="1089" y="39297"/>
                  </a:cubicBezTo>
                  <a:cubicBezTo>
                    <a:pt x="1093" y="39350"/>
                    <a:pt x="1095" y="39403"/>
                    <a:pt x="1094" y="39454"/>
                  </a:cubicBezTo>
                  <a:cubicBezTo>
                    <a:pt x="1084" y="39569"/>
                    <a:pt x="1067" y="39682"/>
                    <a:pt x="1048" y="39793"/>
                  </a:cubicBezTo>
                  <a:lnTo>
                    <a:pt x="1048" y="39793"/>
                  </a:lnTo>
                  <a:cubicBezTo>
                    <a:pt x="1048" y="39794"/>
                    <a:pt x="1047" y="39796"/>
                    <a:pt x="1047" y="39798"/>
                  </a:cubicBezTo>
                  <a:cubicBezTo>
                    <a:pt x="1046" y="39805"/>
                    <a:pt x="1045" y="39813"/>
                    <a:pt x="1044" y="39820"/>
                  </a:cubicBezTo>
                  <a:cubicBezTo>
                    <a:pt x="1044" y="39814"/>
                    <a:pt x="1045" y="39807"/>
                    <a:pt x="1046" y="39801"/>
                  </a:cubicBezTo>
                  <a:lnTo>
                    <a:pt x="1046" y="39801"/>
                  </a:lnTo>
                  <a:cubicBezTo>
                    <a:pt x="1025" y="39898"/>
                    <a:pt x="997" y="39994"/>
                    <a:pt x="964" y="40089"/>
                  </a:cubicBezTo>
                  <a:cubicBezTo>
                    <a:pt x="966" y="40088"/>
                    <a:pt x="967" y="40086"/>
                    <a:pt x="968" y="40085"/>
                  </a:cubicBezTo>
                  <a:lnTo>
                    <a:pt x="968" y="40085"/>
                  </a:lnTo>
                  <a:cubicBezTo>
                    <a:pt x="924" y="40215"/>
                    <a:pt x="878" y="40344"/>
                    <a:pt x="837" y="40472"/>
                  </a:cubicBezTo>
                  <a:cubicBezTo>
                    <a:pt x="836" y="40471"/>
                    <a:pt x="836" y="40471"/>
                    <a:pt x="836" y="40469"/>
                  </a:cubicBezTo>
                  <a:cubicBezTo>
                    <a:pt x="826" y="40503"/>
                    <a:pt x="815" y="40534"/>
                    <a:pt x="804" y="40567"/>
                  </a:cubicBezTo>
                  <a:lnTo>
                    <a:pt x="804" y="40567"/>
                  </a:lnTo>
                  <a:cubicBezTo>
                    <a:pt x="805" y="40566"/>
                    <a:pt x="805" y="40566"/>
                    <a:pt x="805" y="40565"/>
                  </a:cubicBezTo>
                  <a:lnTo>
                    <a:pt x="805" y="40565"/>
                  </a:lnTo>
                  <a:cubicBezTo>
                    <a:pt x="789" y="40615"/>
                    <a:pt x="771" y="40666"/>
                    <a:pt x="753" y="40715"/>
                  </a:cubicBezTo>
                  <a:cubicBezTo>
                    <a:pt x="725" y="40788"/>
                    <a:pt x="695" y="40860"/>
                    <a:pt x="668" y="40934"/>
                  </a:cubicBezTo>
                  <a:cubicBezTo>
                    <a:pt x="648" y="40928"/>
                    <a:pt x="628" y="40926"/>
                    <a:pt x="609" y="40926"/>
                  </a:cubicBezTo>
                  <a:cubicBezTo>
                    <a:pt x="544" y="40926"/>
                    <a:pt x="483" y="40954"/>
                    <a:pt x="441" y="41005"/>
                  </a:cubicBezTo>
                  <a:cubicBezTo>
                    <a:pt x="404" y="41050"/>
                    <a:pt x="381" y="41105"/>
                    <a:pt x="358" y="41159"/>
                  </a:cubicBezTo>
                  <a:cubicBezTo>
                    <a:pt x="327" y="41240"/>
                    <a:pt x="298" y="41323"/>
                    <a:pt x="274" y="41407"/>
                  </a:cubicBezTo>
                  <a:cubicBezTo>
                    <a:pt x="201" y="41648"/>
                    <a:pt x="144" y="41900"/>
                    <a:pt x="143" y="42154"/>
                  </a:cubicBezTo>
                  <a:cubicBezTo>
                    <a:pt x="143" y="42265"/>
                    <a:pt x="146" y="42379"/>
                    <a:pt x="172" y="42491"/>
                  </a:cubicBezTo>
                  <a:cubicBezTo>
                    <a:pt x="195" y="42590"/>
                    <a:pt x="224" y="42695"/>
                    <a:pt x="281" y="42783"/>
                  </a:cubicBezTo>
                  <a:cubicBezTo>
                    <a:pt x="299" y="42809"/>
                    <a:pt x="316" y="42837"/>
                    <a:pt x="335" y="42863"/>
                  </a:cubicBezTo>
                  <a:cubicBezTo>
                    <a:pt x="358" y="42894"/>
                    <a:pt x="385" y="42922"/>
                    <a:pt x="414" y="42945"/>
                  </a:cubicBezTo>
                  <a:cubicBezTo>
                    <a:pt x="482" y="42996"/>
                    <a:pt x="548" y="43048"/>
                    <a:pt x="623" y="43085"/>
                  </a:cubicBezTo>
                  <a:cubicBezTo>
                    <a:pt x="690" y="43119"/>
                    <a:pt x="765" y="43133"/>
                    <a:pt x="842" y="43138"/>
                  </a:cubicBezTo>
                  <a:cubicBezTo>
                    <a:pt x="898" y="43170"/>
                    <a:pt x="955" y="43199"/>
                    <a:pt x="1014" y="43223"/>
                  </a:cubicBezTo>
                  <a:cubicBezTo>
                    <a:pt x="1065" y="43242"/>
                    <a:pt x="1119" y="43250"/>
                    <a:pt x="1172" y="43250"/>
                  </a:cubicBezTo>
                  <a:cubicBezTo>
                    <a:pt x="1252" y="43250"/>
                    <a:pt x="1333" y="43232"/>
                    <a:pt x="1408" y="43207"/>
                  </a:cubicBezTo>
                  <a:cubicBezTo>
                    <a:pt x="1580" y="43150"/>
                    <a:pt x="1738" y="43040"/>
                    <a:pt x="1871" y="42921"/>
                  </a:cubicBezTo>
                  <a:cubicBezTo>
                    <a:pt x="1876" y="42916"/>
                    <a:pt x="1882" y="42911"/>
                    <a:pt x="1886" y="42906"/>
                  </a:cubicBezTo>
                  <a:cubicBezTo>
                    <a:pt x="1926" y="42879"/>
                    <a:pt x="1963" y="42848"/>
                    <a:pt x="1999" y="42814"/>
                  </a:cubicBezTo>
                  <a:cubicBezTo>
                    <a:pt x="2124" y="42688"/>
                    <a:pt x="2233" y="42547"/>
                    <a:pt x="2324" y="42395"/>
                  </a:cubicBezTo>
                  <a:cubicBezTo>
                    <a:pt x="2353" y="42349"/>
                    <a:pt x="2380" y="42300"/>
                    <a:pt x="2407" y="42250"/>
                  </a:cubicBezTo>
                  <a:cubicBezTo>
                    <a:pt x="2413" y="42242"/>
                    <a:pt x="2419" y="42231"/>
                    <a:pt x="2426" y="42222"/>
                  </a:cubicBezTo>
                  <a:cubicBezTo>
                    <a:pt x="2486" y="42128"/>
                    <a:pt x="2521" y="42029"/>
                    <a:pt x="2555" y="41922"/>
                  </a:cubicBezTo>
                  <a:cubicBezTo>
                    <a:pt x="2587" y="41815"/>
                    <a:pt x="2614" y="41707"/>
                    <a:pt x="2635" y="41596"/>
                  </a:cubicBezTo>
                  <a:cubicBezTo>
                    <a:pt x="2643" y="41554"/>
                    <a:pt x="2652" y="41511"/>
                    <a:pt x="2657" y="41468"/>
                  </a:cubicBezTo>
                  <a:cubicBezTo>
                    <a:pt x="2664" y="41390"/>
                    <a:pt x="2627" y="41314"/>
                    <a:pt x="2561" y="41272"/>
                  </a:cubicBezTo>
                  <a:cubicBezTo>
                    <a:pt x="2582" y="41090"/>
                    <a:pt x="2588" y="40906"/>
                    <a:pt x="2595" y="40722"/>
                  </a:cubicBezTo>
                  <a:cubicBezTo>
                    <a:pt x="2613" y="40424"/>
                    <a:pt x="2647" y="40128"/>
                    <a:pt x="2669" y="39829"/>
                  </a:cubicBezTo>
                  <a:cubicBezTo>
                    <a:pt x="2685" y="39502"/>
                    <a:pt x="2665" y="39174"/>
                    <a:pt x="2669" y="38845"/>
                  </a:cubicBezTo>
                  <a:cubicBezTo>
                    <a:pt x="2676" y="38739"/>
                    <a:pt x="2688" y="38636"/>
                    <a:pt x="2706" y="38531"/>
                  </a:cubicBezTo>
                  <a:cubicBezTo>
                    <a:pt x="2725" y="38452"/>
                    <a:pt x="2746" y="38373"/>
                    <a:pt x="2770" y="38294"/>
                  </a:cubicBezTo>
                  <a:cubicBezTo>
                    <a:pt x="2824" y="38126"/>
                    <a:pt x="2887" y="37964"/>
                    <a:pt x="2957" y="37803"/>
                  </a:cubicBezTo>
                  <a:cubicBezTo>
                    <a:pt x="2982" y="37750"/>
                    <a:pt x="3006" y="37697"/>
                    <a:pt x="3038" y="37645"/>
                  </a:cubicBezTo>
                  <a:cubicBezTo>
                    <a:pt x="3069" y="37592"/>
                    <a:pt x="3099" y="37542"/>
                    <a:pt x="3133" y="37491"/>
                  </a:cubicBezTo>
                  <a:cubicBezTo>
                    <a:pt x="3201" y="37394"/>
                    <a:pt x="3274" y="37299"/>
                    <a:pt x="3350" y="37208"/>
                  </a:cubicBezTo>
                  <a:lnTo>
                    <a:pt x="3350" y="37208"/>
                  </a:lnTo>
                  <a:cubicBezTo>
                    <a:pt x="3343" y="37215"/>
                    <a:pt x="3337" y="37222"/>
                    <a:pt x="3332" y="37227"/>
                  </a:cubicBezTo>
                  <a:cubicBezTo>
                    <a:pt x="3493" y="37043"/>
                    <a:pt x="3632" y="36842"/>
                    <a:pt x="3788" y="36653"/>
                  </a:cubicBezTo>
                  <a:cubicBezTo>
                    <a:pt x="3815" y="36623"/>
                    <a:pt x="3845" y="36595"/>
                    <a:pt x="3874" y="36567"/>
                  </a:cubicBezTo>
                  <a:cubicBezTo>
                    <a:pt x="3898" y="36546"/>
                    <a:pt x="3923" y="36525"/>
                    <a:pt x="3948" y="36506"/>
                  </a:cubicBezTo>
                  <a:cubicBezTo>
                    <a:pt x="4069" y="36424"/>
                    <a:pt x="4193" y="36349"/>
                    <a:pt x="4322" y="36282"/>
                  </a:cubicBezTo>
                  <a:cubicBezTo>
                    <a:pt x="4390" y="36250"/>
                    <a:pt x="4457" y="36225"/>
                    <a:pt x="4526" y="36197"/>
                  </a:cubicBezTo>
                  <a:cubicBezTo>
                    <a:pt x="4594" y="36170"/>
                    <a:pt x="4660" y="36141"/>
                    <a:pt x="4726" y="36113"/>
                  </a:cubicBezTo>
                  <a:cubicBezTo>
                    <a:pt x="4900" y="36041"/>
                    <a:pt x="5073" y="35971"/>
                    <a:pt x="5250" y="35909"/>
                  </a:cubicBezTo>
                  <a:lnTo>
                    <a:pt x="5244" y="35909"/>
                  </a:lnTo>
                  <a:cubicBezTo>
                    <a:pt x="5362" y="35866"/>
                    <a:pt x="5482" y="35830"/>
                    <a:pt x="5605" y="35800"/>
                  </a:cubicBezTo>
                  <a:cubicBezTo>
                    <a:pt x="5740" y="35768"/>
                    <a:pt x="5879" y="35741"/>
                    <a:pt x="6013" y="35702"/>
                  </a:cubicBezTo>
                  <a:cubicBezTo>
                    <a:pt x="6149" y="35662"/>
                    <a:pt x="6281" y="35617"/>
                    <a:pt x="6413" y="35571"/>
                  </a:cubicBezTo>
                  <a:cubicBezTo>
                    <a:pt x="6467" y="35552"/>
                    <a:pt x="6523" y="35534"/>
                    <a:pt x="6578" y="35514"/>
                  </a:cubicBezTo>
                  <a:cubicBezTo>
                    <a:pt x="6585" y="35536"/>
                    <a:pt x="6595" y="35558"/>
                    <a:pt x="6609" y="35577"/>
                  </a:cubicBezTo>
                  <a:lnTo>
                    <a:pt x="6611" y="35581"/>
                  </a:lnTo>
                  <a:cubicBezTo>
                    <a:pt x="6650" y="35629"/>
                    <a:pt x="6709" y="35658"/>
                    <a:pt x="6771" y="35658"/>
                  </a:cubicBezTo>
                  <a:cubicBezTo>
                    <a:pt x="6772" y="35658"/>
                    <a:pt x="6774" y="35658"/>
                    <a:pt x="6775" y="35658"/>
                  </a:cubicBezTo>
                  <a:cubicBezTo>
                    <a:pt x="6780" y="35658"/>
                    <a:pt x="6784" y="35658"/>
                    <a:pt x="6789" y="35658"/>
                  </a:cubicBezTo>
                  <a:cubicBezTo>
                    <a:pt x="6853" y="35658"/>
                    <a:pt x="6913" y="35639"/>
                    <a:pt x="6972" y="35612"/>
                  </a:cubicBezTo>
                  <a:cubicBezTo>
                    <a:pt x="7202" y="35507"/>
                    <a:pt x="7421" y="35371"/>
                    <a:pt x="7638" y="35241"/>
                  </a:cubicBezTo>
                  <a:cubicBezTo>
                    <a:pt x="7856" y="35114"/>
                    <a:pt x="8083" y="34995"/>
                    <a:pt x="8282" y="34841"/>
                  </a:cubicBezTo>
                  <a:cubicBezTo>
                    <a:pt x="8484" y="34685"/>
                    <a:pt x="8673" y="34507"/>
                    <a:pt x="8820" y="34296"/>
                  </a:cubicBezTo>
                  <a:cubicBezTo>
                    <a:pt x="8944" y="34114"/>
                    <a:pt x="9049" y="33919"/>
                    <a:pt x="9130" y="33715"/>
                  </a:cubicBezTo>
                  <a:cubicBezTo>
                    <a:pt x="9143" y="33687"/>
                    <a:pt x="9153" y="33656"/>
                    <a:pt x="9164" y="33629"/>
                  </a:cubicBezTo>
                  <a:cubicBezTo>
                    <a:pt x="9196" y="33585"/>
                    <a:pt x="9226" y="33542"/>
                    <a:pt x="9256" y="33499"/>
                  </a:cubicBezTo>
                  <a:cubicBezTo>
                    <a:pt x="9308" y="33423"/>
                    <a:pt x="9355" y="33345"/>
                    <a:pt x="9403" y="33265"/>
                  </a:cubicBezTo>
                  <a:cubicBezTo>
                    <a:pt x="9460" y="33254"/>
                    <a:pt x="9513" y="33222"/>
                    <a:pt x="9539" y="33169"/>
                  </a:cubicBezTo>
                  <a:cubicBezTo>
                    <a:pt x="9586" y="33074"/>
                    <a:pt x="9638" y="32981"/>
                    <a:pt x="9694" y="32892"/>
                  </a:cubicBezTo>
                  <a:lnTo>
                    <a:pt x="9694" y="32892"/>
                  </a:lnTo>
                  <a:lnTo>
                    <a:pt x="9692" y="32894"/>
                  </a:lnTo>
                  <a:cubicBezTo>
                    <a:pt x="9717" y="32861"/>
                    <a:pt x="9741" y="32826"/>
                    <a:pt x="9762" y="32790"/>
                  </a:cubicBezTo>
                  <a:cubicBezTo>
                    <a:pt x="9786" y="32750"/>
                    <a:pt x="9806" y="32709"/>
                    <a:pt x="9827" y="32666"/>
                  </a:cubicBezTo>
                  <a:cubicBezTo>
                    <a:pt x="9890" y="32537"/>
                    <a:pt x="9956" y="32407"/>
                    <a:pt x="10012" y="32274"/>
                  </a:cubicBezTo>
                  <a:cubicBezTo>
                    <a:pt x="10106" y="32055"/>
                    <a:pt x="10191" y="31832"/>
                    <a:pt x="10230" y="31595"/>
                  </a:cubicBezTo>
                  <a:cubicBezTo>
                    <a:pt x="10258" y="31422"/>
                    <a:pt x="10267" y="31246"/>
                    <a:pt x="10258" y="31069"/>
                  </a:cubicBezTo>
                  <a:cubicBezTo>
                    <a:pt x="10254" y="30990"/>
                    <a:pt x="10240" y="30911"/>
                    <a:pt x="10228" y="30832"/>
                  </a:cubicBezTo>
                  <a:cubicBezTo>
                    <a:pt x="10224" y="30799"/>
                    <a:pt x="10216" y="30766"/>
                    <a:pt x="10202" y="30736"/>
                  </a:cubicBezTo>
                  <a:cubicBezTo>
                    <a:pt x="10187" y="30703"/>
                    <a:pt x="10165" y="30675"/>
                    <a:pt x="10136" y="30653"/>
                  </a:cubicBezTo>
                  <a:cubicBezTo>
                    <a:pt x="10146" y="30599"/>
                    <a:pt x="10152" y="30544"/>
                    <a:pt x="10160" y="30492"/>
                  </a:cubicBezTo>
                  <a:cubicBezTo>
                    <a:pt x="10180" y="30350"/>
                    <a:pt x="10192" y="30208"/>
                    <a:pt x="10209" y="30066"/>
                  </a:cubicBezTo>
                  <a:cubicBezTo>
                    <a:pt x="10223" y="29950"/>
                    <a:pt x="10243" y="29834"/>
                    <a:pt x="10265" y="29718"/>
                  </a:cubicBezTo>
                  <a:lnTo>
                    <a:pt x="10265" y="29721"/>
                  </a:lnTo>
                  <a:cubicBezTo>
                    <a:pt x="10279" y="29663"/>
                    <a:pt x="10288" y="29602"/>
                    <a:pt x="10307" y="29545"/>
                  </a:cubicBezTo>
                  <a:cubicBezTo>
                    <a:pt x="10322" y="29493"/>
                    <a:pt x="10339" y="29444"/>
                    <a:pt x="10355" y="29394"/>
                  </a:cubicBezTo>
                  <a:cubicBezTo>
                    <a:pt x="10418" y="29228"/>
                    <a:pt x="10487" y="29065"/>
                    <a:pt x="10561" y="28903"/>
                  </a:cubicBezTo>
                  <a:cubicBezTo>
                    <a:pt x="10638" y="28754"/>
                    <a:pt x="10715" y="28609"/>
                    <a:pt x="10803" y="28464"/>
                  </a:cubicBezTo>
                  <a:cubicBezTo>
                    <a:pt x="10871" y="28369"/>
                    <a:pt x="10943" y="28278"/>
                    <a:pt x="11016" y="28187"/>
                  </a:cubicBezTo>
                  <a:lnTo>
                    <a:pt x="11016" y="28187"/>
                  </a:lnTo>
                  <a:cubicBezTo>
                    <a:pt x="11015" y="28188"/>
                    <a:pt x="11014" y="28190"/>
                    <a:pt x="11014" y="28191"/>
                  </a:cubicBezTo>
                  <a:cubicBezTo>
                    <a:pt x="11114" y="28079"/>
                    <a:pt x="11221" y="27971"/>
                    <a:pt x="11333" y="27871"/>
                  </a:cubicBezTo>
                  <a:cubicBezTo>
                    <a:pt x="11436" y="27783"/>
                    <a:pt x="11542" y="27705"/>
                    <a:pt x="11653" y="27627"/>
                  </a:cubicBezTo>
                  <a:cubicBezTo>
                    <a:pt x="11656" y="27624"/>
                    <a:pt x="11660" y="27622"/>
                    <a:pt x="11664" y="27620"/>
                  </a:cubicBezTo>
                  <a:lnTo>
                    <a:pt x="11669" y="27617"/>
                  </a:lnTo>
                  <a:cubicBezTo>
                    <a:pt x="11851" y="27499"/>
                    <a:pt x="12038" y="27395"/>
                    <a:pt x="12231" y="27297"/>
                  </a:cubicBezTo>
                  <a:lnTo>
                    <a:pt x="12231" y="27297"/>
                  </a:lnTo>
                  <a:lnTo>
                    <a:pt x="12208" y="27307"/>
                  </a:lnTo>
                  <a:cubicBezTo>
                    <a:pt x="12491" y="27165"/>
                    <a:pt x="12761" y="27002"/>
                    <a:pt x="13042" y="26859"/>
                  </a:cubicBezTo>
                  <a:cubicBezTo>
                    <a:pt x="13153" y="26807"/>
                    <a:pt x="13264" y="26753"/>
                    <a:pt x="13377" y="26707"/>
                  </a:cubicBezTo>
                  <a:cubicBezTo>
                    <a:pt x="13464" y="26671"/>
                    <a:pt x="13552" y="26637"/>
                    <a:pt x="13640" y="26597"/>
                  </a:cubicBezTo>
                  <a:cubicBezTo>
                    <a:pt x="13812" y="26515"/>
                    <a:pt x="13968" y="26405"/>
                    <a:pt x="14133" y="26311"/>
                  </a:cubicBezTo>
                  <a:cubicBezTo>
                    <a:pt x="14287" y="26220"/>
                    <a:pt x="14440" y="26133"/>
                    <a:pt x="14585" y="26028"/>
                  </a:cubicBezTo>
                  <a:cubicBezTo>
                    <a:pt x="14654" y="25976"/>
                    <a:pt x="14721" y="25922"/>
                    <a:pt x="14787" y="25869"/>
                  </a:cubicBezTo>
                  <a:cubicBezTo>
                    <a:pt x="14872" y="25806"/>
                    <a:pt x="14956" y="25745"/>
                    <a:pt x="15042" y="25684"/>
                  </a:cubicBezTo>
                  <a:lnTo>
                    <a:pt x="15042" y="25684"/>
                  </a:lnTo>
                  <a:lnTo>
                    <a:pt x="15037" y="25688"/>
                  </a:lnTo>
                  <a:cubicBezTo>
                    <a:pt x="15042" y="25683"/>
                    <a:pt x="15048" y="25679"/>
                    <a:pt x="15056" y="25676"/>
                  </a:cubicBezTo>
                  <a:lnTo>
                    <a:pt x="15057" y="25675"/>
                  </a:lnTo>
                  <a:cubicBezTo>
                    <a:pt x="15136" y="25624"/>
                    <a:pt x="15217" y="25575"/>
                    <a:pt x="15288" y="25513"/>
                  </a:cubicBezTo>
                  <a:cubicBezTo>
                    <a:pt x="15356" y="25454"/>
                    <a:pt x="15424" y="25392"/>
                    <a:pt x="15487" y="25327"/>
                  </a:cubicBezTo>
                  <a:cubicBezTo>
                    <a:pt x="15632" y="25175"/>
                    <a:pt x="15767" y="25014"/>
                    <a:pt x="15898" y="24851"/>
                  </a:cubicBezTo>
                  <a:cubicBezTo>
                    <a:pt x="16033" y="24689"/>
                    <a:pt x="16167" y="24524"/>
                    <a:pt x="16280" y="24345"/>
                  </a:cubicBezTo>
                  <a:cubicBezTo>
                    <a:pt x="16343" y="24243"/>
                    <a:pt x="16404" y="24142"/>
                    <a:pt x="16463" y="24038"/>
                  </a:cubicBezTo>
                  <a:cubicBezTo>
                    <a:pt x="16538" y="23909"/>
                    <a:pt x="16602" y="23773"/>
                    <a:pt x="16655" y="23633"/>
                  </a:cubicBezTo>
                  <a:cubicBezTo>
                    <a:pt x="16730" y="23511"/>
                    <a:pt x="16806" y="23388"/>
                    <a:pt x="16881" y="23266"/>
                  </a:cubicBezTo>
                  <a:lnTo>
                    <a:pt x="16881" y="23266"/>
                  </a:lnTo>
                  <a:cubicBezTo>
                    <a:pt x="16877" y="23273"/>
                    <a:pt x="16873" y="23280"/>
                    <a:pt x="16868" y="23288"/>
                  </a:cubicBezTo>
                  <a:cubicBezTo>
                    <a:pt x="16873" y="23280"/>
                    <a:pt x="16878" y="23273"/>
                    <a:pt x="16884" y="23267"/>
                  </a:cubicBezTo>
                  <a:cubicBezTo>
                    <a:pt x="16927" y="23273"/>
                    <a:pt x="16971" y="23276"/>
                    <a:pt x="17014" y="23276"/>
                  </a:cubicBezTo>
                  <a:cubicBezTo>
                    <a:pt x="17036" y="23276"/>
                    <a:pt x="17057" y="23275"/>
                    <a:pt x="17077" y="23274"/>
                  </a:cubicBezTo>
                  <a:cubicBezTo>
                    <a:pt x="17163" y="23269"/>
                    <a:pt x="17251" y="23262"/>
                    <a:pt x="17336" y="23250"/>
                  </a:cubicBezTo>
                  <a:cubicBezTo>
                    <a:pt x="17517" y="23221"/>
                    <a:pt x="17700" y="23199"/>
                    <a:pt x="17878" y="23155"/>
                  </a:cubicBezTo>
                  <a:cubicBezTo>
                    <a:pt x="18044" y="23115"/>
                    <a:pt x="18206" y="23059"/>
                    <a:pt x="18361" y="22987"/>
                  </a:cubicBezTo>
                  <a:cubicBezTo>
                    <a:pt x="18430" y="22955"/>
                    <a:pt x="18502" y="22923"/>
                    <a:pt x="18570" y="22889"/>
                  </a:cubicBezTo>
                  <a:cubicBezTo>
                    <a:pt x="18650" y="22852"/>
                    <a:pt x="18729" y="22814"/>
                    <a:pt x="18809" y="22779"/>
                  </a:cubicBezTo>
                  <a:cubicBezTo>
                    <a:pt x="18855" y="22758"/>
                    <a:pt x="18903" y="22739"/>
                    <a:pt x="18952" y="22724"/>
                  </a:cubicBezTo>
                  <a:cubicBezTo>
                    <a:pt x="19169" y="22665"/>
                    <a:pt x="19390" y="22613"/>
                    <a:pt x="19609" y="22560"/>
                  </a:cubicBezTo>
                  <a:lnTo>
                    <a:pt x="19609" y="22560"/>
                  </a:lnTo>
                  <a:lnTo>
                    <a:pt x="19599" y="22561"/>
                  </a:lnTo>
                  <a:cubicBezTo>
                    <a:pt x="19603" y="22560"/>
                    <a:pt x="19610" y="22559"/>
                    <a:pt x="19615" y="22557"/>
                  </a:cubicBezTo>
                  <a:lnTo>
                    <a:pt x="19623" y="22557"/>
                  </a:lnTo>
                  <a:lnTo>
                    <a:pt x="19624" y="22556"/>
                  </a:lnTo>
                  <a:cubicBezTo>
                    <a:pt x="19686" y="22543"/>
                    <a:pt x="19749" y="22535"/>
                    <a:pt x="19811" y="22525"/>
                  </a:cubicBezTo>
                  <a:cubicBezTo>
                    <a:pt x="19862" y="22522"/>
                    <a:pt x="19912" y="22520"/>
                    <a:pt x="19962" y="22520"/>
                  </a:cubicBezTo>
                  <a:cubicBezTo>
                    <a:pt x="19972" y="22520"/>
                    <a:pt x="19982" y="22520"/>
                    <a:pt x="19993" y="22520"/>
                  </a:cubicBezTo>
                  <a:cubicBezTo>
                    <a:pt x="20080" y="22525"/>
                    <a:pt x="20165" y="22534"/>
                    <a:pt x="20249" y="22548"/>
                  </a:cubicBezTo>
                  <a:cubicBezTo>
                    <a:pt x="20316" y="22562"/>
                    <a:pt x="20382" y="22578"/>
                    <a:pt x="20451" y="22598"/>
                  </a:cubicBezTo>
                  <a:cubicBezTo>
                    <a:pt x="20532" y="22626"/>
                    <a:pt x="20611" y="22657"/>
                    <a:pt x="20688" y="22693"/>
                  </a:cubicBezTo>
                  <a:cubicBezTo>
                    <a:pt x="20731" y="22714"/>
                    <a:pt x="20772" y="22740"/>
                    <a:pt x="20813" y="22764"/>
                  </a:cubicBezTo>
                  <a:cubicBezTo>
                    <a:pt x="20879" y="22811"/>
                    <a:pt x="20943" y="22863"/>
                    <a:pt x="21005" y="22915"/>
                  </a:cubicBezTo>
                  <a:cubicBezTo>
                    <a:pt x="21050" y="22955"/>
                    <a:pt x="21095" y="22996"/>
                    <a:pt x="21137" y="23042"/>
                  </a:cubicBezTo>
                  <a:cubicBezTo>
                    <a:pt x="21152" y="23059"/>
                    <a:pt x="21166" y="23076"/>
                    <a:pt x="21179" y="23093"/>
                  </a:cubicBezTo>
                  <a:cubicBezTo>
                    <a:pt x="21209" y="23136"/>
                    <a:pt x="21235" y="23179"/>
                    <a:pt x="21261" y="23224"/>
                  </a:cubicBezTo>
                  <a:cubicBezTo>
                    <a:pt x="21298" y="23296"/>
                    <a:pt x="21329" y="23370"/>
                    <a:pt x="21358" y="23445"/>
                  </a:cubicBezTo>
                  <a:cubicBezTo>
                    <a:pt x="21374" y="23494"/>
                    <a:pt x="21387" y="23542"/>
                    <a:pt x="21399" y="23593"/>
                  </a:cubicBezTo>
                  <a:cubicBezTo>
                    <a:pt x="21408" y="23650"/>
                    <a:pt x="21416" y="23705"/>
                    <a:pt x="21421" y="23760"/>
                  </a:cubicBezTo>
                  <a:cubicBezTo>
                    <a:pt x="21422" y="23824"/>
                    <a:pt x="21423" y="23889"/>
                    <a:pt x="21419" y="23953"/>
                  </a:cubicBezTo>
                  <a:cubicBezTo>
                    <a:pt x="21415" y="24036"/>
                    <a:pt x="21405" y="24121"/>
                    <a:pt x="21392" y="24203"/>
                  </a:cubicBezTo>
                  <a:cubicBezTo>
                    <a:pt x="21378" y="24282"/>
                    <a:pt x="21362" y="24365"/>
                    <a:pt x="21350" y="24444"/>
                  </a:cubicBezTo>
                  <a:cubicBezTo>
                    <a:pt x="21327" y="24609"/>
                    <a:pt x="21310" y="24773"/>
                    <a:pt x="21293" y="24939"/>
                  </a:cubicBezTo>
                  <a:cubicBezTo>
                    <a:pt x="21279" y="25091"/>
                    <a:pt x="21258" y="25246"/>
                    <a:pt x="21235" y="25397"/>
                  </a:cubicBezTo>
                  <a:cubicBezTo>
                    <a:pt x="21212" y="25560"/>
                    <a:pt x="21192" y="25722"/>
                    <a:pt x="21169" y="25886"/>
                  </a:cubicBezTo>
                  <a:cubicBezTo>
                    <a:pt x="21129" y="26193"/>
                    <a:pt x="21110" y="26509"/>
                    <a:pt x="21130" y="26818"/>
                  </a:cubicBezTo>
                  <a:cubicBezTo>
                    <a:pt x="21140" y="26977"/>
                    <a:pt x="21173" y="27132"/>
                    <a:pt x="21227" y="27282"/>
                  </a:cubicBezTo>
                  <a:cubicBezTo>
                    <a:pt x="21277" y="27426"/>
                    <a:pt x="21350" y="27562"/>
                    <a:pt x="21407" y="27704"/>
                  </a:cubicBezTo>
                  <a:cubicBezTo>
                    <a:pt x="21414" y="27723"/>
                    <a:pt x="21419" y="27742"/>
                    <a:pt x="21426" y="27761"/>
                  </a:cubicBezTo>
                  <a:cubicBezTo>
                    <a:pt x="21383" y="27800"/>
                    <a:pt x="21347" y="27849"/>
                    <a:pt x="21310" y="27894"/>
                  </a:cubicBezTo>
                  <a:cubicBezTo>
                    <a:pt x="21258" y="27958"/>
                    <a:pt x="21205" y="28020"/>
                    <a:pt x="21152" y="28082"/>
                  </a:cubicBezTo>
                  <a:cubicBezTo>
                    <a:pt x="21071" y="28182"/>
                    <a:pt x="20986" y="28279"/>
                    <a:pt x="20903" y="28376"/>
                  </a:cubicBezTo>
                  <a:cubicBezTo>
                    <a:pt x="20905" y="28374"/>
                    <a:pt x="20907" y="28372"/>
                    <a:pt x="20909" y="28369"/>
                  </a:cubicBezTo>
                  <a:lnTo>
                    <a:pt x="20909" y="28369"/>
                  </a:lnTo>
                  <a:cubicBezTo>
                    <a:pt x="20669" y="28642"/>
                    <a:pt x="20422" y="28911"/>
                    <a:pt x="20175" y="29179"/>
                  </a:cubicBezTo>
                  <a:cubicBezTo>
                    <a:pt x="20036" y="29329"/>
                    <a:pt x="19896" y="29477"/>
                    <a:pt x="19755" y="29621"/>
                  </a:cubicBezTo>
                  <a:cubicBezTo>
                    <a:pt x="19731" y="29611"/>
                    <a:pt x="19706" y="29607"/>
                    <a:pt x="19681" y="29607"/>
                  </a:cubicBezTo>
                  <a:cubicBezTo>
                    <a:pt x="19647" y="29607"/>
                    <a:pt x="19612" y="29616"/>
                    <a:pt x="19582" y="29633"/>
                  </a:cubicBezTo>
                  <a:cubicBezTo>
                    <a:pt x="19536" y="29664"/>
                    <a:pt x="19492" y="29692"/>
                    <a:pt x="19450" y="29722"/>
                  </a:cubicBezTo>
                  <a:cubicBezTo>
                    <a:pt x="19418" y="29744"/>
                    <a:pt x="19383" y="29762"/>
                    <a:pt x="19355" y="29787"/>
                  </a:cubicBezTo>
                  <a:cubicBezTo>
                    <a:pt x="19215" y="29878"/>
                    <a:pt x="19076" y="29969"/>
                    <a:pt x="18938" y="30062"/>
                  </a:cubicBezTo>
                  <a:cubicBezTo>
                    <a:pt x="18847" y="30123"/>
                    <a:pt x="18756" y="30182"/>
                    <a:pt x="18667" y="30247"/>
                  </a:cubicBezTo>
                  <a:cubicBezTo>
                    <a:pt x="18576" y="30315"/>
                    <a:pt x="18491" y="30391"/>
                    <a:pt x="18415" y="30476"/>
                  </a:cubicBezTo>
                  <a:cubicBezTo>
                    <a:pt x="18261" y="30523"/>
                    <a:pt x="18106" y="30560"/>
                    <a:pt x="17950" y="30597"/>
                  </a:cubicBezTo>
                  <a:cubicBezTo>
                    <a:pt x="17842" y="30620"/>
                    <a:pt x="17730" y="30641"/>
                    <a:pt x="17623" y="30663"/>
                  </a:cubicBezTo>
                  <a:lnTo>
                    <a:pt x="17624" y="30662"/>
                  </a:lnTo>
                  <a:lnTo>
                    <a:pt x="17620" y="30662"/>
                  </a:lnTo>
                  <a:lnTo>
                    <a:pt x="17621" y="30661"/>
                  </a:lnTo>
                  <a:lnTo>
                    <a:pt x="17621" y="30661"/>
                  </a:lnTo>
                  <a:cubicBezTo>
                    <a:pt x="17619" y="30662"/>
                    <a:pt x="17618" y="30662"/>
                    <a:pt x="17617" y="30663"/>
                  </a:cubicBezTo>
                  <a:lnTo>
                    <a:pt x="17618" y="30663"/>
                  </a:lnTo>
                  <a:cubicBezTo>
                    <a:pt x="17521" y="30683"/>
                    <a:pt x="17425" y="30709"/>
                    <a:pt x="17331" y="30742"/>
                  </a:cubicBezTo>
                  <a:cubicBezTo>
                    <a:pt x="17227" y="30779"/>
                    <a:pt x="17125" y="30821"/>
                    <a:pt x="17026" y="30866"/>
                  </a:cubicBezTo>
                  <a:cubicBezTo>
                    <a:pt x="16932" y="30907"/>
                    <a:pt x="16840" y="30948"/>
                    <a:pt x="16746" y="30985"/>
                  </a:cubicBezTo>
                  <a:cubicBezTo>
                    <a:pt x="16578" y="31051"/>
                    <a:pt x="16406" y="31115"/>
                    <a:pt x="16263" y="31229"/>
                  </a:cubicBezTo>
                  <a:cubicBezTo>
                    <a:pt x="16079" y="31372"/>
                    <a:pt x="15909" y="31537"/>
                    <a:pt x="15742" y="31703"/>
                  </a:cubicBezTo>
                  <a:cubicBezTo>
                    <a:pt x="15622" y="31821"/>
                    <a:pt x="15498" y="31937"/>
                    <a:pt x="15392" y="32067"/>
                  </a:cubicBezTo>
                  <a:cubicBezTo>
                    <a:pt x="15258" y="32235"/>
                    <a:pt x="15137" y="32419"/>
                    <a:pt x="15059" y="32620"/>
                  </a:cubicBezTo>
                  <a:cubicBezTo>
                    <a:pt x="14964" y="32867"/>
                    <a:pt x="14927" y="33131"/>
                    <a:pt x="14875" y="33391"/>
                  </a:cubicBezTo>
                  <a:cubicBezTo>
                    <a:pt x="14835" y="33605"/>
                    <a:pt x="14779" y="33818"/>
                    <a:pt x="14739" y="34032"/>
                  </a:cubicBezTo>
                  <a:cubicBezTo>
                    <a:pt x="14700" y="34231"/>
                    <a:pt x="14689" y="34433"/>
                    <a:pt x="14669" y="34635"/>
                  </a:cubicBezTo>
                  <a:cubicBezTo>
                    <a:pt x="14651" y="34824"/>
                    <a:pt x="14621" y="35011"/>
                    <a:pt x="14607" y="35200"/>
                  </a:cubicBezTo>
                  <a:cubicBezTo>
                    <a:pt x="14589" y="35415"/>
                    <a:pt x="14577" y="35629"/>
                    <a:pt x="14568" y="35843"/>
                  </a:cubicBezTo>
                  <a:lnTo>
                    <a:pt x="14568" y="35838"/>
                  </a:lnTo>
                  <a:cubicBezTo>
                    <a:pt x="14568" y="35842"/>
                    <a:pt x="14568" y="35845"/>
                    <a:pt x="14567" y="35847"/>
                  </a:cubicBezTo>
                  <a:lnTo>
                    <a:pt x="14567" y="35861"/>
                  </a:lnTo>
                  <a:lnTo>
                    <a:pt x="14567" y="35863"/>
                  </a:lnTo>
                  <a:lnTo>
                    <a:pt x="14567" y="35864"/>
                  </a:lnTo>
                  <a:cubicBezTo>
                    <a:pt x="14532" y="36274"/>
                    <a:pt x="14465" y="36680"/>
                    <a:pt x="14395" y="37082"/>
                  </a:cubicBezTo>
                  <a:cubicBezTo>
                    <a:pt x="14396" y="37074"/>
                    <a:pt x="14398" y="37065"/>
                    <a:pt x="14399" y="37056"/>
                  </a:cubicBezTo>
                  <a:lnTo>
                    <a:pt x="14399" y="37056"/>
                  </a:lnTo>
                  <a:cubicBezTo>
                    <a:pt x="14375" y="37178"/>
                    <a:pt x="14344" y="37300"/>
                    <a:pt x="14308" y="37419"/>
                  </a:cubicBezTo>
                  <a:cubicBezTo>
                    <a:pt x="14258" y="37564"/>
                    <a:pt x="14193" y="37701"/>
                    <a:pt x="14130" y="37840"/>
                  </a:cubicBezTo>
                  <a:cubicBezTo>
                    <a:pt x="14075" y="37938"/>
                    <a:pt x="14021" y="38039"/>
                    <a:pt x="13964" y="38137"/>
                  </a:cubicBezTo>
                  <a:cubicBezTo>
                    <a:pt x="13963" y="38137"/>
                    <a:pt x="13961" y="38137"/>
                    <a:pt x="13960" y="38137"/>
                  </a:cubicBezTo>
                  <a:cubicBezTo>
                    <a:pt x="13897" y="38137"/>
                    <a:pt x="13833" y="38163"/>
                    <a:pt x="13798" y="38215"/>
                  </a:cubicBezTo>
                  <a:cubicBezTo>
                    <a:pt x="13764" y="38265"/>
                    <a:pt x="13733" y="38316"/>
                    <a:pt x="13696" y="38363"/>
                  </a:cubicBezTo>
                  <a:cubicBezTo>
                    <a:pt x="13646" y="38426"/>
                    <a:pt x="13598" y="38490"/>
                    <a:pt x="13550" y="38553"/>
                  </a:cubicBezTo>
                  <a:cubicBezTo>
                    <a:pt x="13483" y="38629"/>
                    <a:pt x="13416" y="38706"/>
                    <a:pt x="13346" y="38782"/>
                  </a:cubicBezTo>
                  <a:cubicBezTo>
                    <a:pt x="13299" y="38835"/>
                    <a:pt x="13246" y="38883"/>
                    <a:pt x="13197" y="38934"/>
                  </a:cubicBezTo>
                  <a:cubicBezTo>
                    <a:pt x="13066" y="39064"/>
                    <a:pt x="12932" y="39190"/>
                    <a:pt x="12796" y="39314"/>
                  </a:cubicBezTo>
                  <a:lnTo>
                    <a:pt x="12796" y="39314"/>
                  </a:lnTo>
                  <a:cubicBezTo>
                    <a:pt x="12797" y="39314"/>
                    <a:pt x="12798" y="39313"/>
                    <a:pt x="12798" y="39313"/>
                  </a:cubicBezTo>
                  <a:lnTo>
                    <a:pt x="12798" y="39313"/>
                  </a:lnTo>
                  <a:cubicBezTo>
                    <a:pt x="12797" y="39314"/>
                    <a:pt x="12796" y="39315"/>
                    <a:pt x="12795" y="39316"/>
                  </a:cubicBezTo>
                  <a:lnTo>
                    <a:pt x="12795" y="39316"/>
                  </a:lnTo>
                  <a:cubicBezTo>
                    <a:pt x="12795" y="39315"/>
                    <a:pt x="12796" y="39315"/>
                    <a:pt x="12796" y="39314"/>
                  </a:cubicBezTo>
                  <a:lnTo>
                    <a:pt x="12796" y="39314"/>
                  </a:lnTo>
                  <a:cubicBezTo>
                    <a:pt x="12795" y="39316"/>
                    <a:pt x="12794" y="39317"/>
                    <a:pt x="12793" y="39318"/>
                  </a:cubicBezTo>
                  <a:lnTo>
                    <a:pt x="12793" y="39318"/>
                  </a:lnTo>
                  <a:cubicBezTo>
                    <a:pt x="12793" y="39317"/>
                    <a:pt x="12794" y="39316"/>
                    <a:pt x="12795" y="39316"/>
                  </a:cubicBezTo>
                  <a:lnTo>
                    <a:pt x="12795" y="39316"/>
                  </a:lnTo>
                  <a:cubicBezTo>
                    <a:pt x="12794" y="39317"/>
                    <a:pt x="12792" y="39318"/>
                    <a:pt x="12791" y="39319"/>
                  </a:cubicBezTo>
                  <a:cubicBezTo>
                    <a:pt x="12791" y="39319"/>
                    <a:pt x="12792" y="39318"/>
                    <a:pt x="12793" y="39318"/>
                  </a:cubicBezTo>
                  <a:lnTo>
                    <a:pt x="12793" y="39318"/>
                  </a:lnTo>
                  <a:cubicBezTo>
                    <a:pt x="12609" y="39479"/>
                    <a:pt x="12423" y="39636"/>
                    <a:pt x="12234" y="39789"/>
                  </a:cubicBezTo>
                  <a:cubicBezTo>
                    <a:pt x="12194" y="39807"/>
                    <a:pt x="12155" y="39825"/>
                    <a:pt x="12115" y="39841"/>
                  </a:cubicBezTo>
                  <a:cubicBezTo>
                    <a:pt x="12070" y="39861"/>
                    <a:pt x="12023" y="39882"/>
                    <a:pt x="11979" y="39904"/>
                  </a:cubicBezTo>
                  <a:cubicBezTo>
                    <a:pt x="11970" y="39906"/>
                    <a:pt x="11963" y="39908"/>
                    <a:pt x="11955" y="39910"/>
                  </a:cubicBezTo>
                  <a:cubicBezTo>
                    <a:pt x="11839" y="39938"/>
                    <a:pt x="11724" y="39970"/>
                    <a:pt x="11609" y="40000"/>
                  </a:cubicBezTo>
                  <a:cubicBezTo>
                    <a:pt x="11612" y="39976"/>
                    <a:pt x="11610" y="39951"/>
                    <a:pt x="11604" y="39928"/>
                  </a:cubicBezTo>
                  <a:cubicBezTo>
                    <a:pt x="11578" y="39839"/>
                    <a:pt x="11496" y="39781"/>
                    <a:pt x="11407" y="39781"/>
                  </a:cubicBezTo>
                  <a:cubicBezTo>
                    <a:pt x="11389" y="39781"/>
                    <a:pt x="11371" y="39783"/>
                    <a:pt x="11353" y="39788"/>
                  </a:cubicBezTo>
                  <a:cubicBezTo>
                    <a:pt x="11220" y="39821"/>
                    <a:pt x="11096" y="39900"/>
                    <a:pt x="10981" y="39974"/>
                  </a:cubicBezTo>
                  <a:cubicBezTo>
                    <a:pt x="10898" y="40029"/>
                    <a:pt x="10822" y="40091"/>
                    <a:pt x="10742" y="40149"/>
                  </a:cubicBezTo>
                  <a:lnTo>
                    <a:pt x="10763" y="40133"/>
                  </a:lnTo>
                  <a:lnTo>
                    <a:pt x="10697" y="40178"/>
                  </a:lnTo>
                  <a:cubicBezTo>
                    <a:pt x="10590" y="40225"/>
                    <a:pt x="10479" y="40262"/>
                    <a:pt x="10373" y="40310"/>
                  </a:cubicBezTo>
                  <a:cubicBezTo>
                    <a:pt x="10253" y="40364"/>
                    <a:pt x="10136" y="40427"/>
                    <a:pt x="10020" y="40490"/>
                  </a:cubicBezTo>
                  <a:cubicBezTo>
                    <a:pt x="9908" y="40552"/>
                    <a:pt x="9796" y="40613"/>
                    <a:pt x="9685" y="40678"/>
                  </a:cubicBezTo>
                  <a:cubicBezTo>
                    <a:pt x="9564" y="40749"/>
                    <a:pt x="9450" y="40827"/>
                    <a:pt x="9334" y="40907"/>
                  </a:cubicBezTo>
                  <a:cubicBezTo>
                    <a:pt x="9213" y="40995"/>
                    <a:pt x="9091" y="41090"/>
                    <a:pt x="8999" y="41208"/>
                  </a:cubicBezTo>
                  <a:cubicBezTo>
                    <a:pt x="8866" y="41380"/>
                    <a:pt x="8755" y="41569"/>
                    <a:pt x="8669" y="41770"/>
                  </a:cubicBezTo>
                  <a:cubicBezTo>
                    <a:pt x="8622" y="41877"/>
                    <a:pt x="8580" y="41981"/>
                    <a:pt x="8540" y="42089"/>
                  </a:cubicBezTo>
                  <a:cubicBezTo>
                    <a:pt x="8505" y="42187"/>
                    <a:pt x="8476" y="42286"/>
                    <a:pt x="8451" y="42389"/>
                  </a:cubicBezTo>
                  <a:cubicBezTo>
                    <a:pt x="8447" y="42404"/>
                    <a:pt x="8445" y="42419"/>
                    <a:pt x="8442" y="42433"/>
                  </a:cubicBezTo>
                  <a:cubicBezTo>
                    <a:pt x="8441" y="42437"/>
                    <a:pt x="8440" y="42443"/>
                    <a:pt x="8439" y="42448"/>
                  </a:cubicBezTo>
                  <a:cubicBezTo>
                    <a:pt x="8432" y="42481"/>
                    <a:pt x="8426" y="42514"/>
                    <a:pt x="8420" y="42547"/>
                  </a:cubicBezTo>
                  <a:cubicBezTo>
                    <a:pt x="8416" y="42561"/>
                    <a:pt x="8415" y="42575"/>
                    <a:pt x="8413" y="42587"/>
                  </a:cubicBezTo>
                  <a:cubicBezTo>
                    <a:pt x="8403" y="42639"/>
                    <a:pt x="8395" y="42691"/>
                    <a:pt x="8391" y="42742"/>
                  </a:cubicBezTo>
                  <a:cubicBezTo>
                    <a:pt x="8380" y="42841"/>
                    <a:pt x="8373" y="42940"/>
                    <a:pt x="8373" y="43039"/>
                  </a:cubicBezTo>
                  <a:cubicBezTo>
                    <a:pt x="8372" y="43248"/>
                    <a:pt x="8388" y="43457"/>
                    <a:pt x="8440" y="43661"/>
                  </a:cubicBezTo>
                  <a:cubicBezTo>
                    <a:pt x="8487" y="43864"/>
                    <a:pt x="8545" y="44064"/>
                    <a:pt x="8615" y="44262"/>
                  </a:cubicBezTo>
                  <a:cubicBezTo>
                    <a:pt x="8651" y="44360"/>
                    <a:pt x="8688" y="44462"/>
                    <a:pt x="8747" y="44551"/>
                  </a:cubicBezTo>
                  <a:cubicBezTo>
                    <a:pt x="8794" y="44624"/>
                    <a:pt x="8844" y="44695"/>
                    <a:pt x="8892" y="44766"/>
                  </a:cubicBezTo>
                  <a:lnTo>
                    <a:pt x="8892" y="44766"/>
                  </a:lnTo>
                  <a:cubicBezTo>
                    <a:pt x="8892" y="44764"/>
                    <a:pt x="8891" y="44763"/>
                    <a:pt x="8890" y="44760"/>
                  </a:cubicBezTo>
                  <a:lnTo>
                    <a:pt x="8890" y="44760"/>
                  </a:lnTo>
                  <a:cubicBezTo>
                    <a:pt x="8892" y="44763"/>
                    <a:pt x="8893" y="44766"/>
                    <a:pt x="8895" y="44769"/>
                  </a:cubicBezTo>
                  <a:lnTo>
                    <a:pt x="8896" y="44772"/>
                  </a:lnTo>
                  <a:cubicBezTo>
                    <a:pt x="8923" y="44818"/>
                    <a:pt x="8952" y="44860"/>
                    <a:pt x="8975" y="44906"/>
                  </a:cubicBezTo>
                  <a:cubicBezTo>
                    <a:pt x="8994" y="44944"/>
                    <a:pt x="9011" y="44982"/>
                    <a:pt x="9028" y="45023"/>
                  </a:cubicBezTo>
                  <a:cubicBezTo>
                    <a:pt x="9034" y="45041"/>
                    <a:pt x="9039" y="45059"/>
                    <a:pt x="9044" y="45078"/>
                  </a:cubicBezTo>
                  <a:cubicBezTo>
                    <a:pt x="9052" y="45116"/>
                    <a:pt x="9057" y="45155"/>
                    <a:pt x="9062" y="45194"/>
                  </a:cubicBezTo>
                  <a:cubicBezTo>
                    <a:pt x="9064" y="45234"/>
                    <a:pt x="9063" y="45274"/>
                    <a:pt x="9062" y="45313"/>
                  </a:cubicBezTo>
                  <a:cubicBezTo>
                    <a:pt x="9055" y="45379"/>
                    <a:pt x="9047" y="45445"/>
                    <a:pt x="9038" y="45509"/>
                  </a:cubicBezTo>
                  <a:cubicBezTo>
                    <a:pt x="9017" y="45604"/>
                    <a:pt x="8995" y="45698"/>
                    <a:pt x="8966" y="45791"/>
                  </a:cubicBezTo>
                  <a:cubicBezTo>
                    <a:pt x="8923" y="45911"/>
                    <a:pt x="8878" y="46032"/>
                    <a:pt x="8837" y="46155"/>
                  </a:cubicBezTo>
                  <a:cubicBezTo>
                    <a:pt x="8803" y="46259"/>
                    <a:pt x="8771" y="46366"/>
                    <a:pt x="8739" y="46469"/>
                  </a:cubicBezTo>
                  <a:lnTo>
                    <a:pt x="8740" y="46468"/>
                  </a:lnTo>
                  <a:lnTo>
                    <a:pt x="8740" y="46468"/>
                  </a:lnTo>
                  <a:cubicBezTo>
                    <a:pt x="8739" y="46469"/>
                    <a:pt x="8739" y="46470"/>
                    <a:pt x="8740" y="46471"/>
                  </a:cubicBezTo>
                  <a:cubicBezTo>
                    <a:pt x="8737" y="46479"/>
                    <a:pt x="8734" y="46485"/>
                    <a:pt x="8732" y="46493"/>
                  </a:cubicBezTo>
                  <a:cubicBezTo>
                    <a:pt x="8732" y="46491"/>
                    <a:pt x="8733" y="46489"/>
                    <a:pt x="8733" y="46486"/>
                  </a:cubicBezTo>
                  <a:lnTo>
                    <a:pt x="8733" y="46486"/>
                  </a:lnTo>
                  <a:cubicBezTo>
                    <a:pt x="8705" y="46571"/>
                    <a:pt x="8671" y="46654"/>
                    <a:pt x="8632" y="46733"/>
                  </a:cubicBezTo>
                  <a:cubicBezTo>
                    <a:pt x="8578" y="46832"/>
                    <a:pt x="8516" y="46927"/>
                    <a:pt x="8453" y="47022"/>
                  </a:cubicBezTo>
                  <a:cubicBezTo>
                    <a:pt x="8348" y="47178"/>
                    <a:pt x="8234" y="47328"/>
                    <a:pt x="8112" y="47471"/>
                  </a:cubicBezTo>
                  <a:cubicBezTo>
                    <a:pt x="8079" y="47506"/>
                    <a:pt x="8048" y="47544"/>
                    <a:pt x="8011" y="47575"/>
                  </a:cubicBezTo>
                  <a:cubicBezTo>
                    <a:pt x="7975" y="47607"/>
                    <a:pt x="7940" y="47638"/>
                    <a:pt x="7905" y="47669"/>
                  </a:cubicBezTo>
                  <a:cubicBezTo>
                    <a:pt x="7841" y="47717"/>
                    <a:pt x="7781" y="47763"/>
                    <a:pt x="7716" y="47809"/>
                  </a:cubicBezTo>
                  <a:lnTo>
                    <a:pt x="7713" y="47810"/>
                  </a:lnTo>
                  <a:cubicBezTo>
                    <a:pt x="7709" y="47813"/>
                    <a:pt x="7706" y="47815"/>
                    <a:pt x="7703" y="47817"/>
                  </a:cubicBezTo>
                  <a:lnTo>
                    <a:pt x="7711" y="47810"/>
                  </a:lnTo>
                  <a:lnTo>
                    <a:pt x="7711" y="47810"/>
                  </a:lnTo>
                  <a:cubicBezTo>
                    <a:pt x="7688" y="47826"/>
                    <a:pt x="7664" y="47839"/>
                    <a:pt x="7638" y="47854"/>
                  </a:cubicBezTo>
                  <a:cubicBezTo>
                    <a:pt x="7588" y="47877"/>
                    <a:pt x="7536" y="47898"/>
                    <a:pt x="7482" y="47917"/>
                  </a:cubicBezTo>
                  <a:cubicBezTo>
                    <a:pt x="7312" y="47972"/>
                    <a:pt x="7137" y="48022"/>
                    <a:pt x="6974" y="48100"/>
                  </a:cubicBezTo>
                  <a:cubicBezTo>
                    <a:pt x="6799" y="48184"/>
                    <a:pt x="6634" y="48287"/>
                    <a:pt x="6480" y="48405"/>
                  </a:cubicBezTo>
                  <a:cubicBezTo>
                    <a:pt x="6405" y="48463"/>
                    <a:pt x="6327" y="48523"/>
                    <a:pt x="6261" y="48593"/>
                  </a:cubicBezTo>
                  <a:cubicBezTo>
                    <a:pt x="6193" y="48662"/>
                    <a:pt x="6130" y="48735"/>
                    <a:pt x="6070" y="48812"/>
                  </a:cubicBezTo>
                  <a:cubicBezTo>
                    <a:pt x="6021" y="48878"/>
                    <a:pt x="5988" y="48963"/>
                    <a:pt x="5969" y="49044"/>
                  </a:cubicBezTo>
                  <a:cubicBezTo>
                    <a:pt x="5955" y="49095"/>
                    <a:pt x="5944" y="49148"/>
                    <a:pt x="5935" y="49202"/>
                  </a:cubicBezTo>
                  <a:cubicBezTo>
                    <a:pt x="5925" y="49282"/>
                    <a:pt x="5916" y="49362"/>
                    <a:pt x="5912" y="49443"/>
                  </a:cubicBezTo>
                  <a:cubicBezTo>
                    <a:pt x="5909" y="49518"/>
                    <a:pt x="5912" y="49592"/>
                    <a:pt x="5921" y="49665"/>
                  </a:cubicBezTo>
                  <a:cubicBezTo>
                    <a:pt x="5929" y="49749"/>
                    <a:pt x="5962" y="49829"/>
                    <a:pt x="5990" y="49906"/>
                  </a:cubicBezTo>
                  <a:cubicBezTo>
                    <a:pt x="6021" y="49990"/>
                    <a:pt x="6057" y="50072"/>
                    <a:pt x="6098" y="50150"/>
                  </a:cubicBezTo>
                  <a:cubicBezTo>
                    <a:pt x="6129" y="50211"/>
                    <a:pt x="6165" y="50268"/>
                    <a:pt x="6206" y="50323"/>
                  </a:cubicBezTo>
                  <a:cubicBezTo>
                    <a:pt x="6280" y="50425"/>
                    <a:pt x="6373" y="50510"/>
                    <a:pt x="6482" y="50573"/>
                  </a:cubicBezTo>
                  <a:cubicBezTo>
                    <a:pt x="6637" y="50663"/>
                    <a:pt x="6806" y="50728"/>
                    <a:pt x="6983" y="50764"/>
                  </a:cubicBezTo>
                  <a:cubicBezTo>
                    <a:pt x="7065" y="50778"/>
                    <a:pt x="7146" y="50794"/>
                    <a:pt x="7230" y="50803"/>
                  </a:cubicBezTo>
                  <a:cubicBezTo>
                    <a:pt x="7257" y="50806"/>
                    <a:pt x="7283" y="50807"/>
                    <a:pt x="7310" y="50807"/>
                  </a:cubicBezTo>
                  <a:cubicBezTo>
                    <a:pt x="7359" y="50807"/>
                    <a:pt x="7407" y="50803"/>
                    <a:pt x="7456" y="50799"/>
                  </a:cubicBezTo>
                  <a:lnTo>
                    <a:pt x="7449" y="50799"/>
                  </a:lnTo>
                  <a:cubicBezTo>
                    <a:pt x="7453" y="50799"/>
                    <a:pt x="7456" y="50799"/>
                    <a:pt x="7460" y="50799"/>
                  </a:cubicBezTo>
                  <a:cubicBezTo>
                    <a:pt x="7463" y="50799"/>
                    <a:pt x="7467" y="50799"/>
                    <a:pt x="7470" y="50799"/>
                  </a:cubicBezTo>
                  <a:cubicBezTo>
                    <a:pt x="7471" y="50799"/>
                    <a:pt x="7471" y="50799"/>
                    <a:pt x="7472" y="50799"/>
                  </a:cubicBezTo>
                  <a:cubicBezTo>
                    <a:pt x="7472" y="50799"/>
                    <a:pt x="7473" y="50799"/>
                    <a:pt x="7474" y="50799"/>
                  </a:cubicBezTo>
                  <a:lnTo>
                    <a:pt x="7476" y="50798"/>
                  </a:lnTo>
                  <a:cubicBezTo>
                    <a:pt x="7619" y="50789"/>
                    <a:pt x="7762" y="50787"/>
                    <a:pt x="7903" y="50756"/>
                  </a:cubicBezTo>
                  <a:cubicBezTo>
                    <a:pt x="8042" y="50728"/>
                    <a:pt x="8178" y="50688"/>
                    <a:pt x="8310" y="50636"/>
                  </a:cubicBezTo>
                  <a:cubicBezTo>
                    <a:pt x="8580" y="50528"/>
                    <a:pt x="8836" y="50381"/>
                    <a:pt x="9082" y="50229"/>
                  </a:cubicBezTo>
                  <a:cubicBezTo>
                    <a:pt x="9208" y="50152"/>
                    <a:pt x="9334" y="50077"/>
                    <a:pt x="9464" y="50004"/>
                  </a:cubicBezTo>
                  <a:cubicBezTo>
                    <a:pt x="9582" y="49938"/>
                    <a:pt x="9709" y="49880"/>
                    <a:pt x="9826" y="49810"/>
                  </a:cubicBezTo>
                  <a:cubicBezTo>
                    <a:pt x="9828" y="49809"/>
                    <a:pt x="9830" y="49810"/>
                    <a:pt x="9831" y="49808"/>
                  </a:cubicBezTo>
                  <a:cubicBezTo>
                    <a:pt x="9859" y="49844"/>
                    <a:pt x="9898" y="49869"/>
                    <a:pt x="9941" y="49879"/>
                  </a:cubicBezTo>
                  <a:cubicBezTo>
                    <a:pt x="9968" y="49884"/>
                    <a:pt x="9994" y="49890"/>
                    <a:pt x="10021" y="49890"/>
                  </a:cubicBezTo>
                  <a:cubicBezTo>
                    <a:pt x="10030" y="49890"/>
                    <a:pt x="10038" y="49890"/>
                    <a:pt x="10047" y="49888"/>
                  </a:cubicBezTo>
                  <a:cubicBezTo>
                    <a:pt x="10091" y="49881"/>
                    <a:pt x="10135" y="49869"/>
                    <a:pt x="10178" y="49853"/>
                  </a:cubicBezTo>
                  <a:cubicBezTo>
                    <a:pt x="10301" y="49805"/>
                    <a:pt x="10419" y="49745"/>
                    <a:pt x="10532" y="49675"/>
                  </a:cubicBezTo>
                  <a:cubicBezTo>
                    <a:pt x="10639" y="49606"/>
                    <a:pt x="10746" y="49540"/>
                    <a:pt x="10852" y="49470"/>
                  </a:cubicBezTo>
                  <a:cubicBezTo>
                    <a:pt x="10950" y="49407"/>
                    <a:pt x="11050" y="49340"/>
                    <a:pt x="11148" y="49273"/>
                  </a:cubicBezTo>
                  <a:cubicBezTo>
                    <a:pt x="11225" y="49220"/>
                    <a:pt x="11311" y="49164"/>
                    <a:pt x="11319" y="49063"/>
                  </a:cubicBezTo>
                  <a:cubicBezTo>
                    <a:pt x="11322" y="49019"/>
                    <a:pt x="11313" y="48975"/>
                    <a:pt x="11290" y="48938"/>
                  </a:cubicBezTo>
                  <a:cubicBezTo>
                    <a:pt x="11332" y="48903"/>
                    <a:pt x="11375" y="48868"/>
                    <a:pt x="11418" y="48832"/>
                  </a:cubicBezTo>
                  <a:cubicBezTo>
                    <a:pt x="11618" y="48668"/>
                    <a:pt x="11818" y="48498"/>
                    <a:pt x="11977" y="48292"/>
                  </a:cubicBezTo>
                  <a:cubicBezTo>
                    <a:pt x="12073" y="48168"/>
                    <a:pt x="12131" y="48014"/>
                    <a:pt x="12188" y="47871"/>
                  </a:cubicBezTo>
                  <a:cubicBezTo>
                    <a:pt x="12228" y="47765"/>
                    <a:pt x="12267" y="47662"/>
                    <a:pt x="12304" y="47556"/>
                  </a:cubicBezTo>
                  <a:cubicBezTo>
                    <a:pt x="12371" y="47368"/>
                    <a:pt x="12414" y="47174"/>
                    <a:pt x="12434" y="46976"/>
                  </a:cubicBezTo>
                  <a:cubicBezTo>
                    <a:pt x="12455" y="46764"/>
                    <a:pt x="12455" y="46552"/>
                    <a:pt x="12448" y="46339"/>
                  </a:cubicBezTo>
                  <a:cubicBezTo>
                    <a:pt x="12438" y="46120"/>
                    <a:pt x="12425" y="45900"/>
                    <a:pt x="12412" y="45682"/>
                  </a:cubicBezTo>
                  <a:cubicBezTo>
                    <a:pt x="12403" y="45535"/>
                    <a:pt x="12389" y="45391"/>
                    <a:pt x="12372" y="45245"/>
                  </a:cubicBezTo>
                  <a:cubicBezTo>
                    <a:pt x="12368" y="45079"/>
                    <a:pt x="12381" y="44913"/>
                    <a:pt x="12390" y="44748"/>
                  </a:cubicBezTo>
                  <a:cubicBezTo>
                    <a:pt x="12390" y="44740"/>
                    <a:pt x="12391" y="44732"/>
                    <a:pt x="12391" y="44723"/>
                  </a:cubicBezTo>
                  <a:cubicBezTo>
                    <a:pt x="12392" y="44727"/>
                    <a:pt x="12391" y="44732"/>
                    <a:pt x="12392" y="44735"/>
                  </a:cubicBezTo>
                  <a:cubicBezTo>
                    <a:pt x="12399" y="44624"/>
                    <a:pt x="12414" y="44512"/>
                    <a:pt x="12431" y="44402"/>
                  </a:cubicBezTo>
                  <a:cubicBezTo>
                    <a:pt x="12433" y="44395"/>
                    <a:pt x="12434" y="44388"/>
                    <a:pt x="12436" y="44380"/>
                  </a:cubicBezTo>
                  <a:cubicBezTo>
                    <a:pt x="12470" y="44280"/>
                    <a:pt x="12505" y="44178"/>
                    <a:pt x="12544" y="44080"/>
                  </a:cubicBezTo>
                  <a:cubicBezTo>
                    <a:pt x="12585" y="43977"/>
                    <a:pt x="12630" y="43876"/>
                    <a:pt x="12677" y="43775"/>
                  </a:cubicBezTo>
                  <a:cubicBezTo>
                    <a:pt x="12678" y="43774"/>
                    <a:pt x="12678" y="43773"/>
                    <a:pt x="12677" y="43772"/>
                  </a:cubicBezTo>
                  <a:lnTo>
                    <a:pt x="12678" y="43772"/>
                  </a:lnTo>
                  <a:cubicBezTo>
                    <a:pt x="12706" y="43719"/>
                    <a:pt x="12733" y="43665"/>
                    <a:pt x="12762" y="43613"/>
                  </a:cubicBezTo>
                  <a:cubicBezTo>
                    <a:pt x="12789" y="43599"/>
                    <a:pt x="12815" y="43581"/>
                    <a:pt x="12841" y="43566"/>
                  </a:cubicBezTo>
                  <a:cubicBezTo>
                    <a:pt x="12900" y="43528"/>
                    <a:pt x="12961" y="43490"/>
                    <a:pt x="13020" y="43453"/>
                  </a:cubicBezTo>
                  <a:cubicBezTo>
                    <a:pt x="13120" y="43389"/>
                    <a:pt x="13226" y="43337"/>
                    <a:pt x="13333" y="43282"/>
                  </a:cubicBezTo>
                  <a:cubicBezTo>
                    <a:pt x="13486" y="43209"/>
                    <a:pt x="13636" y="43143"/>
                    <a:pt x="13795" y="43087"/>
                  </a:cubicBezTo>
                  <a:cubicBezTo>
                    <a:pt x="13980" y="43033"/>
                    <a:pt x="14164" y="42987"/>
                    <a:pt x="14348" y="42937"/>
                  </a:cubicBezTo>
                  <a:cubicBezTo>
                    <a:pt x="14529" y="42888"/>
                    <a:pt x="14707" y="42840"/>
                    <a:pt x="14889" y="42794"/>
                  </a:cubicBezTo>
                  <a:cubicBezTo>
                    <a:pt x="14893" y="42792"/>
                    <a:pt x="14897" y="42791"/>
                    <a:pt x="14902" y="42791"/>
                  </a:cubicBezTo>
                  <a:lnTo>
                    <a:pt x="14903" y="42790"/>
                  </a:lnTo>
                  <a:cubicBezTo>
                    <a:pt x="14904" y="42790"/>
                    <a:pt x="14904" y="42789"/>
                    <a:pt x="14905" y="42789"/>
                  </a:cubicBezTo>
                  <a:cubicBezTo>
                    <a:pt x="14905" y="42789"/>
                    <a:pt x="14906" y="42790"/>
                    <a:pt x="14907" y="42790"/>
                  </a:cubicBezTo>
                  <a:cubicBezTo>
                    <a:pt x="15014" y="42770"/>
                    <a:pt x="15124" y="42750"/>
                    <a:pt x="15232" y="42732"/>
                  </a:cubicBezTo>
                  <a:cubicBezTo>
                    <a:pt x="15346" y="42714"/>
                    <a:pt x="15459" y="42689"/>
                    <a:pt x="15570" y="42657"/>
                  </a:cubicBezTo>
                  <a:cubicBezTo>
                    <a:pt x="15661" y="42631"/>
                    <a:pt x="15750" y="42597"/>
                    <a:pt x="15838" y="42567"/>
                  </a:cubicBezTo>
                  <a:cubicBezTo>
                    <a:pt x="15881" y="42554"/>
                    <a:pt x="15921" y="42543"/>
                    <a:pt x="15962" y="42529"/>
                  </a:cubicBezTo>
                  <a:cubicBezTo>
                    <a:pt x="16055" y="42504"/>
                    <a:pt x="16147" y="42488"/>
                    <a:pt x="16238" y="42462"/>
                  </a:cubicBezTo>
                  <a:cubicBezTo>
                    <a:pt x="16456" y="42396"/>
                    <a:pt x="16667" y="42312"/>
                    <a:pt x="16868" y="42208"/>
                  </a:cubicBezTo>
                  <a:cubicBezTo>
                    <a:pt x="17069" y="42109"/>
                    <a:pt x="17261" y="41995"/>
                    <a:pt x="17426" y="41842"/>
                  </a:cubicBezTo>
                  <a:cubicBezTo>
                    <a:pt x="17586" y="41692"/>
                    <a:pt x="17731" y="41531"/>
                    <a:pt x="17875" y="41367"/>
                  </a:cubicBezTo>
                  <a:cubicBezTo>
                    <a:pt x="18004" y="41218"/>
                    <a:pt x="18124" y="41067"/>
                    <a:pt x="18220" y="40894"/>
                  </a:cubicBezTo>
                  <a:cubicBezTo>
                    <a:pt x="18318" y="40712"/>
                    <a:pt x="18398" y="40520"/>
                    <a:pt x="18457" y="40321"/>
                  </a:cubicBezTo>
                  <a:cubicBezTo>
                    <a:pt x="18517" y="40125"/>
                    <a:pt x="18561" y="39928"/>
                    <a:pt x="18578" y="39723"/>
                  </a:cubicBezTo>
                  <a:cubicBezTo>
                    <a:pt x="18585" y="39612"/>
                    <a:pt x="18593" y="39503"/>
                    <a:pt x="18599" y="39392"/>
                  </a:cubicBezTo>
                  <a:cubicBezTo>
                    <a:pt x="18604" y="39291"/>
                    <a:pt x="18612" y="39189"/>
                    <a:pt x="18608" y="39086"/>
                  </a:cubicBezTo>
                  <a:cubicBezTo>
                    <a:pt x="18605" y="38971"/>
                    <a:pt x="18598" y="38858"/>
                    <a:pt x="18588" y="38743"/>
                  </a:cubicBezTo>
                  <a:cubicBezTo>
                    <a:pt x="18579" y="38646"/>
                    <a:pt x="18563" y="38551"/>
                    <a:pt x="18542" y="38456"/>
                  </a:cubicBezTo>
                  <a:cubicBezTo>
                    <a:pt x="18521" y="38348"/>
                    <a:pt x="18490" y="38245"/>
                    <a:pt x="18466" y="38139"/>
                  </a:cubicBezTo>
                  <a:cubicBezTo>
                    <a:pt x="18445" y="38049"/>
                    <a:pt x="18427" y="37961"/>
                    <a:pt x="18406" y="37871"/>
                  </a:cubicBezTo>
                  <a:cubicBezTo>
                    <a:pt x="18362" y="37684"/>
                    <a:pt x="18310" y="37500"/>
                    <a:pt x="18262" y="37312"/>
                  </a:cubicBezTo>
                  <a:lnTo>
                    <a:pt x="18262" y="37312"/>
                  </a:lnTo>
                  <a:cubicBezTo>
                    <a:pt x="18263" y="37317"/>
                    <a:pt x="18263" y="37321"/>
                    <a:pt x="18263" y="37325"/>
                  </a:cubicBezTo>
                  <a:cubicBezTo>
                    <a:pt x="18262" y="37319"/>
                    <a:pt x="18261" y="37312"/>
                    <a:pt x="18261" y="37305"/>
                  </a:cubicBezTo>
                  <a:lnTo>
                    <a:pt x="18260" y="37304"/>
                  </a:lnTo>
                  <a:cubicBezTo>
                    <a:pt x="18258" y="37293"/>
                    <a:pt x="18256" y="37281"/>
                    <a:pt x="18254" y="37269"/>
                  </a:cubicBezTo>
                  <a:cubicBezTo>
                    <a:pt x="18248" y="37247"/>
                    <a:pt x="18242" y="37226"/>
                    <a:pt x="18239" y="37205"/>
                  </a:cubicBezTo>
                  <a:cubicBezTo>
                    <a:pt x="18234" y="37172"/>
                    <a:pt x="18225" y="37137"/>
                    <a:pt x="18220" y="37104"/>
                  </a:cubicBezTo>
                  <a:cubicBezTo>
                    <a:pt x="18211" y="37039"/>
                    <a:pt x="18203" y="36974"/>
                    <a:pt x="18196" y="36910"/>
                  </a:cubicBezTo>
                  <a:cubicBezTo>
                    <a:pt x="18187" y="36777"/>
                    <a:pt x="18184" y="36643"/>
                    <a:pt x="18187" y="36510"/>
                  </a:cubicBezTo>
                  <a:cubicBezTo>
                    <a:pt x="18187" y="36495"/>
                    <a:pt x="18190" y="36479"/>
                    <a:pt x="18190" y="36467"/>
                  </a:cubicBezTo>
                  <a:cubicBezTo>
                    <a:pt x="18201" y="36369"/>
                    <a:pt x="18142" y="36279"/>
                    <a:pt x="18049" y="36249"/>
                  </a:cubicBezTo>
                  <a:cubicBezTo>
                    <a:pt x="18046" y="36174"/>
                    <a:pt x="18045" y="36098"/>
                    <a:pt x="18048" y="36023"/>
                  </a:cubicBezTo>
                  <a:cubicBezTo>
                    <a:pt x="18052" y="35974"/>
                    <a:pt x="18058" y="35925"/>
                    <a:pt x="18066" y="35878"/>
                  </a:cubicBezTo>
                  <a:cubicBezTo>
                    <a:pt x="18082" y="35808"/>
                    <a:pt x="18101" y="35738"/>
                    <a:pt x="18122" y="35668"/>
                  </a:cubicBezTo>
                  <a:cubicBezTo>
                    <a:pt x="18144" y="35609"/>
                    <a:pt x="18167" y="35551"/>
                    <a:pt x="18193" y="35494"/>
                  </a:cubicBezTo>
                  <a:cubicBezTo>
                    <a:pt x="18237" y="35412"/>
                    <a:pt x="18282" y="35334"/>
                    <a:pt x="18331" y="35257"/>
                  </a:cubicBezTo>
                  <a:cubicBezTo>
                    <a:pt x="18402" y="35151"/>
                    <a:pt x="18480" y="35050"/>
                    <a:pt x="18564" y="34955"/>
                  </a:cubicBezTo>
                  <a:cubicBezTo>
                    <a:pt x="18665" y="34842"/>
                    <a:pt x="18767" y="34733"/>
                    <a:pt x="18875" y="34631"/>
                  </a:cubicBezTo>
                  <a:cubicBezTo>
                    <a:pt x="18925" y="34590"/>
                    <a:pt x="18975" y="34553"/>
                    <a:pt x="19026" y="34515"/>
                  </a:cubicBezTo>
                  <a:cubicBezTo>
                    <a:pt x="19088" y="34475"/>
                    <a:pt x="19149" y="34439"/>
                    <a:pt x="19211" y="34406"/>
                  </a:cubicBezTo>
                  <a:lnTo>
                    <a:pt x="19209" y="34406"/>
                  </a:lnTo>
                  <a:cubicBezTo>
                    <a:pt x="19325" y="34349"/>
                    <a:pt x="19441" y="34296"/>
                    <a:pt x="19556" y="34243"/>
                  </a:cubicBezTo>
                  <a:cubicBezTo>
                    <a:pt x="19682" y="34184"/>
                    <a:pt x="19809" y="34129"/>
                    <a:pt x="19939" y="34079"/>
                  </a:cubicBezTo>
                  <a:lnTo>
                    <a:pt x="19939" y="34079"/>
                  </a:lnTo>
                  <a:lnTo>
                    <a:pt x="19938" y="34080"/>
                  </a:lnTo>
                  <a:cubicBezTo>
                    <a:pt x="19939" y="34079"/>
                    <a:pt x="19941" y="34080"/>
                    <a:pt x="19943" y="34078"/>
                  </a:cubicBezTo>
                  <a:cubicBezTo>
                    <a:pt x="19944" y="34078"/>
                    <a:pt x="19945" y="34078"/>
                    <a:pt x="19945" y="34078"/>
                  </a:cubicBezTo>
                  <a:lnTo>
                    <a:pt x="19945" y="34078"/>
                  </a:lnTo>
                  <a:lnTo>
                    <a:pt x="19945" y="34078"/>
                  </a:lnTo>
                  <a:cubicBezTo>
                    <a:pt x="20007" y="34059"/>
                    <a:pt x="20072" y="34039"/>
                    <a:pt x="20136" y="34022"/>
                  </a:cubicBezTo>
                  <a:cubicBezTo>
                    <a:pt x="20260" y="34000"/>
                    <a:pt x="20384" y="33985"/>
                    <a:pt x="20509" y="33976"/>
                  </a:cubicBezTo>
                  <a:cubicBezTo>
                    <a:pt x="20633" y="33963"/>
                    <a:pt x="20758" y="33943"/>
                    <a:pt x="20879" y="33916"/>
                  </a:cubicBezTo>
                  <a:cubicBezTo>
                    <a:pt x="21019" y="33883"/>
                    <a:pt x="21158" y="33846"/>
                    <a:pt x="21298" y="33807"/>
                  </a:cubicBezTo>
                  <a:cubicBezTo>
                    <a:pt x="21420" y="33771"/>
                    <a:pt x="21545" y="33736"/>
                    <a:pt x="21667" y="33694"/>
                  </a:cubicBezTo>
                  <a:cubicBezTo>
                    <a:pt x="21810" y="33643"/>
                    <a:pt x="21943" y="33585"/>
                    <a:pt x="22067" y="33498"/>
                  </a:cubicBezTo>
                  <a:cubicBezTo>
                    <a:pt x="22180" y="33418"/>
                    <a:pt x="22291" y="33335"/>
                    <a:pt x="22398" y="33247"/>
                  </a:cubicBezTo>
                  <a:cubicBezTo>
                    <a:pt x="22519" y="33147"/>
                    <a:pt x="22645" y="33048"/>
                    <a:pt x="22756" y="32937"/>
                  </a:cubicBezTo>
                  <a:cubicBezTo>
                    <a:pt x="22799" y="32894"/>
                    <a:pt x="22835" y="32848"/>
                    <a:pt x="22874" y="32802"/>
                  </a:cubicBezTo>
                  <a:lnTo>
                    <a:pt x="22874" y="32802"/>
                  </a:lnTo>
                  <a:cubicBezTo>
                    <a:pt x="22916" y="32756"/>
                    <a:pt x="22958" y="32711"/>
                    <a:pt x="22997" y="32662"/>
                  </a:cubicBezTo>
                  <a:cubicBezTo>
                    <a:pt x="23078" y="32567"/>
                    <a:pt x="23155" y="32466"/>
                    <a:pt x="23231" y="32364"/>
                  </a:cubicBezTo>
                  <a:cubicBezTo>
                    <a:pt x="23306" y="32261"/>
                    <a:pt x="23371" y="32156"/>
                    <a:pt x="23437" y="32049"/>
                  </a:cubicBezTo>
                  <a:cubicBezTo>
                    <a:pt x="23466" y="31999"/>
                    <a:pt x="23490" y="31950"/>
                    <a:pt x="23518" y="31899"/>
                  </a:cubicBezTo>
                  <a:cubicBezTo>
                    <a:pt x="23541" y="31854"/>
                    <a:pt x="23564" y="31810"/>
                    <a:pt x="23584" y="31764"/>
                  </a:cubicBezTo>
                  <a:cubicBezTo>
                    <a:pt x="23618" y="31689"/>
                    <a:pt x="23651" y="31614"/>
                    <a:pt x="23684" y="31539"/>
                  </a:cubicBezTo>
                  <a:cubicBezTo>
                    <a:pt x="23705" y="31489"/>
                    <a:pt x="23721" y="31439"/>
                    <a:pt x="23738" y="31388"/>
                  </a:cubicBezTo>
                  <a:cubicBezTo>
                    <a:pt x="23780" y="31272"/>
                    <a:pt x="23817" y="31155"/>
                    <a:pt x="23852" y="31035"/>
                  </a:cubicBezTo>
                  <a:cubicBezTo>
                    <a:pt x="23904" y="30857"/>
                    <a:pt x="23951" y="30679"/>
                    <a:pt x="23995" y="30498"/>
                  </a:cubicBezTo>
                  <a:cubicBezTo>
                    <a:pt x="24014" y="30483"/>
                    <a:pt x="24030" y="30464"/>
                    <a:pt x="24042" y="30443"/>
                  </a:cubicBezTo>
                  <a:cubicBezTo>
                    <a:pt x="24088" y="30352"/>
                    <a:pt x="24108" y="30255"/>
                    <a:pt x="24130" y="30155"/>
                  </a:cubicBezTo>
                  <a:cubicBezTo>
                    <a:pt x="24146" y="30080"/>
                    <a:pt x="24164" y="30005"/>
                    <a:pt x="24178" y="29930"/>
                  </a:cubicBezTo>
                  <a:cubicBezTo>
                    <a:pt x="24204" y="29790"/>
                    <a:pt x="24229" y="29650"/>
                    <a:pt x="24250" y="29508"/>
                  </a:cubicBezTo>
                  <a:cubicBezTo>
                    <a:pt x="24284" y="29260"/>
                    <a:pt x="24312" y="29007"/>
                    <a:pt x="24328" y="28756"/>
                  </a:cubicBezTo>
                  <a:cubicBezTo>
                    <a:pt x="24328" y="28746"/>
                    <a:pt x="24329" y="28737"/>
                    <a:pt x="24329" y="28729"/>
                  </a:cubicBezTo>
                  <a:cubicBezTo>
                    <a:pt x="24330" y="28708"/>
                    <a:pt x="24327" y="28687"/>
                    <a:pt x="24319" y="28667"/>
                  </a:cubicBezTo>
                  <a:cubicBezTo>
                    <a:pt x="24377" y="28604"/>
                    <a:pt x="24428" y="28532"/>
                    <a:pt x="24482" y="28464"/>
                  </a:cubicBezTo>
                  <a:cubicBezTo>
                    <a:pt x="24530" y="28402"/>
                    <a:pt x="24582" y="28338"/>
                    <a:pt x="24631" y="28274"/>
                  </a:cubicBezTo>
                  <a:cubicBezTo>
                    <a:pt x="24662" y="28243"/>
                    <a:pt x="24694" y="28211"/>
                    <a:pt x="24725" y="28179"/>
                  </a:cubicBezTo>
                  <a:cubicBezTo>
                    <a:pt x="24742" y="28184"/>
                    <a:pt x="24759" y="28186"/>
                    <a:pt x="24776" y="28186"/>
                  </a:cubicBezTo>
                  <a:cubicBezTo>
                    <a:pt x="24794" y="28186"/>
                    <a:pt x="24811" y="28184"/>
                    <a:pt x="24828" y="28179"/>
                  </a:cubicBezTo>
                  <a:cubicBezTo>
                    <a:pt x="24929" y="28154"/>
                    <a:pt x="24981" y="28066"/>
                    <a:pt x="25043" y="27989"/>
                  </a:cubicBezTo>
                  <a:cubicBezTo>
                    <a:pt x="25091" y="27927"/>
                    <a:pt x="25139" y="27864"/>
                    <a:pt x="25186" y="27800"/>
                  </a:cubicBezTo>
                  <a:cubicBezTo>
                    <a:pt x="25289" y="27662"/>
                    <a:pt x="25390" y="27523"/>
                    <a:pt x="25489" y="27382"/>
                  </a:cubicBezTo>
                  <a:cubicBezTo>
                    <a:pt x="25493" y="27377"/>
                    <a:pt x="25498" y="27371"/>
                    <a:pt x="25500" y="27364"/>
                  </a:cubicBezTo>
                  <a:cubicBezTo>
                    <a:pt x="25600" y="27262"/>
                    <a:pt x="25700" y="27161"/>
                    <a:pt x="25805" y="27062"/>
                  </a:cubicBezTo>
                  <a:cubicBezTo>
                    <a:pt x="25850" y="27026"/>
                    <a:pt x="25895" y="26989"/>
                    <a:pt x="25941" y="26957"/>
                  </a:cubicBezTo>
                  <a:cubicBezTo>
                    <a:pt x="25975" y="26936"/>
                    <a:pt x="26008" y="26915"/>
                    <a:pt x="26043" y="26897"/>
                  </a:cubicBezTo>
                  <a:cubicBezTo>
                    <a:pt x="26095" y="26873"/>
                    <a:pt x="26149" y="26852"/>
                    <a:pt x="26204" y="26833"/>
                  </a:cubicBezTo>
                  <a:cubicBezTo>
                    <a:pt x="26313" y="26799"/>
                    <a:pt x="26424" y="26766"/>
                    <a:pt x="26534" y="26740"/>
                  </a:cubicBezTo>
                  <a:cubicBezTo>
                    <a:pt x="26576" y="26733"/>
                    <a:pt x="26616" y="26729"/>
                    <a:pt x="26658" y="26721"/>
                  </a:cubicBezTo>
                  <a:cubicBezTo>
                    <a:pt x="26711" y="26719"/>
                    <a:pt x="26764" y="26717"/>
                    <a:pt x="26818" y="26717"/>
                  </a:cubicBezTo>
                  <a:cubicBezTo>
                    <a:pt x="26830" y="26717"/>
                    <a:pt x="26842" y="26717"/>
                    <a:pt x="26853" y="26717"/>
                  </a:cubicBezTo>
                  <a:cubicBezTo>
                    <a:pt x="27146" y="26752"/>
                    <a:pt x="27438" y="26786"/>
                    <a:pt x="27730" y="26841"/>
                  </a:cubicBezTo>
                  <a:cubicBezTo>
                    <a:pt x="27757" y="26846"/>
                    <a:pt x="27782" y="26850"/>
                    <a:pt x="27810" y="26858"/>
                  </a:cubicBezTo>
                  <a:cubicBezTo>
                    <a:pt x="27812" y="26858"/>
                    <a:pt x="27813" y="26860"/>
                    <a:pt x="27815" y="26860"/>
                  </a:cubicBezTo>
                  <a:cubicBezTo>
                    <a:pt x="27826" y="26865"/>
                    <a:pt x="27836" y="26872"/>
                    <a:pt x="27847" y="26880"/>
                  </a:cubicBezTo>
                  <a:cubicBezTo>
                    <a:pt x="27865" y="26893"/>
                    <a:pt x="27883" y="26907"/>
                    <a:pt x="27900" y="26921"/>
                  </a:cubicBezTo>
                  <a:cubicBezTo>
                    <a:pt x="27909" y="26929"/>
                    <a:pt x="27917" y="26938"/>
                    <a:pt x="27925" y="26945"/>
                  </a:cubicBezTo>
                  <a:cubicBezTo>
                    <a:pt x="28007" y="27039"/>
                    <a:pt x="28088" y="27136"/>
                    <a:pt x="28159" y="27238"/>
                  </a:cubicBezTo>
                  <a:cubicBezTo>
                    <a:pt x="28158" y="27235"/>
                    <a:pt x="28157" y="27234"/>
                    <a:pt x="28157" y="27232"/>
                  </a:cubicBezTo>
                  <a:lnTo>
                    <a:pt x="28157" y="27232"/>
                  </a:lnTo>
                  <a:cubicBezTo>
                    <a:pt x="28159" y="27234"/>
                    <a:pt x="28161" y="27240"/>
                    <a:pt x="28163" y="27242"/>
                  </a:cubicBezTo>
                  <a:cubicBezTo>
                    <a:pt x="28172" y="27258"/>
                    <a:pt x="28182" y="27274"/>
                    <a:pt x="28189" y="27290"/>
                  </a:cubicBezTo>
                  <a:cubicBezTo>
                    <a:pt x="28213" y="27343"/>
                    <a:pt x="28234" y="27397"/>
                    <a:pt x="28253" y="27452"/>
                  </a:cubicBezTo>
                  <a:cubicBezTo>
                    <a:pt x="28283" y="27539"/>
                    <a:pt x="28307" y="27627"/>
                    <a:pt x="28328" y="27716"/>
                  </a:cubicBezTo>
                  <a:cubicBezTo>
                    <a:pt x="28344" y="27802"/>
                    <a:pt x="28355" y="27887"/>
                    <a:pt x="28363" y="27977"/>
                  </a:cubicBezTo>
                  <a:cubicBezTo>
                    <a:pt x="28371" y="28094"/>
                    <a:pt x="28378" y="28209"/>
                    <a:pt x="28378" y="28328"/>
                  </a:cubicBezTo>
                  <a:cubicBezTo>
                    <a:pt x="28369" y="28434"/>
                    <a:pt x="28353" y="28535"/>
                    <a:pt x="28335" y="28638"/>
                  </a:cubicBezTo>
                  <a:cubicBezTo>
                    <a:pt x="28337" y="28632"/>
                    <a:pt x="28338" y="28626"/>
                    <a:pt x="28340" y="28621"/>
                  </a:cubicBezTo>
                  <a:lnTo>
                    <a:pt x="28340" y="28621"/>
                  </a:lnTo>
                  <a:cubicBezTo>
                    <a:pt x="28312" y="28747"/>
                    <a:pt x="28284" y="28876"/>
                    <a:pt x="28246" y="29003"/>
                  </a:cubicBezTo>
                  <a:cubicBezTo>
                    <a:pt x="28242" y="29018"/>
                    <a:pt x="28235" y="29033"/>
                    <a:pt x="28230" y="29047"/>
                  </a:cubicBezTo>
                  <a:cubicBezTo>
                    <a:pt x="28190" y="29010"/>
                    <a:pt x="28140" y="28992"/>
                    <a:pt x="28090" y="28992"/>
                  </a:cubicBezTo>
                  <a:cubicBezTo>
                    <a:pt x="28021" y="28992"/>
                    <a:pt x="27954" y="29027"/>
                    <a:pt x="27914" y="29092"/>
                  </a:cubicBezTo>
                  <a:cubicBezTo>
                    <a:pt x="27865" y="29172"/>
                    <a:pt x="27833" y="29269"/>
                    <a:pt x="27802" y="29359"/>
                  </a:cubicBezTo>
                  <a:cubicBezTo>
                    <a:pt x="27775" y="29441"/>
                    <a:pt x="27748" y="29523"/>
                    <a:pt x="27721" y="29607"/>
                  </a:cubicBezTo>
                  <a:cubicBezTo>
                    <a:pt x="27659" y="29807"/>
                    <a:pt x="27628" y="30014"/>
                    <a:pt x="27597" y="30222"/>
                  </a:cubicBezTo>
                  <a:cubicBezTo>
                    <a:pt x="27577" y="30354"/>
                    <a:pt x="27552" y="30488"/>
                    <a:pt x="27553" y="30623"/>
                  </a:cubicBezTo>
                  <a:cubicBezTo>
                    <a:pt x="27554" y="30722"/>
                    <a:pt x="27565" y="30822"/>
                    <a:pt x="27586" y="30919"/>
                  </a:cubicBezTo>
                  <a:cubicBezTo>
                    <a:pt x="27594" y="30956"/>
                    <a:pt x="27605" y="30994"/>
                    <a:pt x="27616" y="31032"/>
                  </a:cubicBezTo>
                  <a:cubicBezTo>
                    <a:pt x="27618" y="31067"/>
                    <a:pt x="27621" y="31103"/>
                    <a:pt x="27625" y="31140"/>
                  </a:cubicBezTo>
                  <a:cubicBezTo>
                    <a:pt x="27653" y="31398"/>
                    <a:pt x="27741" y="31645"/>
                    <a:pt x="27885" y="31861"/>
                  </a:cubicBezTo>
                  <a:cubicBezTo>
                    <a:pt x="27949" y="31961"/>
                    <a:pt x="28033" y="32036"/>
                    <a:pt x="28123" y="32114"/>
                  </a:cubicBezTo>
                  <a:lnTo>
                    <a:pt x="28123" y="32114"/>
                  </a:lnTo>
                  <a:cubicBezTo>
                    <a:pt x="28122" y="32113"/>
                    <a:pt x="28121" y="32113"/>
                    <a:pt x="28120" y="32112"/>
                  </a:cubicBezTo>
                  <a:lnTo>
                    <a:pt x="28120" y="32112"/>
                  </a:lnTo>
                  <a:cubicBezTo>
                    <a:pt x="28122" y="32114"/>
                    <a:pt x="28126" y="32117"/>
                    <a:pt x="28128" y="32119"/>
                  </a:cubicBezTo>
                  <a:cubicBezTo>
                    <a:pt x="28145" y="32149"/>
                    <a:pt x="28161" y="32181"/>
                    <a:pt x="28180" y="32213"/>
                  </a:cubicBezTo>
                  <a:cubicBezTo>
                    <a:pt x="28236" y="32314"/>
                    <a:pt x="28291" y="32412"/>
                    <a:pt x="28380" y="32489"/>
                  </a:cubicBezTo>
                  <a:cubicBezTo>
                    <a:pt x="28457" y="32558"/>
                    <a:pt x="28549" y="32613"/>
                    <a:pt x="28636" y="32667"/>
                  </a:cubicBezTo>
                  <a:cubicBezTo>
                    <a:pt x="28680" y="32694"/>
                    <a:pt x="28725" y="32723"/>
                    <a:pt x="28771" y="32749"/>
                  </a:cubicBezTo>
                  <a:cubicBezTo>
                    <a:pt x="28832" y="32785"/>
                    <a:pt x="28895" y="32816"/>
                    <a:pt x="28960" y="32843"/>
                  </a:cubicBezTo>
                  <a:cubicBezTo>
                    <a:pt x="28955" y="32858"/>
                    <a:pt x="28951" y="32874"/>
                    <a:pt x="28946" y="32887"/>
                  </a:cubicBezTo>
                  <a:lnTo>
                    <a:pt x="28947" y="32886"/>
                  </a:lnTo>
                  <a:lnTo>
                    <a:pt x="28947" y="32886"/>
                  </a:lnTo>
                  <a:cubicBezTo>
                    <a:pt x="28893" y="33044"/>
                    <a:pt x="28834" y="33195"/>
                    <a:pt x="28768" y="33343"/>
                  </a:cubicBezTo>
                  <a:cubicBezTo>
                    <a:pt x="28665" y="33548"/>
                    <a:pt x="28562" y="33753"/>
                    <a:pt x="28436" y="33942"/>
                  </a:cubicBezTo>
                  <a:cubicBezTo>
                    <a:pt x="28439" y="33938"/>
                    <a:pt x="28442" y="33934"/>
                    <a:pt x="28447" y="33930"/>
                  </a:cubicBezTo>
                  <a:lnTo>
                    <a:pt x="28447" y="33930"/>
                  </a:lnTo>
                  <a:cubicBezTo>
                    <a:pt x="28404" y="33991"/>
                    <a:pt x="28360" y="34050"/>
                    <a:pt x="28311" y="34107"/>
                  </a:cubicBezTo>
                  <a:cubicBezTo>
                    <a:pt x="28180" y="34254"/>
                    <a:pt x="28041" y="34394"/>
                    <a:pt x="27895" y="34526"/>
                  </a:cubicBezTo>
                  <a:cubicBezTo>
                    <a:pt x="27837" y="34576"/>
                    <a:pt x="27778" y="34622"/>
                    <a:pt x="27716" y="34666"/>
                  </a:cubicBezTo>
                  <a:cubicBezTo>
                    <a:pt x="27624" y="34730"/>
                    <a:pt x="27531" y="34796"/>
                    <a:pt x="27433" y="34849"/>
                  </a:cubicBezTo>
                  <a:cubicBezTo>
                    <a:pt x="27377" y="34879"/>
                    <a:pt x="27320" y="34905"/>
                    <a:pt x="27265" y="34937"/>
                  </a:cubicBezTo>
                  <a:cubicBezTo>
                    <a:pt x="27139" y="35007"/>
                    <a:pt x="27020" y="35091"/>
                    <a:pt x="26891" y="35157"/>
                  </a:cubicBezTo>
                  <a:cubicBezTo>
                    <a:pt x="26786" y="35209"/>
                    <a:pt x="26678" y="35260"/>
                    <a:pt x="26574" y="35314"/>
                  </a:cubicBezTo>
                  <a:lnTo>
                    <a:pt x="26577" y="35310"/>
                  </a:lnTo>
                  <a:lnTo>
                    <a:pt x="26577" y="35310"/>
                  </a:lnTo>
                  <a:cubicBezTo>
                    <a:pt x="26386" y="35407"/>
                    <a:pt x="26194" y="35496"/>
                    <a:pt x="26009" y="35598"/>
                  </a:cubicBezTo>
                  <a:cubicBezTo>
                    <a:pt x="25772" y="35728"/>
                    <a:pt x="25539" y="35858"/>
                    <a:pt x="25301" y="35983"/>
                  </a:cubicBezTo>
                  <a:cubicBezTo>
                    <a:pt x="25184" y="36043"/>
                    <a:pt x="25064" y="36098"/>
                    <a:pt x="24949" y="36165"/>
                  </a:cubicBezTo>
                  <a:cubicBezTo>
                    <a:pt x="24856" y="36218"/>
                    <a:pt x="24765" y="36270"/>
                    <a:pt x="24674" y="36324"/>
                  </a:cubicBezTo>
                  <a:cubicBezTo>
                    <a:pt x="24563" y="36387"/>
                    <a:pt x="24457" y="36454"/>
                    <a:pt x="24350" y="36523"/>
                  </a:cubicBezTo>
                  <a:cubicBezTo>
                    <a:pt x="24292" y="36560"/>
                    <a:pt x="24235" y="36596"/>
                    <a:pt x="24178" y="36634"/>
                  </a:cubicBezTo>
                  <a:cubicBezTo>
                    <a:pt x="24125" y="36670"/>
                    <a:pt x="24074" y="36710"/>
                    <a:pt x="24027" y="36753"/>
                  </a:cubicBezTo>
                  <a:cubicBezTo>
                    <a:pt x="23993" y="36784"/>
                    <a:pt x="23961" y="36818"/>
                    <a:pt x="23931" y="36853"/>
                  </a:cubicBezTo>
                  <a:lnTo>
                    <a:pt x="23931" y="36853"/>
                  </a:lnTo>
                  <a:cubicBezTo>
                    <a:pt x="23932" y="36853"/>
                    <a:pt x="23932" y="36852"/>
                    <a:pt x="23932" y="36851"/>
                  </a:cubicBezTo>
                  <a:lnTo>
                    <a:pt x="23932" y="36851"/>
                  </a:lnTo>
                  <a:cubicBezTo>
                    <a:pt x="23917" y="36870"/>
                    <a:pt x="23898" y="36890"/>
                    <a:pt x="23880" y="36911"/>
                  </a:cubicBezTo>
                  <a:lnTo>
                    <a:pt x="23880" y="36911"/>
                  </a:lnTo>
                  <a:cubicBezTo>
                    <a:pt x="23883" y="36907"/>
                    <a:pt x="23887" y="36903"/>
                    <a:pt x="23890" y="36899"/>
                  </a:cubicBezTo>
                  <a:lnTo>
                    <a:pt x="23890" y="36899"/>
                  </a:lnTo>
                  <a:cubicBezTo>
                    <a:pt x="23841" y="36956"/>
                    <a:pt x="23794" y="37015"/>
                    <a:pt x="23750" y="37075"/>
                  </a:cubicBezTo>
                  <a:cubicBezTo>
                    <a:pt x="23700" y="37144"/>
                    <a:pt x="23648" y="37215"/>
                    <a:pt x="23603" y="37289"/>
                  </a:cubicBezTo>
                  <a:cubicBezTo>
                    <a:pt x="23556" y="37368"/>
                    <a:pt x="23514" y="37447"/>
                    <a:pt x="23471" y="37531"/>
                  </a:cubicBezTo>
                  <a:cubicBezTo>
                    <a:pt x="23438" y="37601"/>
                    <a:pt x="23408" y="37673"/>
                    <a:pt x="23383" y="37747"/>
                  </a:cubicBezTo>
                  <a:cubicBezTo>
                    <a:pt x="23346" y="37847"/>
                    <a:pt x="23312" y="37949"/>
                    <a:pt x="23281" y="38051"/>
                  </a:cubicBezTo>
                  <a:cubicBezTo>
                    <a:pt x="23274" y="38059"/>
                    <a:pt x="23268" y="38066"/>
                    <a:pt x="23261" y="38075"/>
                  </a:cubicBezTo>
                  <a:cubicBezTo>
                    <a:pt x="23218" y="38123"/>
                    <a:pt x="23183" y="38180"/>
                    <a:pt x="23162" y="38242"/>
                  </a:cubicBezTo>
                  <a:cubicBezTo>
                    <a:pt x="23136" y="38310"/>
                    <a:pt x="23133" y="38385"/>
                    <a:pt x="23127" y="38458"/>
                  </a:cubicBezTo>
                  <a:cubicBezTo>
                    <a:pt x="23121" y="38560"/>
                    <a:pt x="23117" y="38663"/>
                    <a:pt x="23111" y="38764"/>
                  </a:cubicBezTo>
                  <a:cubicBezTo>
                    <a:pt x="23087" y="38897"/>
                    <a:pt x="23070" y="39030"/>
                    <a:pt x="23062" y="39164"/>
                  </a:cubicBezTo>
                  <a:cubicBezTo>
                    <a:pt x="23053" y="39326"/>
                    <a:pt x="23050" y="39485"/>
                    <a:pt x="23050" y="39647"/>
                  </a:cubicBezTo>
                  <a:cubicBezTo>
                    <a:pt x="23050" y="39828"/>
                    <a:pt x="23053" y="40010"/>
                    <a:pt x="23060" y="40192"/>
                  </a:cubicBezTo>
                  <a:cubicBezTo>
                    <a:pt x="23060" y="40272"/>
                    <a:pt x="23067" y="40352"/>
                    <a:pt x="23073" y="40432"/>
                  </a:cubicBezTo>
                  <a:cubicBezTo>
                    <a:pt x="23071" y="40649"/>
                    <a:pt x="23068" y="40864"/>
                    <a:pt x="23071" y="41079"/>
                  </a:cubicBezTo>
                  <a:cubicBezTo>
                    <a:pt x="23066" y="41125"/>
                    <a:pt x="23064" y="41171"/>
                    <a:pt x="23061" y="41216"/>
                  </a:cubicBezTo>
                  <a:cubicBezTo>
                    <a:pt x="23053" y="41354"/>
                    <a:pt x="23029" y="41490"/>
                    <a:pt x="23007" y="41626"/>
                  </a:cubicBezTo>
                  <a:cubicBezTo>
                    <a:pt x="23008" y="41625"/>
                    <a:pt x="23007" y="41624"/>
                    <a:pt x="23008" y="41623"/>
                  </a:cubicBezTo>
                  <a:lnTo>
                    <a:pt x="23008" y="41623"/>
                  </a:lnTo>
                  <a:cubicBezTo>
                    <a:pt x="23008" y="41625"/>
                    <a:pt x="23008" y="41627"/>
                    <a:pt x="23007" y="41630"/>
                  </a:cubicBezTo>
                  <a:cubicBezTo>
                    <a:pt x="23006" y="41636"/>
                    <a:pt x="23006" y="41641"/>
                    <a:pt x="23004" y="41646"/>
                  </a:cubicBezTo>
                  <a:cubicBezTo>
                    <a:pt x="23004" y="41645"/>
                    <a:pt x="23004" y="41644"/>
                    <a:pt x="23004" y="41643"/>
                  </a:cubicBezTo>
                  <a:lnTo>
                    <a:pt x="23004" y="41643"/>
                  </a:lnTo>
                  <a:cubicBezTo>
                    <a:pt x="22984" y="41741"/>
                    <a:pt x="22958" y="41838"/>
                    <a:pt x="22927" y="41933"/>
                  </a:cubicBezTo>
                  <a:cubicBezTo>
                    <a:pt x="22929" y="41928"/>
                    <a:pt x="22930" y="41924"/>
                    <a:pt x="22932" y="41920"/>
                  </a:cubicBezTo>
                  <a:lnTo>
                    <a:pt x="22932" y="41920"/>
                  </a:lnTo>
                  <a:cubicBezTo>
                    <a:pt x="22898" y="42018"/>
                    <a:pt x="22859" y="42113"/>
                    <a:pt x="22821" y="42209"/>
                  </a:cubicBezTo>
                  <a:cubicBezTo>
                    <a:pt x="22802" y="42255"/>
                    <a:pt x="22785" y="42303"/>
                    <a:pt x="22768" y="42350"/>
                  </a:cubicBezTo>
                  <a:cubicBezTo>
                    <a:pt x="22692" y="42456"/>
                    <a:pt x="22614" y="42561"/>
                    <a:pt x="22535" y="42664"/>
                  </a:cubicBezTo>
                  <a:cubicBezTo>
                    <a:pt x="22429" y="42808"/>
                    <a:pt x="22320" y="42947"/>
                    <a:pt x="22202" y="43085"/>
                  </a:cubicBezTo>
                  <a:cubicBezTo>
                    <a:pt x="22117" y="43180"/>
                    <a:pt x="22027" y="43269"/>
                    <a:pt x="21933" y="43355"/>
                  </a:cubicBezTo>
                  <a:cubicBezTo>
                    <a:pt x="21821" y="43454"/>
                    <a:pt x="21705" y="43547"/>
                    <a:pt x="21585" y="43632"/>
                  </a:cubicBezTo>
                  <a:cubicBezTo>
                    <a:pt x="21546" y="43658"/>
                    <a:pt x="21505" y="43681"/>
                    <a:pt x="21464" y="43704"/>
                  </a:cubicBezTo>
                  <a:lnTo>
                    <a:pt x="21464" y="43704"/>
                  </a:lnTo>
                  <a:cubicBezTo>
                    <a:pt x="21464" y="43704"/>
                    <a:pt x="21464" y="43704"/>
                    <a:pt x="21464" y="43704"/>
                  </a:cubicBezTo>
                  <a:cubicBezTo>
                    <a:pt x="21465" y="43704"/>
                    <a:pt x="21466" y="43704"/>
                    <a:pt x="21466" y="43704"/>
                  </a:cubicBezTo>
                  <a:cubicBezTo>
                    <a:pt x="21430" y="43722"/>
                    <a:pt x="21390" y="43739"/>
                    <a:pt x="21351" y="43753"/>
                  </a:cubicBezTo>
                  <a:cubicBezTo>
                    <a:pt x="21192" y="43803"/>
                    <a:pt x="21034" y="43843"/>
                    <a:pt x="20872" y="43881"/>
                  </a:cubicBezTo>
                  <a:lnTo>
                    <a:pt x="20872" y="43881"/>
                  </a:lnTo>
                  <a:cubicBezTo>
                    <a:pt x="20872" y="43881"/>
                    <a:pt x="20872" y="43881"/>
                    <a:pt x="20872" y="43881"/>
                  </a:cubicBezTo>
                  <a:cubicBezTo>
                    <a:pt x="20870" y="43881"/>
                    <a:pt x="20868" y="43882"/>
                    <a:pt x="20866" y="43882"/>
                  </a:cubicBezTo>
                  <a:lnTo>
                    <a:pt x="20860" y="43883"/>
                  </a:lnTo>
                  <a:cubicBezTo>
                    <a:pt x="20622" y="43933"/>
                    <a:pt x="20382" y="43981"/>
                    <a:pt x="20144" y="44033"/>
                  </a:cubicBezTo>
                  <a:lnTo>
                    <a:pt x="20149" y="44033"/>
                  </a:lnTo>
                  <a:cubicBezTo>
                    <a:pt x="19913" y="44082"/>
                    <a:pt x="19686" y="44173"/>
                    <a:pt x="19466" y="44270"/>
                  </a:cubicBezTo>
                  <a:cubicBezTo>
                    <a:pt x="19352" y="44321"/>
                    <a:pt x="19240" y="44378"/>
                    <a:pt x="19132" y="44441"/>
                  </a:cubicBezTo>
                  <a:cubicBezTo>
                    <a:pt x="19022" y="44506"/>
                    <a:pt x="18915" y="44573"/>
                    <a:pt x="18805" y="44638"/>
                  </a:cubicBezTo>
                  <a:cubicBezTo>
                    <a:pt x="18699" y="44698"/>
                    <a:pt x="18594" y="44756"/>
                    <a:pt x="18490" y="44819"/>
                  </a:cubicBezTo>
                  <a:cubicBezTo>
                    <a:pt x="18379" y="44890"/>
                    <a:pt x="18273" y="44967"/>
                    <a:pt x="18171" y="45050"/>
                  </a:cubicBezTo>
                  <a:cubicBezTo>
                    <a:pt x="18074" y="45126"/>
                    <a:pt x="17989" y="45216"/>
                    <a:pt x="17917" y="45317"/>
                  </a:cubicBezTo>
                  <a:cubicBezTo>
                    <a:pt x="17850" y="45411"/>
                    <a:pt x="17789" y="45506"/>
                    <a:pt x="17726" y="45602"/>
                  </a:cubicBezTo>
                  <a:cubicBezTo>
                    <a:pt x="17726" y="45599"/>
                    <a:pt x="17729" y="45597"/>
                    <a:pt x="17729" y="45595"/>
                  </a:cubicBezTo>
                  <a:lnTo>
                    <a:pt x="17729" y="45595"/>
                  </a:lnTo>
                  <a:cubicBezTo>
                    <a:pt x="17720" y="45608"/>
                    <a:pt x="17712" y="45622"/>
                    <a:pt x="17702" y="45635"/>
                  </a:cubicBezTo>
                  <a:cubicBezTo>
                    <a:pt x="17586" y="45773"/>
                    <a:pt x="17480" y="45915"/>
                    <a:pt x="17409" y="46083"/>
                  </a:cubicBezTo>
                  <a:cubicBezTo>
                    <a:pt x="17393" y="46120"/>
                    <a:pt x="17379" y="46157"/>
                    <a:pt x="17364" y="46194"/>
                  </a:cubicBezTo>
                  <a:cubicBezTo>
                    <a:pt x="17334" y="46258"/>
                    <a:pt x="17305" y="46323"/>
                    <a:pt x="17281" y="46387"/>
                  </a:cubicBezTo>
                  <a:cubicBezTo>
                    <a:pt x="17217" y="46553"/>
                    <a:pt x="17172" y="46725"/>
                    <a:pt x="17147" y="46901"/>
                  </a:cubicBezTo>
                  <a:cubicBezTo>
                    <a:pt x="17141" y="46937"/>
                    <a:pt x="17137" y="46974"/>
                    <a:pt x="17132" y="47011"/>
                  </a:cubicBezTo>
                  <a:cubicBezTo>
                    <a:pt x="17102" y="47192"/>
                    <a:pt x="17090" y="47371"/>
                    <a:pt x="17081" y="47557"/>
                  </a:cubicBezTo>
                  <a:cubicBezTo>
                    <a:pt x="17063" y="47807"/>
                    <a:pt x="17043" y="48059"/>
                    <a:pt x="17032" y="48312"/>
                  </a:cubicBezTo>
                  <a:cubicBezTo>
                    <a:pt x="17029" y="48423"/>
                    <a:pt x="17031" y="48534"/>
                    <a:pt x="17030" y="48646"/>
                  </a:cubicBezTo>
                  <a:cubicBezTo>
                    <a:pt x="17027" y="48769"/>
                    <a:pt x="17024" y="48891"/>
                    <a:pt x="17019" y="49012"/>
                  </a:cubicBezTo>
                  <a:cubicBezTo>
                    <a:pt x="17014" y="49263"/>
                    <a:pt x="17012" y="49517"/>
                    <a:pt x="17006" y="49768"/>
                  </a:cubicBezTo>
                  <a:cubicBezTo>
                    <a:pt x="17000" y="50012"/>
                    <a:pt x="17001" y="50257"/>
                    <a:pt x="16994" y="50497"/>
                  </a:cubicBezTo>
                  <a:cubicBezTo>
                    <a:pt x="16992" y="50531"/>
                    <a:pt x="16990" y="50566"/>
                    <a:pt x="16986" y="50597"/>
                  </a:cubicBezTo>
                  <a:cubicBezTo>
                    <a:pt x="16979" y="50644"/>
                    <a:pt x="16964" y="50696"/>
                    <a:pt x="16967" y="50743"/>
                  </a:cubicBezTo>
                  <a:cubicBezTo>
                    <a:pt x="16968" y="50760"/>
                    <a:pt x="16970" y="50777"/>
                    <a:pt x="16973" y="50794"/>
                  </a:cubicBezTo>
                  <a:cubicBezTo>
                    <a:pt x="16968" y="50813"/>
                    <a:pt x="16959" y="50831"/>
                    <a:pt x="16953" y="50849"/>
                  </a:cubicBezTo>
                  <a:cubicBezTo>
                    <a:pt x="16915" y="50961"/>
                    <a:pt x="16883" y="51075"/>
                    <a:pt x="16858" y="51190"/>
                  </a:cubicBezTo>
                  <a:cubicBezTo>
                    <a:pt x="16832" y="51302"/>
                    <a:pt x="16808" y="51411"/>
                    <a:pt x="16778" y="51522"/>
                  </a:cubicBezTo>
                  <a:cubicBezTo>
                    <a:pt x="16735" y="51672"/>
                    <a:pt x="16684" y="51824"/>
                    <a:pt x="16677" y="51982"/>
                  </a:cubicBezTo>
                  <a:cubicBezTo>
                    <a:pt x="16673" y="52114"/>
                    <a:pt x="16686" y="52249"/>
                    <a:pt x="16698" y="52380"/>
                  </a:cubicBezTo>
                  <a:cubicBezTo>
                    <a:pt x="16704" y="52436"/>
                    <a:pt x="16713" y="52492"/>
                    <a:pt x="16728" y="52546"/>
                  </a:cubicBezTo>
                  <a:cubicBezTo>
                    <a:pt x="16739" y="52582"/>
                    <a:pt x="16754" y="52615"/>
                    <a:pt x="16778" y="52646"/>
                  </a:cubicBezTo>
                  <a:cubicBezTo>
                    <a:pt x="16797" y="52671"/>
                    <a:pt x="16820" y="52694"/>
                    <a:pt x="16847" y="52710"/>
                  </a:cubicBezTo>
                  <a:cubicBezTo>
                    <a:pt x="16872" y="52724"/>
                    <a:pt x="16898" y="52734"/>
                    <a:pt x="16926" y="52737"/>
                  </a:cubicBezTo>
                  <a:cubicBezTo>
                    <a:pt x="17070" y="52894"/>
                    <a:pt x="17265" y="52998"/>
                    <a:pt x="17470" y="53058"/>
                  </a:cubicBezTo>
                  <a:cubicBezTo>
                    <a:pt x="17526" y="53075"/>
                    <a:pt x="17588" y="53088"/>
                    <a:pt x="17648" y="53088"/>
                  </a:cubicBezTo>
                  <a:cubicBezTo>
                    <a:pt x="17695" y="53088"/>
                    <a:pt x="17741" y="53080"/>
                    <a:pt x="17785" y="53060"/>
                  </a:cubicBezTo>
                  <a:cubicBezTo>
                    <a:pt x="17840" y="53033"/>
                    <a:pt x="17888" y="52989"/>
                    <a:pt x="17912" y="52931"/>
                  </a:cubicBezTo>
                  <a:cubicBezTo>
                    <a:pt x="17916" y="52920"/>
                    <a:pt x="17918" y="52908"/>
                    <a:pt x="17921" y="52896"/>
                  </a:cubicBezTo>
                  <a:cubicBezTo>
                    <a:pt x="18007" y="52853"/>
                    <a:pt x="18088" y="52802"/>
                    <a:pt x="18165" y="52746"/>
                  </a:cubicBezTo>
                  <a:cubicBezTo>
                    <a:pt x="18170" y="52744"/>
                    <a:pt x="18177" y="52743"/>
                    <a:pt x="18182" y="52742"/>
                  </a:cubicBezTo>
                  <a:cubicBezTo>
                    <a:pt x="18322" y="52702"/>
                    <a:pt x="18447" y="52621"/>
                    <a:pt x="18564" y="52533"/>
                  </a:cubicBezTo>
                  <a:cubicBezTo>
                    <a:pt x="18726" y="52407"/>
                    <a:pt x="18880" y="52272"/>
                    <a:pt x="19032" y="52136"/>
                  </a:cubicBezTo>
                  <a:lnTo>
                    <a:pt x="19032" y="52136"/>
                  </a:lnTo>
                  <a:cubicBezTo>
                    <a:pt x="19025" y="52144"/>
                    <a:pt x="19019" y="52148"/>
                    <a:pt x="19013" y="52155"/>
                  </a:cubicBezTo>
                  <a:cubicBezTo>
                    <a:pt x="19069" y="52106"/>
                    <a:pt x="19124" y="52058"/>
                    <a:pt x="19174" y="52006"/>
                  </a:cubicBezTo>
                  <a:cubicBezTo>
                    <a:pt x="19212" y="51967"/>
                    <a:pt x="19233" y="51915"/>
                    <a:pt x="19233" y="51861"/>
                  </a:cubicBezTo>
                  <a:cubicBezTo>
                    <a:pt x="19363" y="51686"/>
                    <a:pt x="19470" y="51496"/>
                    <a:pt x="19549" y="51294"/>
                  </a:cubicBezTo>
                  <a:cubicBezTo>
                    <a:pt x="19543" y="51278"/>
                    <a:pt x="19539" y="51261"/>
                    <a:pt x="19535" y="51244"/>
                  </a:cubicBezTo>
                  <a:cubicBezTo>
                    <a:pt x="19527" y="51177"/>
                    <a:pt x="19550" y="51110"/>
                    <a:pt x="19570" y="51048"/>
                  </a:cubicBezTo>
                  <a:cubicBezTo>
                    <a:pt x="19588" y="50995"/>
                    <a:pt x="19609" y="50943"/>
                    <a:pt x="19628" y="50891"/>
                  </a:cubicBezTo>
                  <a:cubicBezTo>
                    <a:pt x="19681" y="50754"/>
                    <a:pt x="19735" y="50618"/>
                    <a:pt x="19792" y="50482"/>
                  </a:cubicBezTo>
                  <a:cubicBezTo>
                    <a:pt x="19795" y="50470"/>
                    <a:pt x="19799" y="50456"/>
                    <a:pt x="19803" y="50444"/>
                  </a:cubicBezTo>
                  <a:cubicBezTo>
                    <a:pt x="19806" y="50434"/>
                    <a:pt x="19809" y="50424"/>
                    <a:pt x="19812" y="50413"/>
                  </a:cubicBezTo>
                  <a:cubicBezTo>
                    <a:pt x="19841" y="50351"/>
                    <a:pt x="19867" y="50288"/>
                    <a:pt x="19893" y="50226"/>
                  </a:cubicBezTo>
                  <a:cubicBezTo>
                    <a:pt x="19944" y="50104"/>
                    <a:pt x="19994" y="49980"/>
                    <a:pt x="20050" y="49859"/>
                  </a:cubicBezTo>
                  <a:cubicBezTo>
                    <a:pt x="20059" y="49849"/>
                    <a:pt x="20068" y="49840"/>
                    <a:pt x="20075" y="49830"/>
                  </a:cubicBezTo>
                  <a:cubicBezTo>
                    <a:pt x="20090" y="49802"/>
                    <a:pt x="20102" y="49774"/>
                    <a:pt x="20115" y="49746"/>
                  </a:cubicBezTo>
                  <a:cubicBezTo>
                    <a:pt x="20175" y="49621"/>
                    <a:pt x="20244" y="49501"/>
                    <a:pt x="20320" y="49385"/>
                  </a:cubicBezTo>
                  <a:cubicBezTo>
                    <a:pt x="20353" y="49336"/>
                    <a:pt x="20390" y="49290"/>
                    <a:pt x="20431" y="49248"/>
                  </a:cubicBezTo>
                  <a:cubicBezTo>
                    <a:pt x="20461" y="49218"/>
                    <a:pt x="20504" y="49202"/>
                    <a:pt x="20541" y="49182"/>
                  </a:cubicBezTo>
                  <a:cubicBezTo>
                    <a:pt x="20565" y="49172"/>
                    <a:pt x="20592" y="49166"/>
                    <a:pt x="20618" y="49166"/>
                  </a:cubicBezTo>
                  <a:cubicBezTo>
                    <a:pt x="20646" y="49166"/>
                    <a:pt x="20674" y="49172"/>
                    <a:pt x="20700" y="49184"/>
                  </a:cubicBezTo>
                  <a:cubicBezTo>
                    <a:pt x="20707" y="49178"/>
                    <a:pt x="20716" y="49171"/>
                    <a:pt x="20724" y="49167"/>
                  </a:cubicBezTo>
                  <a:cubicBezTo>
                    <a:pt x="20744" y="49157"/>
                    <a:pt x="20764" y="49147"/>
                    <a:pt x="20787" y="49141"/>
                  </a:cubicBezTo>
                  <a:lnTo>
                    <a:pt x="20788" y="49140"/>
                  </a:lnTo>
                  <a:cubicBezTo>
                    <a:pt x="20811" y="49130"/>
                    <a:pt x="20837" y="49125"/>
                    <a:pt x="20863" y="49125"/>
                  </a:cubicBezTo>
                  <a:cubicBezTo>
                    <a:pt x="20865" y="49125"/>
                    <a:pt x="20868" y="49125"/>
                    <a:pt x="20870" y="49125"/>
                  </a:cubicBezTo>
                  <a:cubicBezTo>
                    <a:pt x="20926" y="49087"/>
                    <a:pt x="20982" y="49051"/>
                    <a:pt x="21039" y="49013"/>
                  </a:cubicBezTo>
                  <a:cubicBezTo>
                    <a:pt x="21095" y="48974"/>
                    <a:pt x="21152" y="48936"/>
                    <a:pt x="21210" y="48901"/>
                  </a:cubicBezTo>
                  <a:cubicBezTo>
                    <a:pt x="21244" y="48880"/>
                    <a:pt x="21284" y="48862"/>
                    <a:pt x="21314" y="48836"/>
                  </a:cubicBezTo>
                  <a:cubicBezTo>
                    <a:pt x="21392" y="48771"/>
                    <a:pt x="21418" y="48659"/>
                    <a:pt x="21367" y="48573"/>
                  </a:cubicBezTo>
                  <a:cubicBezTo>
                    <a:pt x="21472" y="48529"/>
                    <a:pt x="21577" y="48488"/>
                    <a:pt x="21683" y="48449"/>
                  </a:cubicBezTo>
                  <a:cubicBezTo>
                    <a:pt x="21794" y="48407"/>
                    <a:pt x="21905" y="48366"/>
                    <a:pt x="22017" y="48321"/>
                  </a:cubicBezTo>
                  <a:cubicBezTo>
                    <a:pt x="22061" y="48303"/>
                    <a:pt x="22105" y="48287"/>
                    <a:pt x="22151" y="48269"/>
                  </a:cubicBezTo>
                  <a:cubicBezTo>
                    <a:pt x="22160" y="48265"/>
                    <a:pt x="22172" y="48262"/>
                    <a:pt x="22181" y="48259"/>
                  </a:cubicBezTo>
                  <a:cubicBezTo>
                    <a:pt x="22272" y="48233"/>
                    <a:pt x="22361" y="48201"/>
                    <a:pt x="22447" y="48165"/>
                  </a:cubicBezTo>
                  <a:cubicBezTo>
                    <a:pt x="22542" y="48123"/>
                    <a:pt x="22638" y="48085"/>
                    <a:pt x="22733" y="48042"/>
                  </a:cubicBezTo>
                  <a:cubicBezTo>
                    <a:pt x="22912" y="47960"/>
                    <a:pt x="23088" y="47877"/>
                    <a:pt x="23269" y="47797"/>
                  </a:cubicBezTo>
                  <a:cubicBezTo>
                    <a:pt x="23278" y="47791"/>
                    <a:pt x="23288" y="47788"/>
                    <a:pt x="23297" y="47784"/>
                  </a:cubicBezTo>
                  <a:cubicBezTo>
                    <a:pt x="23371" y="47766"/>
                    <a:pt x="23444" y="47745"/>
                    <a:pt x="23516" y="47719"/>
                  </a:cubicBezTo>
                  <a:cubicBezTo>
                    <a:pt x="23587" y="47694"/>
                    <a:pt x="23657" y="47670"/>
                    <a:pt x="23726" y="47643"/>
                  </a:cubicBezTo>
                  <a:cubicBezTo>
                    <a:pt x="23765" y="47702"/>
                    <a:pt x="23829" y="47733"/>
                    <a:pt x="23897" y="47733"/>
                  </a:cubicBezTo>
                  <a:cubicBezTo>
                    <a:pt x="23923" y="47733"/>
                    <a:pt x="23949" y="47728"/>
                    <a:pt x="23975" y="47719"/>
                  </a:cubicBezTo>
                  <a:cubicBezTo>
                    <a:pt x="24225" y="47629"/>
                    <a:pt x="24454" y="47497"/>
                    <a:pt x="24690" y="47378"/>
                  </a:cubicBezTo>
                  <a:lnTo>
                    <a:pt x="24690" y="47378"/>
                  </a:lnTo>
                  <a:lnTo>
                    <a:pt x="24687" y="47380"/>
                  </a:lnTo>
                  <a:cubicBezTo>
                    <a:pt x="24813" y="47316"/>
                    <a:pt x="24943" y="47257"/>
                    <a:pt x="25070" y="47194"/>
                  </a:cubicBezTo>
                  <a:cubicBezTo>
                    <a:pt x="25142" y="47161"/>
                    <a:pt x="25210" y="47123"/>
                    <a:pt x="25275" y="47079"/>
                  </a:cubicBezTo>
                  <a:cubicBezTo>
                    <a:pt x="25327" y="47043"/>
                    <a:pt x="25375" y="47003"/>
                    <a:pt x="25421" y="46958"/>
                  </a:cubicBezTo>
                  <a:cubicBezTo>
                    <a:pt x="25537" y="46850"/>
                    <a:pt x="25645" y="46733"/>
                    <a:pt x="25746" y="46610"/>
                  </a:cubicBezTo>
                  <a:cubicBezTo>
                    <a:pt x="25843" y="46487"/>
                    <a:pt x="25932" y="46360"/>
                    <a:pt x="26018" y="46228"/>
                  </a:cubicBezTo>
                  <a:cubicBezTo>
                    <a:pt x="26107" y="46092"/>
                    <a:pt x="26188" y="45952"/>
                    <a:pt x="26263" y="45809"/>
                  </a:cubicBezTo>
                  <a:cubicBezTo>
                    <a:pt x="26297" y="45745"/>
                    <a:pt x="26329" y="45682"/>
                    <a:pt x="26359" y="45617"/>
                  </a:cubicBezTo>
                  <a:cubicBezTo>
                    <a:pt x="26391" y="45544"/>
                    <a:pt x="26429" y="45473"/>
                    <a:pt x="26456" y="45398"/>
                  </a:cubicBezTo>
                  <a:cubicBezTo>
                    <a:pt x="26491" y="45307"/>
                    <a:pt x="26525" y="45218"/>
                    <a:pt x="26559" y="45128"/>
                  </a:cubicBezTo>
                  <a:cubicBezTo>
                    <a:pt x="26586" y="45048"/>
                    <a:pt x="26606" y="44965"/>
                    <a:pt x="26629" y="44885"/>
                  </a:cubicBezTo>
                  <a:cubicBezTo>
                    <a:pt x="26646" y="44830"/>
                    <a:pt x="26658" y="44774"/>
                    <a:pt x="26672" y="44719"/>
                  </a:cubicBezTo>
                  <a:cubicBezTo>
                    <a:pt x="26688" y="44675"/>
                    <a:pt x="26704" y="44628"/>
                    <a:pt x="26720" y="44583"/>
                  </a:cubicBezTo>
                  <a:cubicBezTo>
                    <a:pt x="26741" y="44525"/>
                    <a:pt x="26765" y="44469"/>
                    <a:pt x="26783" y="44410"/>
                  </a:cubicBezTo>
                  <a:cubicBezTo>
                    <a:pt x="26802" y="44348"/>
                    <a:pt x="26820" y="44285"/>
                    <a:pt x="26837" y="44222"/>
                  </a:cubicBezTo>
                  <a:cubicBezTo>
                    <a:pt x="26850" y="44183"/>
                    <a:pt x="26862" y="44144"/>
                    <a:pt x="26871" y="44103"/>
                  </a:cubicBezTo>
                  <a:cubicBezTo>
                    <a:pt x="26887" y="44034"/>
                    <a:pt x="26903" y="43963"/>
                    <a:pt x="26918" y="43892"/>
                  </a:cubicBezTo>
                  <a:cubicBezTo>
                    <a:pt x="26923" y="43863"/>
                    <a:pt x="26929" y="43834"/>
                    <a:pt x="26936" y="43806"/>
                  </a:cubicBezTo>
                  <a:cubicBezTo>
                    <a:pt x="26966" y="43795"/>
                    <a:pt x="26995" y="43778"/>
                    <a:pt x="27018" y="43755"/>
                  </a:cubicBezTo>
                  <a:cubicBezTo>
                    <a:pt x="27060" y="43714"/>
                    <a:pt x="27086" y="43649"/>
                    <a:pt x="27099" y="43591"/>
                  </a:cubicBezTo>
                  <a:cubicBezTo>
                    <a:pt x="27119" y="43504"/>
                    <a:pt x="27119" y="43412"/>
                    <a:pt x="27117" y="43322"/>
                  </a:cubicBezTo>
                  <a:cubicBezTo>
                    <a:pt x="27115" y="43195"/>
                    <a:pt x="27112" y="43069"/>
                    <a:pt x="27105" y="42944"/>
                  </a:cubicBezTo>
                  <a:cubicBezTo>
                    <a:pt x="27095" y="42812"/>
                    <a:pt x="27077" y="42681"/>
                    <a:pt x="27051" y="42552"/>
                  </a:cubicBezTo>
                  <a:cubicBezTo>
                    <a:pt x="27029" y="42425"/>
                    <a:pt x="27007" y="42297"/>
                    <a:pt x="26993" y="42166"/>
                  </a:cubicBezTo>
                  <a:cubicBezTo>
                    <a:pt x="26987" y="42048"/>
                    <a:pt x="26984" y="41933"/>
                    <a:pt x="26986" y="41814"/>
                  </a:cubicBezTo>
                  <a:cubicBezTo>
                    <a:pt x="26987" y="41705"/>
                    <a:pt x="26994" y="41595"/>
                    <a:pt x="26999" y="41485"/>
                  </a:cubicBezTo>
                  <a:lnTo>
                    <a:pt x="26999" y="41511"/>
                  </a:lnTo>
                  <a:cubicBezTo>
                    <a:pt x="27015" y="41229"/>
                    <a:pt x="27029" y="40949"/>
                    <a:pt x="27033" y="40667"/>
                  </a:cubicBezTo>
                  <a:cubicBezTo>
                    <a:pt x="27034" y="40541"/>
                    <a:pt x="27033" y="40412"/>
                    <a:pt x="27025" y="40288"/>
                  </a:cubicBezTo>
                  <a:cubicBezTo>
                    <a:pt x="27020" y="40182"/>
                    <a:pt x="27015" y="40078"/>
                    <a:pt x="27010" y="39973"/>
                  </a:cubicBezTo>
                  <a:cubicBezTo>
                    <a:pt x="27011" y="39963"/>
                    <a:pt x="27012" y="39953"/>
                    <a:pt x="27012" y="39943"/>
                  </a:cubicBezTo>
                  <a:cubicBezTo>
                    <a:pt x="27012" y="39942"/>
                    <a:pt x="27012" y="39940"/>
                    <a:pt x="27012" y="39939"/>
                  </a:cubicBezTo>
                  <a:cubicBezTo>
                    <a:pt x="27012" y="39936"/>
                    <a:pt x="27013" y="39933"/>
                    <a:pt x="27012" y="39929"/>
                  </a:cubicBezTo>
                  <a:cubicBezTo>
                    <a:pt x="27021" y="39845"/>
                    <a:pt x="27028" y="39763"/>
                    <a:pt x="27041" y="39679"/>
                  </a:cubicBezTo>
                  <a:lnTo>
                    <a:pt x="27042" y="39681"/>
                  </a:lnTo>
                  <a:cubicBezTo>
                    <a:pt x="27041" y="39679"/>
                    <a:pt x="27042" y="39678"/>
                    <a:pt x="27042" y="39677"/>
                  </a:cubicBezTo>
                  <a:cubicBezTo>
                    <a:pt x="27070" y="39545"/>
                    <a:pt x="27105" y="39416"/>
                    <a:pt x="27146" y="39287"/>
                  </a:cubicBezTo>
                  <a:cubicBezTo>
                    <a:pt x="27170" y="39210"/>
                    <a:pt x="27195" y="39133"/>
                    <a:pt x="27224" y="39057"/>
                  </a:cubicBezTo>
                  <a:cubicBezTo>
                    <a:pt x="27264" y="38947"/>
                    <a:pt x="27316" y="38835"/>
                    <a:pt x="27324" y="38716"/>
                  </a:cubicBezTo>
                  <a:cubicBezTo>
                    <a:pt x="27325" y="38700"/>
                    <a:pt x="27325" y="38684"/>
                    <a:pt x="27324" y="38668"/>
                  </a:cubicBezTo>
                  <a:cubicBezTo>
                    <a:pt x="27371" y="38618"/>
                    <a:pt x="27417" y="38573"/>
                    <a:pt x="27468" y="38527"/>
                  </a:cubicBezTo>
                  <a:cubicBezTo>
                    <a:pt x="27479" y="38518"/>
                    <a:pt x="27491" y="38508"/>
                    <a:pt x="27503" y="38499"/>
                  </a:cubicBezTo>
                  <a:cubicBezTo>
                    <a:pt x="27516" y="38501"/>
                    <a:pt x="27529" y="38502"/>
                    <a:pt x="27542" y="38502"/>
                  </a:cubicBezTo>
                  <a:cubicBezTo>
                    <a:pt x="27555" y="38502"/>
                    <a:pt x="27569" y="38501"/>
                    <a:pt x="27582" y="38499"/>
                  </a:cubicBezTo>
                  <a:cubicBezTo>
                    <a:pt x="27602" y="38498"/>
                    <a:pt x="27622" y="38493"/>
                    <a:pt x="27641" y="38484"/>
                  </a:cubicBezTo>
                  <a:cubicBezTo>
                    <a:pt x="27725" y="38447"/>
                    <a:pt x="27809" y="38404"/>
                    <a:pt x="27892" y="38359"/>
                  </a:cubicBezTo>
                  <a:cubicBezTo>
                    <a:pt x="27959" y="38325"/>
                    <a:pt x="28025" y="38293"/>
                    <a:pt x="28094" y="38259"/>
                  </a:cubicBezTo>
                  <a:lnTo>
                    <a:pt x="28094" y="38259"/>
                  </a:lnTo>
                  <a:cubicBezTo>
                    <a:pt x="28093" y="38260"/>
                    <a:pt x="28092" y="38261"/>
                    <a:pt x="28090" y="38262"/>
                  </a:cubicBezTo>
                  <a:lnTo>
                    <a:pt x="28090" y="38262"/>
                  </a:lnTo>
                  <a:cubicBezTo>
                    <a:pt x="28218" y="38200"/>
                    <a:pt x="28347" y="38138"/>
                    <a:pt x="28473" y="38073"/>
                  </a:cubicBezTo>
                  <a:cubicBezTo>
                    <a:pt x="28595" y="38006"/>
                    <a:pt x="28713" y="37931"/>
                    <a:pt x="28823" y="37848"/>
                  </a:cubicBezTo>
                  <a:cubicBezTo>
                    <a:pt x="28947" y="37759"/>
                    <a:pt x="29069" y="37666"/>
                    <a:pt x="29189" y="37570"/>
                  </a:cubicBezTo>
                  <a:cubicBezTo>
                    <a:pt x="29266" y="37521"/>
                    <a:pt x="29342" y="37475"/>
                    <a:pt x="29419" y="37427"/>
                  </a:cubicBezTo>
                  <a:cubicBezTo>
                    <a:pt x="29574" y="37330"/>
                    <a:pt x="29731" y="37234"/>
                    <a:pt x="29890" y="37139"/>
                  </a:cubicBezTo>
                  <a:cubicBezTo>
                    <a:pt x="30053" y="37043"/>
                    <a:pt x="30218" y="36949"/>
                    <a:pt x="30374" y="36844"/>
                  </a:cubicBezTo>
                  <a:cubicBezTo>
                    <a:pt x="30539" y="36735"/>
                    <a:pt x="30702" y="36627"/>
                    <a:pt x="30853" y="36500"/>
                  </a:cubicBezTo>
                  <a:cubicBezTo>
                    <a:pt x="31017" y="36364"/>
                    <a:pt x="31176" y="36216"/>
                    <a:pt x="31312" y="36052"/>
                  </a:cubicBezTo>
                  <a:cubicBezTo>
                    <a:pt x="31360" y="35993"/>
                    <a:pt x="31412" y="35933"/>
                    <a:pt x="31442" y="35862"/>
                  </a:cubicBezTo>
                  <a:cubicBezTo>
                    <a:pt x="31459" y="35824"/>
                    <a:pt x="31459" y="35783"/>
                    <a:pt x="31456" y="35742"/>
                  </a:cubicBezTo>
                  <a:cubicBezTo>
                    <a:pt x="31452" y="35716"/>
                    <a:pt x="31444" y="35691"/>
                    <a:pt x="31431" y="35667"/>
                  </a:cubicBezTo>
                  <a:cubicBezTo>
                    <a:pt x="31606" y="35428"/>
                    <a:pt x="31787" y="35190"/>
                    <a:pt x="31900" y="34915"/>
                  </a:cubicBezTo>
                  <a:cubicBezTo>
                    <a:pt x="31934" y="34828"/>
                    <a:pt x="31963" y="34738"/>
                    <a:pt x="31989" y="34647"/>
                  </a:cubicBezTo>
                  <a:lnTo>
                    <a:pt x="32008" y="34634"/>
                  </a:lnTo>
                  <a:cubicBezTo>
                    <a:pt x="32063" y="34585"/>
                    <a:pt x="32069" y="34509"/>
                    <a:pt x="32081" y="34440"/>
                  </a:cubicBezTo>
                  <a:cubicBezTo>
                    <a:pt x="32095" y="34356"/>
                    <a:pt x="32108" y="34272"/>
                    <a:pt x="32122" y="34186"/>
                  </a:cubicBezTo>
                  <a:cubicBezTo>
                    <a:pt x="32152" y="33997"/>
                    <a:pt x="32182" y="33808"/>
                    <a:pt x="32209" y="33617"/>
                  </a:cubicBezTo>
                  <a:cubicBezTo>
                    <a:pt x="32221" y="33547"/>
                    <a:pt x="32234" y="33476"/>
                    <a:pt x="32239" y="33405"/>
                  </a:cubicBezTo>
                  <a:cubicBezTo>
                    <a:pt x="32251" y="33270"/>
                    <a:pt x="32254" y="33133"/>
                    <a:pt x="32250" y="32997"/>
                  </a:cubicBezTo>
                  <a:cubicBezTo>
                    <a:pt x="32249" y="32907"/>
                    <a:pt x="32240" y="32818"/>
                    <a:pt x="32231" y="32731"/>
                  </a:cubicBezTo>
                  <a:cubicBezTo>
                    <a:pt x="32204" y="32485"/>
                    <a:pt x="32185" y="32230"/>
                    <a:pt x="32099" y="31995"/>
                  </a:cubicBezTo>
                  <a:cubicBezTo>
                    <a:pt x="32082" y="31953"/>
                    <a:pt x="32050" y="31917"/>
                    <a:pt x="32010" y="31896"/>
                  </a:cubicBezTo>
                  <a:cubicBezTo>
                    <a:pt x="32071" y="31845"/>
                    <a:pt x="32135" y="31792"/>
                    <a:pt x="32198" y="31741"/>
                  </a:cubicBezTo>
                  <a:cubicBezTo>
                    <a:pt x="32233" y="31736"/>
                    <a:pt x="32264" y="31722"/>
                    <a:pt x="32291" y="31700"/>
                  </a:cubicBezTo>
                  <a:cubicBezTo>
                    <a:pt x="32388" y="31620"/>
                    <a:pt x="32483" y="31538"/>
                    <a:pt x="32580" y="31463"/>
                  </a:cubicBezTo>
                  <a:cubicBezTo>
                    <a:pt x="32688" y="31379"/>
                    <a:pt x="32798" y="31298"/>
                    <a:pt x="32907" y="31220"/>
                  </a:cubicBezTo>
                  <a:cubicBezTo>
                    <a:pt x="32987" y="31167"/>
                    <a:pt x="33066" y="31120"/>
                    <a:pt x="33150" y="31074"/>
                  </a:cubicBezTo>
                  <a:cubicBezTo>
                    <a:pt x="33199" y="31052"/>
                    <a:pt x="33249" y="31030"/>
                    <a:pt x="33301" y="31011"/>
                  </a:cubicBezTo>
                  <a:cubicBezTo>
                    <a:pt x="33354" y="30994"/>
                    <a:pt x="33407" y="30979"/>
                    <a:pt x="33461" y="30969"/>
                  </a:cubicBezTo>
                  <a:lnTo>
                    <a:pt x="33461" y="30969"/>
                  </a:lnTo>
                  <a:lnTo>
                    <a:pt x="33460" y="30970"/>
                  </a:lnTo>
                  <a:cubicBezTo>
                    <a:pt x="33502" y="30963"/>
                    <a:pt x="33545" y="30956"/>
                    <a:pt x="33587" y="30953"/>
                  </a:cubicBezTo>
                  <a:lnTo>
                    <a:pt x="33594" y="30953"/>
                  </a:lnTo>
                  <a:cubicBezTo>
                    <a:pt x="33636" y="30953"/>
                    <a:pt x="33677" y="30953"/>
                    <a:pt x="33717" y="30955"/>
                  </a:cubicBezTo>
                  <a:lnTo>
                    <a:pt x="33717" y="30955"/>
                  </a:lnTo>
                  <a:cubicBezTo>
                    <a:pt x="33720" y="30955"/>
                    <a:pt x="33722" y="30956"/>
                    <a:pt x="33725" y="30956"/>
                  </a:cubicBezTo>
                  <a:cubicBezTo>
                    <a:pt x="33726" y="30955"/>
                    <a:pt x="33726" y="30955"/>
                    <a:pt x="33728" y="30955"/>
                  </a:cubicBezTo>
                  <a:cubicBezTo>
                    <a:pt x="33767" y="30959"/>
                    <a:pt x="33807" y="30966"/>
                    <a:pt x="33848" y="30972"/>
                  </a:cubicBezTo>
                  <a:cubicBezTo>
                    <a:pt x="33911" y="30986"/>
                    <a:pt x="33976" y="31003"/>
                    <a:pt x="34039" y="31023"/>
                  </a:cubicBezTo>
                  <a:cubicBezTo>
                    <a:pt x="34094" y="31043"/>
                    <a:pt x="34148" y="31064"/>
                    <a:pt x="34202" y="31089"/>
                  </a:cubicBezTo>
                  <a:cubicBezTo>
                    <a:pt x="34254" y="31116"/>
                    <a:pt x="34302" y="31145"/>
                    <a:pt x="34352" y="31177"/>
                  </a:cubicBezTo>
                  <a:cubicBezTo>
                    <a:pt x="34380" y="31199"/>
                    <a:pt x="34410" y="31220"/>
                    <a:pt x="34437" y="31242"/>
                  </a:cubicBezTo>
                  <a:cubicBezTo>
                    <a:pt x="34432" y="31241"/>
                    <a:pt x="34428" y="31239"/>
                    <a:pt x="34425" y="31236"/>
                  </a:cubicBezTo>
                  <a:lnTo>
                    <a:pt x="34425" y="31236"/>
                  </a:lnTo>
                  <a:cubicBezTo>
                    <a:pt x="34488" y="31292"/>
                    <a:pt x="34549" y="31350"/>
                    <a:pt x="34608" y="31413"/>
                  </a:cubicBezTo>
                  <a:cubicBezTo>
                    <a:pt x="34607" y="31412"/>
                    <a:pt x="34605" y="31411"/>
                    <a:pt x="34604" y="31411"/>
                  </a:cubicBezTo>
                  <a:lnTo>
                    <a:pt x="34604" y="31411"/>
                  </a:lnTo>
                  <a:cubicBezTo>
                    <a:pt x="34651" y="31464"/>
                    <a:pt x="34698" y="31517"/>
                    <a:pt x="34740" y="31574"/>
                  </a:cubicBezTo>
                  <a:cubicBezTo>
                    <a:pt x="34766" y="31608"/>
                    <a:pt x="34790" y="31643"/>
                    <a:pt x="34816" y="31677"/>
                  </a:cubicBezTo>
                  <a:cubicBezTo>
                    <a:pt x="34827" y="31691"/>
                    <a:pt x="34834" y="31705"/>
                    <a:pt x="34844" y="31717"/>
                  </a:cubicBezTo>
                  <a:cubicBezTo>
                    <a:pt x="34853" y="31732"/>
                    <a:pt x="34864" y="31746"/>
                    <a:pt x="34873" y="31761"/>
                  </a:cubicBezTo>
                  <a:lnTo>
                    <a:pt x="34870" y="31758"/>
                  </a:lnTo>
                  <a:lnTo>
                    <a:pt x="34870" y="31758"/>
                  </a:lnTo>
                  <a:cubicBezTo>
                    <a:pt x="34882" y="31772"/>
                    <a:pt x="34892" y="31790"/>
                    <a:pt x="34902" y="31805"/>
                  </a:cubicBezTo>
                  <a:lnTo>
                    <a:pt x="34902" y="31805"/>
                  </a:lnTo>
                  <a:cubicBezTo>
                    <a:pt x="34902" y="31804"/>
                    <a:pt x="34902" y="31804"/>
                    <a:pt x="34903" y="31803"/>
                  </a:cubicBezTo>
                  <a:cubicBezTo>
                    <a:pt x="34903" y="31804"/>
                    <a:pt x="34903" y="31806"/>
                    <a:pt x="34904" y="31807"/>
                  </a:cubicBezTo>
                  <a:lnTo>
                    <a:pt x="34910" y="31815"/>
                  </a:lnTo>
                  <a:cubicBezTo>
                    <a:pt x="34991" y="31949"/>
                    <a:pt x="35069" y="32082"/>
                    <a:pt x="35142" y="32219"/>
                  </a:cubicBezTo>
                  <a:cubicBezTo>
                    <a:pt x="35146" y="32231"/>
                    <a:pt x="35152" y="32241"/>
                    <a:pt x="35157" y="32253"/>
                  </a:cubicBezTo>
                  <a:cubicBezTo>
                    <a:pt x="35197" y="32389"/>
                    <a:pt x="35234" y="32526"/>
                    <a:pt x="35286" y="32657"/>
                  </a:cubicBezTo>
                  <a:cubicBezTo>
                    <a:pt x="35346" y="32820"/>
                    <a:pt x="35413" y="32980"/>
                    <a:pt x="35484" y="33140"/>
                  </a:cubicBezTo>
                  <a:cubicBezTo>
                    <a:pt x="35551" y="33296"/>
                    <a:pt x="35624" y="33449"/>
                    <a:pt x="35702" y="33601"/>
                  </a:cubicBezTo>
                  <a:cubicBezTo>
                    <a:pt x="35735" y="33669"/>
                    <a:pt x="35778" y="33731"/>
                    <a:pt x="35831" y="33786"/>
                  </a:cubicBezTo>
                  <a:cubicBezTo>
                    <a:pt x="35833" y="33788"/>
                    <a:pt x="35836" y="33790"/>
                    <a:pt x="35837" y="33792"/>
                  </a:cubicBezTo>
                  <a:cubicBezTo>
                    <a:pt x="35828" y="33805"/>
                    <a:pt x="35819" y="33819"/>
                    <a:pt x="35810" y="33831"/>
                  </a:cubicBezTo>
                  <a:cubicBezTo>
                    <a:pt x="35752" y="33910"/>
                    <a:pt x="35697" y="33991"/>
                    <a:pt x="35644" y="34071"/>
                  </a:cubicBezTo>
                  <a:cubicBezTo>
                    <a:pt x="35601" y="34121"/>
                    <a:pt x="35556" y="34170"/>
                    <a:pt x="35516" y="34222"/>
                  </a:cubicBezTo>
                  <a:cubicBezTo>
                    <a:pt x="35438" y="34322"/>
                    <a:pt x="35360" y="34428"/>
                    <a:pt x="35306" y="34544"/>
                  </a:cubicBezTo>
                  <a:cubicBezTo>
                    <a:pt x="35276" y="34608"/>
                    <a:pt x="35247" y="34675"/>
                    <a:pt x="35222" y="34740"/>
                  </a:cubicBezTo>
                  <a:cubicBezTo>
                    <a:pt x="35203" y="34773"/>
                    <a:pt x="35185" y="34807"/>
                    <a:pt x="35169" y="34841"/>
                  </a:cubicBezTo>
                  <a:cubicBezTo>
                    <a:pt x="35091" y="35004"/>
                    <a:pt x="35060" y="35185"/>
                    <a:pt x="35053" y="35365"/>
                  </a:cubicBezTo>
                  <a:cubicBezTo>
                    <a:pt x="35044" y="35443"/>
                    <a:pt x="35043" y="35522"/>
                    <a:pt x="35049" y="35600"/>
                  </a:cubicBezTo>
                  <a:lnTo>
                    <a:pt x="35049" y="35620"/>
                  </a:lnTo>
                  <a:cubicBezTo>
                    <a:pt x="34982" y="35641"/>
                    <a:pt x="34934" y="35697"/>
                    <a:pt x="34918" y="35764"/>
                  </a:cubicBezTo>
                  <a:cubicBezTo>
                    <a:pt x="34900" y="35853"/>
                    <a:pt x="34893" y="35944"/>
                    <a:pt x="34897" y="36034"/>
                  </a:cubicBezTo>
                  <a:cubicBezTo>
                    <a:pt x="34898" y="36086"/>
                    <a:pt x="34901" y="36138"/>
                    <a:pt x="34904" y="36189"/>
                  </a:cubicBezTo>
                  <a:cubicBezTo>
                    <a:pt x="34909" y="36273"/>
                    <a:pt x="34916" y="36361"/>
                    <a:pt x="34921" y="36445"/>
                  </a:cubicBezTo>
                  <a:cubicBezTo>
                    <a:pt x="34937" y="36624"/>
                    <a:pt x="34947" y="36803"/>
                    <a:pt x="34961" y="36982"/>
                  </a:cubicBezTo>
                  <a:cubicBezTo>
                    <a:pt x="34965" y="37046"/>
                    <a:pt x="34999" y="37105"/>
                    <a:pt x="35053" y="37141"/>
                  </a:cubicBezTo>
                  <a:cubicBezTo>
                    <a:pt x="35054" y="37145"/>
                    <a:pt x="35054" y="37149"/>
                    <a:pt x="35053" y="37152"/>
                  </a:cubicBezTo>
                  <a:cubicBezTo>
                    <a:pt x="35050" y="37271"/>
                    <a:pt x="35045" y="37387"/>
                    <a:pt x="35036" y="37506"/>
                  </a:cubicBezTo>
                  <a:cubicBezTo>
                    <a:pt x="35025" y="37614"/>
                    <a:pt x="35011" y="37719"/>
                    <a:pt x="34995" y="37826"/>
                  </a:cubicBezTo>
                  <a:cubicBezTo>
                    <a:pt x="34973" y="37939"/>
                    <a:pt x="34951" y="38051"/>
                    <a:pt x="34924" y="38163"/>
                  </a:cubicBezTo>
                  <a:cubicBezTo>
                    <a:pt x="34922" y="38168"/>
                    <a:pt x="34921" y="38173"/>
                    <a:pt x="34920" y="38178"/>
                  </a:cubicBezTo>
                  <a:cubicBezTo>
                    <a:pt x="34886" y="38295"/>
                    <a:pt x="34845" y="38409"/>
                    <a:pt x="34797" y="38521"/>
                  </a:cubicBezTo>
                  <a:lnTo>
                    <a:pt x="34798" y="38520"/>
                  </a:lnTo>
                  <a:lnTo>
                    <a:pt x="34798" y="38520"/>
                  </a:lnTo>
                  <a:cubicBezTo>
                    <a:pt x="34771" y="38581"/>
                    <a:pt x="34740" y="38639"/>
                    <a:pt x="34711" y="38696"/>
                  </a:cubicBezTo>
                  <a:cubicBezTo>
                    <a:pt x="34586" y="38843"/>
                    <a:pt x="34453" y="38985"/>
                    <a:pt x="34316" y="39122"/>
                  </a:cubicBezTo>
                  <a:cubicBezTo>
                    <a:pt x="34192" y="39234"/>
                    <a:pt x="34062" y="39337"/>
                    <a:pt x="33935" y="39443"/>
                  </a:cubicBezTo>
                  <a:cubicBezTo>
                    <a:pt x="33811" y="39543"/>
                    <a:pt x="33689" y="39645"/>
                    <a:pt x="33568" y="39747"/>
                  </a:cubicBezTo>
                  <a:cubicBezTo>
                    <a:pt x="33452" y="39843"/>
                    <a:pt x="33333" y="39937"/>
                    <a:pt x="33226" y="40043"/>
                  </a:cubicBezTo>
                  <a:cubicBezTo>
                    <a:pt x="33116" y="40149"/>
                    <a:pt x="33011" y="40260"/>
                    <a:pt x="32904" y="40369"/>
                  </a:cubicBezTo>
                  <a:lnTo>
                    <a:pt x="32904" y="40369"/>
                  </a:lnTo>
                  <a:cubicBezTo>
                    <a:pt x="32909" y="40364"/>
                    <a:pt x="32914" y="40358"/>
                    <a:pt x="32919" y="40352"/>
                  </a:cubicBezTo>
                  <a:lnTo>
                    <a:pt x="32919" y="40352"/>
                  </a:lnTo>
                  <a:cubicBezTo>
                    <a:pt x="32782" y="40489"/>
                    <a:pt x="32642" y="40623"/>
                    <a:pt x="32506" y="40763"/>
                  </a:cubicBezTo>
                  <a:cubicBezTo>
                    <a:pt x="32378" y="40893"/>
                    <a:pt x="32276" y="41038"/>
                    <a:pt x="32171" y="41188"/>
                  </a:cubicBezTo>
                  <a:cubicBezTo>
                    <a:pt x="32083" y="41318"/>
                    <a:pt x="32022" y="41463"/>
                    <a:pt x="31959" y="41604"/>
                  </a:cubicBezTo>
                  <a:cubicBezTo>
                    <a:pt x="31924" y="41683"/>
                    <a:pt x="31890" y="41765"/>
                    <a:pt x="31859" y="41848"/>
                  </a:cubicBezTo>
                  <a:cubicBezTo>
                    <a:pt x="31833" y="41921"/>
                    <a:pt x="31805" y="41995"/>
                    <a:pt x="31799" y="42073"/>
                  </a:cubicBezTo>
                  <a:cubicBezTo>
                    <a:pt x="31790" y="42163"/>
                    <a:pt x="31791" y="42255"/>
                    <a:pt x="31792" y="42345"/>
                  </a:cubicBezTo>
                  <a:cubicBezTo>
                    <a:pt x="31789" y="42485"/>
                    <a:pt x="31795" y="42624"/>
                    <a:pt x="31807" y="42764"/>
                  </a:cubicBezTo>
                  <a:cubicBezTo>
                    <a:pt x="31816" y="42839"/>
                    <a:pt x="31824" y="42913"/>
                    <a:pt x="31847" y="42984"/>
                  </a:cubicBezTo>
                  <a:cubicBezTo>
                    <a:pt x="31871" y="43060"/>
                    <a:pt x="31899" y="43134"/>
                    <a:pt x="31934" y="43205"/>
                  </a:cubicBezTo>
                  <a:cubicBezTo>
                    <a:pt x="32003" y="43342"/>
                    <a:pt x="32076" y="43472"/>
                    <a:pt x="32151" y="43606"/>
                  </a:cubicBezTo>
                  <a:cubicBezTo>
                    <a:pt x="32245" y="43777"/>
                    <a:pt x="32336" y="43947"/>
                    <a:pt x="32430" y="44116"/>
                  </a:cubicBezTo>
                  <a:lnTo>
                    <a:pt x="32428" y="44112"/>
                  </a:lnTo>
                  <a:lnTo>
                    <a:pt x="32428" y="44112"/>
                  </a:lnTo>
                  <a:cubicBezTo>
                    <a:pt x="32501" y="44245"/>
                    <a:pt x="32558" y="44390"/>
                    <a:pt x="32623" y="44527"/>
                  </a:cubicBezTo>
                  <a:cubicBezTo>
                    <a:pt x="32663" y="44612"/>
                    <a:pt x="32706" y="44697"/>
                    <a:pt x="32750" y="44780"/>
                  </a:cubicBezTo>
                  <a:cubicBezTo>
                    <a:pt x="32779" y="44833"/>
                    <a:pt x="32810" y="44884"/>
                    <a:pt x="32835" y="44939"/>
                  </a:cubicBezTo>
                  <a:cubicBezTo>
                    <a:pt x="32843" y="44964"/>
                    <a:pt x="32851" y="44988"/>
                    <a:pt x="32859" y="45012"/>
                  </a:cubicBezTo>
                  <a:cubicBezTo>
                    <a:pt x="32879" y="45098"/>
                    <a:pt x="32892" y="45183"/>
                    <a:pt x="32905" y="45269"/>
                  </a:cubicBezTo>
                  <a:cubicBezTo>
                    <a:pt x="32923" y="45376"/>
                    <a:pt x="32945" y="45480"/>
                    <a:pt x="32956" y="45587"/>
                  </a:cubicBezTo>
                  <a:cubicBezTo>
                    <a:pt x="32956" y="45587"/>
                    <a:pt x="32956" y="45586"/>
                    <a:pt x="32956" y="45586"/>
                  </a:cubicBezTo>
                  <a:cubicBezTo>
                    <a:pt x="32957" y="45587"/>
                    <a:pt x="32956" y="45588"/>
                    <a:pt x="32956" y="45589"/>
                  </a:cubicBezTo>
                  <a:cubicBezTo>
                    <a:pt x="32972" y="45779"/>
                    <a:pt x="32989" y="45967"/>
                    <a:pt x="33022" y="46153"/>
                  </a:cubicBezTo>
                  <a:cubicBezTo>
                    <a:pt x="33037" y="46231"/>
                    <a:pt x="33053" y="46308"/>
                    <a:pt x="33064" y="46385"/>
                  </a:cubicBezTo>
                  <a:cubicBezTo>
                    <a:pt x="33074" y="46463"/>
                    <a:pt x="33088" y="46540"/>
                    <a:pt x="33107" y="46616"/>
                  </a:cubicBezTo>
                  <a:cubicBezTo>
                    <a:pt x="33104" y="46608"/>
                    <a:pt x="33102" y="46600"/>
                    <a:pt x="33100" y="46592"/>
                  </a:cubicBezTo>
                  <a:lnTo>
                    <a:pt x="33100" y="46592"/>
                  </a:lnTo>
                  <a:cubicBezTo>
                    <a:pt x="33132" y="46726"/>
                    <a:pt x="33158" y="46861"/>
                    <a:pt x="33176" y="46998"/>
                  </a:cubicBezTo>
                  <a:cubicBezTo>
                    <a:pt x="33205" y="47202"/>
                    <a:pt x="33222" y="47426"/>
                    <a:pt x="33347" y="47598"/>
                  </a:cubicBezTo>
                  <a:cubicBezTo>
                    <a:pt x="33377" y="47640"/>
                    <a:pt x="33410" y="47682"/>
                    <a:pt x="33446" y="47720"/>
                  </a:cubicBezTo>
                  <a:cubicBezTo>
                    <a:pt x="33491" y="47767"/>
                    <a:pt x="33539" y="47818"/>
                    <a:pt x="33599" y="47844"/>
                  </a:cubicBezTo>
                  <a:cubicBezTo>
                    <a:pt x="33645" y="47865"/>
                    <a:pt x="33691" y="47884"/>
                    <a:pt x="33738" y="47902"/>
                  </a:cubicBezTo>
                  <a:cubicBezTo>
                    <a:pt x="33787" y="47920"/>
                    <a:pt x="33834" y="47942"/>
                    <a:pt x="33886" y="47950"/>
                  </a:cubicBezTo>
                  <a:cubicBezTo>
                    <a:pt x="33916" y="47954"/>
                    <a:pt x="33947" y="47956"/>
                    <a:pt x="33977" y="47956"/>
                  </a:cubicBezTo>
                  <a:cubicBezTo>
                    <a:pt x="34000" y="47956"/>
                    <a:pt x="34023" y="47955"/>
                    <a:pt x="34046" y="47952"/>
                  </a:cubicBezTo>
                  <a:lnTo>
                    <a:pt x="34046" y="47952"/>
                  </a:lnTo>
                  <a:cubicBezTo>
                    <a:pt x="34068" y="47951"/>
                    <a:pt x="34089" y="47950"/>
                    <a:pt x="34111" y="47950"/>
                  </a:cubicBezTo>
                  <a:cubicBezTo>
                    <a:pt x="34151" y="47951"/>
                    <a:pt x="34191" y="47954"/>
                    <a:pt x="34231" y="47954"/>
                  </a:cubicBezTo>
                  <a:cubicBezTo>
                    <a:pt x="34253" y="47954"/>
                    <a:pt x="34275" y="47953"/>
                    <a:pt x="34296" y="47951"/>
                  </a:cubicBezTo>
                  <a:cubicBezTo>
                    <a:pt x="34387" y="47944"/>
                    <a:pt x="34474" y="47912"/>
                    <a:pt x="34549" y="47859"/>
                  </a:cubicBezTo>
                  <a:cubicBezTo>
                    <a:pt x="34617" y="47811"/>
                    <a:pt x="34680" y="47758"/>
                    <a:pt x="34737" y="47700"/>
                  </a:cubicBezTo>
                  <a:cubicBezTo>
                    <a:pt x="34802" y="47635"/>
                    <a:pt x="34851" y="47560"/>
                    <a:pt x="34886" y="47477"/>
                  </a:cubicBezTo>
                  <a:cubicBezTo>
                    <a:pt x="34931" y="47364"/>
                    <a:pt x="34962" y="47243"/>
                    <a:pt x="35007" y="47129"/>
                  </a:cubicBezTo>
                  <a:cubicBezTo>
                    <a:pt x="35067" y="46970"/>
                    <a:pt x="35118" y="46807"/>
                    <a:pt x="35162" y="46643"/>
                  </a:cubicBezTo>
                  <a:cubicBezTo>
                    <a:pt x="35209" y="46469"/>
                    <a:pt x="35237" y="46291"/>
                    <a:pt x="35246" y="46111"/>
                  </a:cubicBezTo>
                  <a:cubicBezTo>
                    <a:pt x="35254" y="45887"/>
                    <a:pt x="35252" y="45654"/>
                    <a:pt x="35202" y="45432"/>
                  </a:cubicBezTo>
                  <a:cubicBezTo>
                    <a:pt x="35174" y="45309"/>
                    <a:pt x="35140" y="45189"/>
                    <a:pt x="35099" y="45071"/>
                  </a:cubicBezTo>
                  <a:cubicBezTo>
                    <a:pt x="35071" y="44990"/>
                    <a:pt x="35039" y="44912"/>
                    <a:pt x="35002" y="44836"/>
                  </a:cubicBezTo>
                  <a:cubicBezTo>
                    <a:pt x="34993" y="44817"/>
                    <a:pt x="34982" y="44798"/>
                    <a:pt x="34970" y="44779"/>
                  </a:cubicBezTo>
                  <a:cubicBezTo>
                    <a:pt x="34958" y="44703"/>
                    <a:pt x="34948" y="44627"/>
                    <a:pt x="34941" y="44550"/>
                  </a:cubicBezTo>
                  <a:cubicBezTo>
                    <a:pt x="34938" y="44516"/>
                    <a:pt x="34936" y="44482"/>
                    <a:pt x="34934" y="44448"/>
                  </a:cubicBezTo>
                  <a:lnTo>
                    <a:pt x="34934" y="44445"/>
                  </a:lnTo>
                  <a:cubicBezTo>
                    <a:pt x="34974" y="44330"/>
                    <a:pt x="34986" y="44207"/>
                    <a:pt x="35001" y="44086"/>
                  </a:cubicBezTo>
                  <a:cubicBezTo>
                    <a:pt x="35012" y="43998"/>
                    <a:pt x="35018" y="43909"/>
                    <a:pt x="35027" y="43819"/>
                  </a:cubicBezTo>
                  <a:cubicBezTo>
                    <a:pt x="35034" y="43739"/>
                    <a:pt x="35032" y="43657"/>
                    <a:pt x="35040" y="43574"/>
                  </a:cubicBezTo>
                  <a:cubicBezTo>
                    <a:pt x="35043" y="43544"/>
                    <a:pt x="35044" y="43512"/>
                    <a:pt x="35043" y="43482"/>
                  </a:cubicBezTo>
                  <a:cubicBezTo>
                    <a:pt x="35061" y="43427"/>
                    <a:pt x="35078" y="43374"/>
                    <a:pt x="35098" y="43318"/>
                  </a:cubicBezTo>
                  <a:cubicBezTo>
                    <a:pt x="35147" y="43184"/>
                    <a:pt x="35201" y="43053"/>
                    <a:pt x="35256" y="42920"/>
                  </a:cubicBezTo>
                  <a:cubicBezTo>
                    <a:pt x="35306" y="42809"/>
                    <a:pt x="35361" y="42699"/>
                    <a:pt x="35421" y="42592"/>
                  </a:cubicBezTo>
                  <a:lnTo>
                    <a:pt x="35421" y="42592"/>
                  </a:lnTo>
                  <a:cubicBezTo>
                    <a:pt x="35417" y="42599"/>
                    <a:pt x="35413" y="42606"/>
                    <a:pt x="35407" y="42615"/>
                  </a:cubicBezTo>
                  <a:cubicBezTo>
                    <a:pt x="35418" y="42596"/>
                    <a:pt x="35430" y="42578"/>
                    <a:pt x="35443" y="42558"/>
                  </a:cubicBezTo>
                  <a:cubicBezTo>
                    <a:pt x="35450" y="42548"/>
                    <a:pt x="35458" y="42541"/>
                    <a:pt x="35465" y="42531"/>
                  </a:cubicBezTo>
                  <a:lnTo>
                    <a:pt x="35504" y="42509"/>
                  </a:lnTo>
                  <a:lnTo>
                    <a:pt x="35579" y="42469"/>
                  </a:lnTo>
                  <a:cubicBezTo>
                    <a:pt x="35592" y="42472"/>
                    <a:pt x="35605" y="42473"/>
                    <a:pt x="35618" y="42473"/>
                  </a:cubicBezTo>
                  <a:cubicBezTo>
                    <a:pt x="35621" y="42473"/>
                    <a:pt x="35623" y="42473"/>
                    <a:pt x="35626" y="42473"/>
                  </a:cubicBezTo>
                  <a:cubicBezTo>
                    <a:pt x="35683" y="42472"/>
                    <a:pt x="35735" y="42449"/>
                    <a:pt x="35785" y="42424"/>
                  </a:cubicBezTo>
                  <a:cubicBezTo>
                    <a:pt x="35835" y="42397"/>
                    <a:pt x="35885" y="42368"/>
                    <a:pt x="35932" y="42336"/>
                  </a:cubicBezTo>
                  <a:cubicBezTo>
                    <a:pt x="35950" y="42325"/>
                    <a:pt x="35968" y="42312"/>
                    <a:pt x="35985" y="42301"/>
                  </a:cubicBezTo>
                  <a:cubicBezTo>
                    <a:pt x="36024" y="42286"/>
                    <a:pt x="36061" y="42272"/>
                    <a:pt x="36098" y="42256"/>
                  </a:cubicBezTo>
                  <a:cubicBezTo>
                    <a:pt x="36329" y="42162"/>
                    <a:pt x="36548" y="42053"/>
                    <a:pt x="36747" y="41902"/>
                  </a:cubicBezTo>
                  <a:cubicBezTo>
                    <a:pt x="37000" y="41709"/>
                    <a:pt x="37221" y="41480"/>
                    <a:pt x="37405" y="41221"/>
                  </a:cubicBezTo>
                  <a:cubicBezTo>
                    <a:pt x="37432" y="41183"/>
                    <a:pt x="37459" y="41145"/>
                    <a:pt x="37484" y="41108"/>
                  </a:cubicBezTo>
                  <a:cubicBezTo>
                    <a:pt x="37525" y="41058"/>
                    <a:pt x="37561" y="41008"/>
                    <a:pt x="37597" y="40958"/>
                  </a:cubicBezTo>
                  <a:cubicBezTo>
                    <a:pt x="37610" y="40940"/>
                    <a:pt x="37622" y="40921"/>
                    <a:pt x="37635" y="40903"/>
                  </a:cubicBezTo>
                  <a:cubicBezTo>
                    <a:pt x="37656" y="40889"/>
                    <a:pt x="37674" y="40871"/>
                    <a:pt x="37687" y="40850"/>
                  </a:cubicBezTo>
                  <a:cubicBezTo>
                    <a:pt x="37712" y="40808"/>
                    <a:pt x="37738" y="40767"/>
                    <a:pt x="37759" y="40724"/>
                  </a:cubicBezTo>
                  <a:cubicBezTo>
                    <a:pt x="37866" y="40546"/>
                    <a:pt x="37968" y="40368"/>
                    <a:pt x="38062" y="40181"/>
                  </a:cubicBezTo>
                  <a:cubicBezTo>
                    <a:pt x="38097" y="40111"/>
                    <a:pt x="38129" y="40040"/>
                    <a:pt x="38162" y="39968"/>
                  </a:cubicBezTo>
                  <a:cubicBezTo>
                    <a:pt x="38209" y="39871"/>
                    <a:pt x="38248" y="39770"/>
                    <a:pt x="38280" y="39667"/>
                  </a:cubicBezTo>
                  <a:cubicBezTo>
                    <a:pt x="38323" y="39520"/>
                    <a:pt x="38360" y="39369"/>
                    <a:pt x="38367" y="39217"/>
                  </a:cubicBezTo>
                  <a:cubicBezTo>
                    <a:pt x="38370" y="39119"/>
                    <a:pt x="38367" y="39022"/>
                    <a:pt x="38362" y="38925"/>
                  </a:cubicBezTo>
                  <a:cubicBezTo>
                    <a:pt x="38361" y="38902"/>
                    <a:pt x="38360" y="38879"/>
                    <a:pt x="38356" y="38858"/>
                  </a:cubicBezTo>
                  <a:cubicBezTo>
                    <a:pt x="38373" y="38847"/>
                    <a:pt x="38389" y="38835"/>
                    <a:pt x="38403" y="38821"/>
                  </a:cubicBezTo>
                  <a:cubicBezTo>
                    <a:pt x="38490" y="38735"/>
                    <a:pt x="38467" y="38597"/>
                    <a:pt x="38435" y="38492"/>
                  </a:cubicBezTo>
                  <a:cubicBezTo>
                    <a:pt x="38396" y="38366"/>
                    <a:pt x="38351" y="38240"/>
                    <a:pt x="38303" y="38118"/>
                  </a:cubicBezTo>
                  <a:cubicBezTo>
                    <a:pt x="38266" y="38026"/>
                    <a:pt x="38227" y="37934"/>
                    <a:pt x="38187" y="37841"/>
                  </a:cubicBezTo>
                  <a:cubicBezTo>
                    <a:pt x="38144" y="37653"/>
                    <a:pt x="38099" y="37465"/>
                    <a:pt x="38052" y="37279"/>
                  </a:cubicBezTo>
                  <a:cubicBezTo>
                    <a:pt x="38033" y="37209"/>
                    <a:pt x="37971" y="37160"/>
                    <a:pt x="37901" y="37144"/>
                  </a:cubicBezTo>
                  <a:cubicBezTo>
                    <a:pt x="37874" y="37056"/>
                    <a:pt x="37847" y="36970"/>
                    <a:pt x="37822" y="36880"/>
                  </a:cubicBezTo>
                  <a:cubicBezTo>
                    <a:pt x="37877" y="36847"/>
                    <a:pt x="37919" y="36790"/>
                    <a:pt x="37920" y="36723"/>
                  </a:cubicBezTo>
                  <a:cubicBezTo>
                    <a:pt x="37925" y="36518"/>
                    <a:pt x="37912" y="36312"/>
                    <a:pt x="37901" y="36109"/>
                  </a:cubicBezTo>
                  <a:cubicBezTo>
                    <a:pt x="37889" y="35884"/>
                    <a:pt x="37860" y="35658"/>
                    <a:pt x="37854" y="35433"/>
                  </a:cubicBezTo>
                  <a:cubicBezTo>
                    <a:pt x="37857" y="35378"/>
                    <a:pt x="37860" y="35324"/>
                    <a:pt x="37867" y="35268"/>
                  </a:cubicBezTo>
                  <a:cubicBezTo>
                    <a:pt x="37871" y="35249"/>
                    <a:pt x="37874" y="35230"/>
                    <a:pt x="37877" y="35212"/>
                  </a:cubicBezTo>
                  <a:cubicBezTo>
                    <a:pt x="37886" y="35177"/>
                    <a:pt x="37897" y="35143"/>
                    <a:pt x="37911" y="35110"/>
                  </a:cubicBezTo>
                  <a:cubicBezTo>
                    <a:pt x="37933" y="35061"/>
                    <a:pt x="37957" y="35014"/>
                    <a:pt x="37984" y="34966"/>
                  </a:cubicBezTo>
                  <a:cubicBezTo>
                    <a:pt x="37984" y="34966"/>
                    <a:pt x="37984" y="34965"/>
                    <a:pt x="37984" y="34965"/>
                  </a:cubicBezTo>
                  <a:lnTo>
                    <a:pt x="37983" y="34966"/>
                  </a:lnTo>
                  <a:cubicBezTo>
                    <a:pt x="38070" y="34827"/>
                    <a:pt x="38171" y="34696"/>
                    <a:pt x="38263" y="34557"/>
                  </a:cubicBezTo>
                  <a:cubicBezTo>
                    <a:pt x="38284" y="34523"/>
                    <a:pt x="38306" y="34488"/>
                    <a:pt x="38329" y="34453"/>
                  </a:cubicBezTo>
                  <a:cubicBezTo>
                    <a:pt x="38358" y="34442"/>
                    <a:pt x="38383" y="34423"/>
                    <a:pt x="38405" y="34400"/>
                  </a:cubicBezTo>
                  <a:cubicBezTo>
                    <a:pt x="38444" y="34361"/>
                    <a:pt x="38465" y="34304"/>
                    <a:pt x="38488" y="34257"/>
                  </a:cubicBezTo>
                  <a:cubicBezTo>
                    <a:pt x="38500" y="34231"/>
                    <a:pt x="38513" y="34209"/>
                    <a:pt x="38523" y="34184"/>
                  </a:cubicBezTo>
                  <a:cubicBezTo>
                    <a:pt x="38529" y="34179"/>
                    <a:pt x="38533" y="34173"/>
                    <a:pt x="38539" y="34167"/>
                  </a:cubicBezTo>
                  <a:cubicBezTo>
                    <a:pt x="38657" y="34017"/>
                    <a:pt x="38755" y="33845"/>
                    <a:pt x="38837" y="33673"/>
                  </a:cubicBezTo>
                  <a:cubicBezTo>
                    <a:pt x="38868" y="33607"/>
                    <a:pt x="38899" y="33542"/>
                    <a:pt x="38929" y="33474"/>
                  </a:cubicBezTo>
                  <a:cubicBezTo>
                    <a:pt x="38961" y="33400"/>
                    <a:pt x="38999" y="33329"/>
                    <a:pt x="39008" y="33245"/>
                  </a:cubicBezTo>
                  <a:cubicBezTo>
                    <a:pt x="39014" y="33191"/>
                    <a:pt x="38997" y="33139"/>
                    <a:pt x="38960" y="33100"/>
                  </a:cubicBezTo>
                  <a:cubicBezTo>
                    <a:pt x="38975" y="33069"/>
                    <a:pt x="38988" y="33039"/>
                    <a:pt x="39003" y="33009"/>
                  </a:cubicBezTo>
                  <a:cubicBezTo>
                    <a:pt x="39083" y="32833"/>
                    <a:pt x="39166" y="32658"/>
                    <a:pt x="39255" y="32489"/>
                  </a:cubicBezTo>
                  <a:cubicBezTo>
                    <a:pt x="39290" y="32426"/>
                    <a:pt x="39329" y="32367"/>
                    <a:pt x="39372" y="32310"/>
                  </a:cubicBezTo>
                  <a:cubicBezTo>
                    <a:pt x="39387" y="32293"/>
                    <a:pt x="39403" y="32275"/>
                    <a:pt x="39420" y="32257"/>
                  </a:cubicBezTo>
                  <a:cubicBezTo>
                    <a:pt x="39457" y="32220"/>
                    <a:pt x="39497" y="32184"/>
                    <a:pt x="39538" y="32151"/>
                  </a:cubicBezTo>
                  <a:cubicBezTo>
                    <a:pt x="39681" y="32056"/>
                    <a:pt x="39833" y="31971"/>
                    <a:pt x="39980" y="31885"/>
                  </a:cubicBezTo>
                  <a:lnTo>
                    <a:pt x="39980" y="31885"/>
                  </a:lnTo>
                  <a:cubicBezTo>
                    <a:pt x="39976" y="31889"/>
                    <a:pt x="39974" y="31891"/>
                    <a:pt x="39970" y="31893"/>
                  </a:cubicBezTo>
                  <a:cubicBezTo>
                    <a:pt x="40029" y="31863"/>
                    <a:pt x="40087" y="31833"/>
                    <a:pt x="40147" y="31804"/>
                  </a:cubicBezTo>
                  <a:cubicBezTo>
                    <a:pt x="40222" y="31776"/>
                    <a:pt x="40298" y="31751"/>
                    <a:pt x="40375" y="31731"/>
                  </a:cubicBezTo>
                  <a:cubicBezTo>
                    <a:pt x="40512" y="31695"/>
                    <a:pt x="40651" y="31669"/>
                    <a:pt x="40791" y="31650"/>
                  </a:cubicBezTo>
                  <a:cubicBezTo>
                    <a:pt x="40820" y="31648"/>
                    <a:pt x="40847" y="31646"/>
                    <a:pt x="40875" y="31646"/>
                  </a:cubicBezTo>
                  <a:cubicBezTo>
                    <a:pt x="40881" y="31646"/>
                    <a:pt x="40887" y="31647"/>
                    <a:pt x="40894" y="31647"/>
                  </a:cubicBezTo>
                  <a:lnTo>
                    <a:pt x="40881" y="31645"/>
                  </a:lnTo>
                  <a:lnTo>
                    <a:pt x="40906" y="31645"/>
                  </a:lnTo>
                  <a:cubicBezTo>
                    <a:pt x="40906" y="31645"/>
                    <a:pt x="40905" y="31645"/>
                    <a:pt x="40904" y="31645"/>
                  </a:cubicBezTo>
                  <a:cubicBezTo>
                    <a:pt x="40903" y="31645"/>
                    <a:pt x="40903" y="31645"/>
                    <a:pt x="40902" y="31646"/>
                  </a:cubicBezTo>
                  <a:cubicBezTo>
                    <a:pt x="40925" y="31648"/>
                    <a:pt x="40949" y="31648"/>
                    <a:pt x="40971" y="31651"/>
                  </a:cubicBezTo>
                  <a:cubicBezTo>
                    <a:pt x="40988" y="31655"/>
                    <a:pt x="41003" y="31657"/>
                    <a:pt x="41019" y="31660"/>
                  </a:cubicBezTo>
                  <a:lnTo>
                    <a:pt x="41018" y="31662"/>
                  </a:lnTo>
                  <a:cubicBezTo>
                    <a:pt x="41021" y="31663"/>
                    <a:pt x="41025" y="31664"/>
                    <a:pt x="41028" y="31664"/>
                  </a:cubicBezTo>
                  <a:cubicBezTo>
                    <a:pt x="41031" y="31664"/>
                    <a:pt x="41035" y="31665"/>
                    <a:pt x="41039" y="31666"/>
                  </a:cubicBezTo>
                  <a:lnTo>
                    <a:pt x="41039" y="31666"/>
                  </a:lnTo>
                  <a:lnTo>
                    <a:pt x="41036" y="31666"/>
                  </a:lnTo>
                  <a:lnTo>
                    <a:pt x="41036" y="31666"/>
                  </a:lnTo>
                  <a:cubicBezTo>
                    <a:pt x="41051" y="31671"/>
                    <a:pt x="41065" y="31676"/>
                    <a:pt x="41078" y="31682"/>
                  </a:cubicBezTo>
                  <a:cubicBezTo>
                    <a:pt x="41177" y="31725"/>
                    <a:pt x="41272" y="31770"/>
                    <a:pt x="41363" y="31821"/>
                  </a:cubicBezTo>
                  <a:cubicBezTo>
                    <a:pt x="41419" y="31856"/>
                    <a:pt x="41475" y="31893"/>
                    <a:pt x="41530" y="31933"/>
                  </a:cubicBezTo>
                  <a:cubicBezTo>
                    <a:pt x="41502" y="31994"/>
                    <a:pt x="41503" y="32070"/>
                    <a:pt x="41545" y="32126"/>
                  </a:cubicBezTo>
                  <a:cubicBezTo>
                    <a:pt x="41550" y="32133"/>
                    <a:pt x="41556" y="32141"/>
                    <a:pt x="41561" y="32147"/>
                  </a:cubicBezTo>
                  <a:cubicBezTo>
                    <a:pt x="41678" y="32296"/>
                    <a:pt x="41805" y="32436"/>
                    <a:pt x="41927" y="32578"/>
                  </a:cubicBezTo>
                  <a:cubicBezTo>
                    <a:pt x="42033" y="32700"/>
                    <a:pt x="42138" y="32825"/>
                    <a:pt x="42244" y="32948"/>
                  </a:cubicBezTo>
                  <a:cubicBezTo>
                    <a:pt x="42455" y="33195"/>
                    <a:pt x="42684" y="33427"/>
                    <a:pt x="42918" y="33652"/>
                  </a:cubicBezTo>
                  <a:cubicBezTo>
                    <a:pt x="43032" y="33761"/>
                    <a:pt x="43150" y="33864"/>
                    <a:pt x="43267" y="33970"/>
                  </a:cubicBezTo>
                  <a:cubicBezTo>
                    <a:pt x="43377" y="34070"/>
                    <a:pt x="43494" y="34161"/>
                    <a:pt x="43619" y="34243"/>
                  </a:cubicBezTo>
                  <a:cubicBezTo>
                    <a:pt x="43744" y="34323"/>
                    <a:pt x="43870" y="34405"/>
                    <a:pt x="43998" y="34482"/>
                  </a:cubicBezTo>
                  <a:cubicBezTo>
                    <a:pt x="44061" y="34522"/>
                    <a:pt x="44126" y="34560"/>
                    <a:pt x="44191" y="34595"/>
                  </a:cubicBezTo>
                  <a:cubicBezTo>
                    <a:pt x="44215" y="34609"/>
                    <a:pt x="44242" y="34622"/>
                    <a:pt x="44269" y="34631"/>
                  </a:cubicBezTo>
                  <a:cubicBezTo>
                    <a:pt x="44291" y="34638"/>
                    <a:pt x="44314" y="34642"/>
                    <a:pt x="44337" y="34642"/>
                  </a:cubicBezTo>
                  <a:cubicBezTo>
                    <a:pt x="44365" y="34642"/>
                    <a:pt x="44394" y="34636"/>
                    <a:pt x="44420" y="34624"/>
                  </a:cubicBezTo>
                  <a:cubicBezTo>
                    <a:pt x="44475" y="34655"/>
                    <a:pt x="44532" y="34682"/>
                    <a:pt x="44590" y="34707"/>
                  </a:cubicBezTo>
                  <a:cubicBezTo>
                    <a:pt x="44668" y="34742"/>
                    <a:pt x="44759" y="34793"/>
                    <a:pt x="44847" y="34797"/>
                  </a:cubicBezTo>
                  <a:cubicBezTo>
                    <a:pt x="44852" y="34798"/>
                    <a:pt x="44858" y="34798"/>
                    <a:pt x="44863" y="34798"/>
                  </a:cubicBezTo>
                  <a:cubicBezTo>
                    <a:pt x="45002" y="34798"/>
                    <a:pt x="45101" y="34659"/>
                    <a:pt x="45053" y="34526"/>
                  </a:cubicBezTo>
                  <a:lnTo>
                    <a:pt x="45053" y="34526"/>
                  </a:lnTo>
                  <a:cubicBezTo>
                    <a:pt x="45094" y="34540"/>
                    <a:pt x="45137" y="34550"/>
                    <a:pt x="45180" y="34558"/>
                  </a:cubicBezTo>
                  <a:cubicBezTo>
                    <a:pt x="45232" y="34567"/>
                    <a:pt x="45284" y="34573"/>
                    <a:pt x="45336" y="34573"/>
                  </a:cubicBezTo>
                  <a:cubicBezTo>
                    <a:pt x="45387" y="34573"/>
                    <a:pt x="45438" y="34567"/>
                    <a:pt x="45488" y="34552"/>
                  </a:cubicBezTo>
                  <a:cubicBezTo>
                    <a:pt x="45573" y="34529"/>
                    <a:pt x="45655" y="34499"/>
                    <a:pt x="45736" y="34462"/>
                  </a:cubicBezTo>
                  <a:cubicBezTo>
                    <a:pt x="45888" y="34391"/>
                    <a:pt x="46030" y="34315"/>
                    <a:pt x="46152" y="34200"/>
                  </a:cubicBezTo>
                  <a:cubicBezTo>
                    <a:pt x="46295" y="34066"/>
                    <a:pt x="46381" y="33899"/>
                    <a:pt x="46438" y="33712"/>
                  </a:cubicBezTo>
                  <a:cubicBezTo>
                    <a:pt x="46486" y="33545"/>
                    <a:pt x="46505" y="33365"/>
                    <a:pt x="46450" y="33197"/>
                  </a:cubicBezTo>
                  <a:cubicBezTo>
                    <a:pt x="46418" y="33093"/>
                    <a:pt x="46378" y="32992"/>
                    <a:pt x="46335" y="32892"/>
                  </a:cubicBezTo>
                  <a:cubicBezTo>
                    <a:pt x="46243" y="32678"/>
                    <a:pt x="46149" y="32468"/>
                    <a:pt x="46062" y="32253"/>
                  </a:cubicBezTo>
                  <a:lnTo>
                    <a:pt x="46062" y="32253"/>
                  </a:lnTo>
                  <a:cubicBezTo>
                    <a:pt x="46062" y="32253"/>
                    <a:pt x="46062" y="32254"/>
                    <a:pt x="46062" y="32254"/>
                  </a:cubicBezTo>
                  <a:cubicBezTo>
                    <a:pt x="46061" y="32252"/>
                    <a:pt x="46061" y="32251"/>
                    <a:pt x="46060" y="32249"/>
                  </a:cubicBezTo>
                  <a:lnTo>
                    <a:pt x="46060" y="32249"/>
                  </a:lnTo>
                  <a:cubicBezTo>
                    <a:pt x="46061" y="32250"/>
                    <a:pt x="46061" y="32252"/>
                    <a:pt x="46062" y="32253"/>
                  </a:cubicBezTo>
                  <a:lnTo>
                    <a:pt x="46062" y="32253"/>
                  </a:lnTo>
                  <a:cubicBezTo>
                    <a:pt x="46060" y="32248"/>
                    <a:pt x="46058" y="32244"/>
                    <a:pt x="46057" y="32240"/>
                  </a:cubicBezTo>
                  <a:lnTo>
                    <a:pt x="46057" y="32240"/>
                  </a:lnTo>
                  <a:cubicBezTo>
                    <a:pt x="46058" y="32243"/>
                    <a:pt x="46059" y="32246"/>
                    <a:pt x="46060" y="32249"/>
                  </a:cubicBezTo>
                  <a:lnTo>
                    <a:pt x="46060" y="32249"/>
                  </a:lnTo>
                  <a:cubicBezTo>
                    <a:pt x="46058" y="32245"/>
                    <a:pt x="46057" y="32241"/>
                    <a:pt x="46055" y="32238"/>
                  </a:cubicBezTo>
                  <a:lnTo>
                    <a:pt x="46055" y="32238"/>
                  </a:lnTo>
                  <a:cubicBezTo>
                    <a:pt x="46056" y="32238"/>
                    <a:pt x="46056" y="32239"/>
                    <a:pt x="46057" y="32240"/>
                  </a:cubicBezTo>
                  <a:lnTo>
                    <a:pt x="46057" y="32240"/>
                  </a:lnTo>
                  <a:cubicBezTo>
                    <a:pt x="45921" y="31892"/>
                    <a:pt x="45796" y="31538"/>
                    <a:pt x="45610" y="31215"/>
                  </a:cubicBezTo>
                  <a:cubicBezTo>
                    <a:pt x="45510" y="31040"/>
                    <a:pt x="45391" y="30877"/>
                    <a:pt x="45280" y="30710"/>
                  </a:cubicBezTo>
                  <a:cubicBezTo>
                    <a:pt x="45178" y="30562"/>
                    <a:pt x="45086" y="30407"/>
                    <a:pt x="44994" y="30254"/>
                  </a:cubicBezTo>
                  <a:lnTo>
                    <a:pt x="44993" y="30253"/>
                  </a:lnTo>
                  <a:cubicBezTo>
                    <a:pt x="44991" y="30247"/>
                    <a:pt x="44988" y="30244"/>
                    <a:pt x="44986" y="30237"/>
                  </a:cubicBezTo>
                  <a:cubicBezTo>
                    <a:pt x="44986" y="30237"/>
                    <a:pt x="44985" y="30237"/>
                    <a:pt x="44985" y="30238"/>
                  </a:cubicBezTo>
                  <a:cubicBezTo>
                    <a:pt x="44934" y="30144"/>
                    <a:pt x="44886" y="30053"/>
                    <a:pt x="44841" y="29960"/>
                  </a:cubicBezTo>
                  <a:cubicBezTo>
                    <a:pt x="44821" y="29923"/>
                    <a:pt x="44804" y="29885"/>
                    <a:pt x="44786" y="29844"/>
                  </a:cubicBezTo>
                  <a:lnTo>
                    <a:pt x="44786" y="29844"/>
                  </a:lnTo>
                  <a:cubicBezTo>
                    <a:pt x="44811" y="29861"/>
                    <a:pt x="44835" y="29877"/>
                    <a:pt x="44859" y="29892"/>
                  </a:cubicBezTo>
                  <a:cubicBezTo>
                    <a:pt x="44956" y="29952"/>
                    <a:pt x="45059" y="30004"/>
                    <a:pt x="45164" y="30045"/>
                  </a:cubicBezTo>
                  <a:cubicBezTo>
                    <a:pt x="45276" y="30088"/>
                    <a:pt x="45389" y="30131"/>
                    <a:pt x="45501" y="30175"/>
                  </a:cubicBezTo>
                  <a:cubicBezTo>
                    <a:pt x="45623" y="30222"/>
                    <a:pt x="45743" y="30270"/>
                    <a:pt x="45867" y="30311"/>
                  </a:cubicBezTo>
                  <a:cubicBezTo>
                    <a:pt x="45977" y="30347"/>
                    <a:pt x="46087" y="30385"/>
                    <a:pt x="46200" y="30411"/>
                  </a:cubicBezTo>
                  <a:cubicBezTo>
                    <a:pt x="46351" y="30447"/>
                    <a:pt x="46502" y="30448"/>
                    <a:pt x="46656" y="30461"/>
                  </a:cubicBezTo>
                  <a:cubicBezTo>
                    <a:pt x="46781" y="30475"/>
                    <a:pt x="46906" y="30477"/>
                    <a:pt x="47031" y="30478"/>
                  </a:cubicBezTo>
                  <a:cubicBezTo>
                    <a:pt x="47094" y="30480"/>
                    <a:pt x="47156" y="30483"/>
                    <a:pt x="47219" y="30483"/>
                  </a:cubicBezTo>
                  <a:cubicBezTo>
                    <a:pt x="47251" y="30483"/>
                    <a:pt x="47284" y="30483"/>
                    <a:pt x="47316" y="30480"/>
                  </a:cubicBezTo>
                  <a:cubicBezTo>
                    <a:pt x="47371" y="30478"/>
                    <a:pt x="47425" y="30457"/>
                    <a:pt x="47478" y="30442"/>
                  </a:cubicBezTo>
                  <a:cubicBezTo>
                    <a:pt x="47580" y="30410"/>
                    <a:pt x="47683" y="30378"/>
                    <a:pt x="47785" y="30348"/>
                  </a:cubicBezTo>
                  <a:cubicBezTo>
                    <a:pt x="47911" y="30311"/>
                    <a:pt x="48032" y="30266"/>
                    <a:pt x="48155" y="30223"/>
                  </a:cubicBezTo>
                  <a:cubicBezTo>
                    <a:pt x="48208" y="30202"/>
                    <a:pt x="48260" y="30177"/>
                    <a:pt x="48315" y="30157"/>
                  </a:cubicBezTo>
                  <a:lnTo>
                    <a:pt x="48315" y="30157"/>
                  </a:lnTo>
                  <a:lnTo>
                    <a:pt x="48313" y="30158"/>
                  </a:lnTo>
                  <a:cubicBezTo>
                    <a:pt x="48368" y="30139"/>
                    <a:pt x="48422" y="30121"/>
                    <a:pt x="48468" y="30078"/>
                  </a:cubicBezTo>
                  <a:cubicBezTo>
                    <a:pt x="48535" y="30020"/>
                    <a:pt x="48568" y="29931"/>
                    <a:pt x="48595" y="29850"/>
                  </a:cubicBezTo>
                  <a:cubicBezTo>
                    <a:pt x="48629" y="29750"/>
                    <a:pt x="48656" y="29650"/>
                    <a:pt x="48679" y="29548"/>
                  </a:cubicBezTo>
                  <a:cubicBezTo>
                    <a:pt x="48697" y="29461"/>
                    <a:pt x="48706" y="29372"/>
                    <a:pt x="48704" y="29284"/>
                  </a:cubicBezTo>
                  <a:cubicBezTo>
                    <a:pt x="48805" y="29245"/>
                    <a:pt x="48859" y="29133"/>
                    <a:pt x="48825" y="29029"/>
                  </a:cubicBezTo>
                  <a:cubicBezTo>
                    <a:pt x="48717" y="28740"/>
                    <a:pt x="48637" y="28438"/>
                    <a:pt x="48498" y="28161"/>
                  </a:cubicBezTo>
                  <a:cubicBezTo>
                    <a:pt x="48425" y="28014"/>
                    <a:pt x="48342" y="27868"/>
                    <a:pt x="48226" y="27750"/>
                  </a:cubicBezTo>
                  <a:cubicBezTo>
                    <a:pt x="48141" y="27665"/>
                    <a:pt x="48050" y="27586"/>
                    <a:pt x="47955" y="27512"/>
                  </a:cubicBezTo>
                  <a:cubicBezTo>
                    <a:pt x="47909" y="27476"/>
                    <a:pt x="47861" y="27439"/>
                    <a:pt x="47812" y="27407"/>
                  </a:cubicBezTo>
                  <a:cubicBezTo>
                    <a:pt x="47766" y="27371"/>
                    <a:pt x="47716" y="27342"/>
                    <a:pt x="47663" y="27320"/>
                  </a:cubicBezTo>
                  <a:cubicBezTo>
                    <a:pt x="47643" y="27313"/>
                    <a:pt x="47623" y="27309"/>
                    <a:pt x="47602" y="27309"/>
                  </a:cubicBezTo>
                  <a:cubicBezTo>
                    <a:pt x="47598" y="27309"/>
                    <a:pt x="47594" y="27309"/>
                    <a:pt x="47590" y="27309"/>
                  </a:cubicBezTo>
                  <a:cubicBezTo>
                    <a:pt x="47560" y="27270"/>
                    <a:pt x="47529" y="27232"/>
                    <a:pt x="47501" y="27194"/>
                  </a:cubicBezTo>
                  <a:cubicBezTo>
                    <a:pt x="47363" y="27002"/>
                    <a:pt x="47239" y="26803"/>
                    <a:pt x="47104" y="26609"/>
                  </a:cubicBezTo>
                  <a:cubicBezTo>
                    <a:pt x="46940" y="26375"/>
                    <a:pt x="46760" y="26152"/>
                    <a:pt x="46612" y="25910"/>
                  </a:cubicBezTo>
                  <a:lnTo>
                    <a:pt x="46612" y="25910"/>
                  </a:lnTo>
                  <a:lnTo>
                    <a:pt x="46614" y="25913"/>
                  </a:lnTo>
                  <a:lnTo>
                    <a:pt x="46614" y="25913"/>
                  </a:lnTo>
                  <a:cubicBezTo>
                    <a:pt x="46613" y="25912"/>
                    <a:pt x="46613" y="25910"/>
                    <a:pt x="46612" y="25908"/>
                  </a:cubicBezTo>
                  <a:cubicBezTo>
                    <a:pt x="46610" y="25906"/>
                    <a:pt x="46610" y="25904"/>
                    <a:pt x="46609" y="25903"/>
                  </a:cubicBezTo>
                  <a:cubicBezTo>
                    <a:pt x="46608" y="25903"/>
                    <a:pt x="46607" y="25902"/>
                    <a:pt x="46607" y="25901"/>
                  </a:cubicBezTo>
                  <a:lnTo>
                    <a:pt x="46607" y="25901"/>
                  </a:lnTo>
                  <a:cubicBezTo>
                    <a:pt x="46607" y="25901"/>
                    <a:pt x="46607" y="25902"/>
                    <a:pt x="46608" y="25902"/>
                  </a:cubicBezTo>
                  <a:cubicBezTo>
                    <a:pt x="46606" y="25900"/>
                    <a:pt x="46604" y="25897"/>
                    <a:pt x="46604" y="25894"/>
                  </a:cubicBezTo>
                  <a:lnTo>
                    <a:pt x="46604" y="25894"/>
                  </a:lnTo>
                  <a:cubicBezTo>
                    <a:pt x="46604" y="25894"/>
                    <a:pt x="46604" y="25895"/>
                    <a:pt x="46605" y="25896"/>
                  </a:cubicBezTo>
                  <a:lnTo>
                    <a:pt x="46604" y="25894"/>
                  </a:lnTo>
                  <a:lnTo>
                    <a:pt x="46604" y="25894"/>
                  </a:lnTo>
                  <a:cubicBezTo>
                    <a:pt x="46604" y="25894"/>
                    <a:pt x="46604" y="25894"/>
                    <a:pt x="46604" y="25894"/>
                  </a:cubicBezTo>
                  <a:lnTo>
                    <a:pt x="46604" y="25894"/>
                  </a:lnTo>
                  <a:cubicBezTo>
                    <a:pt x="46564" y="25816"/>
                    <a:pt x="46523" y="25737"/>
                    <a:pt x="46487" y="25657"/>
                  </a:cubicBezTo>
                  <a:cubicBezTo>
                    <a:pt x="46420" y="25485"/>
                    <a:pt x="46358" y="25308"/>
                    <a:pt x="46304" y="25129"/>
                  </a:cubicBezTo>
                  <a:cubicBezTo>
                    <a:pt x="46276" y="25041"/>
                    <a:pt x="46247" y="24955"/>
                    <a:pt x="46224" y="24865"/>
                  </a:cubicBezTo>
                  <a:cubicBezTo>
                    <a:pt x="46204" y="24788"/>
                    <a:pt x="46185" y="24709"/>
                    <a:pt x="46164" y="24632"/>
                  </a:cubicBezTo>
                  <a:cubicBezTo>
                    <a:pt x="46156" y="24517"/>
                    <a:pt x="46146" y="24404"/>
                    <a:pt x="46134" y="24290"/>
                  </a:cubicBezTo>
                  <a:cubicBezTo>
                    <a:pt x="46123" y="24183"/>
                    <a:pt x="46110" y="24076"/>
                    <a:pt x="46097" y="23969"/>
                  </a:cubicBezTo>
                  <a:cubicBezTo>
                    <a:pt x="46088" y="23893"/>
                    <a:pt x="46080" y="23816"/>
                    <a:pt x="46063" y="23742"/>
                  </a:cubicBezTo>
                  <a:cubicBezTo>
                    <a:pt x="46049" y="23678"/>
                    <a:pt x="46009" y="23625"/>
                    <a:pt x="45953" y="23594"/>
                  </a:cubicBezTo>
                  <a:cubicBezTo>
                    <a:pt x="45953" y="23527"/>
                    <a:pt x="45952" y="23461"/>
                    <a:pt x="45952" y="23395"/>
                  </a:cubicBezTo>
                  <a:lnTo>
                    <a:pt x="45953" y="23394"/>
                  </a:lnTo>
                  <a:lnTo>
                    <a:pt x="45952" y="23393"/>
                  </a:lnTo>
                  <a:cubicBezTo>
                    <a:pt x="45953" y="23390"/>
                    <a:pt x="45953" y="23387"/>
                    <a:pt x="45952" y="23385"/>
                  </a:cubicBezTo>
                  <a:cubicBezTo>
                    <a:pt x="45953" y="23380"/>
                    <a:pt x="45953" y="23375"/>
                    <a:pt x="45952" y="23371"/>
                  </a:cubicBezTo>
                  <a:lnTo>
                    <a:pt x="45952" y="23371"/>
                  </a:lnTo>
                  <a:cubicBezTo>
                    <a:pt x="45953" y="23373"/>
                    <a:pt x="45954" y="23375"/>
                    <a:pt x="45954" y="23376"/>
                  </a:cubicBezTo>
                  <a:cubicBezTo>
                    <a:pt x="45956" y="23260"/>
                    <a:pt x="45958" y="23145"/>
                    <a:pt x="45959" y="23028"/>
                  </a:cubicBezTo>
                  <a:cubicBezTo>
                    <a:pt x="45965" y="22840"/>
                    <a:pt x="45980" y="22653"/>
                    <a:pt x="46005" y="22467"/>
                  </a:cubicBezTo>
                  <a:cubicBezTo>
                    <a:pt x="46044" y="22237"/>
                    <a:pt x="46116" y="22019"/>
                    <a:pt x="46169" y="21794"/>
                  </a:cubicBezTo>
                  <a:cubicBezTo>
                    <a:pt x="46202" y="21766"/>
                    <a:pt x="46228" y="21729"/>
                    <a:pt x="46239" y="21687"/>
                  </a:cubicBezTo>
                  <a:cubicBezTo>
                    <a:pt x="46251" y="21658"/>
                    <a:pt x="46260" y="21626"/>
                    <a:pt x="46271" y="21595"/>
                  </a:cubicBezTo>
                  <a:cubicBezTo>
                    <a:pt x="46305" y="21496"/>
                    <a:pt x="46332" y="21395"/>
                    <a:pt x="46355" y="21292"/>
                  </a:cubicBezTo>
                  <a:cubicBezTo>
                    <a:pt x="46397" y="21105"/>
                    <a:pt x="46423" y="20915"/>
                    <a:pt x="46449" y="20723"/>
                  </a:cubicBezTo>
                  <a:cubicBezTo>
                    <a:pt x="46495" y="20419"/>
                    <a:pt x="46556" y="20120"/>
                    <a:pt x="46621" y="19824"/>
                  </a:cubicBezTo>
                  <a:cubicBezTo>
                    <a:pt x="46656" y="19674"/>
                    <a:pt x="46695" y="19525"/>
                    <a:pt x="46727" y="19375"/>
                  </a:cubicBezTo>
                  <a:cubicBezTo>
                    <a:pt x="46760" y="19224"/>
                    <a:pt x="46794" y="19072"/>
                    <a:pt x="46829" y="18922"/>
                  </a:cubicBezTo>
                  <a:cubicBezTo>
                    <a:pt x="46909" y="18600"/>
                    <a:pt x="46932" y="18269"/>
                    <a:pt x="46969" y="17941"/>
                  </a:cubicBezTo>
                  <a:cubicBezTo>
                    <a:pt x="47006" y="17600"/>
                    <a:pt x="47056" y="17263"/>
                    <a:pt x="47084" y="16922"/>
                  </a:cubicBezTo>
                  <a:cubicBezTo>
                    <a:pt x="47101" y="16714"/>
                    <a:pt x="47106" y="16505"/>
                    <a:pt x="47101" y="16297"/>
                  </a:cubicBezTo>
                  <a:cubicBezTo>
                    <a:pt x="47098" y="16094"/>
                    <a:pt x="47092" y="15890"/>
                    <a:pt x="47082" y="15686"/>
                  </a:cubicBezTo>
                  <a:cubicBezTo>
                    <a:pt x="47058" y="15228"/>
                    <a:pt x="47014" y="14768"/>
                    <a:pt x="46958" y="14311"/>
                  </a:cubicBezTo>
                  <a:cubicBezTo>
                    <a:pt x="46933" y="14103"/>
                    <a:pt x="46884" y="13896"/>
                    <a:pt x="46837" y="13692"/>
                  </a:cubicBezTo>
                  <a:cubicBezTo>
                    <a:pt x="46790" y="13493"/>
                    <a:pt x="46744" y="13293"/>
                    <a:pt x="46689" y="13096"/>
                  </a:cubicBezTo>
                  <a:cubicBezTo>
                    <a:pt x="46573" y="12671"/>
                    <a:pt x="46444" y="12249"/>
                    <a:pt x="46307" y="11829"/>
                  </a:cubicBezTo>
                  <a:cubicBezTo>
                    <a:pt x="46167" y="11399"/>
                    <a:pt x="46006" y="10978"/>
                    <a:pt x="45835" y="10560"/>
                  </a:cubicBezTo>
                  <a:cubicBezTo>
                    <a:pt x="45785" y="10438"/>
                    <a:pt x="45735" y="10316"/>
                    <a:pt x="45686" y="10194"/>
                  </a:cubicBezTo>
                  <a:cubicBezTo>
                    <a:pt x="45756" y="10146"/>
                    <a:pt x="45794" y="10049"/>
                    <a:pt x="45762" y="9966"/>
                  </a:cubicBezTo>
                  <a:cubicBezTo>
                    <a:pt x="45665" y="9699"/>
                    <a:pt x="45545" y="9442"/>
                    <a:pt x="45428" y="9184"/>
                  </a:cubicBezTo>
                  <a:cubicBezTo>
                    <a:pt x="45320" y="8943"/>
                    <a:pt x="45206" y="8704"/>
                    <a:pt x="45077" y="8473"/>
                  </a:cubicBezTo>
                  <a:cubicBezTo>
                    <a:pt x="44977" y="8295"/>
                    <a:pt x="44875" y="8118"/>
                    <a:pt x="44767" y="7946"/>
                  </a:cubicBezTo>
                  <a:cubicBezTo>
                    <a:pt x="44677" y="7777"/>
                    <a:pt x="44581" y="7609"/>
                    <a:pt x="44477" y="7444"/>
                  </a:cubicBezTo>
                  <a:cubicBezTo>
                    <a:pt x="44410" y="7335"/>
                    <a:pt x="44340" y="7227"/>
                    <a:pt x="44262" y="7122"/>
                  </a:cubicBezTo>
                  <a:lnTo>
                    <a:pt x="44132" y="6949"/>
                  </a:lnTo>
                  <a:cubicBezTo>
                    <a:pt x="44089" y="6892"/>
                    <a:pt x="44046" y="6833"/>
                    <a:pt x="43986" y="6790"/>
                  </a:cubicBezTo>
                  <a:cubicBezTo>
                    <a:pt x="43952" y="6768"/>
                    <a:pt x="43913" y="6756"/>
                    <a:pt x="43873" y="6756"/>
                  </a:cubicBezTo>
                  <a:cubicBezTo>
                    <a:pt x="43859" y="6756"/>
                    <a:pt x="43845" y="6758"/>
                    <a:pt x="43831" y="6761"/>
                  </a:cubicBezTo>
                  <a:cubicBezTo>
                    <a:pt x="43806" y="6732"/>
                    <a:pt x="43779" y="6702"/>
                    <a:pt x="43753" y="6672"/>
                  </a:cubicBezTo>
                  <a:cubicBezTo>
                    <a:pt x="43593" y="6488"/>
                    <a:pt x="43436" y="6303"/>
                    <a:pt x="43280" y="6118"/>
                  </a:cubicBezTo>
                  <a:cubicBezTo>
                    <a:pt x="43190" y="6011"/>
                    <a:pt x="43101" y="5901"/>
                    <a:pt x="43012" y="5793"/>
                  </a:cubicBezTo>
                  <a:cubicBezTo>
                    <a:pt x="42968" y="5735"/>
                    <a:pt x="42924" y="5676"/>
                    <a:pt x="42876" y="5620"/>
                  </a:cubicBezTo>
                  <a:cubicBezTo>
                    <a:pt x="42836" y="5572"/>
                    <a:pt x="42795" y="5525"/>
                    <a:pt x="42755" y="5478"/>
                  </a:cubicBezTo>
                  <a:cubicBezTo>
                    <a:pt x="42665" y="5369"/>
                    <a:pt x="42573" y="5264"/>
                    <a:pt x="42479" y="5158"/>
                  </a:cubicBezTo>
                  <a:cubicBezTo>
                    <a:pt x="42315" y="4977"/>
                    <a:pt x="42149" y="4798"/>
                    <a:pt x="41980" y="4620"/>
                  </a:cubicBezTo>
                  <a:cubicBezTo>
                    <a:pt x="41970" y="4608"/>
                    <a:pt x="41958" y="4595"/>
                    <a:pt x="41945" y="4583"/>
                  </a:cubicBezTo>
                  <a:cubicBezTo>
                    <a:pt x="41903" y="4535"/>
                    <a:pt x="41863" y="4487"/>
                    <a:pt x="41821" y="4436"/>
                  </a:cubicBezTo>
                  <a:cubicBezTo>
                    <a:pt x="41679" y="4265"/>
                    <a:pt x="41541" y="4094"/>
                    <a:pt x="41391" y="3933"/>
                  </a:cubicBezTo>
                  <a:cubicBezTo>
                    <a:pt x="41248" y="3778"/>
                    <a:pt x="41084" y="3650"/>
                    <a:pt x="40916" y="3529"/>
                  </a:cubicBezTo>
                  <a:cubicBezTo>
                    <a:pt x="40889" y="3511"/>
                    <a:pt x="40865" y="3491"/>
                    <a:pt x="40841" y="3474"/>
                  </a:cubicBezTo>
                  <a:cubicBezTo>
                    <a:pt x="40818" y="3452"/>
                    <a:pt x="40794" y="3431"/>
                    <a:pt x="40772" y="3409"/>
                  </a:cubicBezTo>
                  <a:cubicBezTo>
                    <a:pt x="40760" y="3356"/>
                    <a:pt x="40729" y="3308"/>
                    <a:pt x="40686" y="3276"/>
                  </a:cubicBezTo>
                  <a:cubicBezTo>
                    <a:pt x="40577" y="3193"/>
                    <a:pt x="40466" y="3114"/>
                    <a:pt x="40355" y="3035"/>
                  </a:cubicBezTo>
                  <a:cubicBezTo>
                    <a:pt x="40187" y="2897"/>
                    <a:pt x="40009" y="2772"/>
                    <a:pt x="39821" y="2661"/>
                  </a:cubicBezTo>
                  <a:lnTo>
                    <a:pt x="39749" y="2620"/>
                  </a:lnTo>
                  <a:cubicBezTo>
                    <a:pt x="39708" y="2591"/>
                    <a:pt x="39666" y="2564"/>
                    <a:pt x="39625" y="2535"/>
                  </a:cubicBezTo>
                  <a:cubicBezTo>
                    <a:pt x="39447" y="2418"/>
                    <a:pt x="39272" y="2298"/>
                    <a:pt x="39087" y="2195"/>
                  </a:cubicBezTo>
                  <a:cubicBezTo>
                    <a:pt x="39005" y="2150"/>
                    <a:pt x="38922" y="2104"/>
                    <a:pt x="38837" y="2064"/>
                  </a:cubicBezTo>
                  <a:cubicBezTo>
                    <a:pt x="38814" y="2054"/>
                    <a:pt x="38793" y="2043"/>
                    <a:pt x="38771" y="2034"/>
                  </a:cubicBezTo>
                  <a:cubicBezTo>
                    <a:pt x="38648" y="1946"/>
                    <a:pt x="38510" y="1878"/>
                    <a:pt x="38372" y="1813"/>
                  </a:cubicBezTo>
                  <a:cubicBezTo>
                    <a:pt x="38181" y="1722"/>
                    <a:pt x="37991" y="1631"/>
                    <a:pt x="37803" y="1537"/>
                  </a:cubicBezTo>
                  <a:cubicBezTo>
                    <a:pt x="37612" y="1445"/>
                    <a:pt x="37418" y="1358"/>
                    <a:pt x="37228" y="1263"/>
                  </a:cubicBezTo>
                  <a:cubicBezTo>
                    <a:pt x="37131" y="1216"/>
                    <a:pt x="37035" y="1164"/>
                    <a:pt x="36936" y="1119"/>
                  </a:cubicBezTo>
                  <a:cubicBezTo>
                    <a:pt x="36847" y="1071"/>
                    <a:pt x="36755" y="1030"/>
                    <a:pt x="36661" y="994"/>
                  </a:cubicBezTo>
                  <a:cubicBezTo>
                    <a:pt x="36554" y="954"/>
                    <a:pt x="36450" y="918"/>
                    <a:pt x="36341" y="887"/>
                  </a:cubicBezTo>
                  <a:cubicBezTo>
                    <a:pt x="36244" y="836"/>
                    <a:pt x="36143" y="784"/>
                    <a:pt x="36044" y="733"/>
                  </a:cubicBezTo>
                  <a:cubicBezTo>
                    <a:pt x="35941" y="680"/>
                    <a:pt x="35833" y="636"/>
                    <a:pt x="35727" y="591"/>
                  </a:cubicBezTo>
                  <a:cubicBezTo>
                    <a:pt x="35644" y="556"/>
                    <a:pt x="35559" y="519"/>
                    <a:pt x="35473" y="492"/>
                  </a:cubicBezTo>
                  <a:cubicBezTo>
                    <a:pt x="35412" y="471"/>
                    <a:pt x="35350" y="451"/>
                    <a:pt x="35287" y="429"/>
                  </a:cubicBezTo>
                  <a:cubicBezTo>
                    <a:pt x="35238" y="413"/>
                    <a:pt x="35186" y="405"/>
                    <a:pt x="35134" y="392"/>
                  </a:cubicBezTo>
                  <a:cubicBezTo>
                    <a:pt x="35045" y="371"/>
                    <a:pt x="34957" y="355"/>
                    <a:pt x="34866" y="337"/>
                  </a:cubicBezTo>
                  <a:cubicBezTo>
                    <a:pt x="34446" y="257"/>
                    <a:pt x="34026" y="175"/>
                    <a:pt x="33599" y="121"/>
                  </a:cubicBezTo>
                  <a:cubicBezTo>
                    <a:pt x="33377" y="93"/>
                    <a:pt x="33156" y="68"/>
                    <a:pt x="32934" y="42"/>
                  </a:cubicBezTo>
                  <a:cubicBezTo>
                    <a:pt x="32722" y="17"/>
                    <a:pt x="32510" y="8"/>
                    <a:pt x="32296" y="1"/>
                  </a:cubicBezTo>
                  <a:cubicBezTo>
                    <a:pt x="32276" y="1"/>
                    <a:pt x="32256" y="1"/>
                    <a:pt x="32236" y="1"/>
                  </a:cubicBezTo>
                  <a:close/>
                </a:path>
              </a:pathLst>
            </a:custGeom>
            <a:solidFill>
              <a:srgbClr val="D98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 rot="-4266073">
              <a:off x="2464147" y="878864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2"/>
                  </a:ln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 rot="-4266073">
              <a:off x="2157372" y="888350"/>
              <a:ext cx="600" cy="350"/>
            </a:xfrm>
            <a:custGeom>
              <a:rect b="b" l="l" r="r" t="t"/>
              <a:pathLst>
                <a:path extrusionOk="0" h="14" w="24">
                  <a:moveTo>
                    <a:pt x="0" y="1"/>
                  </a:moveTo>
                  <a:cubicBezTo>
                    <a:pt x="1" y="1"/>
                    <a:pt x="2" y="2"/>
                    <a:pt x="3" y="2"/>
                  </a:cubicBezTo>
                  <a:lnTo>
                    <a:pt x="3" y="2"/>
                  </a:lnTo>
                  <a:cubicBezTo>
                    <a:pt x="2" y="1"/>
                    <a:pt x="1" y="1"/>
                    <a:pt x="0" y="1"/>
                  </a:cubicBezTo>
                  <a:close/>
                  <a:moveTo>
                    <a:pt x="3" y="2"/>
                  </a:moveTo>
                  <a:lnTo>
                    <a:pt x="3" y="2"/>
                  </a:lnTo>
                  <a:cubicBezTo>
                    <a:pt x="8" y="5"/>
                    <a:pt x="14" y="8"/>
                    <a:pt x="19" y="11"/>
                  </a:cubicBezTo>
                  <a:lnTo>
                    <a:pt x="19" y="11"/>
                  </a:lnTo>
                  <a:cubicBezTo>
                    <a:pt x="16" y="9"/>
                    <a:pt x="13" y="6"/>
                    <a:pt x="10" y="5"/>
                  </a:cubicBezTo>
                  <a:cubicBezTo>
                    <a:pt x="7" y="3"/>
                    <a:pt x="5" y="3"/>
                    <a:pt x="3" y="2"/>
                  </a:cubicBezTo>
                  <a:close/>
                  <a:moveTo>
                    <a:pt x="19" y="11"/>
                  </a:moveTo>
                  <a:lnTo>
                    <a:pt x="19" y="11"/>
                  </a:lnTo>
                  <a:cubicBezTo>
                    <a:pt x="20" y="12"/>
                    <a:pt x="22" y="13"/>
                    <a:pt x="24" y="13"/>
                  </a:cubicBezTo>
                  <a:cubicBezTo>
                    <a:pt x="22" y="12"/>
                    <a:pt x="21" y="12"/>
                    <a:pt x="19" y="1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rot="-4266073">
              <a:off x="2249785" y="733913"/>
              <a:ext cx="650" cy="300"/>
            </a:xfrm>
            <a:custGeom>
              <a:rect b="b" l="l" r="r" t="t"/>
              <a:pathLst>
                <a:path extrusionOk="0" h="12" w="26">
                  <a:moveTo>
                    <a:pt x="1" y="1"/>
                  </a:moveTo>
                  <a:lnTo>
                    <a:pt x="1" y="1"/>
                  </a:lnTo>
                  <a:cubicBezTo>
                    <a:pt x="10" y="4"/>
                    <a:pt x="16" y="7"/>
                    <a:pt x="25" y="11"/>
                  </a:cubicBezTo>
                  <a:cubicBezTo>
                    <a:pt x="23" y="10"/>
                    <a:pt x="21" y="8"/>
                    <a:pt x="19" y="7"/>
                  </a:cubicBezTo>
                  <a:cubicBezTo>
                    <a:pt x="13" y="5"/>
                    <a:pt x="7" y="3"/>
                    <a:pt x="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 rot="-4266073">
              <a:off x="1965518" y="939050"/>
              <a:ext cx="391453" cy="534004"/>
            </a:xfrm>
            <a:custGeom>
              <a:rect b="b" l="l" r="r" t="t"/>
              <a:pathLst>
                <a:path extrusionOk="0" h="21360" w="15658">
                  <a:moveTo>
                    <a:pt x="7769" y="7829"/>
                  </a:moveTo>
                  <a:lnTo>
                    <a:pt x="7769" y="7829"/>
                  </a:lnTo>
                  <a:cubicBezTo>
                    <a:pt x="7769" y="7830"/>
                    <a:pt x="7769" y="7830"/>
                    <a:pt x="7769" y="7831"/>
                  </a:cubicBezTo>
                  <a:cubicBezTo>
                    <a:pt x="7769" y="7830"/>
                    <a:pt x="7769" y="7830"/>
                    <a:pt x="7769" y="7829"/>
                  </a:cubicBezTo>
                  <a:close/>
                  <a:moveTo>
                    <a:pt x="12540" y="0"/>
                  </a:moveTo>
                  <a:cubicBezTo>
                    <a:pt x="12521" y="0"/>
                    <a:pt x="12503" y="3"/>
                    <a:pt x="12483" y="7"/>
                  </a:cubicBezTo>
                  <a:cubicBezTo>
                    <a:pt x="12365" y="36"/>
                    <a:pt x="12305" y="167"/>
                    <a:pt x="12346" y="278"/>
                  </a:cubicBezTo>
                  <a:cubicBezTo>
                    <a:pt x="12354" y="300"/>
                    <a:pt x="12364" y="322"/>
                    <a:pt x="12377" y="342"/>
                  </a:cubicBezTo>
                  <a:cubicBezTo>
                    <a:pt x="12370" y="354"/>
                    <a:pt x="12365" y="366"/>
                    <a:pt x="12361" y="379"/>
                  </a:cubicBezTo>
                  <a:cubicBezTo>
                    <a:pt x="12347" y="376"/>
                    <a:pt x="12334" y="375"/>
                    <a:pt x="12321" y="375"/>
                  </a:cubicBezTo>
                  <a:cubicBezTo>
                    <a:pt x="12178" y="375"/>
                    <a:pt x="12075" y="526"/>
                    <a:pt x="12139" y="662"/>
                  </a:cubicBezTo>
                  <a:cubicBezTo>
                    <a:pt x="12122" y="674"/>
                    <a:pt x="12107" y="687"/>
                    <a:pt x="12094" y="702"/>
                  </a:cubicBezTo>
                  <a:cubicBezTo>
                    <a:pt x="12090" y="707"/>
                    <a:pt x="12087" y="712"/>
                    <a:pt x="12084" y="717"/>
                  </a:cubicBezTo>
                  <a:cubicBezTo>
                    <a:pt x="12081" y="718"/>
                    <a:pt x="12080" y="722"/>
                    <a:pt x="12077" y="724"/>
                  </a:cubicBezTo>
                  <a:cubicBezTo>
                    <a:pt x="12048" y="711"/>
                    <a:pt x="12017" y="704"/>
                    <a:pt x="11987" y="704"/>
                  </a:cubicBezTo>
                  <a:cubicBezTo>
                    <a:pt x="11938" y="704"/>
                    <a:pt x="11890" y="721"/>
                    <a:pt x="11852" y="754"/>
                  </a:cubicBezTo>
                  <a:cubicBezTo>
                    <a:pt x="11774" y="826"/>
                    <a:pt x="11762" y="946"/>
                    <a:pt x="11828" y="1030"/>
                  </a:cubicBezTo>
                  <a:cubicBezTo>
                    <a:pt x="11830" y="1034"/>
                    <a:pt x="11832" y="1037"/>
                    <a:pt x="11835" y="1040"/>
                  </a:cubicBezTo>
                  <a:cubicBezTo>
                    <a:pt x="11874" y="1084"/>
                    <a:pt x="11915" y="1126"/>
                    <a:pt x="11958" y="1166"/>
                  </a:cubicBezTo>
                  <a:cubicBezTo>
                    <a:pt x="12022" y="1227"/>
                    <a:pt x="12087" y="1287"/>
                    <a:pt x="12153" y="1346"/>
                  </a:cubicBezTo>
                  <a:cubicBezTo>
                    <a:pt x="12296" y="1471"/>
                    <a:pt x="12440" y="1605"/>
                    <a:pt x="12606" y="1700"/>
                  </a:cubicBezTo>
                  <a:cubicBezTo>
                    <a:pt x="12780" y="1799"/>
                    <a:pt x="12958" y="1889"/>
                    <a:pt x="13139" y="1976"/>
                  </a:cubicBezTo>
                  <a:cubicBezTo>
                    <a:pt x="13152" y="1983"/>
                    <a:pt x="13165" y="1989"/>
                    <a:pt x="13178" y="1994"/>
                  </a:cubicBezTo>
                  <a:cubicBezTo>
                    <a:pt x="13125" y="2113"/>
                    <a:pt x="13072" y="2230"/>
                    <a:pt x="13016" y="2346"/>
                  </a:cubicBezTo>
                  <a:cubicBezTo>
                    <a:pt x="12973" y="2431"/>
                    <a:pt x="12927" y="2517"/>
                    <a:pt x="12876" y="2601"/>
                  </a:cubicBezTo>
                  <a:cubicBezTo>
                    <a:pt x="12821" y="2692"/>
                    <a:pt x="12762" y="2779"/>
                    <a:pt x="12704" y="2867"/>
                  </a:cubicBezTo>
                  <a:lnTo>
                    <a:pt x="12704" y="2867"/>
                  </a:lnTo>
                  <a:cubicBezTo>
                    <a:pt x="12708" y="2861"/>
                    <a:pt x="12713" y="2853"/>
                    <a:pt x="12718" y="2845"/>
                  </a:cubicBezTo>
                  <a:lnTo>
                    <a:pt x="12718" y="2845"/>
                  </a:lnTo>
                  <a:cubicBezTo>
                    <a:pt x="12524" y="3121"/>
                    <a:pt x="12323" y="3390"/>
                    <a:pt x="12101" y="3644"/>
                  </a:cubicBezTo>
                  <a:cubicBezTo>
                    <a:pt x="12104" y="3638"/>
                    <a:pt x="12108" y="3633"/>
                    <a:pt x="12113" y="3628"/>
                  </a:cubicBezTo>
                  <a:lnTo>
                    <a:pt x="12113" y="3628"/>
                  </a:lnTo>
                  <a:cubicBezTo>
                    <a:pt x="11943" y="3818"/>
                    <a:pt x="11772" y="4008"/>
                    <a:pt x="11582" y="4178"/>
                  </a:cubicBezTo>
                  <a:cubicBezTo>
                    <a:pt x="11485" y="4254"/>
                    <a:pt x="11389" y="4326"/>
                    <a:pt x="11290" y="4394"/>
                  </a:cubicBezTo>
                  <a:cubicBezTo>
                    <a:pt x="11219" y="4438"/>
                    <a:pt x="11150" y="4477"/>
                    <a:pt x="11079" y="4514"/>
                  </a:cubicBezTo>
                  <a:cubicBezTo>
                    <a:pt x="10676" y="4685"/>
                    <a:pt x="10260" y="4830"/>
                    <a:pt x="9851" y="4993"/>
                  </a:cubicBezTo>
                  <a:cubicBezTo>
                    <a:pt x="9648" y="5073"/>
                    <a:pt x="9447" y="5161"/>
                    <a:pt x="9257" y="5270"/>
                  </a:cubicBezTo>
                  <a:cubicBezTo>
                    <a:pt x="9074" y="5377"/>
                    <a:pt x="8902" y="5502"/>
                    <a:pt x="8742" y="5642"/>
                  </a:cubicBezTo>
                  <a:cubicBezTo>
                    <a:pt x="8411" y="5926"/>
                    <a:pt x="8122" y="6259"/>
                    <a:pt x="7871" y="6619"/>
                  </a:cubicBezTo>
                  <a:cubicBezTo>
                    <a:pt x="7743" y="6798"/>
                    <a:pt x="7634" y="6991"/>
                    <a:pt x="7545" y="7193"/>
                  </a:cubicBezTo>
                  <a:cubicBezTo>
                    <a:pt x="7461" y="7392"/>
                    <a:pt x="7399" y="7601"/>
                    <a:pt x="7364" y="7814"/>
                  </a:cubicBezTo>
                  <a:cubicBezTo>
                    <a:pt x="7347" y="7912"/>
                    <a:pt x="7335" y="8012"/>
                    <a:pt x="7329" y="8111"/>
                  </a:cubicBezTo>
                  <a:cubicBezTo>
                    <a:pt x="7322" y="8222"/>
                    <a:pt x="7317" y="8330"/>
                    <a:pt x="7320" y="8440"/>
                  </a:cubicBezTo>
                  <a:cubicBezTo>
                    <a:pt x="7323" y="8539"/>
                    <a:pt x="7329" y="8635"/>
                    <a:pt x="7333" y="8734"/>
                  </a:cubicBezTo>
                  <a:cubicBezTo>
                    <a:pt x="7343" y="8953"/>
                    <a:pt x="7351" y="9172"/>
                    <a:pt x="7354" y="9391"/>
                  </a:cubicBezTo>
                  <a:cubicBezTo>
                    <a:pt x="7358" y="9594"/>
                    <a:pt x="7343" y="9797"/>
                    <a:pt x="7335" y="10000"/>
                  </a:cubicBezTo>
                  <a:cubicBezTo>
                    <a:pt x="7326" y="10209"/>
                    <a:pt x="7320" y="10420"/>
                    <a:pt x="7312" y="10631"/>
                  </a:cubicBezTo>
                  <a:cubicBezTo>
                    <a:pt x="7304" y="10709"/>
                    <a:pt x="7302" y="10790"/>
                    <a:pt x="7293" y="10869"/>
                  </a:cubicBezTo>
                  <a:cubicBezTo>
                    <a:pt x="7283" y="10938"/>
                    <a:pt x="7274" y="11009"/>
                    <a:pt x="7264" y="11080"/>
                  </a:cubicBezTo>
                  <a:cubicBezTo>
                    <a:pt x="7245" y="11164"/>
                    <a:pt x="7226" y="11249"/>
                    <a:pt x="7203" y="11334"/>
                  </a:cubicBezTo>
                  <a:cubicBezTo>
                    <a:pt x="7183" y="11406"/>
                    <a:pt x="7159" y="11477"/>
                    <a:pt x="7134" y="11547"/>
                  </a:cubicBezTo>
                  <a:lnTo>
                    <a:pt x="7133" y="11551"/>
                  </a:lnTo>
                  <a:cubicBezTo>
                    <a:pt x="7132" y="11553"/>
                    <a:pt x="7131" y="11556"/>
                    <a:pt x="7130" y="11558"/>
                  </a:cubicBezTo>
                  <a:cubicBezTo>
                    <a:pt x="7130" y="11557"/>
                    <a:pt x="7130" y="11557"/>
                    <a:pt x="7130" y="11556"/>
                  </a:cubicBezTo>
                  <a:cubicBezTo>
                    <a:pt x="7097" y="11645"/>
                    <a:pt x="7065" y="11731"/>
                    <a:pt x="7027" y="11818"/>
                  </a:cubicBezTo>
                  <a:cubicBezTo>
                    <a:pt x="6988" y="11904"/>
                    <a:pt x="6946" y="11991"/>
                    <a:pt x="6903" y="12076"/>
                  </a:cubicBezTo>
                  <a:cubicBezTo>
                    <a:pt x="6872" y="12131"/>
                    <a:pt x="6843" y="12188"/>
                    <a:pt x="6808" y="12242"/>
                  </a:cubicBezTo>
                  <a:cubicBezTo>
                    <a:pt x="6777" y="12290"/>
                    <a:pt x="6745" y="12335"/>
                    <a:pt x="6713" y="12382"/>
                  </a:cubicBezTo>
                  <a:lnTo>
                    <a:pt x="6713" y="12382"/>
                  </a:lnTo>
                  <a:cubicBezTo>
                    <a:pt x="6714" y="12381"/>
                    <a:pt x="6715" y="12380"/>
                    <a:pt x="6715" y="12378"/>
                  </a:cubicBezTo>
                  <a:lnTo>
                    <a:pt x="6715" y="12378"/>
                  </a:lnTo>
                  <a:cubicBezTo>
                    <a:pt x="6683" y="12421"/>
                    <a:pt x="6650" y="12464"/>
                    <a:pt x="6614" y="12507"/>
                  </a:cubicBezTo>
                  <a:cubicBezTo>
                    <a:pt x="6523" y="12611"/>
                    <a:pt x="6425" y="12709"/>
                    <a:pt x="6322" y="12802"/>
                  </a:cubicBezTo>
                  <a:cubicBezTo>
                    <a:pt x="6263" y="12851"/>
                    <a:pt x="6200" y="12898"/>
                    <a:pt x="6138" y="12942"/>
                  </a:cubicBezTo>
                  <a:cubicBezTo>
                    <a:pt x="6080" y="12978"/>
                    <a:pt x="6022" y="13009"/>
                    <a:pt x="5962" y="13039"/>
                  </a:cubicBezTo>
                  <a:cubicBezTo>
                    <a:pt x="5878" y="13079"/>
                    <a:pt x="5790" y="13113"/>
                    <a:pt x="5703" y="13147"/>
                  </a:cubicBezTo>
                  <a:cubicBezTo>
                    <a:pt x="5606" y="13179"/>
                    <a:pt x="5508" y="13210"/>
                    <a:pt x="5408" y="13236"/>
                  </a:cubicBezTo>
                  <a:cubicBezTo>
                    <a:pt x="5312" y="13262"/>
                    <a:pt x="5214" y="13284"/>
                    <a:pt x="5116" y="13310"/>
                  </a:cubicBezTo>
                  <a:cubicBezTo>
                    <a:pt x="4934" y="13357"/>
                    <a:pt x="4755" y="13421"/>
                    <a:pt x="4573" y="13473"/>
                  </a:cubicBezTo>
                  <a:cubicBezTo>
                    <a:pt x="4368" y="13532"/>
                    <a:pt x="4161" y="13589"/>
                    <a:pt x="3961" y="13659"/>
                  </a:cubicBezTo>
                  <a:cubicBezTo>
                    <a:pt x="3761" y="13730"/>
                    <a:pt x="3569" y="13816"/>
                    <a:pt x="3378" y="13904"/>
                  </a:cubicBezTo>
                  <a:cubicBezTo>
                    <a:pt x="3004" y="14077"/>
                    <a:pt x="2663" y="14312"/>
                    <a:pt x="2385" y="14617"/>
                  </a:cubicBezTo>
                  <a:cubicBezTo>
                    <a:pt x="2184" y="14840"/>
                    <a:pt x="2004" y="15082"/>
                    <a:pt x="1885" y="15360"/>
                  </a:cubicBezTo>
                  <a:cubicBezTo>
                    <a:pt x="1788" y="15593"/>
                    <a:pt x="1711" y="15843"/>
                    <a:pt x="1706" y="16098"/>
                  </a:cubicBezTo>
                  <a:cubicBezTo>
                    <a:pt x="1705" y="16192"/>
                    <a:pt x="1704" y="16283"/>
                    <a:pt x="1706" y="16378"/>
                  </a:cubicBezTo>
                  <a:cubicBezTo>
                    <a:pt x="1707" y="16587"/>
                    <a:pt x="1720" y="16796"/>
                    <a:pt x="1744" y="17004"/>
                  </a:cubicBezTo>
                  <a:cubicBezTo>
                    <a:pt x="1757" y="17114"/>
                    <a:pt x="1781" y="17223"/>
                    <a:pt x="1797" y="17331"/>
                  </a:cubicBezTo>
                  <a:cubicBezTo>
                    <a:pt x="1810" y="17432"/>
                    <a:pt x="1824" y="17531"/>
                    <a:pt x="1835" y="17632"/>
                  </a:cubicBezTo>
                  <a:cubicBezTo>
                    <a:pt x="1843" y="17741"/>
                    <a:pt x="1844" y="17849"/>
                    <a:pt x="1838" y="17956"/>
                  </a:cubicBezTo>
                  <a:cubicBezTo>
                    <a:pt x="1815" y="18182"/>
                    <a:pt x="1781" y="18403"/>
                    <a:pt x="1742" y="18626"/>
                  </a:cubicBezTo>
                  <a:cubicBezTo>
                    <a:pt x="1742" y="18626"/>
                    <a:pt x="1741" y="18627"/>
                    <a:pt x="1741" y="18627"/>
                  </a:cubicBezTo>
                  <a:lnTo>
                    <a:pt x="1741" y="18632"/>
                  </a:lnTo>
                  <a:cubicBezTo>
                    <a:pt x="1676" y="18920"/>
                    <a:pt x="1592" y="19202"/>
                    <a:pt x="1499" y="19482"/>
                  </a:cubicBezTo>
                  <a:cubicBezTo>
                    <a:pt x="1498" y="19484"/>
                    <a:pt x="1497" y="19486"/>
                    <a:pt x="1496" y="19488"/>
                  </a:cubicBezTo>
                  <a:cubicBezTo>
                    <a:pt x="1495" y="19489"/>
                    <a:pt x="1495" y="19493"/>
                    <a:pt x="1494" y="19495"/>
                  </a:cubicBezTo>
                  <a:lnTo>
                    <a:pt x="1495" y="19493"/>
                  </a:lnTo>
                  <a:lnTo>
                    <a:pt x="1495" y="19493"/>
                  </a:lnTo>
                  <a:cubicBezTo>
                    <a:pt x="1495" y="19494"/>
                    <a:pt x="1494" y="19496"/>
                    <a:pt x="1494" y="19497"/>
                  </a:cubicBezTo>
                  <a:cubicBezTo>
                    <a:pt x="1493" y="19500"/>
                    <a:pt x="1492" y="19502"/>
                    <a:pt x="1491" y="19505"/>
                  </a:cubicBezTo>
                  <a:lnTo>
                    <a:pt x="1492" y="19501"/>
                  </a:lnTo>
                  <a:lnTo>
                    <a:pt x="1492" y="19501"/>
                  </a:lnTo>
                  <a:cubicBezTo>
                    <a:pt x="1449" y="19611"/>
                    <a:pt x="1402" y="19719"/>
                    <a:pt x="1351" y="19827"/>
                  </a:cubicBezTo>
                  <a:lnTo>
                    <a:pt x="1350" y="19836"/>
                  </a:lnTo>
                  <a:cubicBezTo>
                    <a:pt x="1331" y="19924"/>
                    <a:pt x="1280" y="20005"/>
                    <a:pt x="1236" y="20083"/>
                  </a:cubicBezTo>
                  <a:cubicBezTo>
                    <a:pt x="1175" y="20187"/>
                    <a:pt x="1116" y="20293"/>
                    <a:pt x="1042" y="20388"/>
                  </a:cubicBezTo>
                  <a:cubicBezTo>
                    <a:pt x="950" y="20506"/>
                    <a:pt x="850" y="20618"/>
                    <a:pt x="742" y="20722"/>
                  </a:cubicBezTo>
                  <a:lnTo>
                    <a:pt x="640" y="20823"/>
                  </a:lnTo>
                  <a:cubicBezTo>
                    <a:pt x="559" y="20902"/>
                    <a:pt x="475" y="20978"/>
                    <a:pt x="386" y="21049"/>
                  </a:cubicBezTo>
                  <a:lnTo>
                    <a:pt x="340" y="21088"/>
                  </a:lnTo>
                  <a:lnTo>
                    <a:pt x="340" y="21088"/>
                  </a:lnTo>
                  <a:lnTo>
                    <a:pt x="345" y="21085"/>
                  </a:lnTo>
                  <a:lnTo>
                    <a:pt x="345" y="21085"/>
                  </a:lnTo>
                  <a:cubicBezTo>
                    <a:pt x="235" y="21182"/>
                    <a:pt x="117" y="21271"/>
                    <a:pt x="0" y="21359"/>
                  </a:cubicBezTo>
                  <a:cubicBezTo>
                    <a:pt x="6" y="21360"/>
                    <a:pt x="12" y="21360"/>
                    <a:pt x="18" y="21360"/>
                  </a:cubicBezTo>
                  <a:cubicBezTo>
                    <a:pt x="71" y="21360"/>
                    <a:pt x="126" y="21344"/>
                    <a:pt x="173" y="21329"/>
                  </a:cubicBezTo>
                  <a:cubicBezTo>
                    <a:pt x="227" y="21312"/>
                    <a:pt x="281" y="21287"/>
                    <a:pt x="334" y="21265"/>
                  </a:cubicBezTo>
                  <a:cubicBezTo>
                    <a:pt x="467" y="21211"/>
                    <a:pt x="594" y="21145"/>
                    <a:pt x="713" y="21067"/>
                  </a:cubicBezTo>
                  <a:cubicBezTo>
                    <a:pt x="824" y="20994"/>
                    <a:pt x="937" y="20917"/>
                    <a:pt x="1036" y="20828"/>
                  </a:cubicBezTo>
                  <a:cubicBezTo>
                    <a:pt x="1117" y="20757"/>
                    <a:pt x="1198" y="20686"/>
                    <a:pt x="1276" y="20610"/>
                  </a:cubicBezTo>
                  <a:cubicBezTo>
                    <a:pt x="1383" y="20508"/>
                    <a:pt x="1479" y="20396"/>
                    <a:pt x="1562" y="20274"/>
                  </a:cubicBezTo>
                  <a:cubicBezTo>
                    <a:pt x="1643" y="20148"/>
                    <a:pt x="1715" y="20016"/>
                    <a:pt x="1775" y="19879"/>
                  </a:cubicBezTo>
                  <a:cubicBezTo>
                    <a:pt x="1855" y="19690"/>
                    <a:pt x="1924" y="19497"/>
                    <a:pt x="1982" y="19299"/>
                  </a:cubicBezTo>
                  <a:cubicBezTo>
                    <a:pt x="2040" y="19098"/>
                    <a:pt x="2101" y="18897"/>
                    <a:pt x="2140" y="18690"/>
                  </a:cubicBezTo>
                  <a:cubicBezTo>
                    <a:pt x="2179" y="18479"/>
                    <a:pt x="2214" y="18266"/>
                    <a:pt x="2236" y="18052"/>
                  </a:cubicBezTo>
                  <a:cubicBezTo>
                    <a:pt x="2257" y="17847"/>
                    <a:pt x="2250" y="17641"/>
                    <a:pt x="2221" y="17437"/>
                  </a:cubicBezTo>
                  <a:cubicBezTo>
                    <a:pt x="2190" y="17227"/>
                    <a:pt x="2154" y="17019"/>
                    <a:pt x="2128" y="16809"/>
                  </a:cubicBezTo>
                  <a:cubicBezTo>
                    <a:pt x="2112" y="16572"/>
                    <a:pt x="2108" y="16338"/>
                    <a:pt x="2112" y="16102"/>
                  </a:cubicBezTo>
                  <a:cubicBezTo>
                    <a:pt x="2117" y="16028"/>
                    <a:pt x="2126" y="15956"/>
                    <a:pt x="2138" y="15883"/>
                  </a:cubicBezTo>
                  <a:lnTo>
                    <a:pt x="2139" y="15884"/>
                  </a:lnTo>
                  <a:cubicBezTo>
                    <a:pt x="2153" y="15825"/>
                    <a:pt x="2168" y="15765"/>
                    <a:pt x="2186" y="15708"/>
                  </a:cubicBezTo>
                  <a:cubicBezTo>
                    <a:pt x="2187" y="15703"/>
                    <a:pt x="2189" y="15699"/>
                    <a:pt x="2190" y="15694"/>
                  </a:cubicBezTo>
                  <a:lnTo>
                    <a:pt x="2190" y="15694"/>
                  </a:lnTo>
                  <a:cubicBezTo>
                    <a:pt x="2189" y="15697"/>
                    <a:pt x="2189" y="15701"/>
                    <a:pt x="2188" y="15705"/>
                  </a:cubicBezTo>
                  <a:cubicBezTo>
                    <a:pt x="2223" y="15602"/>
                    <a:pt x="2265" y="15502"/>
                    <a:pt x="2315" y="15404"/>
                  </a:cubicBezTo>
                  <a:cubicBezTo>
                    <a:pt x="2357" y="15326"/>
                    <a:pt x="2403" y="15250"/>
                    <a:pt x="2452" y="15176"/>
                  </a:cubicBezTo>
                  <a:cubicBezTo>
                    <a:pt x="2505" y="15106"/>
                    <a:pt x="2557" y="15037"/>
                    <a:pt x="2615" y="14968"/>
                  </a:cubicBezTo>
                  <a:cubicBezTo>
                    <a:pt x="2690" y="14884"/>
                    <a:pt x="2771" y="14800"/>
                    <a:pt x="2853" y="14721"/>
                  </a:cubicBezTo>
                  <a:lnTo>
                    <a:pt x="2853" y="14721"/>
                  </a:lnTo>
                  <a:lnTo>
                    <a:pt x="2850" y="14723"/>
                  </a:lnTo>
                  <a:cubicBezTo>
                    <a:pt x="2854" y="14720"/>
                    <a:pt x="2857" y="14716"/>
                    <a:pt x="2861" y="14714"/>
                  </a:cubicBezTo>
                  <a:cubicBezTo>
                    <a:pt x="2864" y="14712"/>
                    <a:pt x="2865" y="14711"/>
                    <a:pt x="2867" y="14710"/>
                  </a:cubicBezTo>
                  <a:cubicBezTo>
                    <a:pt x="2961" y="14632"/>
                    <a:pt x="3057" y="14559"/>
                    <a:pt x="3157" y="14490"/>
                  </a:cubicBezTo>
                  <a:cubicBezTo>
                    <a:pt x="3277" y="14415"/>
                    <a:pt x="3399" y="14348"/>
                    <a:pt x="3525" y="14285"/>
                  </a:cubicBezTo>
                  <a:cubicBezTo>
                    <a:pt x="3738" y="14187"/>
                    <a:pt x="3950" y="14095"/>
                    <a:pt x="4172" y="14018"/>
                  </a:cubicBezTo>
                  <a:cubicBezTo>
                    <a:pt x="4373" y="13955"/>
                    <a:pt x="4576" y="13899"/>
                    <a:pt x="4780" y="13838"/>
                  </a:cubicBezTo>
                  <a:cubicBezTo>
                    <a:pt x="4968" y="13779"/>
                    <a:pt x="5155" y="13716"/>
                    <a:pt x="5347" y="13672"/>
                  </a:cubicBezTo>
                  <a:cubicBezTo>
                    <a:pt x="5452" y="13646"/>
                    <a:pt x="5560" y="13623"/>
                    <a:pt x="5662" y="13590"/>
                  </a:cubicBezTo>
                  <a:cubicBezTo>
                    <a:pt x="5773" y="13554"/>
                    <a:pt x="5883" y="13516"/>
                    <a:pt x="5992" y="13473"/>
                  </a:cubicBezTo>
                  <a:cubicBezTo>
                    <a:pt x="6174" y="13403"/>
                    <a:pt x="6344" y="13305"/>
                    <a:pt x="6497" y="13186"/>
                  </a:cubicBezTo>
                  <a:cubicBezTo>
                    <a:pt x="6597" y="13105"/>
                    <a:pt x="6699" y="13018"/>
                    <a:pt x="6788" y="12922"/>
                  </a:cubicBezTo>
                  <a:cubicBezTo>
                    <a:pt x="6929" y="12767"/>
                    <a:pt x="7068" y="12605"/>
                    <a:pt x="7172" y="12424"/>
                  </a:cubicBezTo>
                  <a:cubicBezTo>
                    <a:pt x="7278" y="12242"/>
                    <a:pt x="7376" y="12055"/>
                    <a:pt x="7450" y="11859"/>
                  </a:cubicBezTo>
                  <a:cubicBezTo>
                    <a:pt x="7528" y="11654"/>
                    <a:pt x="7598" y="11447"/>
                    <a:pt x="7643" y="11233"/>
                  </a:cubicBezTo>
                  <a:cubicBezTo>
                    <a:pt x="7685" y="11036"/>
                    <a:pt x="7709" y="10838"/>
                    <a:pt x="7714" y="10637"/>
                  </a:cubicBezTo>
                  <a:cubicBezTo>
                    <a:pt x="7724" y="10423"/>
                    <a:pt x="7728" y="10206"/>
                    <a:pt x="7738" y="9991"/>
                  </a:cubicBezTo>
                  <a:cubicBezTo>
                    <a:pt x="7750" y="9779"/>
                    <a:pt x="7761" y="9569"/>
                    <a:pt x="7757" y="9356"/>
                  </a:cubicBezTo>
                  <a:cubicBezTo>
                    <a:pt x="7754" y="9140"/>
                    <a:pt x="7746" y="8925"/>
                    <a:pt x="7735" y="8710"/>
                  </a:cubicBezTo>
                  <a:cubicBezTo>
                    <a:pt x="7731" y="8609"/>
                    <a:pt x="7723" y="8507"/>
                    <a:pt x="7723" y="8403"/>
                  </a:cubicBezTo>
                  <a:cubicBezTo>
                    <a:pt x="7723" y="8308"/>
                    <a:pt x="7726" y="8215"/>
                    <a:pt x="7731" y="8121"/>
                  </a:cubicBezTo>
                  <a:cubicBezTo>
                    <a:pt x="7743" y="8018"/>
                    <a:pt x="7756" y="7914"/>
                    <a:pt x="7773" y="7813"/>
                  </a:cubicBezTo>
                  <a:lnTo>
                    <a:pt x="7773" y="7813"/>
                  </a:lnTo>
                  <a:cubicBezTo>
                    <a:pt x="7772" y="7815"/>
                    <a:pt x="7772" y="7818"/>
                    <a:pt x="7771" y="7821"/>
                  </a:cubicBezTo>
                  <a:lnTo>
                    <a:pt x="7771" y="7821"/>
                  </a:lnTo>
                  <a:cubicBezTo>
                    <a:pt x="7790" y="7725"/>
                    <a:pt x="7814" y="7631"/>
                    <a:pt x="7844" y="7538"/>
                  </a:cubicBezTo>
                  <a:cubicBezTo>
                    <a:pt x="7876" y="7451"/>
                    <a:pt x="7912" y="7369"/>
                    <a:pt x="7948" y="7286"/>
                  </a:cubicBezTo>
                  <a:lnTo>
                    <a:pt x="7948" y="7286"/>
                  </a:lnTo>
                  <a:cubicBezTo>
                    <a:pt x="7944" y="7294"/>
                    <a:pt x="7940" y="7302"/>
                    <a:pt x="7936" y="7309"/>
                  </a:cubicBezTo>
                  <a:cubicBezTo>
                    <a:pt x="7971" y="7244"/>
                    <a:pt x="7999" y="7174"/>
                    <a:pt x="8037" y="7111"/>
                  </a:cubicBezTo>
                  <a:cubicBezTo>
                    <a:pt x="8075" y="7050"/>
                    <a:pt x="8111" y="6988"/>
                    <a:pt x="8149" y="6926"/>
                  </a:cubicBezTo>
                  <a:cubicBezTo>
                    <a:pt x="8230" y="6812"/>
                    <a:pt x="8311" y="6700"/>
                    <a:pt x="8396" y="6589"/>
                  </a:cubicBezTo>
                  <a:cubicBezTo>
                    <a:pt x="8482" y="6476"/>
                    <a:pt x="8576" y="6372"/>
                    <a:pt x="8670" y="6267"/>
                  </a:cubicBezTo>
                  <a:lnTo>
                    <a:pt x="8670" y="6267"/>
                  </a:lnTo>
                  <a:cubicBezTo>
                    <a:pt x="8666" y="6271"/>
                    <a:pt x="8662" y="6276"/>
                    <a:pt x="8660" y="6281"/>
                  </a:cubicBezTo>
                  <a:cubicBezTo>
                    <a:pt x="8739" y="6197"/>
                    <a:pt x="8821" y="6114"/>
                    <a:pt x="8904" y="6034"/>
                  </a:cubicBezTo>
                  <a:lnTo>
                    <a:pt x="8904" y="6034"/>
                  </a:lnTo>
                  <a:cubicBezTo>
                    <a:pt x="8902" y="6036"/>
                    <a:pt x="8901" y="6037"/>
                    <a:pt x="8899" y="6039"/>
                  </a:cubicBezTo>
                  <a:lnTo>
                    <a:pt x="8908" y="6031"/>
                  </a:lnTo>
                  <a:lnTo>
                    <a:pt x="8910" y="6029"/>
                  </a:lnTo>
                  <a:cubicBezTo>
                    <a:pt x="8983" y="5966"/>
                    <a:pt x="9056" y="5905"/>
                    <a:pt x="9132" y="5846"/>
                  </a:cubicBezTo>
                  <a:cubicBezTo>
                    <a:pt x="9192" y="5800"/>
                    <a:pt x="9255" y="5754"/>
                    <a:pt x="9317" y="5710"/>
                  </a:cubicBezTo>
                  <a:cubicBezTo>
                    <a:pt x="9416" y="5646"/>
                    <a:pt x="9514" y="5589"/>
                    <a:pt x="9616" y="5538"/>
                  </a:cubicBezTo>
                  <a:cubicBezTo>
                    <a:pt x="9906" y="5404"/>
                    <a:pt x="10207" y="5289"/>
                    <a:pt x="10506" y="5176"/>
                  </a:cubicBezTo>
                  <a:cubicBezTo>
                    <a:pt x="10703" y="5100"/>
                    <a:pt x="10904" y="5024"/>
                    <a:pt x="11102" y="4946"/>
                  </a:cubicBezTo>
                  <a:cubicBezTo>
                    <a:pt x="11148" y="4928"/>
                    <a:pt x="11192" y="4906"/>
                    <a:pt x="11238" y="4887"/>
                  </a:cubicBezTo>
                  <a:cubicBezTo>
                    <a:pt x="11287" y="4867"/>
                    <a:pt x="11333" y="4844"/>
                    <a:pt x="11380" y="4818"/>
                  </a:cubicBezTo>
                  <a:cubicBezTo>
                    <a:pt x="11463" y="4766"/>
                    <a:pt x="11545" y="4713"/>
                    <a:pt x="11626" y="4658"/>
                  </a:cubicBezTo>
                  <a:cubicBezTo>
                    <a:pt x="11793" y="4545"/>
                    <a:pt x="11941" y="4407"/>
                    <a:pt x="12079" y="4263"/>
                  </a:cubicBezTo>
                  <a:cubicBezTo>
                    <a:pt x="12218" y="4117"/>
                    <a:pt x="12355" y="3968"/>
                    <a:pt x="12491" y="3815"/>
                  </a:cubicBezTo>
                  <a:cubicBezTo>
                    <a:pt x="12630" y="3656"/>
                    <a:pt x="12754" y="3485"/>
                    <a:pt x="12879" y="3317"/>
                  </a:cubicBezTo>
                  <a:cubicBezTo>
                    <a:pt x="13004" y="3154"/>
                    <a:pt x="13119" y="2985"/>
                    <a:pt x="13225" y="2808"/>
                  </a:cubicBezTo>
                  <a:cubicBezTo>
                    <a:pt x="13350" y="2601"/>
                    <a:pt x="13449" y="2382"/>
                    <a:pt x="13549" y="2162"/>
                  </a:cubicBezTo>
                  <a:cubicBezTo>
                    <a:pt x="13588" y="2178"/>
                    <a:pt x="13626" y="2196"/>
                    <a:pt x="13665" y="2210"/>
                  </a:cubicBezTo>
                  <a:cubicBezTo>
                    <a:pt x="14004" y="2332"/>
                    <a:pt x="14351" y="2431"/>
                    <a:pt x="14710" y="2461"/>
                  </a:cubicBezTo>
                  <a:cubicBezTo>
                    <a:pt x="14753" y="2465"/>
                    <a:pt x="14793" y="2464"/>
                    <a:pt x="14837" y="2466"/>
                  </a:cubicBezTo>
                  <a:cubicBezTo>
                    <a:pt x="14897" y="2467"/>
                    <a:pt x="14959" y="2473"/>
                    <a:pt x="15019" y="2475"/>
                  </a:cubicBezTo>
                  <a:cubicBezTo>
                    <a:pt x="15024" y="2475"/>
                    <a:pt x="15029" y="2475"/>
                    <a:pt x="15034" y="2475"/>
                  </a:cubicBezTo>
                  <a:cubicBezTo>
                    <a:pt x="15102" y="2475"/>
                    <a:pt x="15170" y="2468"/>
                    <a:pt x="15237" y="2465"/>
                  </a:cubicBezTo>
                  <a:lnTo>
                    <a:pt x="15240" y="2465"/>
                  </a:lnTo>
                  <a:cubicBezTo>
                    <a:pt x="15248" y="2465"/>
                    <a:pt x="15258" y="2465"/>
                    <a:pt x="15266" y="2466"/>
                  </a:cubicBezTo>
                  <a:cubicBezTo>
                    <a:pt x="15273" y="2467"/>
                    <a:pt x="15278" y="2468"/>
                    <a:pt x="15284" y="2468"/>
                  </a:cubicBezTo>
                  <a:cubicBezTo>
                    <a:pt x="15294" y="2470"/>
                    <a:pt x="15304" y="2470"/>
                    <a:pt x="15314" y="2470"/>
                  </a:cubicBezTo>
                  <a:cubicBezTo>
                    <a:pt x="15411" y="2470"/>
                    <a:pt x="15501" y="2409"/>
                    <a:pt x="15520" y="2306"/>
                  </a:cubicBezTo>
                  <a:cubicBezTo>
                    <a:pt x="15523" y="2285"/>
                    <a:pt x="15522" y="2263"/>
                    <a:pt x="15518" y="2242"/>
                  </a:cubicBezTo>
                  <a:cubicBezTo>
                    <a:pt x="15522" y="2240"/>
                    <a:pt x="15526" y="2240"/>
                    <a:pt x="15530" y="2238"/>
                  </a:cubicBezTo>
                  <a:cubicBezTo>
                    <a:pt x="15610" y="2185"/>
                    <a:pt x="15657" y="2101"/>
                    <a:pt x="15634" y="2004"/>
                  </a:cubicBezTo>
                  <a:cubicBezTo>
                    <a:pt x="15616" y="1935"/>
                    <a:pt x="15567" y="1889"/>
                    <a:pt x="15506" y="1860"/>
                  </a:cubicBezTo>
                  <a:cubicBezTo>
                    <a:pt x="15502" y="1858"/>
                    <a:pt x="15498" y="1856"/>
                    <a:pt x="15492" y="1854"/>
                  </a:cubicBezTo>
                  <a:cubicBezTo>
                    <a:pt x="15505" y="1838"/>
                    <a:pt x="15516" y="1820"/>
                    <a:pt x="15524" y="1802"/>
                  </a:cubicBezTo>
                  <a:cubicBezTo>
                    <a:pt x="15541" y="1773"/>
                    <a:pt x="15556" y="1742"/>
                    <a:pt x="15567" y="1709"/>
                  </a:cubicBezTo>
                  <a:cubicBezTo>
                    <a:pt x="15580" y="1661"/>
                    <a:pt x="15578" y="1610"/>
                    <a:pt x="15560" y="1564"/>
                  </a:cubicBezTo>
                  <a:cubicBezTo>
                    <a:pt x="15540" y="1508"/>
                    <a:pt x="15493" y="1465"/>
                    <a:pt x="15441" y="1439"/>
                  </a:cubicBezTo>
                  <a:cubicBezTo>
                    <a:pt x="15450" y="1425"/>
                    <a:pt x="15457" y="1412"/>
                    <a:pt x="15465" y="1398"/>
                  </a:cubicBezTo>
                  <a:cubicBezTo>
                    <a:pt x="15498" y="1323"/>
                    <a:pt x="15511" y="1246"/>
                    <a:pt x="15471" y="1171"/>
                  </a:cubicBezTo>
                  <a:cubicBezTo>
                    <a:pt x="15434" y="1106"/>
                    <a:pt x="15366" y="1066"/>
                    <a:pt x="15292" y="1066"/>
                  </a:cubicBezTo>
                  <a:cubicBezTo>
                    <a:pt x="15210" y="1066"/>
                    <a:pt x="15141" y="1116"/>
                    <a:pt x="15101" y="1183"/>
                  </a:cubicBezTo>
                  <a:cubicBezTo>
                    <a:pt x="15094" y="1193"/>
                    <a:pt x="15090" y="1204"/>
                    <a:pt x="15086" y="1214"/>
                  </a:cubicBezTo>
                  <a:lnTo>
                    <a:pt x="15081" y="1215"/>
                  </a:lnTo>
                  <a:lnTo>
                    <a:pt x="15084" y="1214"/>
                  </a:lnTo>
                  <a:lnTo>
                    <a:pt x="15084" y="1214"/>
                  </a:lnTo>
                  <a:cubicBezTo>
                    <a:pt x="15066" y="1218"/>
                    <a:pt x="15047" y="1223"/>
                    <a:pt x="15029" y="1226"/>
                  </a:cubicBezTo>
                  <a:lnTo>
                    <a:pt x="15036" y="1224"/>
                  </a:lnTo>
                  <a:lnTo>
                    <a:pt x="15036" y="1224"/>
                  </a:lnTo>
                  <a:cubicBezTo>
                    <a:pt x="15017" y="1226"/>
                    <a:pt x="14997" y="1228"/>
                    <a:pt x="14978" y="1230"/>
                  </a:cubicBezTo>
                  <a:cubicBezTo>
                    <a:pt x="14963" y="1230"/>
                    <a:pt x="14947" y="1231"/>
                    <a:pt x="14932" y="1231"/>
                  </a:cubicBezTo>
                  <a:cubicBezTo>
                    <a:pt x="14876" y="1231"/>
                    <a:pt x="14821" y="1228"/>
                    <a:pt x="14766" y="1225"/>
                  </a:cubicBezTo>
                  <a:cubicBezTo>
                    <a:pt x="14726" y="1220"/>
                    <a:pt x="14686" y="1216"/>
                    <a:pt x="14646" y="1211"/>
                  </a:cubicBezTo>
                  <a:cubicBezTo>
                    <a:pt x="14590" y="1194"/>
                    <a:pt x="14535" y="1176"/>
                    <a:pt x="14479" y="1158"/>
                  </a:cubicBezTo>
                  <a:lnTo>
                    <a:pt x="14479" y="1158"/>
                  </a:lnTo>
                  <a:cubicBezTo>
                    <a:pt x="14485" y="1160"/>
                    <a:pt x="14490" y="1162"/>
                    <a:pt x="14497" y="1166"/>
                  </a:cubicBezTo>
                  <a:lnTo>
                    <a:pt x="14473" y="1156"/>
                  </a:lnTo>
                  <a:cubicBezTo>
                    <a:pt x="14348" y="1109"/>
                    <a:pt x="14225" y="1058"/>
                    <a:pt x="14102" y="1003"/>
                  </a:cubicBezTo>
                  <a:cubicBezTo>
                    <a:pt x="13984" y="949"/>
                    <a:pt x="13866" y="888"/>
                    <a:pt x="13751" y="830"/>
                  </a:cubicBezTo>
                  <a:cubicBezTo>
                    <a:pt x="13652" y="776"/>
                    <a:pt x="13555" y="721"/>
                    <a:pt x="13458" y="663"/>
                  </a:cubicBezTo>
                  <a:cubicBezTo>
                    <a:pt x="13371" y="611"/>
                    <a:pt x="13288" y="555"/>
                    <a:pt x="13204" y="500"/>
                  </a:cubicBezTo>
                  <a:lnTo>
                    <a:pt x="13109" y="434"/>
                  </a:lnTo>
                  <a:cubicBezTo>
                    <a:pt x="13015" y="346"/>
                    <a:pt x="12921" y="258"/>
                    <a:pt x="12824" y="172"/>
                  </a:cubicBezTo>
                  <a:cubicBezTo>
                    <a:pt x="12779" y="132"/>
                    <a:pt x="12731" y="90"/>
                    <a:pt x="12682" y="53"/>
                  </a:cubicBezTo>
                  <a:cubicBezTo>
                    <a:pt x="12637" y="18"/>
                    <a:pt x="12591" y="0"/>
                    <a:pt x="12540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 rot="-4266073">
              <a:off x="2123448" y="800022"/>
              <a:ext cx="351203" cy="448054"/>
            </a:xfrm>
            <a:custGeom>
              <a:rect b="b" l="l" r="r" t="t"/>
              <a:pathLst>
                <a:path extrusionOk="0" h="17922" w="14048">
                  <a:moveTo>
                    <a:pt x="13737" y="1"/>
                  </a:moveTo>
                  <a:cubicBezTo>
                    <a:pt x="13695" y="1"/>
                    <a:pt x="13651" y="14"/>
                    <a:pt x="13614" y="42"/>
                  </a:cubicBezTo>
                  <a:cubicBezTo>
                    <a:pt x="13601" y="51"/>
                    <a:pt x="13588" y="61"/>
                    <a:pt x="13576" y="72"/>
                  </a:cubicBezTo>
                  <a:cubicBezTo>
                    <a:pt x="13539" y="99"/>
                    <a:pt x="13500" y="124"/>
                    <a:pt x="13463" y="151"/>
                  </a:cubicBezTo>
                  <a:cubicBezTo>
                    <a:pt x="13418" y="186"/>
                    <a:pt x="13373" y="218"/>
                    <a:pt x="13329" y="253"/>
                  </a:cubicBezTo>
                  <a:cubicBezTo>
                    <a:pt x="13276" y="294"/>
                    <a:pt x="13217" y="333"/>
                    <a:pt x="13177" y="385"/>
                  </a:cubicBezTo>
                  <a:cubicBezTo>
                    <a:pt x="13161" y="405"/>
                    <a:pt x="13149" y="430"/>
                    <a:pt x="13141" y="455"/>
                  </a:cubicBezTo>
                  <a:cubicBezTo>
                    <a:pt x="13122" y="470"/>
                    <a:pt x="13104" y="486"/>
                    <a:pt x="13085" y="500"/>
                  </a:cubicBezTo>
                  <a:cubicBezTo>
                    <a:pt x="13004" y="564"/>
                    <a:pt x="12919" y="622"/>
                    <a:pt x="12834" y="682"/>
                  </a:cubicBezTo>
                  <a:cubicBezTo>
                    <a:pt x="12750" y="736"/>
                    <a:pt x="12665" y="786"/>
                    <a:pt x="12576" y="832"/>
                  </a:cubicBezTo>
                  <a:cubicBezTo>
                    <a:pt x="12506" y="865"/>
                    <a:pt x="12435" y="893"/>
                    <a:pt x="12363" y="919"/>
                  </a:cubicBezTo>
                  <a:cubicBezTo>
                    <a:pt x="12298" y="942"/>
                    <a:pt x="12231" y="960"/>
                    <a:pt x="12164" y="974"/>
                  </a:cubicBezTo>
                  <a:cubicBezTo>
                    <a:pt x="12168" y="974"/>
                    <a:pt x="12170" y="973"/>
                    <a:pt x="12173" y="973"/>
                  </a:cubicBezTo>
                  <a:lnTo>
                    <a:pt x="12163" y="975"/>
                  </a:lnTo>
                  <a:cubicBezTo>
                    <a:pt x="12099" y="985"/>
                    <a:pt x="12037" y="994"/>
                    <a:pt x="11972" y="999"/>
                  </a:cubicBezTo>
                  <a:lnTo>
                    <a:pt x="11974" y="999"/>
                  </a:lnTo>
                  <a:cubicBezTo>
                    <a:pt x="11954" y="999"/>
                    <a:pt x="11933" y="1000"/>
                    <a:pt x="11912" y="1000"/>
                  </a:cubicBezTo>
                  <a:cubicBezTo>
                    <a:pt x="11862" y="1000"/>
                    <a:pt x="11812" y="998"/>
                    <a:pt x="11762" y="997"/>
                  </a:cubicBezTo>
                  <a:cubicBezTo>
                    <a:pt x="11596" y="984"/>
                    <a:pt x="11430" y="969"/>
                    <a:pt x="11267" y="942"/>
                  </a:cubicBezTo>
                  <a:lnTo>
                    <a:pt x="11268" y="942"/>
                  </a:lnTo>
                  <a:cubicBezTo>
                    <a:pt x="11145" y="914"/>
                    <a:pt x="11022" y="878"/>
                    <a:pt x="10902" y="835"/>
                  </a:cubicBezTo>
                  <a:lnTo>
                    <a:pt x="10902" y="835"/>
                  </a:lnTo>
                  <a:lnTo>
                    <a:pt x="10927" y="846"/>
                  </a:lnTo>
                  <a:cubicBezTo>
                    <a:pt x="10911" y="839"/>
                    <a:pt x="10894" y="832"/>
                    <a:pt x="10877" y="827"/>
                  </a:cubicBezTo>
                  <a:cubicBezTo>
                    <a:pt x="10833" y="806"/>
                    <a:pt x="10787" y="790"/>
                    <a:pt x="10741" y="790"/>
                  </a:cubicBezTo>
                  <a:cubicBezTo>
                    <a:pt x="10701" y="790"/>
                    <a:pt x="10661" y="802"/>
                    <a:pt x="10622" y="831"/>
                  </a:cubicBezTo>
                  <a:cubicBezTo>
                    <a:pt x="10567" y="873"/>
                    <a:pt x="10537" y="938"/>
                    <a:pt x="10542" y="1006"/>
                  </a:cubicBezTo>
                  <a:cubicBezTo>
                    <a:pt x="10528" y="1028"/>
                    <a:pt x="10517" y="1051"/>
                    <a:pt x="10510" y="1076"/>
                  </a:cubicBezTo>
                  <a:cubicBezTo>
                    <a:pt x="10499" y="1106"/>
                    <a:pt x="10498" y="1139"/>
                    <a:pt x="10505" y="1171"/>
                  </a:cubicBezTo>
                  <a:cubicBezTo>
                    <a:pt x="10486" y="1191"/>
                    <a:pt x="10477" y="1219"/>
                    <a:pt x="10467" y="1247"/>
                  </a:cubicBezTo>
                  <a:cubicBezTo>
                    <a:pt x="10453" y="1244"/>
                    <a:pt x="10440" y="1243"/>
                    <a:pt x="10426" y="1243"/>
                  </a:cubicBezTo>
                  <a:cubicBezTo>
                    <a:pt x="10391" y="1243"/>
                    <a:pt x="10356" y="1251"/>
                    <a:pt x="10325" y="1268"/>
                  </a:cubicBezTo>
                  <a:cubicBezTo>
                    <a:pt x="10245" y="1315"/>
                    <a:pt x="10208" y="1410"/>
                    <a:pt x="10234" y="1500"/>
                  </a:cubicBezTo>
                  <a:cubicBezTo>
                    <a:pt x="10231" y="1502"/>
                    <a:pt x="10227" y="1505"/>
                    <a:pt x="10224" y="1509"/>
                  </a:cubicBezTo>
                  <a:cubicBezTo>
                    <a:pt x="10153" y="1573"/>
                    <a:pt x="10143" y="1694"/>
                    <a:pt x="10200" y="1770"/>
                  </a:cubicBezTo>
                  <a:cubicBezTo>
                    <a:pt x="10206" y="1779"/>
                    <a:pt x="10213" y="1787"/>
                    <a:pt x="10221" y="1794"/>
                  </a:cubicBezTo>
                  <a:cubicBezTo>
                    <a:pt x="10250" y="1822"/>
                    <a:pt x="10283" y="1836"/>
                    <a:pt x="10319" y="1853"/>
                  </a:cubicBezTo>
                  <a:cubicBezTo>
                    <a:pt x="10449" y="1918"/>
                    <a:pt x="10585" y="1971"/>
                    <a:pt x="10725" y="2010"/>
                  </a:cubicBezTo>
                  <a:cubicBezTo>
                    <a:pt x="10804" y="2032"/>
                    <a:pt x="10882" y="2050"/>
                    <a:pt x="10962" y="2072"/>
                  </a:cubicBezTo>
                  <a:cubicBezTo>
                    <a:pt x="11048" y="2096"/>
                    <a:pt x="11136" y="2123"/>
                    <a:pt x="11227" y="2135"/>
                  </a:cubicBezTo>
                  <a:cubicBezTo>
                    <a:pt x="11357" y="2154"/>
                    <a:pt x="11488" y="2154"/>
                    <a:pt x="11619" y="2156"/>
                  </a:cubicBezTo>
                  <a:cubicBezTo>
                    <a:pt x="11573" y="2262"/>
                    <a:pt x="11531" y="2371"/>
                    <a:pt x="11479" y="2475"/>
                  </a:cubicBezTo>
                  <a:cubicBezTo>
                    <a:pt x="11412" y="2602"/>
                    <a:pt x="11341" y="2725"/>
                    <a:pt x="11264" y="2846"/>
                  </a:cubicBezTo>
                  <a:cubicBezTo>
                    <a:pt x="11175" y="2976"/>
                    <a:pt x="11079" y="3101"/>
                    <a:pt x="10979" y="3223"/>
                  </a:cubicBezTo>
                  <a:cubicBezTo>
                    <a:pt x="10876" y="3334"/>
                    <a:pt x="10768" y="3437"/>
                    <a:pt x="10655" y="3538"/>
                  </a:cubicBezTo>
                  <a:lnTo>
                    <a:pt x="10657" y="3537"/>
                  </a:lnTo>
                  <a:lnTo>
                    <a:pt x="10657" y="3537"/>
                  </a:lnTo>
                  <a:cubicBezTo>
                    <a:pt x="10578" y="3604"/>
                    <a:pt x="10496" y="3669"/>
                    <a:pt x="10410" y="3729"/>
                  </a:cubicBezTo>
                  <a:lnTo>
                    <a:pt x="10408" y="3731"/>
                  </a:lnTo>
                  <a:lnTo>
                    <a:pt x="10404" y="3733"/>
                  </a:lnTo>
                  <a:cubicBezTo>
                    <a:pt x="10402" y="3735"/>
                    <a:pt x="10400" y="3736"/>
                    <a:pt x="10397" y="3737"/>
                  </a:cubicBezTo>
                  <a:cubicBezTo>
                    <a:pt x="10291" y="3801"/>
                    <a:pt x="10185" y="3858"/>
                    <a:pt x="10075" y="3913"/>
                  </a:cubicBezTo>
                  <a:cubicBezTo>
                    <a:pt x="9929" y="3980"/>
                    <a:pt x="9784" y="4043"/>
                    <a:pt x="9633" y="4098"/>
                  </a:cubicBezTo>
                  <a:cubicBezTo>
                    <a:pt x="9477" y="4157"/>
                    <a:pt x="9321" y="4215"/>
                    <a:pt x="9171" y="4290"/>
                  </a:cubicBezTo>
                  <a:cubicBezTo>
                    <a:pt x="9021" y="4365"/>
                    <a:pt x="8875" y="4441"/>
                    <a:pt x="8725" y="4518"/>
                  </a:cubicBezTo>
                  <a:cubicBezTo>
                    <a:pt x="8579" y="4594"/>
                    <a:pt x="8431" y="4667"/>
                    <a:pt x="8293" y="4752"/>
                  </a:cubicBezTo>
                  <a:cubicBezTo>
                    <a:pt x="8114" y="4863"/>
                    <a:pt x="7936" y="4978"/>
                    <a:pt x="7773" y="5108"/>
                  </a:cubicBezTo>
                  <a:cubicBezTo>
                    <a:pt x="7688" y="5174"/>
                    <a:pt x="7603" y="5241"/>
                    <a:pt x="7523" y="5311"/>
                  </a:cubicBezTo>
                  <a:cubicBezTo>
                    <a:pt x="7448" y="5377"/>
                    <a:pt x="7370" y="5442"/>
                    <a:pt x="7299" y="5513"/>
                  </a:cubicBezTo>
                  <a:cubicBezTo>
                    <a:pt x="7185" y="5628"/>
                    <a:pt x="7071" y="5741"/>
                    <a:pt x="6979" y="5876"/>
                  </a:cubicBezTo>
                  <a:cubicBezTo>
                    <a:pt x="6911" y="5975"/>
                    <a:pt x="6849" y="6078"/>
                    <a:pt x="6789" y="6183"/>
                  </a:cubicBezTo>
                  <a:cubicBezTo>
                    <a:pt x="6688" y="6363"/>
                    <a:pt x="6586" y="6550"/>
                    <a:pt x="6507" y="6744"/>
                  </a:cubicBezTo>
                  <a:cubicBezTo>
                    <a:pt x="6438" y="6918"/>
                    <a:pt x="6372" y="7093"/>
                    <a:pt x="6341" y="7279"/>
                  </a:cubicBezTo>
                  <a:cubicBezTo>
                    <a:pt x="6317" y="7408"/>
                    <a:pt x="6303" y="7537"/>
                    <a:pt x="6297" y="7668"/>
                  </a:cubicBezTo>
                  <a:cubicBezTo>
                    <a:pt x="6290" y="7872"/>
                    <a:pt x="6285" y="8077"/>
                    <a:pt x="6288" y="8281"/>
                  </a:cubicBezTo>
                  <a:cubicBezTo>
                    <a:pt x="6288" y="8498"/>
                    <a:pt x="6299" y="8714"/>
                    <a:pt x="6306" y="8931"/>
                  </a:cubicBezTo>
                  <a:cubicBezTo>
                    <a:pt x="6310" y="9121"/>
                    <a:pt x="6306" y="9312"/>
                    <a:pt x="6295" y="9502"/>
                  </a:cubicBezTo>
                  <a:cubicBezTo>
                    <a:pt x="6295" y="9501"/>
                    <a:pt x="6294" y="9500"/>
                    <a:pt x="6294" y="9499"/>
                  </a:cubicBezTo>
                  <a:cubicBezTo>
                    <a:pt x="6294" y="9502"/>
                    <a:pt x="6294" y="9504"/>
                    <a:pt x="6294" y="9508"/>
                  </a:cubicBezTo>
                  <a:cubicBezTo>
                    <a:pt x="6294" y="9509"/>
                    <a:pt x="6294" y="9510"/>
                    <a:pt x="6294" y="9511"/>
                  </a:cubicBezTo>
                  <a:lnTo>
                    <a:pt x="6293" y="9510"/>
                  </a:lnTo>
                  <a:cubicBezTo>
                    <a:pt x="6284" y="9637"/>
                    <a:pt x="6275" y="9768"/>
                    <a:pt x="6256" y="9896"/>
                  </a:cubicBezTo>
                  <a:cubicBezTo>
                    <a:pt x="6237" y="10023"/>
                    <a:pt x="6215" y="10151"/>
                    <a:pt x="6193" y="10279"/>
                  </a:cubicBezTo>
                  <a:lnTo>
                    <a:pt x="6193" y="10279"/>
                  </a:lnTo>
                  <a:cubicBezTo>
                    <a:pt x="6193" y="10276"/>
                    <a:pt x="6193" y="10274"/>
                    <a:pt x="6194" y="10271"/>
                  </a:cubicBezTo>
                  <a:lnTo>
                    <a:pt x="6194" y="10271"/>
                  </a:lnTo>
                  <a:cubicBezTo>
                    <a:pt x="6159" y="10443"/>
                    <a:pt x="6119" y="10614"/>
                    <a:pt x="6071" y="10784"/>
                  </a:cubicBezTo>
                  <a:cubicBezTo>
                    <a:pt x="6021" y="10956"/>
                    <a:pt x="5968" y="11127"/>
                    <a:pt x="5912" y="11297"/>
                  </a:cubicBezTo>
                  <a:cubicBezTo>
                    <a:pt x="5913" y="11296"/>
                    <a:pt x="5914" y="11294"/>
                    <a:pt x="5915" y="11293"/>
                  </a:cubicBezTo>
                  <a:lnTo>
                    <a:pt x="5915" y="11293"/>
                  </a:lnTo>
                  <a:cubicBezTo>
                    <a:pt x="5817" y="11578"/>
                    <a:pt x="5720" y="11868"/>
                    <a:pt x="5585" y="12138"/>
                  </a:cubicBezTo>
                  <a:cubicBezTo>
                    <a:pt x="5546" y="12210"/>
                    <a:pt x="5503" y="12283"/>
                    <a:pt x="5458" y="12353"/>
                  </a:cubicBezTo>
                  <a:cubicBezTo>
                    <a:pt x="5392" y="12451"/>
                    <a:pt x="5322" y="12545"/>
                    <a:pt x="5245" y="12634"/>
                  </a:cubicBezTo>
                  <a:cubicBezTo>
                    <a:pt x="5245" y="12633"/>
                    <a:pt x="5245" y="12633"/>
                    <a:pt x="5245" y="12632"/>
                  </a:cubicBezTo>
                  <a:cubicBezTo>
                    <a:pt x="5162" y="12724"/>
                    <a:pt x="5075" y="12810"/>
                    <a:pt x="4982" y="12890"/>
                  </a:cubicBezTo>
                  <a:lnTo>
                    <a:pt x="4987" y="12887"/>
                  </a:lnTo>
                  <a:lnTo>
                    <a:pt x="4987" y="12887"/>
                  </a:lnTo>
                  <a:cubicBezTo>
                    <a:pt x="4984" y="12891"/>
                    <a:pt x="4980" y="12895"/>
                    <a:pt x="4975" y="12898"/>
                  </a:cubicBezTo>
                  <a:lnTo>
                    <a:pt x="4970" y="12902"/>
                  </a:lnTo>
                  <a:cubicBezTo>
                    <a:pt x="4874" y="12982"/>
                    <a:pt x="4775" y="13056"/>
                    <a:pt x="4670" y="13128"/>
                  </a:cubicBezTo>
                  <a:cubicBezTo>
                    <a:pt x="4495" y="13242"/>
                    <a:pt x="4311" y="13340"/>
                    <a:pt x="4127" y="13437"/>
                  </a:cubicBezTo>
                  <a:cubicBezTo>
                    <a:pt x="3789" y="13596"/>
                    <a:pt x="3443" y="13733"/>
                    <a:pt x="3101" y="13879"/>
                  </a:cubicBezTo>
                  <a:cubicBezTo>
                    <a:pt x="2905" y="13963"/>
                    <a:pt x="2704" y="14041"/>
                    <a:pt x="2510" y="14131"/>
                  </a:cubicBezTo>
                  <a:cubicBezTo>
                    <a:pt x="2407" y="14180"/>
                    <a:pt x="2303" y="14227"/>
                    <a:pt x="2200" y="14277"/>
                  </a:cubicBezTo>
                  <a:cubicBezTo>
                    <a:pt x="2116" y="14318"/>
                    <a:pt x="2030" y="14359"/>
                    <a:pt x="1949" y="14408"/>
                  </a:cubicBezTo>
                  <a:cubicBezTo>
                    <a:pt x="1768" y="14515"/>
                    <a:pt x="1591" y="14631"/>
                    <a:pt x="1432" y="14771"/>
                  </a:cubicBezTo>
                  <a:cubicBezTo>
                    <a:pt x="1344" y="14849"/>
                    <a:pt x="1258" y="14924"/>
                    <a:pt x="1173" y="15004"/>
                  </a:cubicBezTo>
                  <a:cubicBezTo>
                    <a:pt x="1093" y="15082"/>
                    <a:pt x="1017" y="15159"/>
                    <a:pt x="940" y="15240"/>
                  </a:cubicBezTo>
                  <a:cubicBezTo>
                    <a:pt x="681" y="15508"/>
                    <a:pt x="473" y="15822"/>
                    <a:pt x="345" y="16172"/>
                  </a:cubicBezTo>
                  <a:cubicBezTo>
                    <a:pt x="298" y="16298"/>
                    <a:pt x="267" y="16432"/>
                    <a:pt x="238" y="16564"/>
                  </a:cubicBezTo>
                  <a:cubicBezTo>
                    <a:pt x="217" y="16660"/>
                    <a:pt x="197" y="16757"/>
                    <a:pt x="176" y="16855"/>
                  </a:cubicBezTo>
                  <a:cubicBezTo>
                    <a:pt x="171" y="16878"/>
                    <a:pt x="166" y="16902"/>
                    <a:pt x="163" y="16926"/>
                  </a:cubicBezTo>
                  <a:lnTo>
                    <a:pt x="163" y="16921"/>
                  </a:lnTo>
                  <a:lnTo>
                    <a:pt x="161" y="16933"/>
                  </a:lnTo>
                  <a:cubicBezTo>
                    <a:pt x="161" y="16938"/>
                    <a:pt x="160" y="16943"/>
                    <a:pt x="158" y="16948"/>
                  </a:cubicBezTo>
                  <a:cubicBezTo>
                    <a:pt x="158" y="16946"/>
                    <a:pt x="159" y="16943"/>
                    <a:pt x="159" y="16941"/>
                  </a:cubicBezTo>
                  <a:lnTo>
                    <a:pt x="159" y="16941"/>
                  </a:lnTo>
                  <a:cubicBezTo>
                    <a:pt x="112" y="17182"/>
                    <a:pt x="85" y="17426"/>
                    <a:pt x="44" y="17667"/>
                  </a:cubicBezTo>
                  <a:cubicBezTo>
                    <a:pt x="33" y="17735"/>
                    <a:pt x="21" y="17801"/>
                    <a:pt x="10" y="17868"/>
                  </a:cubicBezTo>
                  <a:cubicBezTo>
                    <a:pt x="7" y="17886"/>
                    <a:pt x="2" y="17903"/>
                    <a:pt x="0" y="17921"/>
                  </a:cubicBezTo>
                  <a:cubicBezTo>
                    <a:pt x="30" y="17856"/>
                    <a:pt x="57" y="17789"/>
                    <a:pt x="84" y="17723"/>
                  </a:cubicBezTo>
                  <a:cubicBezTo>
                    <a:pt x="130" y="17609"/>
                    <a:pt x="170" y="17494"/>
                    <a:pt x="209" y="17379"/>
                  </a:cubicBezTo>
                  <a:cubicBezTo>
                    <a:pt x="258" y="17237"/>
                    <a:pt x="318" y="17099"/>
                    <a:pt x="375" y="16961"/>
                  </a:cubicBezTo>
                  <a:cubicBezTo>
                    <a:pt x="484" y="16706"/>
                    <a:pt x="613" y="16460"/>
                    <a:pt x="762" y="16227"/>
                  </a:cubicBezTo>
                  <a:cubicBezTo>
                    <a:pt x="778" y="16185"/>
                    <a:pt x="797" y="16142"/>
                    <a:pt x="818" y="16100"/>
                  </a:cubicBezTo>
                  <a:cubicBezTo>
                    <a:pt x="861" y="16020"/>
                    <a:pt x="905" y="15942"/>
                    <a:pt x="955" y="15866"/>
                  </a:cubicBezTo>
                  <a:cubicBezTo>
                    <a:pt x="1035" y="15752"/>
                    <a:pt x="1126" y="15646"/>
                    <a:pt x="1217" y="15541"/>
                  </a:cubicBezTo>
                  <a:cubicBezTo>
                    <a:pt x="1305" y="15450"/>
                    <a:pt x="1396" y="15357"/>
                    <a:pt x="1488" y="15268"/>
                  </a:cubicBezTo>
                  <a:cubicBezTo>
                    <a:pt x="1569" y="15191"/>
                    <a:pt x="1655" y="15117"/>
                    <a:pt x="1737" y="15043"/>
                  </a:cubicBezTo>
                  <a:lnTo>
                    <a:pt x="1737" y="15043"/>
                  </a:lnTo>
                  <a:cubicBezTo>
                    <a:pt x="1732" y="15050"/>
                    <a:pt x="1725" y="15055"/>
                    <a:pt x="1719" y="15061"/>
                  </a:cubicBezTo>
                  <a:cubicBezTo>
                    <a:pt x="1772" y="15019"/>
                    <a:pt x="1826" y="14971"/>
                    <a:pt x="1882" y="14933"/>
                  </a:cubicBezTo>
                  <a:cubicBezTo>
                    <a:pt x="1927" y="14901"/>
                    <a:pt x="1972" y="14872"/>
                    <a:pt x="2016" y="14843"/>
                  </a:cubicBezTo>
                  <a:cubicBezTo>
                    <a:pt x="2117" y="14782"/>
                    <a:pt x="2218" y="14725"/>
                    <a:pt x="2321" y="14671"/>
                  </a:cubicBezTo>
                  <a:cubicBezTo>
                    <a:pt x="2771" y="14452"/>
                    <a:pt x="3235" y="14263"/>
                    <a:pt x="3695" y="14069"/>
                  </a:cubicBezTo>
                  <a:cubicBezTo>
                    <a:pt x="3920" y="13974"/>
                    <a:pt x="4147" y="13881"/>
                    <a:pt x="4364" y="13769"/>
                  </a:cubicBezTo>
                  <a:cubicBezTo>
                    <a:pt x="4740" y="13577"/>
                    <a:pt x="5101" y="13357"/>
                    <a:pt x="5403" y="13056"/>
                  </a:cubicBezTo>
                  <a:cubicBezTo>
                    <a:pt x="5584" y="12877"/>
                    <a:pt x="5747" y="12676"/>
                    <a:pt x="5874" y="12454"/>
                  </a:cubicBezTo>
                  <a:cubicBezTo>
                    <a:pt x="5972" y="12286"/>
                    <a:pt x="6047" y="12109"/>
                    <a:pt x="6117" y="11929"/>
                  </a:cubicBezTo>
                  <a:cubicBezTo>
                    <a:pt x="6191" y="11735"/>
                    <a:pt x="6260" y="11540"/>
                    <a:pt x="6325" y="11345"/>
                  </a:cubicBezTo>
                  <a:cubicBezTo>
                    <a:pt x="6457" y="10941"/>
                    <a:pt x="6572" y="10533"/>
                    <a:pt x="6634" y="10111"/>
                  </a:cubicBezTo>
                  <a:cubicBezTo>
                    <a:pt x="6695" y="9698"/>
                    <a:pt x="6721" y="9280"/>
                    <a:pt x="6709" y="8861"/>
                  </a:cubicBezTo>
                  <a:cubicBezTo>
                    <a:pt x="6703" y="8648"/>
                    <a:pt x="6693" y="8434"/>
                    <a:pt x="6692" y="8222"/>
                  </a:cubicBezTo>
                  <a:cubicBezTo>
                    <a:pt x="6692" y="8028"/>
                    <a:pt x="6697" y="7835"/>
                    <a:pt x="6705" y="7642"/>
                  </a:cubicBezTo>
                  <a:cubicBezTo>
                    <a:pt x="6713" y="7544"/>
                    <a:pt x="6724" y="7448"/>
                    <a:pt x="6740" y="7349"/>
                  </a:cubicBezTo>
                  <a:cubicBezTo>
                    <a:pt x="6757" y="7264"/>
                    <a:pt x="6781" y="7181"/>
                    <a:pt x="6806" y="7097"/>
                  </a:cubicBezTo>
                  <a:cubicBezTo>
                    <a:pt x="6856" y="6963"/>
                    <a:pt x="6912" y="6831"/>
                    <a:pt x="6974" y="6702"/>
                  </a:cubicBezTo>
                  <a:cubicBezTo>
                    <a:pt x="7070" y="6515"/>
                    <a:pt x="7169" y="6333"/>
                    <a:pt x="7280" y="6154"/>
                  </a:cubicBezTo>
                  <a:cubicBezTo>
                    <a:pt x="7330" y="6085"/>
                    <a:pt x="7381" y="6019"/>
                    <a:pt x="7435" y="5955"/>
                  </a:cubicBezTo>
                  <a:cubicBezTo>
                    <a:pt x="7555" y="5826"/>
                    <a:pt x="7685" y="5709"/>
                    <a:pt x="7817" y="5593"/>
                  </a:cubicBezTo>
                  <a:lnTo>
                    <a:pt x="7817" y="5593"/>
                  </a:lnTo>
                  <a:cubicBezTo>
                    <a:pt x="7811" y="5599"/>
                    <a:pt x="7804" y="5604"/>
                    <a:pt x="7799" y="5611"/>
                  </a:cubicBezTo>
                  <a:cubicBezTo>
                    <a:pt x="7954" y="5481"/>
                    <a:pt x="8115" y="5357"/>
                    <a:pt x="8281" y="5241"/>
                  </a:cubicBezTo>
                  <a:cubicBezTo>
                    <a:pt x="8621" y="5018"/>
                    <a:pt x="8988" y="4834"/>
                    <a:pt x="9353" y="4653"/>
                  </a:cubicBezTo>
                  <a:cubicBezTo>
                    <a:pt x="9502" y="4587"/>
                    <a:pt x="9648" y="4527"/>
                    <a:pt x="9801" y="4468"/>
                  </a:cubicBezTo>
                  <a:cubicBezTo>
                    <a:pt x="9958" y="4412"/>
                    <a:pt x="10111" y="4347"/>
                    <a:pt x="10261" y="4274"/>
                  </a:cubicBezTo>
                  <a:cubicBezTo>
                    <a:pt x="10407" y="4202"/>
                    <a:pt x="10549" y="4122"/>
                    <a:pt x="10684" y="4032"/>
                  </a:cubicBezTo>
                  <a:cubicBezTo>
                    <a:pt x="10823" y="3938"/>
                    <a:pt x="10947" y="3825"/>
                    <a:pt x="11069" y="3712"/>
                  </a:cubicBezTo>
                  <a:cubicBezTo>
                    <a:pt x="11527" y="3286"/>
                    <a:pt x="11844" y="2725"/>
                    <a:pt x="12068" y="2145"/>
                  </a:cubicBezTo>
                  <a:cubicBezTo>
                    <a:pt x="12159" y="2135"/>
                    <a:pt x="12250" y="2120"/>
                    <a:pt x="12340" y="2103"/>
                  </a:cubicBezTo>
                  <a:cubicBezTo>
                    <a:pt x="12532" y="2068"/>
                    <a:pt x="12721" y="2031"/>
                    <a:pt x="12908" y="1975"/>
                  </a:cubicBezTo>
                  <a:cubicBezTo>
                    <a:pt x="12993" y="1950"/>
                    <a:pt x="13077" y="1917"/>
                    <a:pt x="13158" y="1880"/>
                  </a:cubicBezTo>
                  <a:cubicBezTo>
                    <a:pt x="13238" y="1841"/>
                    <a:pt x="13321" y="1806"/>
                    <a:pt x="13396" y="1759"/>
                  </a:cubicBezTo>
                  <a:cubicBezTo>
                    <a:pt x="13482" y="1707"/>
                    <a:pt x="13565" y="1650"/>
                    <a:pt x="13643" y="1588"/>
                  </a:cubicBezTo>
                  <a:cubicBezTo>
                    <a:pt x="13664" y="1570"/>
                    <a:pt x="13684" y="1553"/>
                    <a:pt x="13704" y="1536"/>
                  </a:cubicBezTo>
                  <a:cubicBezTo>
                    <a:pt x="13750" y="1501"/>
                    <a:pt x="13797" y="1466"/>
                    <a:pt x="13842" y="1430"/>
                  </a:cubicBezTo>
                  <a:cubicBezTo>
                    <a:pt x="13892" y="1392"/>
                    <a:pt x="13938" y="1350"/>
                    <a:pt x="13982" y="1304"/>
                  </a:cubicBezTo>
                  <a:cubicBezTo>
                    <a:pt x="14047" y="1228"/>
                    <a:pt x="14034" y="1106"/>
                    <a:pt x="13967" y="1037"/>
                  </a:cubicBezTo>
                  <a:cubicBezTo>
                    <a:pt x="13935" y="1006"/>
                    <a:pt x="13896" y="986"/>
                    <a:pt x="13853" y="980"/>
                  </a:cubicBezTo>
                  <a:cubicBezTo>
                    <a:pt x="13891" y="933"/>
                    <a:pt x="13922" y="884"/>
                    <a:pt x="13947" y="830"/>
                  </a:cubicBezTo>
                  <a:cubicBezTo>
                    <a:pt x="13973" y="771"/>
                    <a:pt x="14007" y="698"/>
                    <a:pt x="14006" y="632"/>
                  </a:cubicBezTo>
                  <a:cubicBezTo>
                    <a:pt x="14006" y="575"/>
                    <a:pt x="13985" y="520"/>
                    <a:pt x="13947" y="478"/>
                  </a:cubicBezTo>
                  <a:cubicBezTo>
                    <a:pt x="13975" y="445"/>
                    <a:pt x="13997" y="405"/>
                    <a:pt x="14010" y="363"/>
                  </a:cubicBezTo>
                  <a:cubicBezTo>
                    <a:pt x="14030" y="305"/>
                    <a:pt x="14024" y="242"/>
                    <a:pt x="13994" y="188"/>
                  </a:cubicBezTo>
                  <a:cubicBezTo>
                    <a:pt x="13974" y="152"/>
                    <a:pt x="13947" y="122"/>
                    <a:pt x="13912" y="100"/>
                  </a:cubicBezTo>
                  <a:cubicBezTo>
                    <a:pt x="13909" y="93"/>
                    <a:pt x="13903" y="86"/>
                    <a:pt x="13899" y="80"/>
                  </a:cubicBezTo>
                  <a:cubicBezTo>
                    <a:pt x="13859" y="28"/>
                    <a:pt x="13799" y="1"/>
                    <a:pt x="13737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 rot="-4266073">
              <a:off x="2296981" y="612487"/>
              <a:ext cx="121701" cy="306128"/>
            </a:xfrm>
            <a:custGeom>
              <a:rect b="b" l="l" r="r" t="t"/>
              <a:pathLst>
                <a:path extrusionOk="0" h="12245" w="4868">
                  <a:moveTo>
                    <a:pt x="2262" y="0"/>
                  </a:moveTo>
                  <a:cubicBezTo>
                    <a:pt x="2181" y="0"/>
                    <a:pt x="2101" y="54"/>
                    <a:pt x="2072" y="130"/>
                  </a:cubicBezTo>
                  <a:cubicBezTo>
                    <a:pt x="2066" y="146"/>
                    <a:pt x="2060" y="163"/>
                    <a:pt x="2058" y="180"/>
                  </a:cubicBezTo>
                  <a:cubicBezTo>
                    <a:pt x="2109" y="294"/>
                    <a:pt x="2023" y="418"/>
                    <a:pt x="1904" y="418"/>
                  </a:cubicBezTo>
                  <a:cubicBezTo>
                    <a:pt x="1896" y="418"/>
                    <a:pt x="1888" y="418"/>
                    <a:pt x="1880" y="416"/>
                  </a:cubicBezTo>
                  <a:cubicBezTo>
                    <a:pt x="1809" y="450"/>
                    <a:pt x="1764" y="520"/>
                    <a:pt x="1762" y="598"/>
                  </a:cubicBezTo>
                  <a:cubicBezTo>
                    <a:pt x="1735" y="605"/>
                    <a:pt x="1711" y="618"/>
                    <a:pt x="1690" y="635"/>
                  </a:cubicBezTo>
                  <a:cubicBezTo>
                    <a:pt x="1631" y="685"/>
                    <a:pt x="1603" y="763"/>
                    <a:pt x="1619" y="838"/>
                  </a:cubicBezTo>
                  <a:cubicBezTo>
                    <a:pt x="1543" y="869"/>
                    <a:pt x="1485" y="952"/>
                    <a:pt x="1492" y="1034"/>
                  </a:cubicBezTo>
                  <a:cubicBezTo>
                    <a:pt x="1496" y="1080"/>
                    <a:pt x="1512" y="1123"/>
                    <a:pt x="1541" y="1159"/>
                  </a:cubicBezTo>
                  <a:cubicBezTo>
                    <a:pt x="1568" y="1193"/>
                    <a:pt x="1599" y="1224"/>
                    <a:pt x="1633" y="1252"/>
                  </a:cubicBezTo>
                  <a:cubicBezTo>
                    <a:pt x="1693" y="1303"/>
                    <a:pt x="1756" y="1351"/>
                    <a:pt x="1822" y="1396"/>
                  </a:cubicBezTo>
                  <a:cubicBezTo>
                    <a:pt x="1951" y="1490"/>
                    <a:pt x="2089" y="1572"/>
                    <a:pt x="2234" y="1638"/>
                  </a:cubicBezTo>
                  <a:cubicBezTo>
                    <a:pt x="2408" y="1715"/>
                    <a:pt x="2587" y="1780"/>
                    <a:pt x="2770" y="1831"/>
                  </a:cubicBezTo>
                  <a:cubicBezTo>
                    <a:pt x="2743" y="1955"/>
                    <a:pt x="2717" y="2078"/>
                    <a:pt x="2708" y="2205"/>
                  </a:cubicBezTo>
                  <a:cubicBezTo>
                    <a:pt x="2697" y="2363"/>
                    <a:pt x="2698" y="2523"/>
                    <a:pt x="2713" y="2680"/>
                  </a:cubicBezTo>
                  <a:cubicBezTo>
                    <a:pt x="2727" y="2859"/>
                    <a:pt x="2757" y="3036"/>
                    <a:pt x="2783" y="3212"/>
                  </a:cubicBezTo>
                  <a:cubicBezTo>
                    <a:pt x="2812" y="3392"/>
                    <a:pt x="2840" y="3571"/>
                    <a:pt x="2869" y="3750"/>
                  </a:cubicBezTo>
                  <a:cubicBezTo>
                    <a:pt x="2890" y="3890"/>
                    <a:pt x="2905" y="4033"/>
                    <a:pt x="2912" y="4174"/>
                  </a:cubicBezTo>
                  <a:cubicBezTo>
                    <a:pt x="2910" y="4381"/>
                    <a:pt x="2899" y="4588"/>
                    <a:pt x="2876" y="4794"/>
                  </a:cubicBezTo>
                  <a:cubicBezTo>
                    <a:pt x="2861" y="4890"/>
                    <a:pt x="2842" y="4984"/>
                    <a:pt x="2823" y="5079"/>
                  </a:cubicBezTo>
                  <a:cubicBezTo>
                    <a:pt x="2793" y="5178"/>
                    <a:pt x="2762" y="5276"/>
                    <a:pt x="2725" y="5374"/>
                  </a:cubicBezTo>
                  <a:cubicBezTo>
                    <a:pt x="2690" y="5454"/>
                    <a:pt x="2656" y="5534"/>
                    <a:pt x="2619" y="5612"/>
                  </a:cubicBezTo>
                  <a:cubicBezTo>
                    <a:pt x="2579" y="5696"/>
                    <a:pt x="2536" y="5776"/>
                    <a:pt x="2491" y="5856"/>
                  </a:cubicBezTo>
                  <a:cubicBezTo>
                    <a:pt x="2405" y="5999"/>
                    <a:pt x="2318" y="6135"/>
                    <a:pt x="2223" y="6271"/>
                  </a:cubicBezTo>
                  <a:cubicBezTo>
                    <a:pt x="2166" y="6344"/>
                    <a:pt x="2109" y="6414"/>
                    <a:pt x="2048" y="6483"/>
                  </a:cubicBezTo>
                  <a:cubicBezTo>
                    <a:pt x="1867" y="6669"/>
                    <a:pt x="1681" y="6852"/>
                    <a:pt x="1489" y="7029"/>
                  </a:cubicBezTo>
                  <a:cubicBezTo>
                    <a:pt x="1391" y="7120"/>
                    <a:pt x="1291" y="7210"/>
                    <a:pt x="1191" y="7300"/>
                  </a:cubicBezTo>
                  <a:cubicBezTo>
                    <a:pt x="1092" y="7390"/>
                    <a:pt x="994" y="7478"/>
                    <a:pt x="904" y="7572"/>
                  </a:cubicBezTo>
                  <a:cubicBezTo>
                    <a:pt x="801" y="7682"/>
                    <a:pt x="696" y="7790"/>
                    <a:pt x="607" y="7912"/>
                  </a:cubicBezTo>
                  <a:cubicBezTo>
                    <a:pt x="529" y="8014"/>
                    <a:pt x="460" y="8123"/>
                    <a:pt x="399" y="8237"/>
                  </a:cubicBezTo>
                  <a:cubicBezTo>
                    <a:pt x="304" y="8423"/>
                    <a:pt x="210" y="8612"/>
                    <a:pt x="145" y="8812"/>
                  </a:cubicBezTo>
                  <a:cubicBezTo>
                    <a:pt x="62" y="9075"/>
                    <a:pt x="1" y="9349"/>
                    <a:pt x="1" y="9625"/>
                  </a:cubicBezTo>
                  <a:cubicBezTo>
                    <a:pt x="3" y="9840"/>
                    <a:pt x="20" y="10053"/>
                    <a:pt x="50" y="10265"/>
                  </a:cubicBezTo>
                  <a:cubicBezTo>
                    <a:pt x="107" y="10678"/>
                    <a:pt x="185" y="11088"/>
                    <a:pt x="285" y="11493"/>
                  </a:cubicBezTo>
                  <a:lnTo>
                    <a:pt x="289" y="11513"/>
                  </a:lnTo>
                  <a:cubicBezTo>
                    <a:pt x="337" y="11637"/>
                    <a:pt x="385" y="11762"/>
                    <a:pt x="433" y="11886"/>
                  </a:cubicBezTo>
                  <a:lnTo>
                    <a:pt x="433" y="11886"/>
                  </a:lnTo>
                  <a:cubicBezTo>
                    <a:pt x="432" y="11883"/>
                    <a:pt x="430" y="11880"/>
                    <a:pt x="428" y="11876"/>
                  </a:cubicBezTo>
                  <a:lnTo>
                    <a:pt x="428" y="11876"/>
                  </a:lnTo>
                  <a:cubicBezTo>
                    <a:pt x="431" y="11885"/>
                    <a:pt x="436" y="11893"/>
                    <a:pt x="439" y="11903"/>
                  </a:cubicBezTo>
                  <a:lnTo>
                    <a:pt x="439" y="11901"/>
                  </a:lnTo>
                  <a:cubicBezTo>
                    <a:pt x="438" y="11898"/>
                    <a:pt x="437" y="11896"/>
                    <a:pt x="436" y="11893"/>
                  </a:cubicBezTo>
                  <a:lnTo>
                    <a:pt x="436" y="11893"/>
                  </a:lnTo>
                  <a:cubicBezTo>
                    <a:pt x="437" y="11895"/>
                    <a:pt x="438" y="11898"/>
                    <a:pt x="439" y="11901"/>
                  </a:cubicBezTo>
                  <a:cubicBezTo>
                    <a:pt x="484" y="12017"/>
                    <a:pt x="528" y="12131"/>
                    <a:pt x="572" y="12245"/>
                  </a:cubicBezTo>
                  <a:cubicBezTo>
                    <a:pt x="561" y="12113"/>
                    <a:pt x="553" y="11981"/>
                    <a:pt x="539" y="11849"/>
                  </a:cubicBezTo>
                  <a:cubicBezTo>
                    <a:pt x="525" y="11701"/>
                    <a:pt x="521" y="11553"/>
                    <a:pt x="509" y="11406"/>
                  </a:cubicBezTo>
                  <a:cubicBezTo>
                    <a:pt x="489" y="11200"/>
                    <a:pt x="462" y="10991"/>
                    <a:pt x="460" y="10782"/>
                  </a:cubicBezTo>
                  <a:cubicBezTo>
                    <a:pt x="458" y="10628"/>
                    <a:pt x="463" y="10474"/>
                    <a:pt x="468" y="10320"/>
                  </a:cubicBezTo>
                  <a:cubicBezTo>
                    <a:pt x="458" y="10246"/>
                    <a:pt x="447" y="10171"/>
                    <a:pt x="439" y="10096"/>
                  </a:cubicBezTo>
                  <a:cubicBezTo>
                    <a:pt x="422" y="9962"/>
                    <a:pt x="413" y="9830"/>
                    <a:pt x="407" y="9698"/>
                  </a:cubicBezTo>
                  <a:cubicBezTo>
                    <a:pt x="407" y="9603"/>
                    <a:pt x="413" y="9509"/>
                    <a:pt x="422" y="9416"/>
                  </a:cubicBezTo>
                  <a:cubicBezTo>
                    <a:pt x="431" y="9344"/>
                    <a:pt x="445" y="9272"/>
                    <a:pt x="459" y="9201"/>
                  </a:cubicBezTo>
                  <a:cubicBezTo>
                    <a:pt x="478" y="9123"/>
                    <a:pt x="499" y="9046"/>
                    <a:pt x="522" y="8971"/>
                  </a:cubicBezTo>
                  <a:cubicBezTo>
                    <a:pt x="545" y="8894"/>
                    <a:pt x="575" y="8819"/>
                    <a:pt x="606" y="8744"/>
                  </a:cubicBezTo>
                  <a:cubicBezTo>
                    <a:pt x="629" y="8687"/>
                    <a:pt x="654" y="8630"/>
                    <a:pt x="682" y="8574"/>
                  </a:cubicBezTo>
                  <a:cubicBezTo>
                    <a:pt x="711" y="8520"/>
                    <a:pt x="739" y="8465"/>
                    <a:pt x="767" y="8411"/>
                  </a:cubicBezTo>
                  <a:cubicBezTo>
                    <a:pt x="823" y="8318"/>
                    <a:pt x="880" y="8226"/>
                    <a:pt x="944" y="8139"/>
                  </a:cubicBezTo>
                  <a:cubicBezTo>
                    <a:pt x="1026" y="8039"/>
                    <a:pt x="1113" y="7945"/>
                    <a:pt x="1201" y="7850"/>
                  </a:cubicBezTo>
                  <a:cubicBezTo>
                    <a:pt x="1251" y="7803"/>
                    <a:pt x="1297" y="7754"/>
                    <a:pt x="1348" y="7709"/>
                  </a:cubicBezTo>
                  <a:cubicBezTo>
                    <a:pt x="1661" y="7422"/>
                    <a:pt x="1976" y="7137"/>
                    <a:pt x="2274" y="6834"/>
                  </a:cubicBezTo>
                  <a:cubicBezTo>
                    <a:pt x="2579" y="6522"/>
                    <a:pt x="2813" y="6146"/>
                    <a:pt x="3001" y="5756"/>
                  </a:cubicBezTo>
                  <a:cubicBezTo>
                    <a:pt x="3088" y="5571"/>
                    <a:pt x="3158" y="5380"/>
                    <a:pt x="3214" y="5185"/>
                  </a:cubicBezTo>
                  <a:cubicBezTo>
                    <a:pt x="3271" y="4986"/>
                    <a:pt x="3290" y="4774"/>
                    <a:pt x="3305" y="4569"/>
                  </a:cubicBezTo>
                  <a:cubicBezTo>
                    <a:pt x="3320" y="4370"/>
                    <a:pt x="3326" y="4167"/>
                    <a:pt x="3306" y="3965"/>
                  </a:cubicBezTo>
                  <a:cubicBezTo>
                    <a:pt x="3285" y="3758"/>
                    <a:pt x="3248" y="3552"/>
                    <a:pt x="3214" y="3345"/>
                  </a:cubicBezTo>
                  <a:lnTo>
                    <a:pt x="3214" y="3351"/>
                  </a:lnTo>
                  <a:cubicBezTo>
                    <a:pt x="3214" y="3345"/>
                    <a:pt x="3212" y="3338"/>
                    <a:pt x="3212" y="3333"/>
                  </a:cubicBezTo>
                  <a:cubicBezTo>
                    <a:pt x="3212" y="3330"/>
                    <a:pt x="3210" y="3327"/>
                    <a:pt x="3210" y="3324"/>
                  </a:cubicBezTo>
                  <a:lnTo>
                    <a:pt x="3210" y="3324"/>
                  </a:lnTo>
                  <a:lnTo>
                    <a:pt x="3211" y="3325"/>
                  </a:lnTo>
                  <a:cubicBezTo>
                    <a:pt x="3168" y="3039"/>
                    <a:pt x="3117" y="2749"/>
                    <a:pt x="3106" y="2458"/>
                  </a:cubicBezTo>
                  <a:cubicBezTo>
                    <a:pt x="3106" y="2367"/>
                    <a:pt x="3110" y="2275"/>
                    <a:pt x="3118" y="2183"/>
                  </a:cubicBezTo>
                  <a:cubicBezTo>
                    <a:pt x="3129" y="2095"/>
                    <a:pt x="3146" y="2012"/>
                    <a:pt x="3165" y="1926"/>
                  </a:cubicBezTo>
                  <a:cubicBezTo>
                    <a:pt x="3294" y="1949"/>
                    <a:pt x="3425" y="1968"/>
                    <a:pt x="3557" y="1983"/>
                  </a:cubicBezTo>
                  <a:cubicBezTo>
                    <a:pt x="3722" y="2002"/>
                    <a:pt x="3888" y="2033"/>
                    <a:pt x="4055" y="2033"/>
                  </a:cubicBezTo>
                  <a:cubicBezTo>
                    <a:pt x="4072" y="2033"/>
                    <a:pt x="4089" y="2033"/>
                    <a:pt x="4106" y="2032"/>
                  </a:cubicBezTo>
                  <a:cubicBezTo>
                    <a:pt x="4125" y="2031"/>
                    <a:pt x="4145" y="2031"/>
                    <a:pt x="4165" y="2031"/>
                  </a:cubicBezTo>
                  <a:cubicBezTo>
                    <a:pt x="4207" y="2031"/>
                    <a:pt x="4250" y="2032"/>
                    <a:pt x="4292" y="2032"/>
                  </a:cubicBezTo>
                  <a:cubicBezTo>
                    <a:pt x="4300" y="2032"/>
                    <a:pt x="4309" y="2032"/>
                    <a:pt x="4317" y="2032"/>
                  </a:cubicBezTo>
                  <a:cubicBezTo>
                    <a:pt x="4428" y="2027"/>
                    <a:pt x="4515" y="1933"/>
                    <a:pt x="4512" y="1822"/>
                  </a:cubicBezTo>
                  <a:cubicBezTo>
                    <a:pt x="4511" y="1811"/>
                    <a:pt x="4510" y="1800"/>
                    <a:pt x="4508" y="1790"/>
                  </a:cubicBezTo>
                  <a:cubicBezTo>
                    <a:pt x="4511" y="1787"/>
                    <a:pt x="4514" y="1785"/>
                    <a:pt x="4517" y="1782"/>
                  </a:cubicBezTo>
                  <a:cubicBezTo>
                    <a:pt x="4600" y="1714"/>
                    <a:pt x="4656" y="1615"/>
                    <a:pt x="4625" y="1505"/>
                  </a:cubicBezTo>
                  <a:cubicBezTo>
                    <a:pt x="4619" y="1484"/>
                    <a:pt x="4609" y="1463"/>
                    <a:pt x="4595" y="1445"/>
                  </a:cubicBezTo>
                  <a:cubicBezTo>
                    <a:pt x="4598" y="1435"/>
                    <a:pt x="4600" y="1425"/>
                    <a:pt x="4601" y="1414"/>
                  </a:cubicBezTo>
                  <a:cubicBezTo>
                    <a:pt x="4601" y="1413"/>
                    <a:pt x="4601" y="1411"/>
                    <a:pt x="4601" y="1410"/>
                  </a:cubicBezTo>
                  <a:cubicBezTo>
                    <a:pt x="4617" y="1377"/>
                    <a:pt x="4629" y="1342"/>
                    <a:pt x="4637" y="1307"/>
                  </a:cubicBezTo>
                  <a:cubicBezTo>
                    <a:pt x="4641" y="1286"/>
                    <a:pt x="4646" y="1267"/>
                    <a:pt x="4651" y="1247"/>
                  </a:cubicBezTo>
                  <a:cubicBezTo>
                    <a:pt x="4702" y="1227"/>
                    <a:pt x="4753" y="1205"/>
                    <a:pt x="4789" y="1164"/>
                  </a:cubicBezTo>
                  <a:cubicBezTo>
                    <a:pt x="4854" y="1092"/>
                    <a:pt x="4868" y="973"/>
                    <a:pt x="4799" y="898"/>
                  </a:cubicBezTo>
                  <a:cubicBezTo>
                    <a:pt x="4794" y="892"/>
                    <a:pt x="4788" y="885"/>
                    <a:pt x="4782" y="879"/>
                  </a:cubicBezTo>
                  <a:cubicBezTo>
                    <a:pt x="4811" y="841"/>
                    <a:pt x="4839" y="803"/>
                    <a:pt x="4849" y="753"/>
                  </a:cubicBezTo>
                  <a:cubicBezTo>
                    <a:pt x="4862" y="701"/>
                    <a:pt x="4853" y="646"/>
                    <a:pt x="4825" y="599"/>
                  </a:cubicBezTo>
                  <a:cubicBezTo>
                    <a:pt x="4797" y="554"/>
                    <a:pt x="4755" y="518"/>
                    <a:pt x="4704" y="500"/>
                  </a:cubicBezTo>
                  <a:cubicBezTo>
                    <a:pt x="4668" y="485"/>
                    <a:pt x="4633" y="479"/>
                    <a:pt x="4598" y="479"/>
                  </a:cubicBezTo>
                  <a:cubicBezTo>
                    <a:pt x="4566" y="479"/>
                    <a:pt x="4535" y="484"/>
                    <a:pt x="4502" y="491"/>
                  </a:cubicBezTo>
                  <a:cubicBezTo>
                    <a:pt x="4493" y="493"/>
                    <a:pt x="4484" y="496"/>
                    <a:pt x="4475" y="498"/>
                  </a:cubicBezTo>
                  <a:lnTo>
                    <a:pt x="4475" y="498"/>
                  </a:lnTo>
                  <a:cubicBezTo>
                    <a:pt x="4478" y="497"/>
                    <a:pt x="4481" y="496"/>
                    <a:pt x="4484" y="495"/>
                  </a:cubicBezTo>
                  <a:lnTo>
                    <a:pt x="4481" y="495"/>
                  </a:lnTo>
                  <a:lnTo>
                    <a:pt x="4478" y="496"/>
                  </a:lnTo>
                  <a:lnTo>
                    <a:pt x="4478" y="496"/>
                  </a:lnTo>
                  <a:cubicBezTo>
                    <a:pt x="4398" y="514"/>
                    <a:pt x="4316" y="527"/>
                    <a:pt x="4234" y="540"/>
                  </a:cubicBezTo>
                  <a:cubicBezTo>
                    <a:pt x="4169" y="544"/>
                    <a:pt x="4103" y="550"/>
                    <a:pt x="4037" y="552"/>
                  </a:cubicBezTo>
                  <a:cubicBezTo>
                    <a:pt x="4040" y="552"/>
                    <a:pt x="4044" y="552"/>
                    <a:pt x="4048" y="552"/>
                  </a:cubicBezTo>
                  <a:lnTo>
                    <a:pt x="4048" y="552"/>
                  </a:lnTo>
                  <a:lnTo>
                    <a:pt x="4035" y="552"/>
                  </a:lnTo>
                  <a:lnTo>
                    <a:pt x="4034" y="552"/>
                  </a:lnTo>
                  <a:cubicBezTo>
                    <a:pt x="3942" y="547"/>
                    <a:pt x="3851" y="540"/>
                    <a:pt x="3759" y="531"/>
                  </a:cubicBezTo>
                  <a:lnTo>
                    <a:pt x="3759" y="531"/>
                  </a:lnTo>
                  <a:lnTo>
                    <a:pt x="3766" y="532"/>
                  </a:lnTo>
                  <a:lnTo>
                    <a:pt x="3766" y="532"/>
                  </a:lnTo>
                  <a:lnTo>
                    <a:pt x="3702" y="522"/>
                  </a:lnTo>
                  <a:cubicBezTo>
                    <a:pt x="3673" y="510"/>
                    <a:pt x="3643" y="500"/>
                    <a:pt x="3615" y="490"/>
                  </a:cubicBezTo>
                  <a:cubicBezTo>
                    <a:pt x="3581" y="478"/>
                    <a:pt x="3546" y="465"/>
                    <a:pt x="3511" y="452"/>
                  </a:cubicBezTo>
                  <a:cubicBezTo>
                    <a:pt x="3362" y="399"/>
                    <a:pt x="3210" y="347"/>
                    <a:pt x="3060" y="294"/>
                  </a:cubicBezTo>
                  <a:cubicBezTo>
                    <a:pt x="2834" y="216"/>
                    <a:pt x="2606" y="135"/>
                    <a:pt x="2387" y="39"/>
                  </a:cubicBezTo>
                  <a:cubicBezTo>
                    <a:pt x="2370" y="30"/>
                    <a:pt x="2352" y="23"/>
                    <a:pt x="2334" y="15"/>
                  </a:cubicBezTo>
                  <a:cubicBezTo>
                    <a:pt x="2311" y="5"/>
                    <a:pt x="2286" y="0"/>
                    <a:pt x="2262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 rot="-4266073">
              <a:off x="1374813" y="1012794"/>
              <a:ext cx="159601" cy="54200"/>
            </a:xfrm>
            <a:custGeom>
              <a:rect b="b" l="l" r="r" t="t"/>
              <a:pathLst>
                <a:path extrusionOk="0" h="2168" w="6384">
                  <a:moveTo>
                    <a:pt x="243" y="0"/>
                  </a:moveTo>
                  <a:cubicBezTo>
                    <a:pt x="207" y="0"/>
                    <a:pt x="170" y="9"/>
                    <a:pt x="135" y="28"/>
                  </a:cubicBezTo>
                  <a:cubicBezTo>
                    <a:pt x="38" y="81"/>
                    <a:pt x="1" y="204"/>
                    <a:pt x="55" y="302"/>
                  </a:cubicBezTo>
                  <a:cubicBezTo>
                    <a:pt x="60" y="310"/>
                    <a:pt x="64" y="318"/>
                    <a:pt x="71" y="326"/>
                  </a:cubicBezTo>
                  <a:cubicBezTo>
                    <a:pt x="97" y="362"/>
                    <a:pt x="135" y="387"/>
                    <a:pt x="178" y="399"/>
                  </a:cubicBezTo>
                  <a:cubicBezTo>
                    <a:pt x="195" y="414"/>
                    <a:pt x="211" y="430"/>
                    <a:pt x="229" y="445"/>
                  </a:cubicBezTo>
                  <a:cubicBezTo>
                    <a:pt x="292" y="501"/>
                    <a:pt x="358" y="556"/>
                    <a:pt x="423" y="612"/>
                  </a:cubicBezTo>
                  <a:cubicBezTo>
                    <a:pt x="431" y="617"/>
                    <a:pt x="437" y="623"/>
                    <a:pt x="444" y="629"/>
                  </a:cubicBezTo>
                  <a:cubicBezTo>
                    <a:pt x="408" y="651"/>
                    <a:pt x="379" y="682"/>
                    <a:pt x="359" y="718"/>
                  </a:cubicBezTo>
                  <a:cubicBezTo>
                    <a:pt x="320" y="802"/>
                    <a:pt x="331" y="885"/>
                    <a:pt x="375" y="967"/>
                  </a:cubicBezTo>
                  <a:cubicBezTo>
                    <a:pt x="442" y="1088"/>
                    <a:pt x="553" y="1197"/>
                    <a:pt x="663" y="1284"/>
                  </a:cubicBezTo>
                  <a:cubicBezTo>
                    <a:pt x="643" y="1323"/>
                    <a:pt x="633" y="1367"/>
                    <a:pt x="632" y="1411"/>
                  </a:cubicBezTo>
                  <a:cubicBezTo>
                    <a:pt x="628" y="1478"/>
                    <a:pt x="642" y="1543"/>
                    <a:pt x="671" y="1603"/>
                  </a:cubicBezTo>
                  <a:cubicBezTo>
                    <a:pt x="682" y="1622"/>
                    <a:pt x="693" y="1641"/>
                    <a:pt x="707" y="1658"/>
                  </a:cubicBezTo>
                  <a:cubicBezTo>
                    <a:pt x="745" y="1707"/>
                    <a:pt x="788" y="1749"/>
                    <a:pt x="838" y="1785"/>
                  </a:cubicBezTo>
                  <a:cubicBezTo>
                    <a:pt x="932" y="1861"/>
                    <a:pt x="1043" y="1908"/>
                    <a:pt x="1154" y="1951"/>
                  </a:cubicBezTo>
                  <a:cubicBezTo>
                    <a:pt x="1250" y="1987"/>
                    <a:pt x="1348" y="2014"/>
                    <a:pt x="1448" y="2034"/>
                  </a:cubicBezTo>
                  <a:cubicBezTo>
                    <a:pt x="1529" y="2051"/>
                    <a:pt x="1608" y="2067"/>
                    <a:pt x="1689" y="2076"/>
                  </a:cubicBezTo>
                  <a:cubicBezTo>
                    <a:pt x="1794" y="2121"/>
                    <a:pt x="1912" y="2136"/>
                    <a:pt x="2023" y="2148"/>
                  </a:cubicBezTo>
                  <a:cubicBezTo>
                    <a:pt x="2036" y="2150"/>
                    <a:pt x="2048" y="2151"/>
                    <a:pt x="2061" y="2152"/>
                  </a:cubicBezTo>
                  <a:lnTo>
                    <a:pt x="2087" y="2160"/>
                  </a:lnTo>
                  <a:cubicBezTo>
                    <a:pt x="2105" y="2165"/>
                    <a:pt x="2124" y="2168"/>
                    <a:pt x="2143" y="2168"/>
                  </a:cubicBezTo>
                  <a:cubicBezTo>
                    <a:pt x="2164" y="2168"/>
                    <a:pt x="2186" y="2164"/>
                    <a:pt x="2206" y="2158"/>
                  </a:cubicBezTo>
                  <a:cubicBezTo>
                    <a:pt x="2286" y="2158"/>
                    <a:pt x="2365" y="2153"/>
                    <a:pt x="2444" y="2150"/>
                  </a:cubicBezTo>
                  <a:cubicBezTo>
                    <a:pt x="2523" y="2146"/>
                    <a:pt x="2613" y="2150"/>
                    <a:pt x="2685" y="2117"/>
                  </a:cubicBezTo>
                  <a:cubicBezTo>
                    <a:pt x="2736" y="2095"/>
                    <a:pt x="2778" y="2055"/>
                    <a:pt x="2801" y="2003"/>
                  </a:cubicBezTo>
                  <a:cubicBezTo>
                    <a:pt x="2894" y="2019"/>
                    <a:pt x="2987" y="2035"/>
                    <a:pt x="3080" y="2048"/>
                  </a:cubicBezTo>
                  <a:cubicBezTo>
                    <a:pt x="3260" y="2072"/>
                    <a:pt x="3443" y="2088"/>
                    <a:pt x="3625" y="2093"/>
                  </a:cubicBezTo>
                  <a:cubicBezTo>
                    <a:pt x="3629" y="2093"/>
                    <a:pt x="3632" y="2093"/>
                    <a:pt x="3636" y="2093"/>
                  </a:cubicBezTo>
                  <a:cubicBezTo>
                    <a:pt x="3740" y="2093"/>
                    <a:pt x="3830" y="2002"/>
                    <a:pt x="3835" y="1898"/>
                  </a:cubicBezTo>
                  <a:cubicBezTo>
                    <a:pt x="3835" y="1867"/>
                    <a:pt x="3828" y="1838"/>
                    <a:pt x="3814" y="1810"/>
                  </a:cubicBezTo>
                  <a:lnTo>
                    <a:pt x="3814" y="1810"/>
                  </a:lnTo>
                  <a:cubicBezTo>
                    <a:pt x="3986" y="1844"/>
                    <a:pt x="4155" y="1879"/>
                    <a:pt x="4329" y="1905"/>
                  </a:cubicBezTo>
                  <a:cubicBezTo>
                    <a:pt x="4531" y="1935"/>
                    <a:pt x="4735" y="1959"/>
                    <a:pt x="4941" y="1969"/>
                  </a:cubicBezTo>
                  <a:cubicBezTo>
                    <a:pt x="4979" y="1970"/>
                    <a:pt x="5017" y="1971"/>
                    <a:pt x="5054" y="1973"/>
                  </a:cubicBezTo>
                  <a:cubicBezTo>
                    <a:pt x="5154" y="1956"/>
                    <a:pt x="5252" y="1935"/>
                    <a:pt x="5351" y="1913"/>
                  </a:cubicBezTo>
                  <a:cubicBezTo>
                    <a:pt x="5387" y="1901"/>
                    <a:pt x="5422" y="1888"/>
                    <a:pt x="5459" y="1878"/>
                  </a:cubicBezTo>
                  <a:cubicBezTo>
                    <a:pt x="5506" y="1843"/>
                    <a:pt x="5564" y="1824"/>
                    <a:pt x="5619" y="1805"/>
                  </a:cubicBezTo>
                  <a:cubicBezTo>
                    <a:pt x="5672" y="1787"/>
                    <a:pt x="5722" y="1771"/>
                    <a:pt x="5775" y="1753"/>
                  </a:cubicBezTo>
                  <a:cubicBezTo>
                    <a:pt x="5856" y="1726"/>
                    <a:pt x="5941" y="1703"/>
                    <a:pt x="6024" y="1679"/>
                  </a:cubicBezTo>
                  <a:cubicBezTo>
                    <a:pt x="6126" y="1651"/>
                    <a:pt x="6227" y="1624"/>
                    <a:pt x="6327" y="1596"/>
                  </a:cubicBezTo>
                  <a:cubicBezTo>
                    <a:pt x="6345" y="1591"/>
                    <a:pt x="6364" y="1584"/>
                    <a:pt x="6383" y="1580"/>
                  </a:cubicBezTo>
                  <a:lnTo>
                    <a:pt x="6383" y="1580"/>
                  </a:lnTo>
                  <a:cubicBezTo>
                    <a:pt x="6353" y="1581"/>
                    <a:pt x="6323" y="1582"/>
                    <a:pt x="6294" y="1584"/>
                  </a:cubicBezTo>
                  <a:cubicBezTo>
                    <a:pt x="6260" y="1585"/>
                    <a:pt x="6227" y="1585"/>
                    <a:pt x="6194" y="1585"/>
                  </a:cubicBezTo>
                  <a:cubicBezTo>
                    <a:pt x="6100" y="1585"/>
                    <a:pt x="6006" y="1583"/>
                    <a:pt x="5911" y="1583"/>
                  </a:cubicBezTo>
                  <a:cubicBezTo>
                    <a:pt x="5898" y="1583"/>
                    <a:pt x="5884" y="1583"/>
                    <a:pt x="5871" y="1583"/>
                  </a:cubicBezTo>
                  <a:cubicBezTo>
                    <a:pt x="5737" y="1583"/>
                    <a:pt x="5601" y="1582"/>
                    <a:pt x="5466" y="1579"/>
                  </a:cubicBezTo>
                  <a:cubicBezTo>
                    <a:pt x="5209" y="1572"/>
                    <a:pt x="4953" y="1565"/>
                    <a:pt x="4696" y="1544"/>
                  </a:cubicBezTo>
                  <a:lnTo>
                    <a:pt x="4691" y="1544"/>
                  </a:lnTo>
                  <a:cubicBezTo>
                    <a:pt x="4690" y="1544"/>
                    <a:pt x="4689" y="1543"/>
                    <a:pt x="4689" y="1543"/>
                  </a:cubicBezTo>
                  <a:cubicBezTo>
                    <a:pt x="4688" y="1543"/>
                    <a:pt x="4687" y="1544"/>
                    <a:pt x="4686" y="1544"/>
                  </a:cubicBezTo>
                  <a:cubicBezTo>
                    <a:pt x="4680" y="1543"/>
                    <a:pt x="4676" y="1543"/>
                    <a:pt x="4671" y="1543"/>
                  </a:cubicBezTo>
                  <a:cubicBezTo>
                    <a:pt x="4674" y="1543"/>
                    <a:pt x="4677" y="1543"/>
                    <a:pt x="4680" y="1542"/>
                  </a:cubicBezTo>
                  <a:cubicBezTo>
                    <a:pt x="4405" y="1509"/>
                    <a:pt x="4130" y="1462"/>
                    <a:pt x="3858" y="1407"/>
                  </a:cubicBezTo>
                  <a:cubicBezTo>
                    <a:pt x="3587" y="1350"/>
                    <a:pt x="3316" y="1310"/>
                    <a:pt x="3046" y="1259"/>
                  </a:cubicBezTo>
                  <a:lnTo>
                    <a:pt x="3046" y="1259"/>
                  </a:lnTo>
                  <a:lnTo>
                    <a:pt x="3047" y="1260"/>
                  </a:lnTo>
                  <a:cubicBezTo>
                    <a:pt x="2870" y="1219"/>
                    <a:pt x="2698" y="1167"/>
                    <a:pt x="2522" y="1114"/>
                  </a:cubicBezTo>
                  <a:cubicBezTo>
                    <a:pt x="2342" y="1061"/>
                    <a:pt x="2160" y="1003"/>
                    <a:pt x="1979" y="942"/>
                  </a:cubicBezTo>
                  <a:cubicBezTo>
                    <a:pt x="1799" y="873"/>
                    <a:pt x="1622" y="798"/>
                    <a:pt x="1445" y="718"/>
                  </a:cubicBezTo>
                  <a:cubicBezTo>
                    <a:pt x="1287" y="647"/>
                    <a:pt x="1128" y="575"/>
                    <a:pt x="971" y="499"/>
                  </a:cubicBezTo>
                  <a:cubicBezTo>
                    <a:pt x="925" y="472"/>
                    <a:pt x="879" y="447"/>
                    <a:pt x="835" y="418"/>
                  </a:cubicBezTo>
                  <a:cubicBezTo>
                    <a:pt x="740" y="352"/>
                    <a:pt x="650" y="274"/>
                    <a:pt x="561" y="197"/>
                  </a:cubicBezTo>
                  <a:cubicBezTo>
                    <a:pt x="509" y="153"/>
                    <a:pt x="458" y="103"/>
                    <a:pt x="403" y="61"/>
                  </a:cubicBezTo>
                  <a:cubicBezTo>
                    <a:pt x="355" y="22"/>
                    <a:pt x="299" y="0"/>
                    <a:pt x="243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 rot="-4266073">
              <a:off x="2109123" y="381079"/>
              <a:ext cx="124926" cy="89276"/>
            </a:xfrm>
            <a:custGeom>
              <a:rect b="b" l="l" r="r" t="t"/>
              <a:pathLst>
                <a:path extrusionOk="0" h="3571" w="4997">
                  <a:moveTo>
                    <a:pt x="884" y="1193"/>
                  </a:moveTo>
                  <a:lnTo>
                    <a:pt x="884" y="1193"/>
                  </a:lnTo>
                  <a:cubicBezTo>
                    <a:pt x="886" y="1195"/>
                    <a:pt x="888" y="1198"/>
                    <a:pt x="891" y="1201"/>
                  </a:cubicBezTo>
                  <a:cubicBezTo>
                    <a:pt x="888" y="1198"/>
                    <a:pt x="886" y="1196"/>
                    <a:pt x="884" y="1193"/>
                  </a:cubicBezTo>
                  <a:close/>
                  <a:moveTo>
                    <a:pt x="0" y="0"/>
                  </a:moveTo>
                  <a:cubicBezTo>
                    <a:pt x="17" y="216"/>
                    <a:pt x="33" y="430"/>
                    <a:pt x="58" y="642"/>
                  </a:cubicBezTo>
                  <a:cubicBezTo>
                    <a:pt x="64" y="686"/>
                    <a:pt x="71" y="730"/>
                    <a:pt x="79" y="773"/>
                  </a:cubicBezTo>
                  <a:cubicBezTo>
                    <a:pt x="82" y="795"/>
                    <a:pt x="85" y="816"/>
                    <a:pt x="90" y="839"/>
                  </a:cubicBezTo>
                  <a:cubicBezTo>
                    <a:pt x="135" y="906"/>
                    <a:pt x="181" y="973"/>
                    <a:pt x="230" y="1038"/>
                  </a:cubicBezTo>
                  <a:lnTo>
                    <a:pt x="260" y="1079"/>
                  </a:lnTo>
                  <a:cubicBezTo>
                    <a:pt x="295" y="1125"/>
                    <a:pt x="334" y="1168"/>
                    <a:pt x="371" y="1212"/>
                  </a:cubicBezTo>
                  <a:cubicBezTo>
                    <a:pt x="363" y="1219"/>
                    <a:pt x="353" y="1220"/>
                    <a:pt x="345" y="1227"/>
                  </a:cubicBezTo>
                  <a:cubicBezTo>
                    <a:pt x="289" y="1286"/>
                    <a:pt x="273" y="1373"/>
                    <a:pt x="306" y="1449"/>
                  </a:cubicBezTo>
                  <a:cubicBezTo>
                    <a:pt x="332" y="1507"/>
                    <a:pt x="364" y="1563"/>
                    <a:pt x="397" y="1617"/>
                  </a:cubicBezTo>
                  <a:cubicBezTo>
                    <a:pt x="440" y="1686"/>
                    <a:pt x="482" y="1759"/>
                    <a:pt x="532" y="1825"/>
                  </a:cubicBezTo>
                  <a:cubicBezTo>
                    <a:pt x="556" y="1858"/>
                    <a:pt x="580" y="1889"/>
                    <a:pt x="604" y="1921"/>
                  </a:cubicBezTo>
                  <a:cubicBezTo>
                    <a:pt x="629" y="2051"/>
                    <a:pt x="676" y="2174"/>
                    <a:pt x="747" y="2286"/>
                  </a:cubicBezTo>
                  <a:cubicBezTo>
                    <a:pt x="806" y="2375"/>
                    <a:pt x="872" y="2459"/>
                    <a:pt x="942" y="2540"/>
                  </a:cubicBezTo>
                  <a:cubicBezTo>
                    <a:pt x="937" y="2583"/>
                    <a:pt x="948" y="2627"/>
                    <a:pt x="971" y="2664"/>
                  </a:cubicBezTo>
                  <a:cubicBezTo>
                    <a:pt x="974" y="2669"/>
                    <a:pt x="978" y="2675"/>
                    <a:pt x="981" y="2680"/>
                  </a:cubicBezTo>
                  <a:cubicBezTo>
                    <a:pt x="1019" y="2730"/>
                    <a:pt x="1074" y="2771"/>
                    <a:pt x="1122" y="2810"/>
                  </a:cubicBezTo>
                  <a:cubicBezTo>
                    <a:pt x="1199" y="2874"/>
                    <a:pt x="1281" y="2933"/>
                    <a:pt x="1366" y="2987"/>
                  </a:cubicBezTo>
                  <a:cubicBezTo>
                    <a:pt x="1461" y="3049"/>
                    <a:pt x="1558" y="3104"/>
                    <a:pt x="1657" y="3159"/>
                  </a:cubicBezTo>
                  <a:cubicBezTo>
                    <a:pt x="1742" y="3207"/>
                    <a:pt x="1831" y="3242"/>
                    <a:pt x="1918" y="3284"/>
                  </a:cubicBezTo>
                  <a:cubicBezTo>
                    <a:pt x="1957" y="3301"/>
                    <a:pt x="1995" y="3316"/>
                    <a:pt x="2035" y="3331"/>
                  </a:cubicBezTo>
                  <a:cubicBezTo>
                    <a:pt x="2088" y="3350"/>
                    <a:pt x="2140" y="3376"/>
                    <a:pt x="2193" y="3393"/>
                  </a:cubicBezTo>
                  <a:cubicBezTo>
                    <a:pt x="2247" y="3410"/>
                    <a:pt x="2300" y="3428"/>
                    <a:pt x="2354" y="3446"/>
                  </a:cubicBezTo>
                  <a:cubicBezTo>
                    <a:pt x="2393" y="3459"/>
                    <a:pt x="2433" y="3473"/>
                    <a:pt x="2472" y="3486"/>
                  </a:cubicBezTo>
                  <a:cubicBezTo>
                    <a:pt x="2552" y="3511"/>
                    <a:pt x="2632" y="3536"/>
                    <a:pt x="2712" y="3557"/>
                  </a:cubicBezTo>
                  <a:cubicBezTo>
                    <a:pt x="2744" y="3565"/>
                    <a:pt x="2776" y="3571"/>
                    <a:pt x="2807" y="3571"/>
                  </a:cubicBezTo>
                  <a:cubicBezTo>
                    <a:pt x="2827" y="3571"/>
                    <a:pt x="2847" y="3568"/>
                    <a:pt x="2866" y="3563"/>
                  </a:cubicBezTo>
                  <a:cubicBezTo>
                    <a:pt x="2881" y="3564"/>
                    <a:pt x="2896" y="3565"/>
                    <a:pt x="2910" y="3565"/>
                  </a:cubicBezTo>
                  <a:cubicBezTo>
                    <a:pt x="2925" y="3565"/>
                    <a:pt x="2940" y="3564"/>
                    <a:pt x="2955" y="3563"/>
                  </a:cubicBezTo>
                  <a:cubicBezTo>
                    <a:pt x="3007" y="3555"/>
                    <a:pt x="3055" y="3527"/>
                    <a:pt x="3086" y="3484"/>
                  </a:cubicBezTo>
                  <a:cubicBezTo>
                    <a:pt x="3106" y="3486"/>
                    <a:pt x="3125" y="3488"/>
                    <a:pt x="3145" y="3489"/>
                  </a:cubicBezTo>
                  <a:cubicBezTo>
                    <a:pt x="3247" y="3498"/>
                    <a:pt x="3347" y="3506"/>
                    <a:pt x="3449" y="3507"/>
                  </a:cubicBezTo>
                  <a:cubicBezTo>
                    <a:pt x="3463" y="3507"/>
                    <a:pt x="3477" y="3507"/>
                    <a:pt x="3491" y="3507"/>
                  </a:cubicBezTo>
                  <a:cubicBezTo>
                    <a:pt x="3569" y="3507"/>
                    <a:pt x="3647" y="3503"/>
                    <a:pt x="3723" y="3498"/>
                  </a:cubicBezTo>
                  <a:cubicBezTo>
                    <a:pt x="3810" y="3493"/>
                    <a:pt x="3899" y="3480"/>
                    <a:pt x="3984" y="3468"/>
                  </a:cubicBezTo>
                  <a:cubicBezTo>
                    <a:pt x="4028" y="3461"/>
                    <a:pt x="4074" y="3454"/>
                    <a:pt x="4119" y="3448"/>
                  </a:cubicBezTo>
                  <a:cubicBezTo>
                    <a:pt x="4154" y="3441"/>
                    <a:pt x="4189" y="3437"/>
                    <a:pt x="4221" y="3421"/>
                  </a:cubicBezTo>
                  <a:cubicBezTo>
                    <a:pt x="4288" y="3386"/>
                    <a:pt x="4335" y="3327"/>
                    <a:pt x="4341" y="3252"/>
                  </a:cubicBezTo>
                  <a:cubicBezTo>
                    <a:pt x="4352" y="3226"/>
                    <a:pt x="4357" y="3198"/>
                    <a:pt x="4357" y="3170"/>
                  </a:cubicBezTo>
                  <a:cubicBezTo>
                    <a:pt x="4431" y="3159"/>
                    <a:pt x="4504" y="3148"/>
                    <a:pt x="4577" y="3135"/>
                  </a:cubicBezTo>
                  <a:cubicBezTo>
                    <a:pt x="4640" y="3125"/>
                    <a:pt x="4701" y="3116"/>
                    <a:pt x="4762" y="3106"/>
                  </a:cubicBezTo>
                  <a:cubicBezTo>
                    <a:pt x="4774" y="3085"/>
                    <a:pt x="4789" y="3068"/>
                    <a:pt x="4807" y="3053"/>
                  </a:cubicBezTo>
                  <a:cubicBezTo>
                    <a:pt x="4806" y="3021"/>
                    <a:pt x="4814" y="2990"/>
                    <a:pt x="4829" y="2963"/>
                  </a:cubicBezTo>
                  <a:cubicBezTo>
                    <a:pt x="4844" y="2936"/>
                    <a:pt x="4859" y="2910"/>
                    <a:pt x="4876" y="2884"/>
                  </a:cubicBezTo>
                  <a:lnTo>
                    <a:pt x="4876" y="2882"/>
                  </a:lnTo>
                  <a:cubicBezTo>
                    <a:pt x="4877" y="2845"/>
                    <a:pt x="4890" y="2809"/>
                    <a:pt x="4912" y="2779"/>
                  </a:cubicBezTo>
                  <a:cubicBezTo>
                    <a:pt x="4940" y="2743"/>
                    <a:pt x="4965" y="2707"/>
                    <a:pt x="4997" y="2680"/>
                  </a:cubicBezTo>
                  <a:cubicBezTo>
                    <a:pt x="4967" y="2664"/>
                    <a:pt x="4933" y="2656"/>
                    <a:pt x="4900" y="2656"/>
                  </a:cubicBezTo>
                  <a:cubicBezTo>
                    <a:pt x="4865" y="2656"/>
                    <a:pt x="4830" y="2664"/>
                    <a:pt x="4799" y="2682"/>
                  </a:cubicBezTo>
                  <a:lnTo>
                    <a:pt x="4795" y="2682"/>
                  </a:lnTo>
                  <a:lnTo>
                    <a:pt x="4794" y="2683"/>
                  </a:lnTo>
                  <a:cubicBezTo>
                    <a:pt x="4793" y="2684"/>
                    <a:pt x="4791" y="2683"/>
                    <a:pt x="4790" y="2685"/>
                  </a:cubicBezTo>
                  <a:lnTo>
                    <a:pt x="4789" y="2685"/>
                  </a:lnTo>
                  <a:cubicBezTo>
                    <a:pt x="4787" y="2687"/>
                    <a:pt x="4784" y="2688"/>
                    <a:pt x="4782" y="2688"/>
                  </a:cubicBezTo>
                  <a:cubicBezTo>
                    <a:pt x="4783" y="2687"/>
                    <a:pt x="4784" y="2687"/>
                    <a:pt x="4785" y="2686"/>
                  </a:cubicBezTo>
                  <a:lnTo>
                    <a:pt x="4785" y="2686"/>
                  </a:lnTo>
                  <a:cubicBezTo>
                    <a:pt x="4775" y="2690"/>
                    <a:pt x="4764" y="2692"/>
                    <a:pt x="4755" y="2694"/>
                  </a:cubicBezTo>
                  <a:cubicBezTo>
                    <a:pt x="4651" y="2715"/>
                    <a:pt x="4548" y="2729"/>
                    <a:pt x="4443" y="2747"/>
                  </a:cubicBezTo>
                  <a:cubicBezTo>
                    <a:pt x="4335" y="2768"/>
                    <a:pt x="4226" y="2780"/>
                    <a:pt x="4116" y="2793"/>
                  </a:cubicBezTo>
                  <a:cubicBezTo>
                    <a:pt x="3975" y="2806"/>
                    <a:pt x="3835" y="2818"/>
                    <a:pt x="3694" y="2818"/>
                  </a:cubicBezTo>
                  <a:cubicBezTo>
                    <a:pt x="3683" y="2818"/>
                    <a:pt x="3671" y="2817"/>
                    <a:pt x="3660" y="2817"/>
                  </a:cubicBezTo>
                  <a:cubicBezTo>
                    <a:pt x="3532" y="2808"/>
                    <a:pt x="3406" y="2792"/>
                    <a:pt x="3280" y="2775"/>
                  </a:cubicBezTo>
                  <a:cubicBezTo>
                    <a:pt x="3183" y="2759"/>
                    <a:pt x="3087" y="2737"/>
                    <a:pt x="2992" y="2709"/>
                  </a:cubicBezTo>
                  <a:cubicBezTo>
                    <a:pt x="2870" y="2668"/>
                    <a:pt x="2753" y="2624"/>
                    <a:pt x="2636" y="2574"/>
                  </a:cubicBezTo>
                  <a:cubicBezTo>
                    <a:pt x="2488" y="2502"/>
                    <a:pt x="2343" y="2425"/>
                    <a:pt x="2202" y="2338"/>
                  </a:cubicBezTo>
                  <a:cubicBezTo>
                    <a:pt x="2022" y="2219"/>
                    <a:pt x="1849" y="2090"/>
                    <a:pt x="1683" y="1950"/>
                  </a:cubicBezTo>
                  <a:cubicBezTo>
                    <a:pt x="1541" y="1830"/>
                    <a:pt x="1407" y="1706"/>
                    <a:pt x="1272" y="1576"/>
                  </a:cubicBezTo>
                  <a:cubicBezTo>
                    <a:pt x="1136" y="1447"/>
                    <a:pt x="999" y="1320"/>
                    <a:pt x="873" y="1180"/>
                  </a:cubicBezTo>
                  <a:lnTo>
                    <a:pt x="873" y="1180"/>
                  </a:lnTo>
                  <a:cubicBezTo>
                    <a:pt x="875" y="1183"/>
                    <a:pt x="878" y="1186"/>
                    <a:pt x="880" y="1189"/>
                  </a:cubicBezTo>
                  <a:lnTo>
                    <a:pt x="880" y="1189"/>
                  </a:lnTo>
                  <a:cubicBezTo>
                    <a:pt x="733" y="1022"/>
                    <a:pt x="591" y="854"/>
                    <a:pt x="464" y="672"/>
                  </a:cubicBezTo>
                  <a:cubicBezTo>
                    <a:pt x="410" y="588"/>
                    <a:pt x="355" y="505"/>
                    <a:pt x="295" y="428"/>
                  </a:cubicBezTo>
                  <a:cubicBezTo>
                    <a:pt x="240" y="357"/>
                    <a:pt x="184" y="289"/>
                    <a:pt x="131" y="218"/>
                  </a:cubicBezTo>
                  <a:cubicBezTo>
                    <a:pt x="97" y="168"/>
                    <a:pt x="64" y="118"/>
                    <a:pt x="32" y="65"/>
                  </a:cubicBezTo>
                  <a:lnTo>
                    <a:pt x="32" y="65"/>
                  </a:lnTo>
                  <a:cubicBezTo>
                    <a:pt x="35" y="71"/>
                    <a:pt x="41" y="80"/>
                    <a:pt x="44" y="87"/>
                  </a:cubicBezTo>
                  <a:cubicBezTo>
                    <a:pt x="28" y="59"/>
                    <a:pt x="14" y="30"/>
                    <a:pt x="0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 rot="-4266073">
              <a:off x="1663252" y="613863"/>
              <a:ext cx="27000" cy="26025"/>
            </a:xfrm>
            <a:custGeom>
              <a:rect b="b" l="l" r="r" t="t"/>
              <a:pathLst>
                <a:path extrusionOk="0" h="1041" w="1080">
                  <a:moveTo>
                    <a:pt x="525" y="0"/>
                  </a:moveTo>
                  <a:cubicBezTo>
                    <a:pt x="518" y="0"/>
                    <a:pt x="510" y="1"/>
                    <a:pt x="502" y="1"/>
                  </a:cubicBezTo>
                  <a:cubicBezTo>
                    <a:pt x="433" y="2"/>
                    <a:pt x="365" y="18"/>
                    <a:pt x="303" y="46"/>
                  </a:cubicBezTo>
                  <a:cubicBezTo>
                    <a:pt x="241" y="74"/>
                    <a:pt x="175" y="109"/>
                    <a:pt x="130" y="161"/>
                  </a:cubicBezTo>
                  <a:cubicBezTo>
                    <a:pt x="85" y="219"/>
                    <a:pt x="50" y="271"/>
                    <a:pt x="28" y="342"/>
                  </a:cubicBezTo>
                  <a:cubicBezTo>
                    <a:pt x="1" y="433"/>
                    <a:pt x="3" y="530"/>
                    <a:pt x="32" y="621"/>
                  </a:cubicBezTo>
                  <a:cubicBezTo>
                    <a:pt x="34" y="633"/>
                    <a:pt x="36" y="648"/>
                    <a:pt x="39" y="662"/>
                  </a:cubicBezTo>
                  <a:cubicBezTo>
                    <a:pt x="50" y="722"/>
                    <a:pt x="76" y="777"/>
                    <a:pt x="113" y="826"/>
                  </a:cubicBezTo>
                  <a:cubicBezTo>
                    <a:pt x="117" y="831"/>
                    <a:pt x="121" y="837"/>
                    <a:pt x="126" y="842"/>
                  </a:cubicBezTo>
                  <a:cubicBezTo>
                    <a:pt x="156" y="878"/>
                    <a:pt x="192" y="909"/>
                    <a:pt x="232" y="933"/>
                  </a:cubicBezTo>
                  <a:cubicBezTo>
                    <a:pt x="238" y="940"/>
                    <a:pt x="244" y="947"/>
                    <a:pt x="251" y="953"/>
                  </a:cubicBezTo>
                  <a:cubicBezTo>
                    <a:pt x="278" y="982"/>
                    <a:pt x="321" y="995"/>
                    <a:pt x="354" y="1011"/>
                  </a:cubicBezTo>
                  <a:cubicBezTo>
                    <a:pt x="378" y="1023"/>
                    <a:pt x="402" y="1030"/>
                    <a:pt x="428" y="1034"/>
                  </a:cubicBezTo>
                  <a:cubicBezTo>
                    <a:pt x="455" y="1036"/>
                    <a:pt x="484" y="1040"/>
                    <a:pt x="512" y="1040"/>
                  </a:cubicBezTo>
                  <a:cubicBezTo>
                    <a:pt x="523" y="1040"/>
                    <a:pt x="534" y="1040"/>
                    <a:pt x="544" y="1038"/>
                  </a:cubicBezTo>
                  <a:cubicBezTo>
                    <a:pt x="580" y="1031"/>
                    <a:pt x="616" y="1020"/>
                    <a:pt x="650" y="1005"/>
                  </a:cubicBezTo>
                  <a:cubicBezTo>
                    <a:pt x="679" y="998"/>
                    <a:pt x="708" y="987"/>
                    <a:pt x="735" y="973"/>
                  </a:cubicBezTo>
                  <a:cubicBezTo>
                    <a:pt x="748" y="967"/>
                    <a:pt x="761" y="961"/>
                    <a:pt x="773" y="952"/>
                  </a:cubicBezTo>
                  <a:cubicBezTo>
                    <a:pt x="804" y="943"/>
                    <a:pt x="835" y="931"/>
                    <a:pt x="864" y="918"/>
                  </a:cubicBezTo>
                  <a:cubicBezTo>
                    <a:pt x="933" y="887"/>
                    <a:pt x="994" y="849"/>
                    <a:pt x="1030" y="778"/>
                  </a:cubicBezTo>
                  <a:cubicBezTo>
                    <a:pt x="1069" y="708"/>
                    <a:pt x="1080" y="620"/>
                    <a:pt x="1072" y="540"/>
                  </a:cubicBezTo>
                  <a:cubicBezTo>
                    <a:pt x="1064" y="470"/>
                    <a:pt x="1049" y="394"/>
                    <a:pt x="1015" y="329"/>
                  </a:cubicBezTo>
                  <a:cubicBezTo>
                    <a:pt x="955" y="212"/>
                    <a:pt x="873" y="94"/>
                    <a:pt x="745" y="43"/>
                  </a:cubicBezTo>
                  <a:cubicBezTo>
                    <a:pt x="675" y="14"/>
                    <a:pt x="601" y="0"/>
                    <a:pt x="525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 rot="-4266073">
              <a:off x="1515611" y="1003149"/>
              <a:ext cx="11975" cy="11675"/>
            </a:xfrm>
            <a:custGeom>
              <a:rect b="b" l="l" r="r" t="t"/>
              <a:pathLst>
                <a:path extrusionOk="0" h="467" w="479">
                  <a:moveTo>
                    <a:pt x="258" y="0"/>
                  </a:moveTo>
                  <a:cubicBezTo>
                    <a:pt x="189" y="0"/>
                    <a:pt x="122" y="37"/>
                    <a:pt x="80" y="95"/>
                  </a:cubicBezTo>
                  <a:cubicBezTo>
                    <a:pt x="62" y="111"/>
                    <a:pt x="47" y="130"/>
                    <a:pt x="37" y="151"/>
                  </a:cubicBezTo>
                  <a:cubicBezTo>
                    <a:pt x="1" y="222"/>
                    <a:pt x="7" y="308"/>
                    <a:pt x="55" y="372"/>
                  </a:cubicBezTo>
                  <a:cubicBezTo>
                    <a:pt x="71" y="394"/>
                    <a:pt x="94" y="413"/>
                    <a:pt x="119" y="425"/>
                  </a:cubicBezTo>
                  <a:lnTo>
                    <a:pt x="123" y="427"/>
                  </a:lnTo>
                  <a:cubicBezTo>
                    <a:pt x="157" y="454"/>
                    <a:pt x="198" y="466"/>
                    <a:pt x="240" y="466"/>
                  </a:cubicBezTo>
                  <a:cubicBezTo>
                    <a:pt x="298" y="466"/>
                    <a:pt x="356" y="443"/>
                    <a:pt x="396" y="402"/>
                  </a:cubicBezTo>
                  <a:cubicBezTo>
                    <a:pt x="426" y="369"/>
                    <a:pt x="445" y="326"/>
                    <a:pt x="448" y="279"/>
                  </a:cubicBezTo>
                  <a:cubicBezTo>
                    <a:pt x="479" y="191"/>
                    <a:pt x="449" y="93"/>
                    <a:pt x="373" y="38"/>
                  </a:cubicBezTo>
                  <a:cubicBezTo>
                    <a:pt x="337" y="12"/>
                    <a:pt x="297" y="0"/>
                    <a:pt x="258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 rot="-4266073">
              <a:off x="1514587" y="985207"/>
              <a:ext cx="13200" cy="11525"/>
            </a:xfrm>
            <a:custGeom>
              <a:rect b="b" l="l" r="r" t="t"/>
              <a:pathLst>
                <a:path extrusionOk="0" h="461" w="528">
                  <a:moveTo>
                    <a:pt x="285" y="0"/>
                  </a:moveTo>
                  <a:cubicBezTo>
                    <a:pt x="266" y="0"/>
                    <a:pt x="246" y="3"/>
                    <a:pt x="226" y="9"/>
                  </a:cubicBezTo>
                  <a:cubicBezTo>
                    <a:pt x="193" y="17"/>
                    <a:pt x="164" y="33"/>
                    <a:pt x="138" y="54"/>
                  </a:cubicBezTo>
                  <a:cubicBezTo>
                    <a:pt x="61" y="97"/>
                    <a:pt x="0" y="184"/>
                    <a:pt x="20" y="276"/>
                  </a:cubicBezTo>
                  <a:cubicBezTo>
                    <a:pt x="26" y="309"/>
                    <a:pt x="39" y="340"/>
                    <a:pt x="59" y="367"/>
                  </a:cubicBezTo>
                  <a:cubicBezTo>
                    <a:pt x="81" y="395"/>
                    <a:pt x="109" y="418"/>
                    <a:pt x="139" y="435"/>
                  </a:cubicBezTo>
                  <a:cubicBezTo>
                    <a:pt x="168" y="453"/>
                    <a:pt x="200" y="461"/>
                    <a:pt x="231" y="461"/>
                  </a:cubicBezTo>
                  <a:cubicBezTo>
                    <a:pt x="276" y="461"/>
                    <a:pt x="321" y="445"/>
                    <a:pt x="357" y="418"/>
                  </a:cubicBezTo>
                  <a:cubicBezTo>
                    <a:pt x="414" y="392"/>
                    <a:pt x="455" y="341"/>
                    <a:pt x="470" y="281"/>
                  </a:cubicBezTo>
                  <a:lnTo>
                    <a:pt x="470" y="280"/>
                  </a:lnTo>
                  <a:cubicBezTo>
                    <a:pt x="527" y="142"/>
                    <a:pt x="421" y="0"/>
                    <a:pt x="285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 rot="-4266073">
              <a:off x="1529804" y="994248"/>
              <a:ext cx="11825" cy="11450"/>
            </a:xfrm>
            <a:custGeom>
              <a:rect b="b" l="l" r="r" t="t"/>
              <a:pathLst>
                <a:path extrusionOk="0" h="458" w="473">
                  <a:moveTo>
                    <a:pt x="236" y="0"/>
                  </a:moveTo>
                  <a:cubicBezTo>
                    <a:pt x="200" y="0"/>
                    <a:pt x="163" y="10"/>
                    <a:pt x="130" y="29"/>
                  </a:cubicBezTo>
                  <a:cubicBezTo>
                    <a:pt x="11" y="103"/>
                    <a:pt x="1" y="270"/>
                    <a:pt x="77" y="372"/>
                  </a:cubicBezTo>
                  <a:cubicBezTo>
                    <a:pt x="106" y="411"/>
                    <a:pt x="149" y="440"/>
                    <a:pt x="198" y="452"/>
                  </a:cubicBezTo>
                  <a:cubicBezTo>
                    <a:pt x="216" y="456"/>
                    <a:pt x="233" y="458"/>
                    <a:pt x="250" y="458"/>
                  </a:cubicBezTo>
                  <a:cubicBezTo>
                    <a:pt x="347" y="458"/>
                    <a:pt x="434" y="394"/>
                    <a:pt x="460" y="296"/>
                  </a:cubicBezTo>
                  <a:cubicBezTo>
                    <a:pt x="472" y="240"/>
                    <a:pt x="461" y="182"/>
                    <a:pt x="428" y="135"/>
                  </a:cubicBezTo>
                  <a:cubicBezTo>
                    <a:pt x="424" y="121"/>
                    <a:pt x="418" y="107"/>
                    <a:pt x="410" y="96"/>
                  </a:cubicBezTo>
                  <a:cubicBezTo>
                    <a:pt x="371" y="34"/>
                    <a:pt x="304" y="0"/>
                    <a:pt x="236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 rot="-4266073">
              <a:off x="2116968" y="496212"/>
              <a:ext cx="12200" cy="11000"/>
            </a:xfrm>
            <a:custGeom>
              <a:rect b="b" l="l" r="r" t="t"/>
              <a:pathLst>
                <a:path extrusionOk="0" h="440" w="488">
                  <a:moveTo>
                    <a:pt x="245" y="0"/>
                  </a:moveTo>
                  <a:cubicBezTo>
                    <a:pt x="185" y="0"/>
                    <a:pt x="126" y="27"/>
                    <a:pt x="83" y="72"/>
                  </a:cubicBezTo>
                  <a:cubicBezTo>
                    <a:pt x="57" y="92"/>
                    <a:pt x="38" y="118"/>
                    <a:pt x="27" y="149"/>
                  </a:cubicBezTo>
                  <a:cubicBezTo>
                    <a:pt x="0" y="218"/>
                    <a:pt x="11" y="296"/>
                    <a:pt x="55" y="355"/>
                  </a:cubicBezTo>
                  <a:cubicBezTo>
                    <a:pt x="72" y="379"/>
                    <a:pt x="95" y="398"/>
                    <a:pt x="121" y="412"/>
                  </a:cubicBezTo>
                  <a:cubicBezTo>
                    <a:pt x="156" y="430"/>
                    <a:pt x="194" y="439"/>
                    <a:pt x="231" y="439"/>
                  </a:cubicBezTo>
                  <a:cubicBezTo>
                    <a:pt x="299" y="439"/>
                    <a:pt x="365" y="409"/>
                    <a:pt x="409" y="351"/>
                  </a:cubicBezTo>
                  <a:cubicBezTo>
                    <a:pt x="487" y="248"/>
                    <a:pt x="461" y="94"/>
                    <a:pt x="348" y="29"/>
                  </a:cubicBezTo>
                  <a:cubicBezTo>
                    <a:pt x="315" y="9"/>
                    <a:pt x="280" y="0"/>
                    <a:pt x="245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 rot="-4266073">
              <a:off x="2135355" y="497724"/>
              <a:ext cx="11950" cy="11125"/>
            </a:xfrm>
            <a:custGeom>
              <a:rect b="b" l="l" r="r" t="t"/>
              <a:pathLst>
                <a:path extrusionOk="0" h="445" w="478">
                  <a:moveTo>
                    <a:pt x="260" y="0"/>
                  </a:moveTo>
                  <a:cubicBezTo>
                    <a:pt x="256" y="0"/>
                    <a:pt x="252" y="0"/>
                    <a:pt x="248" y="1"/>
                  </a:cubicBezTo>
                  <a:cubicBezTo>
                    <a:pt x="118" y="7"/>
                    <a:pt x="0" y="120"/>
                    <a:pt x="19" y="255"/>
                  </a:cubicBezTo>
                  <a:cubicBezTo>
                    <a:pt x="23" y="283"/>
                    <a:pt x="32" y="308"/>
                    <a:pt x="45" y="331"/>
                  </a:cubicBezTo>
                  <a:cubicBezTo>
                    <a:pt x="46" y="333"/>
                    <a:pt x="48" y="334"/>
                    <a:pt x="49" y="336"/>
                  </a:cubicBezTo>
                  <a:cubicBezTo>
                    <a:pt x="52" y="342"/>
                    <a:pt x="56" y="348"/>
                    <a:pt x="60" y="353"/>
                  </a:cubicBezTo>
                  <a:cubicBezTo>
                    <a:pt x="101" y="410"/>
                    <a:pt x="168" y="444"/>
                    <a:pt x="239" y="444"/>
                  </a:cubicBezTo>
                  <a:cubicBezTo>
                    <a:pt x="308" y="442"/>
                    <a:pt x="375" y="408"/>
                    <a:pt x="416" y="351"/>
                  </a:cubicBezTo>
                  <a:cubicBezTo>
                    <a:pt x="457" y="295"/>
                    <a:pt x="477" y="222"/>
                    <a:pt x="456" y="154"/>
                  </a:cubicBezTo>
                  <a:cubicBezTo>
                    <a:pt x="432" y="68"/>
                    <a:pt x="351" y="0"/>
                    <a:pt x="260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 rot="-4266073">
              <a:off x="1481726" y="791358"/>
              <a:ext cx="11150" cy="10725"/>
            </a:xfrm>
            <a:custGeom>
              <a:rect b="b" l="l" r="r" t="t"/>
              <a:pathLst>
                <a:path extrusionOk="0" h="429" w="446">
                  <a:moveTo>
                    <a:pt x="219" y="1"/>
                  </a:moveTo>
                  <a:cubicBezTo>
                    <a:pt x="178" y="1"/>
                    <a:pt x="136" y="14"/>
                    <a:pt x="98" y="43"/>
                  </a:cubicBezTo>
                  <a:lnTo>
                    <a:pt x="97" y="44"/>
                  </a:lnTo>
                  <a:lnTo>
                    <a:pt x="96" y="44"/>
                  </a:lnTo>
                  <a:cubicBezTo>
                    <a:pt x="93" y="46"/>
                    <a:pt x="89" y="49"/>
                    <a:pt x="86" y="51"/>
                  </a:cubicBezTo>
                  <a:cubicBezTo>
                    <a:pt x="36" y="91"/>
                    <a:pt x="5" y="153"/>
                    <a:pt x="3" y="219"/>
                  </a:cubicBezTo>
                  <a:cubicBezTo>
                    <a:pt x="1" y="263"/>
                    <a:pt x="16" y="308"/>
                    <a:pt x="43" y="343"/>
                  </a:cubicBezTo>
                  <a:cubicBezTo>
                    <a:pt x="82" y="397"/>
                    <a:pt x="145" y="429"/>
                    <a:pt x="212" y="429"/>
                  </a:cubicBezTo>
                  <a:cubicBezTo>
                    <a:pt x="318" y="429"/>
                    <a:pt x="405" y="350"/>
                    <a:pt x="417" y="245"/>
                  </a:cubicBezTo>
                  <a:cubicBezTo>
                    <a:pt x="446" y="109"/>
                    <a:pt x="337" y="1"/>
                    <a:pt x="219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 rot="-4266073">
              <a:off x="1473696" y="778193"/>
              <a:ext cx="12125" cy="10725"/>
            </a:xfrm>
            <a:custGeom>
              <a:rect b="b" l="l" r="r" t="t"/>
              <a:pathLst>
                <a:path extrusionOk="0" h="429" w="485">
                  <a:moveTo>
                    <a:pt x="256" y="0"/>
                  </a:moveTo>
                  <a:cubicBezTo>
                    <a:pt x="220" y="0"/>
                    <a:pt x="183" y="9"/>
                    <a:pt x="149" y="27"/>
                  </a:cubicBezTo>
                  <a:cubicBezTo>
                    <a:pt x="87" y="58"/>
                    <a:pt x="38" y="104"/>
                    <a:pt x="18" y="172"/>
                  </a:cubicBezTo>
                  <a:cubicBezTo>
                    <a:pt x="1" y="232"/>
                    <a:pt x="14" y="297"/>
                    <a:pt x="52" y="347"/>
                  </a:cubicBezTo>
                  <a:cubicBezTo>
                    <a:pt x="84" y="390"/>
                    <a:pt x="132" y="418"/>
                    <a:pt x="185" y="427"/>
                  </a:cubicBezTo>
                  <a:cubicBezTo>
                    <a:pt x="194" y="428"/>
                    <a:pt x="204" y="429"/>
                    <a:pt x="213" y="429"/>
                  </a:cubicBezTo>
                  <a:cubicBezTo>
                    <a:pt x="258" y="429"/>
                    <a:pt x="301" y="415"/>
                    <a:pt x="338" y="389"/>
                  </a:cubicBezTo>
                  <a:cubicBezTo>
                    <a:pt x="351" y="382"/>
                    <a:pt x="365" y="375"/>
                    <a:pt x="378" y="366"/>
                  </a:cubicBezTo>
                  <a:cubicBezTo>
                    <a:pt x="467" y="297"/>
                    <a:pt x="484" y="171"/>
                    <a:pt x="419" y="82"/>
                  </a:cubicBezTo>
                  <a:cubicBezTo>
                    <a:pt x="378" y="27"/>
                    <a:pt x="318" y="0"/>
                    <a:pt x="256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 rot="-4266073">
              <a:off x="1734521" y="367509"/>
              <a:ext cx="12000" cy="11125"/>
            </a:xfrm>
            <a:custGeom>
              <a:rect b="b" l="l" r="r" t="t"/>
              <a:pathLst>
                <a:path extrusionOk="0" h="445" w="480">
                  <a:moveTo>
                    <a:pt x="223" y="1"/>
                  </a:moveTo>
                  <a:cubicBezTo>
                    <a:pt x="167" y="1"/>
                    <a:pt x="112" y="23"/>
                    <a:pt x="72" y="63"/>
                  </a:cubicBezTo>
                  <a:cubicBezTo>
                    <a:pt x="15" y="117"/>
                    <a:pt x="1" y="190"/>
                    <a:pt x="16" y="265"/>
                  </a:cubicBezTo>
                  <a:cubicBezTo>
                    <a:pt x="20" y="291"/>
                    <a:pt x="32" y="315"/>
                    <a:pt x="47" y="336"/>
                  </a:cubicBezTo>
                  <a:cubicBezTo>
                    <a:pt x="68" y="364"/>
                    <a:pt x="95" y="386"/>
                    <a:pt x="127" y="399"/>
                  </a:cubicBezTo>
                  <a:lnTo>
                    <a:pt x="129" y="402"/>
                  </a:lnTo>
                  <a:cubicBezTo>
                    <a:pt x="129" y="401"/>
                    <a:pt x="128" y="401"/>
                    <a:pt x="128" y="399"/>
                  </a:cubicBezTo>
                  <a:lnTo>
                    <a:pt x="128" y="399"/>
                  </a:lnTo>
                  <a:lnTo>
                    <a:pt x="129" y="401"/>
                  </a:lnTo>
                  <a:cubicBezTo>
                    <a:pt x="166" y="430"/>
                    <a:pt x="210" y="444"/>
                    <a:pt x="255" y="444"/>
                  </a:cubicBezTo>
                  <a:cubicBezTo>
                    <a:pt x="301" y="444"/>
                    <a:pt x="348" y="429"/>
                    <a:pt x="385" y="397"/>
                  </a:cubicBezTo>
                  <a:cubicBezTo>
                    <a:pt x="459" y="335"/>
                    <a:pt x="479" y="231"/>
                    <a:pt x="434" y="146"/>
                  </a:cubicBezTo>
                  <a:cubicBezTo>
                    <a:pt x="430" y="134"/>
                    <a:pt x="424" y="125"/>
                    <a:pt x="419" y="114"/>
                  </a:cubicBezTo>
                  <a:cubicBezTo>
                    <a:pt x="382" y="55"/>
                    <a:pt x="326" y="12"/>
                    <a:pt x="257" y="4"/>
                  </a:cubicBezTo>
                  <a:cubicBezTo>
                    <a:pt x="245" y="2"/>
                    <a:pt x="234" y="1"/>
                    <a:pt x="223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 rot="-4266073">
              <a:off x="1758431" y="377596"/>
              <a:ext cx="150" cy="200"/>
            </a:xfrm>
            <a:custGeom>
              <a:rect b="b" l="l" r="r" t="t"/>
              <a:pathLst>
                <a:path extrusionOk="0" h="8" w="6">
                  <a:moveTo>
                    <a:pt x="1" y="0"/>
                  </a:moveTo>
                  <a:cubicBezTo>
                    <a:pt x="2" y="2"/>
                    <a:pt x="4" y="5"/>
                    <a:pt x="6" y="7"/>
                  </a:cubicBezTo>
                  <a:cubicBezTo>
                    <a:pt x="4" y="5"/>
                    <a:pt x="3" y="3"/>
                    <a:pt x="1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 rot="-4266073">
              <a:off x="1750686" y="366623"/>
              <a:ext cx="10725" cy="11875"/>
            </a:xfrm>
            <a:custGeom>
              <a:rect b="b" l="l" r="r" t="t"/>
              <a:pathLst>
                <a:path extrusionOk="0" h="475" w="429">
                  <a:moveTo>
                    <a:pt x="208" y="0"/>
                  </a:moveTo>
                  <a:cubicBezTo>
                    <a:pt x="117" y="0"/>
                    <a:pt x="36" y="61"/>
                    <a:pt x="12" y="150"/>
                  </a:cubicBezTo>
                  <a:cubicBezTo>
                    <a:pt x="7" y="167"/>
                    <a:pt x="4" y="185"/>
                    <a:pt x="4" y="203"/>
                  </a:cubicBezTo>
                  <a:cubicBezTo>
                    <a:pt x="1" y="238"/>
                    <a:pt x="4" y="274"/>
                    <a:pt x="12" y="308"/>
                  </a:cubicBezTo>
                  <a:cubicBezTo>
                    <a:pt x="18" y="341"/>
                    <a:pt x="33" y="373"/>
                    <a:pt x="55" y="400"/>
                  </a:cubicBezTo>
                  <a:cubicBezTo>
                    <a:pt x="59" y="405"/>
                    <a:pt x="63" y="410"/>
                    <a:pt x="68" y="414"/>
                  </a:cubicBezTo>
                  <a:cubicBezTo>
                    <a:pt x="74" y="422"/>
                    <a:pt x="81" y="427"/>
                    <a:pt x="89" y="432"/>
                  </a:cubicBezTo>
                  <a:cubicBezTo>
                    <a:pt x="125" y="461"/>
                    <a:pt x="169" y="475"/>
                    <a:pt x="213" y="475"/>
                  </a:cubicBezTo>
                  <a:cubicBezTo>
                    <a:pt x="256" y="475"/>
                    <a:pt x="298" y="462"/>
                    <a:pt x="334" y="435"/>
                  </a:cubicBezTo>
                  <a:cubicBezTo>
                    <a:pt x="399" y="386"/>
                    <a:pt x="429" y="302"/>
                    <a:pt x="410" y="224"/>
                  </a:cubicBezTo>
                  <a:lnTo>
                    <a:pt x="410" y="223"/>
                  </a:lnTo>
                  <a:cubicBezTo>
                    <a:pt x="411" y="201"/>
                    <a:pt x="410" y="178"/>
                    <a:pt x="404" y="157"/>
                  </a:cubicBezTo>
                  <a:cubicBezTo>
                    <a:pt x="383" y="66"/>
                    <a:pt x="303" y="1"/>
                    <a:pt x="210" y="0"/>
                  </a:cubicBezTo>
                  <a:cubicBezTo>
                    <a:pt x="209" y="0"/>
                    <a:pt x="208" y="0"/>
                    <a:pt x="208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 rot="-4266073">
              <a:off x="1743195" y="383004"/>
              <a:ext cx="12875" cy="10500"/>
            </a:xfrm>
            <a:custGeom>
              <a:rect b="b" l="l" r="r" t="t"/>
              <a:pathLst>
                <a:path extrusionOk="0" h="420" w="515">
                  <a:moveTo>
                    <a:pt x="267" y="1"/>
                  </a:moveTo>
                  <a:cubicBezTo>
                    <a:pt x="98" y="1"/>
                    <a:pt x="1" y="195"/>
                    <a:pt x="105" y="330"/>
                  </a:cubicBezTo>
                  <a:lnTo>
                    <a:pt x="105" y="331"/>
                  </a:lnTo>
                  <a:cubicBezTo>
                    <a:pt x="122" y="354"/>
                    <a:pt x="143" y="373"/>
                    <a:pt x="169" y="387"/>
                  </a:cubicBezTo>
                  <a:cubicBezTo>
                    <a:pt x="197" y="403"/>
                    <a:pt x="229" y="414"/>
                    <a:pt x="262" y="418"/>
                  </a:cubicBezTo>
                  <a:lnTo>
                    <a:pt x="266" y="418"/>
                  </a:lnTo>
                  <a:cubicBezTo>
                    <a:pt x="269" y="418"/>
                    <a:pt x="273" y="419"/>
                    <a:pt x="278" y="419"/>
                  </a:cubicBezTo>
                  <a:cubicBezTo>
                    <a:pt x="285" y="420"/>
                    <a:pt x="292" y="420"/>
                    <a:pt x="299" y="420"/>
                  </a:cubicBezTo>
                  <a:cubicBezTo>
                    <a:pt x="341" y="420"/>
                    <a:pt x="384" y="406"/>
                    <a:pt x="419" y="381"/>
                  </a:cubicBezTo>
                  <a:cubicBezTo>
                    <a:pt x="462" y="347"/>
                    <a:pt x="491" y="299"/>
                    <a:pt x="498" y="246"/>
                  </a:cubicBezTo>
                  <a:cubicBezTo>
                    <a:pt x="514" y="157"/>
                    <a:pt x="458" y="63"/>
                    <a:pt x="375" y="29"/>
                  </a:cubicBezTo>
                  <a:cubicBezTo>
                    <a:pt x="343" y="11"/>
                    <a:pt x="307" y="2"/>
                    <a:pt x="271" y="1"/>
                  </a:cubicBezTo>
                  <a:cubicBezTo>
                    <a:pt x="270" y="1"/>
                    <a:pt x="268" y="1"/>
                    <a:pt x="267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 rot="-4266073">
              <a:off x="1754535" y="389827"/>
              <a:ext cx="75" cy="25"/>
            </a:xfrm>
            <a:custGeom>
              <a:rect b="b" l="l" r="r" t="t"/>
              <a:pathLst>
                <a:path extrusionOk="0" h="1" w="3">
                  <a:moveTo>
                    <a:pt x="3" y="1"/>
                  </a:moveTo>
                  <a:lnTo>
                    <a:pt x="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 rot="-4266073">
              <a:off x="1754544" y="389309"/>
              <a:ext cx="500" cy="75"/>
            </a:xfrm>
            <a:custGeom>
              <a:rect b="b" l="l" r="r" t="t"/>
              <a:pathLst>
                <a:path extrusionOk="0" h="3" w="20">
                  <a:moveTo>
                    <a:pt x="0" y="1"/>
                  </a:moveTo>
                  <a:cubicBezTo>
                    <a:pt x="8" y="2"/>
                    <a:pt x="13" y="3"/>
                    <a:pt x="19" y="3"/>
                  </a:cubicBezTo>
                  <a:cubicBezTo>
                    <a:pt x="14" y="3"/>
                    <a:pt x="9" y="2"/>
                    <a:pt x="3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 rot="-4266073">
              <a:off x="2094979" y="703443"/>
              <a:ext cx="11825" cy="10675"/>
            </a:xfrm>
            <a:custGeom>
              <a:rect b="b" l="l" r="r" t="t"/>
              <a:pathLst>
                <a:path extrusionOk="0" h="427" w="473">
                  <a:moveTo>
                    <a:pt x="232" y="1"/>
                  </a:moveTo>
                  <a:cubicBezTo>
                    <a:pt x="152" y="1"/>
                    <a:pt x="76" y="42"/>
                    <a:pt x="37" y="119"/>
                  </a:cubicBezTo>
                  <a:cubicBezTo>
                    <a:pt x="0" y="193"/>
                    <a:pt x="15" y="278"/>
                    <a:pt x="62" y="340"/>
                  </a:cubicBezTo>
                  <a:cubicBezTo>
                    <a:pt x="95" y="385"/>
                    <a:pt x="146" y="416"/>
                    <a:pt x="202" y="424"/>
                  </a:cubicBezTo>
                  <a:cubicBezTo>
                    <a:pt x="212" y="426"/>
                    <a:pt x="222" y="426"/>
                    <a:pt x="231" y="426"/>
                  </a:cubicBezTo>
                  <a:cubicBezTo>
                    <a:pt x="321" y="426"/>
                    <a:pt x="401" y="375"/>
                    <a:pt x="430" y="290"/>
                  </a:cubicBezTo>
                  <a:cubicBezTo>
                    <a:pt x="434" y="283"/>
                    <a:pt x="436" y="275"/>
                    <a:pt x="440" y="268"/>
                  </a:cubicBezTo>
                  <a:cubicBezTo>
                    <a:pt x="472" y="161"/>
                    <a:pt x="414" y="48"/>
                    <a:pt x="309" y="14"/>
                  </a:cubicBezTo>
                  <a:cubicBezTo>
                    <a:pt x="283" y="5"/>
                    <a:pt x="257" y="1"/>
                    <a:pt x="232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 rot="-4266073">
              <a:off x="1996643" y="1045769"/>
              <a:ext cx="11975" cy="11900"/>
            </a:xfrm>
            <a:custGeom>
              <a:rect b="b" l="l" r="r" t="t"/>
              <a:pathLst>
                <a:path extrusionOk="0" h="476" w="479">
                  <a:moveTo>
                    <a:pt x="241" y="1"/>
                  </a:moveTo>
                  <a:cubicBezTo>
                    <a:pt x="201" y="1"/>
                    <a:pt x="162" y="12"/>
                    <a:pt x="126" y="36"/>
                  </a:cubicBezTo>
                  <a:cubicBezTo>
                    <a:pt x="101" y="54"/>
                    <a:pt x="77" y="74"/>
                    <a:pt x="56" y="97"/>
                  </a:cubicBezTo>
                  <a:cubicBezTo>
                    <a:pt x="13" y="147"/>
                    <a:pt x="1" y="204"/>
                    <a:pt x="5" y="266"/>
                  </a:cubicBezTo>
                  <a:cubicBezTo>
                    <a:pt x="6" y="304"/>
                    <a:pt x="20" y="341"/>
                    <a:pt x="43" y="370"/>
                  </a:cubicBezTo>
                  <a:cubicBezTo>
                    <a:pt x="63" y="397"/>
                    <a:pt x="88" y="420"/>
                    <a:pt x="116" y="438"/>
                  </a:cubicBezTo>
                  <a:cubicBezTo>
                    <a:pt x="156" y="468"/>
                    <a:pt x="206" y="475"/>
                    <a:pt x="255" y="475"/>
                  </a:cubicBezTo>
                  <a:cubicBezTo>
                    <a:pt x="259" y="475"/>
                    <a:pt x="262" y="475"/>
                    <a:pt x="266" y="475"/>
                  </a:cubicBezTo>
                  <a:cubicBezTo>
                    <a:pt x="384" y="469"/>
                    <a:pt x="479" y="353"/>
                    <a:pt x="468" y="235"/>
                  </a:cubicBezTo>
                  <a:cubicBezTo>
                    <a:pt x="464" y="195"/>
                    <a:pt x="450" y="157"/>
                    <a:pt x="428" y="124"/>
                  </a:cubicBezTo>
                  <a:cubicBezTo>
                    <a:pt x="423" y="112"/>
                    <a:pt x="417" y="99"/>
                    <a:pt x="409" y="88"/>
                  </a:cubicBezTo>
                  <a:cubicBezTo>
                    <a:pt x="369" y="31"/>
                    <a:pt x="306" y="1"/>
                    <a:pt x="24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 rot="-4266073">
              <a:off x="2003305" y="1064881"/>
              <a:ext cx="13000" cy="10800"/>
            </a:xfrm>
            <a:custGeom>
              <a:rect b="b" l="l" r="r" t="t"/>
              <a:pathLst>
                <a:path extrusionOk="0" h="432" w="520">
                  <a:moveTo>
                    <a:pt x="300" y="1"/>
                  </a:moveTo>
                  <a:cubicBezTo>
                    <a:pt x="285" y="1"/>
                    <a:pt x="270" y="3"/>
                    <a:pt x="255" y="6"/>
                  </a:cubicBezTo>
                  <a:lnTo>
                    <a:pt x="254" y="6"/>
                  </a:lnTo>
                  <a:cubicBezTo>
                    <a:pt x="249" y="6"/>
                    <a:pt x="245" y="6"/>
                    <a:pt x="240" y="6"/>
                  </a:cubicBezTo>
                  <a:cubicBezTo>
                    <a:pt x="226" y="6"/>
                    <a:pt x="213" y="7"/>
                    <a:pt x="199" y="11"/>
                  </a:cubicBezTo>
                  <a:cubicBezTo>
                    <a:pt x="115" y="25"/>
                    <a:pt x="47" y="85"/>
                    <a:pt x="19" y="165"/>
                  </a:cubicBezTo>
                  <a:cubicBezTo>
                    <a:pt x="0" y="227"/>
                    <a:pt x="13" y="296"/>
                    <a:pt x="53" y="349"/>
                  </a:cubicBezTo>
                  <a:cubicBezTo>
                    <a:pt x="91" y="400"/>
                    <a:pt x="151" y="431"/>
                    <a:pt x="215" y="431"/>
                  </a:cubicBezTo>
                  <a:cubicBezTo>
                    <a:pt x="223" y="431"/>
                    <a:pt x="230" y="431"/>
                    <a:pt x="238" y="430"/>
                  </a:cubicBezTo>
                  <a:cubicBezTo>
                    <a:pt x="253" y="429"/>
                    <a:pt x="266" y="426"/>
                    <a:pt x="281" y="422"/>
                  </a:cubicBezTo>
                  <a:cubicBezTo>
                    <a:pt x="315" y="420"/>
                    <a:pt x="348" y="410"/>
                    <a:pt x="377" y="391"/>
                  </a:cubicBezTo>
                  <a:cubicBezTo>
                    <a:pt x="465" y="352"/>
                    <a:pt x="520" y="259"/>
                    <a:pt x="498" y="161"/>
                  </a:cubicBezTo>
                  <a:cubicBezTo>
                    <a:pt x="478" y="70"/>
                    <a:pt x="392" y="1"/>
                    <a:pt x="300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 rot="-4266073">
              <a:off x="2202324" y="1205469"/>
              <a:ext cx="11700" cy="11050"/>
            </a:xfrm>
            <a:custGeom>
              <a:rect b="b" l="l" r="r" t="t"/>
              <a:pathLst>
                <a:path extrusionOk="0" h="442" w="468">
                  <a:moveTo>
                    <a:pt x="234" y="0"/>
                  </a:moveTo>
                  <a:cubicBezTo>
                    <a:pt x="193" y="0"/>
                    <a:pt x="151" y="13"/>
                    <a:pt x="116" y="36"/>
                  </a:cubicBezTo>
                  <a:cubicBezTo>
                    <a:pt x="60" y="70"/>
                    <a:pt x="24" y="135"/>
                    <a:pt x="12" y="198"/>
                  </a:cubicBezTo>
                  <a:cubicBezTo>
                    <a:pt x="0" y="254"/>
                    <a:pt x="14" y="313"/>
                    <a:pt x="49" y="358"/>
                  </a:cubicBezTo>
                  <a:cubicBezTo>
                    <a:pt x="86" y="408"/>
                    <a:pt x="143" y="438"/>
                    <a:pt x="205" y="442"/>
                  </a:cubicBezTo>
                  <a:cubicBezTo>
                    <a:pt x="206" y="442"/>
                    <a:pt x="207" y="442"/>
                    <a:pt x="209" y="442"/>
                  </a:cubicBezTo>
                  <a:cubicBezTo>
                    <a:pt x="264" y="442"/>
                    <a:pt x="319" y="419"/>
                    <a:pt x="359" y="379"/>
                  </a:cubicBezTo>
                  <a:cubicBezTo>
                    <a:pt x="398" y="354"/>
                    <a:pt x="427" y="315"/>
                    <a:pt x="440" y="271"/>
                  </a:cubicBezTo>
                  <a:cubicBezTo>
                    <a:pt x="468" y="182"/>
                    <a:pt x="426" y="73"/>
                    <a:pt x="342" y="31"/>
                  </a:cubicBezTo>
                  <a:cubicBezTo>
                    <a:pt x="326" y="21"/>
                    <a:pt x="310" y="14"/>
                    <a:pt x="294" y="9"/>
                  </a:cubicBezTo>
                  <a:cubicBezTo>
                    <a:pt x="274" y="3"/>
                    <a:pt x="254" y="0"/>
                    <a:pt x="234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 rot="-4266073">
              <a:off x="2194085" y="1400961"/>
              <a:ext cx="11675" cy="10125"/>
            </a:xfrm>
            <a:custGeom>
              <a:rect b="b" l="l" r="r" t="t"/>
              <a:pathLst>
                <a:path extrusionOk="0" h="405" w="467">
                  <a:moveTo>
                    <a:pt x="230" y="0"/>
                  </a:moveTo>
                  <a:cubicBezTo>
                    <a:pt x="191" y="0"/>
                    <a:pt x="152" y="11"/>
                    <a:pt x="117" y="35"/>
                  </a:cubicBezTo>
                  <a:cubicBezTo>
                    <a:pt x="30" y="97"/>
                    <a:pt x="0" y="228"/>
                    <a:pt x="66" y="317"/>
                  </a:cubicBezTo>
                  <a:cubicBezTo>
                    <a:pt x="107" y="373"/>
                    <a:pt x="171" y="404"/>
                    <a:pt x="236" y="404"/>
                  </a:cubicBezTo>
                  <a:cubicBezTo>
                    <a:pt x="275" y="404"/>
                    <a:pt x="314" y="393"/>
                    <a:pt x="349" y="369"/>
                  </a:cubicBezTo>
                  <a:cubicBezTo>
                    <a:pt x="436" y="306"/>
                    <a:pt x="467" y="176"/>
                    <a:pt x="400" y="87"/>
                  </a:cubicBezTo>
                  <a:cubicBezTo>
                    <a:pt x="359" y="31"/>
                    <a:pt x="295" y="0"/>
                    <a:pt x="230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 rot="-4266073">
              <a:off x="2208898" y="1407454"/>
              <a:ext cx="11725" cy="10100"/>
            </a:xfrm>
            <a:custGeom>
              <a:rect b="b" l="l" r="r" t="t"/>
              <a:pathLst>
                <a:path extrusionOk="0" h="404" w="469">
                  <a:moveTo>
                    <a:pt x="231" y="0"/>
                  </a:moveTo>
                  <a:cubicBezTo>
                    <a:pt x="192" y="0"/>
                    <a:pt x="153" y="12"/>
                    <a:pt x="119" y="35"/>
                  </a:cubicBezTo>
                  <a:cubicBezTo>
                    <a:pt x="31" y="98"/>
                    <a:pt x="0" y="229"/>
                    <a:pt x="67" y="317"/>
                  </a:cubicBezTo>
                  <a:cubicBezTo>
                    <a:pt x="108" y="373"/>
                    <a:pt x="172" y="404"/>
                    <a:pt x="237" y="404"/>
                  </a:cubicBezTo>
                  <a:cubicBezTo>
                    <a:pt x="276" y="404"/>
                    <a:pt x="315" y="393"/>
                    <a:pt x="350" y="369"/>
                  </a:cubicBezTo>
                  <a:cubicBezTo>
                    <a:pt x="437" y="307"/>
                    <a:pt x="468" y="176"/>
                    <a:pt x="402" y="87"/>
                  </a:cubicBezTo>
                  <a:cubicBezTo>
                    <a:pt x="360" y="32"/>
                    <a:pt x="296" y="0"/>
                    <a:pt x="231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 rot="-4266073">
              <a:off x="1965808" y="1357682"/>
              <a:ext cx="11700" cy="10125"/>
            </a:xfrm>
            <a:custGeom>
              <a:rect b="b" l="l" r="r" t="t"/>
              <a:pathLst>
                <a:path extrusionOk="0" h="405" w="468">
                  <a:moveTo>
                    <a:pt x="230" y="1"/>
                  </a:moveTo>
                  <a:cubicBezTo>
                    <a:pt x="192" y="1"/>
                    <a:pt x="153" y="12"/>
                    <a:pt x="119" y="36"/>
                  </a:cubicBezTo>
                  <a:cubicBezTo>
                    <a:pt x="30" y="98"/>
                    <a:pt x="0" y="229"/>
                    <a:pt x="67" y="318"/>
                  </a:cubicBezTo>
                  <a:cubicBezTo>
                    <a:pt x="109" y="373"/>
                    <a:pt x="172" y="404"/>
                    <a:pt x="237" y="404"/>
                  </a:cubicBezTo>
                  <a:cubicBezTo>
                    <a:pt x="276" y="404"/>
                    <a:pt x="314" y="393"/>
                    <a:pt x="349" y="369"/>
                  </a:cubicBezTo>
                  <a:cubicBezTo>
                    <a:pt x="438" y="307"/>
                    <a:pt x="467" y="176"/>
                    <a:pt x="401" y="88"/>
                  </a:cubicBezTo>
                  <a:cubicBezTo>
                    <a:pt x="359" y="32"/>
                    <a:pt x="295" y="1"/>
                    <a:pt x="230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 rot="-4266073">
              <a:off x="1956861" y="1346202"/>
              <a:ext cx="11700" cy="10100"/>
            </a:xfrm>
            <a:custGeom>
              <a:rect b="b" l="l" r="r" t="t"/>
              <a:pathLst>
                <a:path extrusionOk="0" h="404" w="468">
                  <a:moveTo>
                    <a:pt x="231" y="0"/>
                  </a:moveTo>
                  <a:cubicBezTo>
                    <a:pt x="192" y="0"/>
                    <a:pt x="153" y="11"/>
                    <a:pt x="119" y="35"/>
                  </a:cubicBezTo>
                  <a:cubicBezTo>
                    <a:pt x="31" y="97"/>
                    <a:pt x="0" y="228"/>
                    <a:pt x="67" y="317"/>
                  </a:cubicBezTo>
                  <a:cubicBezTo>
                    <a:pt x="108" y="372"/>
                    <a:pt x="172" y="403"/>
                    <a:pt x="237" y="403"/>
                  </a:cubicBezTo>
                  <a:cubicBezTo>
                    <a:pt x="276" y="403"/>
                    <a:pt x="315" y="392"/>
                    <a:pt x="350" y="369"/>
                  </a:cubicBezTo>
                  <a:cubicBezTo>
                    <a:pt x="437" y="306"/>
                    <a:pt x="468" y="175"/>
                    <a:pt x="401" y="87"/>
                  </a:cubicBezTo>
                  <a:cubicBezTo>
                    <a:pt x="360" y="31"/>
                    <a:pt x="296" y="0"/>
                    <a:pt x="231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 rot="-4266073">
              <a:off x="1600204" y="1293980"/>
              <a:ext cx="11700" cy="10125"/>
            </a:xfrm>
            <a:custGeom>
              <a:rect b="b" l="l" r="r" t="t"/>
              <a:pathLst>
                <a:path extrusionOk="0" h="405" w="468">
                  <a:moveTo>
                    <a:pt x="230" y="0"/>
                  </a:moveTo>
                  <a:cubicBezTo>
                    <a:pt x="192" y="0"/>
                    <a:pt x="153" y="11"/>
                    <a:pt x="119" y="36"/>
                  </a:cubicBezTo>
                  <a:cubicBezTo>
                    <a:pt x="30" y="98"/>
                    <a:pt x="0" y="229"/>
                    <a:pt x="67" y="317"/>
                  </a:cubicBezTo>
                  <a:cubicBezTo>
                    <a:pt x="109" y="373"/>
                    <a:pt x="172" y="404"/>
                    <a:pt x="237" y="404"/>
                  </a:cubicBezTo>
                  <a:cubicBezTo>
                    <a:pt x="275" y="404"/>
                    <a:pt x="314" y="393"/>
                    <a:pt x="349" y="369"/>
                  </a:cubicBezTo>
                  <a:cubicBezTo>
                    <a:pt x="436" y="307"/>
                    <a:pt x="467" y="176"/>
                    <a:pt x="401" y="87"/>
                  </a:cubicBezTo>
                  <a:cubicBezTo>
                    <a:pt x="359" y="32"/>
                    <a:pt x="295" y="0"/>
                    <a:pt x="230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 rot="-4266073">
              <a:off x="1600248" y="1280730"/>
              <a:ext cx="11700" cy="10125"/>
            </a:xfrm>
            <a:custGeom>
              <a:rect b="b" l="l" r="r" t="t"/>
              <a:pathLst>
                <a:path extrusionOk="0" h="405" w="468">
                  <a:moveTo>
                    <a:pt x="231" y="1"/>
                  </a:moveTo>
                  <a:cubicBezTo>
                    <a:pt x="192" y="1"/>
                    <a:pt x="153" y="12"/>
                    <a:pt x="118" y="36"/>
                  </a:cubicBezTo>
                  <a:cubicBezTo>
                    <a:pt x="31" y="98"/>
                    <a:pt x="1" y="229"/>
                    <a:pt x="68" y="317"/>
                  </a:cubicBezTo>
                  <a:cubicBezTo>
                    <a:pt x="109" y="373"/>
                    <a:pt x="173" y="405"/>
                    <a:pt x="237" y="405"/>
                  </a:cubicBezTo>
                  <a:cubicBezTo>
                    <a:pt x="276" y="405"/>
                    <a:pt x="315" y="393"/>
                    <a:pt x="349" y="369"/>
                  </a:cubicBezTo>
                  <a:cubicBezTo>
                    <a:pt x="437" y="308"/>
                    <a:pt x="468" y="176"/>
                    <a:pt x="401" y="87"/>
                  </a:cubicBezTo>
                  <a:cubicBezTo>
                    <a:pt x="360" y="32"/>
                    <a:pt x="296" y="1"/>
                    <a:pt x="23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 rot="-4266073">
              <a:off x="2209970" y="1015623"/>
              <a:ext cx="11775" cy="10175"/>
            </a:xfrm>
            <a:custGeom>
              <a:rect b="b" l="l" r="r" t="t"/>
              <a:pathLst>
                <a:path extrusionOk="0" h="407" w="471">
                  <a:moveTo>
                    <a:pt x="233" y="1"/>
                  </a:moveTo>
                  <a:cubicBezTo>
                    <a:pt x="196" y="1"/>
                    <a:pt x="158" y="12"/>
                    <a:pt x="123" y="35"/>
                  </a:cubicBezTo>
                  <a:cubicBezTo>
                    <a:pt x="36" y="93"/>
                    <a:pt x="1" y="228"/>
                    <a:pt x="68" y="317"/>
                  </a:cubicBezTo>
                  <a:cubicBezTo>
                    <a:pt x="110" y="374"/>
                    <a:pt x="173" y="407"/>
                    <a:pt x="239" y="407"/>
                  </a:cubicBezTo>
                  <a:cubicBezTo>
                    <a:pt x="276" y="407"/>
                    <a:pt x="314" y="396"/>
                    <a:pt x="348" y="373"/>
                  </a:cubicBezTo>
                  <a:cubicBezTo>
                    <a:pt x="436" y="316"/>
                    <a:pt x="471" y="180"/>
                    <a:pt x="405" y="91"/>
                  </a:cubicBezTo>
                  <a:cubicBezTo>
                    <a:pt x="363" y="34"/>
                    <a:pt x="299" y="1"/>
                    <a:pt x="233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 rot="-4266073">
              <a:off x="2199562" y="1003819"/>
              <a:ext cx="11800" cy="10150"/>
            </a:xfrm>
            <a:custGeom>
              <a:rect b="b" l="l" r="r" t="t"/>
              <a:pathLst>
                <a:path extrusionOk="0" h="406" w="472">
                  <a:moveTo>
                    <a:pt x="233" y="0"/>
                  </a:moveTo>
                  <a:cubicBezTo>
                    <a:pt x="196" y="0"/>
                    <a:pt x="159" y="11"/>
                    <a:pt x="124" y="34"/>
                  </a:cubicBezTo>
                  <a:cubicBezTo>
                    <a:pt x="36" y="92"/>
                    <a:pt x="0" y="227"/>
                    <a:pt x="67" y="316"/>
                  </a:cubicBezTo>
                  <a:cubicBezTo>
                    <a:pt x="109" y="373"/>
                    <a:pt x="173" y="406"/>
                    <a:pt x="239" y="406"/>
                  </a:cubicBezTo>
                  <a:cubicBezTo>
                    <a:pt x="276" y="406"/>
                    <a:pt x="314" y="395"/>
                    <a:pt x="349" y="372"/>
                  </a:cubicBezTo>
                  <a:cubicBezTo>
                    <a:pt x="437" y="315"/>
                    <a:pt x="471" y="179"/>
                    <a:pt x="405" y="90"/>
                  </a:cubicBezTo>
                  <a:cubicBezTo>
                    <a:pt x="362" y="33"/>
                    <a:pt x="299" y="0"/>
                    <a:pt x="233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 rot="-4266073">
              <a:off x="2369423" y="1033177"/>
              <a:ext cx="11775" cy="10150"/>
            </a:xfrm>
            <a:custGeom>
              <a:rect b="b" l="l" r="r" t="t"/>
              <a:pathLst>
                <a:path extrusionOk="0" h="406" w="471">
                  <a:moveTo>
                    <a:pt x="232" y="0"/>
                  </a:moveTo>
                  <a:cubicBezTo>
                    <a:pt x="195" y="0"/>
                    <a:pt x="157" y="11"/>
                    <a:pt x="123" y="34"/>
                  </a:cubicBezTo>
                  <a:cubicBezTo>
                    <a:pt x="35" y="92"/>
                    <a:pt x="0" y="227"/>
                    <a:pt x="67" y="316"/>
                  </a:cubicBezTo>
                  <a:cubicBezTo>
                    <a:pt x="109" y="373"/>
                    <a:pt x="173" y="406"/>
                    <a:pt x="238" y="406"/>
                  </a:cubicBezTo>
                  <a:cubicBezTo>
                    <a:pt x="275" y="406"/>
                    <a:pt x="313" y="395"/>
                    <a:pt x="348" y="372"/>
                  </a:cubicBezTo>
                  <a:cubicBezTo>
                    <a:pt x="436" y="315"/>
                    <a:pt x="471" y="179"/>
                    <a:pt x="404" y="90"/>
                  </a:cubicBezTo>
                  <a:cubicBezTo>
                    <a:pt x="362" y="33"/>
                    <a:pt x="298" y="0"/>
                    <a:pt x="232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 rot="-4266073">
              <a:off x="2382258" y="1045279"/>
              <a:ext cx="11800" cy="10150"/>
            </a:xfrm>
            <a:custGeom>
              <a:rect b="b" l="l" r="r" t="t"/>
              <a:pathLst>
                <a:path extrusionOk="0" h="406" w="472">
                  <a:moveTo>
                    <a:pt x="233" y="0"/>
                  </a:moveTo>
                  <a:cubicBezTo>
                    <a:pt x="196" y="0"/>
                    <a:pt x="158" y="11"/>
                    <a:pt x="123" y="34"/>
                  </a:cubicBezTo>
                  <a:cubicBezTo>
                    <a:pt x="37" y="91"/>
                    <a:pt x="1" y="226"/>
                    <a:pt x="67" y="315"/>
                  </a:cubicBezTo>
                  <a:cubicBezTo>
                    <a:pt x="110" y="372"/>
                    <a:pt x="174" y="405"/>
                    <a:pt x="240" y="405"/>
                  </a:cubicBezTo>
                  <a:cubicBezTo>
                    <a:pt x="277" y="405"/>
                    <a:pt x="315" y="395"/>
                    <a:pt x="349" y="372"/>
                  </a:cubicBezTo>
                  <a:cubicBezTo>
                    <a:pt x="437" y="314"/>
                    <a:pt x="472" y="179"/>
                    <a:pt x="405" y="90"/>
                  </a:cubicBezTo>
                  <a:cubicBezTo>
                    <a:pt x="363" y="33"/>
                    <a:pt x="299" y="0"/>
                    <a:pt x="233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 rot="-4266073">
              <a:off x="2353639" y="1201507"/>
              <a:ext cx="11800" cy="10150"/>
            </a:xfrm>
            <a:custGeom>
              <a:rect b="b" l="l" r="r" t="t"/>
              <a:pathLst>
                <a:path extrusionOk="0" h="406" w="472">
                  <a:moveTo>
                    <a:pt x="233" y="1"/>
                  </a:moveTo>
                  <a:cubicBezTo>
                    <a:pt x="195" y="1"/>
                    <a:pt x="158" y="12"/>
                    <a:pt x="123" y="35"/>
                  </a:cubicBezTo>
                  <a:cubicBezTo>
                    <a:pt x="35" y="92"/>
                    <a:pt x="0" y="227"/>
                    <a:pt x="67" y="316"/>
                  </a:cubicBezTo>
                  <a:cubicBezTo>
                    <a:pt x="109" y="372"/>
                    <a:pt x="173" y="406"/>
                    <a:pt x="239" y="406"/>
                  </a:cubicBezTo>
                  <a:cubicBezTo>
                    <a:pt x="276" y="406"/>
                    <a:pt x="314" y="395"/>
                    <a:pt x="349" y="372"/>
                  </a:cubicBezTo>
                  <a:cubicBezTo>
                    <a:pt x="437" y="315"/>
                    <a:pt x="471" y="180"/>
                    <a:pt x="405" y="91"/>
                  </a:cubicBezTo>
                  <a:cubicBezTo>
                    <a:pt x="362" y="34"/>
                    <a:pt x="298" y="1"/>
                    <a:pt x="233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 rot="-4266073">
              <a:off x="2367553" y="840725"/>
              <a:ext cx="11800" cy="10175"/>
            </a:xfrm>
            <a:custGeom>
              <a:rect b="b" l="l" r="r" t="t"/>
              <a:pathLst>
                <a:path extrusionOk="0" h="407" w="472">
                  <a:moveTo>
                    <a:pt x="233" y="0"/>
                  </a:moveTo>
                  <a:cubicBezTo>
                    <a:pt x="196" y="0"/>
                    <a:pt x="158" y="11"/>
                    <a:pt x="123" y="35"/>
                  </a:cubicBezTo>
                  <a:cubicBezTo>
                    <a:pt x="36" y="93"/>
                    <a:pt x="1" y="228"/>
                    <a:pt x="67" y="316"/>
                  </a:cubicBezTo>
                  <a:cubicBezTo>
                    <a:pt x="110" y="373"/>
                    <a:pt x="174" y="406"/>
                    <a:pt x="239" y="406"/>
                  </a:cubicBezTo>
                  <a:cubicBezTo>
                    <a:pt x="277" y="406"/>
                    <a:pt x="315" y="396"/>
                    <a:pt x="349" y="372"/>
                  </a:cubicBezTo>
                  <a:cubicBezTo>
                    <a:pt x="437" y="315"/>
                    <a:pt x="472" y="179"/>
                    <a:pt x="405" y="90"/>
                  </a:cubicBezTo>
                  <a:cubicBezTo>
                    <a:pt x="363" y="34"/>
                    <a:pt x="299" y="0"/>
                    <a:pt x="233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 rot="-4266073">
              <a:off x="2341939" y="711129"/>
              <a:ext cx="11800" cy="10150"/>
            </a:xfrm>
            <a:custGeom>
              <a:rect b="b" l="l" r="r" t="t"/>
              <a:pathLst>
                <a:path extrusionOk="0" h="406" w="472">
                  <a:moveTo>
                    <a:pt x="232" y="0"/>
                  </a:moveTo>
                  <a:cubicBezTo>
                    <a:pt x="195" y="0"/>
                    <a:pt x="158" y="11"/>
                    <a:pt x="123" y="33"/>
                  </a:cubicBezTo>
                  <a:cubicBezTo>
                    <a:pt x="37" y="92"/>
                    <a:pt x="1" y="227"/>
                    <a:pt x="67" y="315"/>
                  </a:cubicBezTo>
                  <a:cubicBezTo>
                    <a:pt x="110" y="372"/>
                    <a:pt x="174" y="405"/>
                    <a:pt x="239" y="405"/>
                  </a:cubicBezTo>
                  <a:cubicBezTo>
                    <a:pt x="277" y="405"/>
                    <a:pt x="314" y="395"/>
                    <a:pt x="349" y="371"/>
                  </a:cubicBezTo>
                  <a:cubicBezTo>
                    <a:pt x="437" y="314"/>
                    <a:pt x="472" y="179"/>
                    <a:pt x="405" y="90"/>
                  </a:cubicBezTo>
                  <a:cubicBezTo>
                    <a:pt x="362" y="34"/>
                    <a:pt x="298" y="0"/>
                    <a:pt x="232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 rot="-4266073">
              <a:off x="2354829" y="720483"/>
              <a:ext cx="11800" cy="10150"/>
            </a:xfrm>
            <a:custGeom>
              <a:rect b="b" l="l" r="r" t="t"/>
              <a:pathLst>
                <a:path extrusionOk="0" h="406" w="472">
                  <a:moveTo>
                    <a:pt x="233" y="1"/>
                  </a:moveTo>
                  <a:cubicBezTo>
                    <a:pt x="196" y="1"/>
                    <a:pt x="158" y="11"/>
                    <a:pt x="123" y="35"/>
                  </a:cubicBezTo>
                  <a:cubicBezTo>
                    <a:pt x="36" y="92"/>
                    <a:pt x="1" y="227"/>
                    <a:pt x="67" y="316"/>
                  </a:cubicBezTo>
                  <a:cubicBezTo>
                    <a:pt x="110" y="372"/>
                    <a:pt x="174" y="406"/>
                    <a:pt x="240" y="406"/>
                  </a:cubicBezTo>
                  <a:cubicBezTo>
                    <a:pt x="277" y="406"/>
                    <a:pt x="314" y="395"/>
                    <a:pt x="349" y="373"/>
                  </a:cubicBezTo>
                  <a:cubicBezTo>
                    <a:pt x="436" y="315"/>
                    <a:pt x="472" y="179"/>
                    <a:pt x="405" y="91"/>
                  </a:cubicBezTo>
                  <a:cubicBezTo>
                    <a:pt x="363" y="34"/>
                    <a:pt x="299" y="1"/>
                    <a:pt x="233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 rot="-4266073">
              <a:off x="1407134" y="328014"/>
              <a:ext cx="219227" cy="160951"/>
            </a:xfrm>
            <a:custGeom>
              <a:rect b="b" l="l" r="r" t="t"/>
              <a:pathLst>
                <a:path extrusionOk="0" h="6438" w="8769">
                  <a:moveTo>
                    <a:pt x="1115" y="1"/>
                  </a:moveTo>
                  <a:cubicBezTo>
                    <a:pt x="1067" y="1"/>
                    <a:pt x="1019" y="3"/>
                    <a:pt x="972" y="7"/>
                  </a:cubicBezTo>
                  <a:cubicBezTo>
                    <a:pt x="854" y="17"/>
                    <a:pt x="732" y="28"/>
                    <a:pt x="618" y="59"/>
                  </a:cubicBezTo>
                  <a:cubicBezTo>
                    <a:pt x="529" y="84"/>
                    <a:pt x="438" y="110"/>
                    <a:pt x="354" y="152"/>
                  </a:cubicBezTo>
                  <a:cubicBezTo>
                    <a:pt x="297" y="182"/>
                    <a:pt x="237" y="215"/>
                    <a:pt x="192" y="263"/>
                  </a:cubicBezTo>
                  <a:cubicBezTo>
                    <a:pt x="159" y="298"/>
                    <a:pt x="122" y="333"/>
                    <a:pt x="98" y="377"/>
                  </a:cubicBezTo>
                  <a:cubicBezTo>
                    <a:pt x="78" y="415"/>
                    <a:pt x="60" y="455"/>
                    <a:pt x="45" y="496"/>
                  </a:cubicBezTo>
                  <a:cubicBezTo>
                    <a:pt x="15" y="577"/>
                    <a:pt x="1" y="662"/>
                    <a:pt x="2" y="748"/>
                  </a:cubicBezTo>
                  <a:cubicBezTo>
                    <a:pt x="3" y="860"/>
                    <a:pt x="9" y="974"/>
                    <a:pt x="42" y="1084"/>
                  </a:cubicBezTo>
                  <a:cubicBezTo>
                    <a:pt x="66" y="1175"/>
                    <a:pt x="99" y="1262"/>
                    <a:pt x="141" y="1346"/>
                  </a:cubicBezTo>
                  <a:cubicBezTo>
                    <a:pt x="207" y="1471"/>
                    <a:pt x="284" y="1589"/>
                    <a:pt x="369" y="1702"/>
                  </a:cubicBezTo>
                  <a:cubicBezTo>
                    <a:pt x="448" y="1808"/>
                    <a:pt x="533" y="1908"/>
                    <a:pt x="618" y="2007"/>
                  </a:cubicBezTo>
                  <a:cubicBezTo>
                    <a:pt x="901" y="2331"/>
                    <a:pt x="1192" y="2649"/>
                    <a:pt x="1505" y="2946"/>
                  </a:cubicBezTo>
                  <a:cubicBezTo>
                    <a:pt x="1668" y="3099"/>
                    <a:pt x="1831" y="3251"/>
                    <a:pt x="1996" y="3401"/>
                  </a:cubicBezTo>
                  <a:cubicBezTo>
                    <a:pt x="2142" y="3533"/>
                    <a:pt x="2287" y="3666"/>
                    <a:pt x="2440" y="3789"/>
                  </a:cubicBezTo>
                  <a:cubicBezTo>
                    <a:pt x="2781" y="4066"/>
                    <a:pt x="3134" y="4330"/>
                    <a:pt x="3491" y="4587"/>
                  </a:cubicBezTo>
                  <a:cubicBezTo>
                    <a:pt x="3845" y="4840"/>
                    <a:pt x="4218" y="5067"/>
                    <a:pt x="4582" y="5305"/>
                  </a:cubicBezTo>
                  <a:cubicBezTo>
                    <a:pt x="4753" y="5417"/>
                    <a:pt x="4921" y="5536"/>
                    <a:pt x="5098" y="5637"/>
                  </a:cubicBezTo>
                  <a:cubicBezTo>
                    <a:pt x="5291" y="5749"/>
                    <a:pt x="5489" y="5853"/>
                    <a:pt x="5691" y="5951"/>
                  </a:cubicBezTo>
                  <a:cubicBezTo>
                    <a:pt x="5881" y="6046"/>
                    <a:pt x="6076" y="6132"/>
                    <a:pt x="6273" y="6212"/>
                  </a:cubicBezTo>
                  <a:cubicBezTo>
                    <a:pt x="6368" y="6249"/>
                    <a:pt x="6467" y="6283"/>
                    <a:pt x="6564" y="6311"/>
                  </a:cubicBezTo>
                  <a:cubicBezTo>
                    <a:pt x="6616" y="6327"/>
                    <a:pt x="6675" y="6348"/>
                    <a:pt x="6732" y="6355"/>
                  </a:cubicBezTo>
                  <a:cubicBezTo>
                    <a:pt x="6747" y="6359"/>
                    <a:pt x="6763" y="6363"/>
                    <a:pt x="6779" y="6366"/>
                  </a:cubicBezTo>
                  <a:cubicBezTo>
                    <a:pt x="6807" y="6372"/>
                    <a:pt x="6833" y="6380"/>
                    <a:pt x="6860" y="6384"/>
                  </a:cubicBezTo>
                  <a:cubicBezTo>
                    <a:pt x="6897" y="6393"/>
                    <a:pt x="6936" y="6397"/>
                    <a:pt x="6975" y="6404"/>
                  </a:cubicBezTo>
                  <a:cubicBezTo>
                    <a:pt x="7075" y="6419"/>
                    <a:pt x="7176" y="6429"/>
                    <a:pt x="7276" y="6434"/>
                  </a:cubicBezTo>
                  <a:cubicBezTo>
                    <a:pt x="7325" y="6436"/>
                    <a:pt x="7373" y="6437"/>
                    <a:pt x="7421" y="6437"/>
                  </a:cubicBezTo>
                  <a:cubicBezTo>
                    <a:pt x="7474" y="6437"/>
                    <a:pt x="7526" y="6436"/>
                    <a:pt x="7579" y="6433"/>
                  </a:cubicBezTo>
                  <a:cubicBezTo>
                    <a:pt x="7693" y="6424"/>
                    <a:pt x="7805" y="6412"/>
                    <a:pt x="7920" y="6395"/>
                  </a:cubicBezTo>
                  <a:cubicBezTo>
                    <a:pt x="7995" y="6381"/>
                    <a:pt x="8071" y="6371"/>
                    <a:pt x="8146" y="6353"/>
                  </a:cubicBezTo>
                  <a:cubicBezTo>
                    <a:pt x="8227" y="6332"/>
                    <a:pt x="8313" y="6311"/>
                    <a:pt x="8385" y="6267"/>
                  </a:cubicBezTo>
                  <a:cubicBezTo>
                    <a:pt x="8426" y="6240"/>
                    <a:pt x="8469" y="6215"/>
                    <a:pt x="8504" y="6182"/>
                  </a:cubicBezTo>
                  <a:cubicBezTo>
                    <a:pt x="8534" y="6153"/>
                    <a:pt x="8562" y="6122"/>
                    <a:pt x="8590" y="6089"/>
                  </a:cubicBezTo>
                  <a:cubicBezTo>
                    <a:pt x="8638" y="6027"/>
                    <a:pt x="8676" y="5956"/>
                    <a:pt x="8701" y="5881"/>
                  </a:cubicBezTo>
                  <a:cubicBezTo>
                    <a:pt x="8734" y="5792"/>
                    <a:pt x="8756" y="5698"/>
                    <a:pt x="8762" y="5602"/>
                  </a:cubicBezTo>
                  <a:cubicBezTo>
                    <a:pt x="8768" y="5488"/>
                    <a:pt x="8762" y="5374"/>
                    <a:pt x="8744" y="5261"/>
                  </a:cubicBezTo>
                  <a:cubicBezTo>
                    <a:pt x="8712" y="5071"/>
                    <a:pt x="8636" y="4892"/>
                    <a:pt x="8551" y="4723"/>
                  </a:cubicBezTo>
                  <a:cubicBezTo>
                    <a:pt x="8505" y="4636"/>
                    <a:pt x="8461" y="4547"/>
                    <a:pt x="8410" y="4463"/>
                  </a:cubicBezTo>
                  <a:cubicBezTo>
                    <a:pt x="8299" y="4285"/>
                    <a:pt x="8188" y="4107"/>
                    <a:pt x="8053" y="3945"/>
                  </a:cubicBezTo>
                  <a:cubicBezTo>
                    <a:pt x="7907" y="3771"/>
                    <a:pt x="7757" y="3600"/>
                    <a:pt x="7603" y="3433"/>
                  </a:cubicBezTo>
                  <a:cubicBezTo>
                    <a:pt x="7022" y="2806"/>
                    <a:pt x="6313" y="2311"/>
                    <a:pt x="5605" y="1835"/>
                  </a:cubicBezTo>
                  <a:cubicBezTo>
                    <a:pt x="5511" y="1773"/>
                    <a:pt x="5417" y="1714"/>
                    <a:pt x="5321" y="1653"/>
                  </a:cubicBezTo>
                  <a:cubicBezTo>
                    <a:pt x="5235" y="1598"/>
                    <a:pt x="5147" y="1548"/>
                    <a:pt x="5058" y="1498"/>
                  </a:cubicBezTo>
                  <a:cubicBezTo>
                    <a:pt x="4868" y="1391"/>
                    <a:pt x="4672" y="1295"/>
                    <a:pt x="4471" y="1209"/>
                  </a:cubicBezTo>
                  <a:cubicBezTo>
                    <a:pt x="4381" y="1172"/>
                    <a:pt x="4288" y="1142"/>
                    <a:pt x="4197" y="1109"/>
                  </a:cubicBezTo>
                  <a:cubicBezTo>
                    <a:pt x="4023" y="990"/>
                    <a:pt x="3844" y="881"/>
                    <a:pt x="3658" y="783"/>
                  </a:cubicBezTo>
                  <a:cubicBezTo>
                    <a:pt x="3500" y="700"/>
                    <a:pt x="3339" y="622"/>
                    <a:pt x="3176" y="548"/>
                  </a:cubicBezTo>
                  <a:cubicBezTo>
                    <a:pt x="2993" y="469"/>
                    <a:pt x="2807" y="400"/>
                    <a:pt x="2617" y="340"/>
                  </a:cubicBezTo>
                  <a:cubicBezTo>
                    <a:pt x="2439" y="281"/>
                    <a:pt x="2256" y="233"/>
                    <a:pt x="2075" y="182"/>
                  </a:cubicBezTo>
                  <a:cubicBezTo>
                    <a:pt x="1897" y="131"/>
                    <a:pt x="1719" y="73"/>
                    <a:pt x="1537" y="42"/>
                  </a:cubicBezTo>
                  <a:cubicBezTo>
                    <a:pt x="1397" y="17"/>
                    <a:pt x="1256" y="1"/>
                    <a:pt x="1115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 rot="-4266073">
              <a:off x="1653450" y="322264"/>
              <a:ext cx="43325" cy="40525"/>
            </a:xfrm>
            <a:custGeom>
              <a:rect b="b" l="l" r="r" t="t"/>
              <a:pathLst>
                <a:path extrusionOk="0" h="1621" w="1733">
                  <a:moveTo>
                    <a:pt x="683" y="0"/>
                  </a:moveTo>
                  <a:cubicBezTo>
                    <a:pt x="623" y="0"/>
                    <a:pt x="561" y="21"/>
                    <a:pt x="505" y="37"/>
                  </a:cubicBezTo>
                  <a:cubicBezTo>
                    <a:pt x="365" y="82"/>
                    <a:pt x="225" y="176"/>
                    <a:pt x="143" y="299"/>
                  </a:cubicBezTo>
                  <a:cubicBezTo>
                    <a:pt x="117" y="329"/>
                    <a:pt x="94" y="359"/>
                    <a:pt x="74" y="393"/>
                  </a:cubicBezTo>
                  <a:cubicBezTo>
                    <a:pt x="13" y="500"/>
                    <a:pt x="0" y="619"/>
                    <a:pt x="14" y="736"/>
                  </a:cubicBezTo>
                  <a:cubicBezTo>
                    <a:pt x="14" y="759"/>
                    <a:pt x="15" y="780"/>
                    <a:pt x="17" y="801"/>
                  </a:cubicBezTo>
                  <a:cubicBezTo>
                    <a:pt x="35" y="964"/>
                    <a:pt x="84" y="1137"/>
                    <a:pt x="183" y="1271"/>
                  </a:cubicBezTo>
                  <a:cubicBezTo>
                    <a:pt x="199" y="1291"/>
                    <a:pt x="214" y="1311"/>
                    <a:pt x="232" y="1329"/>
                  </a:cubicBezTo>
                  <a:cubicBezTo>
                    <a:pt x="268" y="1366"/>
                    <a:pt x="306" y="1401"/>
                    <a:pt x="346" y="1433"/>
                  </a:cubicBezTo>
                  <a:cubicBezTo>
                    <a:pt x="388" y="1468"/>
                    <a:pt x="440" y="1492"/>
                    <a:pt x="488" y="1516"/>
                  </a:cubicBezTo>
                  <a:cubicBezTo>
                    <a:pt x="565" y="1557"/>
                    <a:pt x="651" y="1578"/>
                    <a:pt x="735" y="1595"/>
                  </a:cubicBezTo>
                  <a:cubicBezTo>
                    <a:pt x="813" y="1612"/>
                    <a:pt x="892" y="1620"/>
                    <a:pt x="971" y="1620"/>
                  </a:cubicBezTo>
                  <a:cubicBezTo>
                    <a:pt x="1074" y="1620"/>
                    <a:pt x="1177" y="1606"/>
                    <a:pt x="1277" y="1578"/>
                  </a:cubicBezTo>
                  <a:cubicBezTo>
                    <a:pt x="1396" y="1545"/>
                    <a:pt x="1529" y="1473"/>
                    <a:pt x="1603" y="1369"/>
                  </a:cubicBezTo>
                  <a:cubicBezTo>
                    <a:pt x="1684" y="1250"/>
                    <a:pt x="1733" y="1111"/>
                    <a:pt x="1727" y="964"/>
                  </a:cubicBezTo>
                  <a:cubicBezTo>
                    <a:pt x="1724" y="810"/>
                    <a:pt x="1694" y="655"/>
                    <a:pt x="1604" y="526"/>
                  </a:cubicBezTo>
                  <a:cubicBezTo>
                    <a:pt x="1547" y="443"/>
                    <a:pt x="1478" y="363"/>
                    <a:pt x="1395" y="305"/>
                  </a:cubicBezTo>
                  <a:cubicBezTo>
                    <a:pt x="1365" y="283"/>
                    <a:pt x="1337" y="265"/>
                    <a:pt x="1307" y="245"/>
                  </a:cubicBezTo>
                  <a:cubicBezTo>
                    <a:pt x="1272" y="210"/>
                    <a:pt x="1234" y="178"/>
                    <a:pt x="1193" y="149"/>
                  </a:cubicBezTo>
                  <a:cubicBezTo>
                    <a:pt x="1120" y="97"/>
                    <a:pt x="1026" y="66"/>
                    <a:pt x="941" y="44"/>
                  </a:cubicBezTo>
                  <a:cubicBezTo>
                    <a:pt x="898" y="34"/>
                    <a:pt x="855" y="23"/>
                    <a:pt x="813" y="14"/>
                  </a:cubicBezTo>
                  <a:cubicBezTo>
                    <a:pt x="770" y="6"/>
                    <a:pt x="727" y="2"/>
                    <a:pt x="683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 rot="-4266073">
              <a:off x="1634983" y="378655"/>
              <a:ext cx="20500" cy="20250"/>
            </a:xfrm>
            <a:custGeom>
              <a:rect b="b" l="l" r="r" t="t"/>
              <a:pathLst>
                <a:path extrusionOk="0" h="810" w="820">
                  <a:moveTo>
                    <a:pt x="386" y="1"/>
                  </a:moveTo>
                  <a:cubicBezTo>
                    <a:pt x="339" y="1"/>
                    <a:pt x="288" y="8"/>
                    <a:pt x="247" y="27"/>
                  </a:cubicBezTo>
                  <a:cubicBezTo>
                    <a:pt x="191" y="53"/>
                    <a:pt x="128" y="82"/>
                    <a:pt x="90" y="135"/>
                  </a:cubicBezTo>
                  <a:cubicBezTo>
                    <a:pt x="54" y="183"/>
                    <a:pt x="16" y="242"/>
                    <a:pt x="10" y="304"/>
                  </a:cubicBezTo>
                  <a:cubicBezTo>
                    <a:pt x="3" y="372"/>
                    <a:pt x="0" y="435"/>
                    <a:pt x="25" y="501"/>
                  </a:cubicBezTo>
                  <a:cubicBezTo>
                    <a:pt x="41" y="550"/>
                    <a:pt x="67" y="596"/>
                    <a:pt x="97" y="639"/>
                  </a:cubicBezTo>
                  <a:cubicBezTo>
                    <a:pt x="116" y="664"/>
                    <a:pt x="138" y="687"/>
                    <a:pt x="160" y="708"/>
                  </a:cubicBezTo>
                  <a:cubicBezTo>
                    <a:pt x="206" y="753"/>
                    <a:pt x="274" y="791"/>
                    <a:pt x="337" y="799"/>
                  </a:cubicBezTo>
                  <a:cubicBezTo>
                    <a:pt x="374" y="805"/>
                    <a:pt x="408" y="809"/>
                    <a:pt x="442" y="809"/>
                  </a:cubicBezTo>
                  <a:cubicBezTo>
                    <a:pt x="477" y="809"/>
                    <a:pt x="511" y="805"/>
                    <a:pt x="548" y="791"/>
                  </a:cubicBezTo>
                  <a:cubicBezTo>
                    <a:pt x="607" y="767"/>
                    <a:pt x="662" y="733"/>
                    <a:pt x="708" y="687"/>
                  </a:cubicBezTo>
                  <a:cubicBezTo>
                    <a:pt x="752" y="644"/>
                    <a:pt x="783" y="590"/>
                    <a:pt x="798" y="530"/>
                  </a:cubicBezTo>
                  <a:cubicBezTo>
                    <a:pt x="809" y="492"/>
                    <a:pt x="814" y="453"/>
                    <a:pt x="816" y="414"/>
                  </a:cubicBezTo>
                  <a:cubicBezTo>
                    <a:pt x="817" y="407"/>
                    <a:pt x="817" y="400"/>
                    <a:pt x="819" y="393"/>
                  </a:cubicBezTo>
                  <a:cubicBezTo>
                    <a:pt x="820" y="352"/>
                    <a:pt x="815" y="311"/>
                    <a:pt x="805" y="272"/>
                  </a:cubicBezTo>
                  <a:cubicBezTo>
                    <a:pt x="796" y="243"/>
                    <a:pt x="784" y="214"/>
                    <a:pt x="767" y="188"/>
                  </a:cubicBezTo>
                  <a:cubicBezTo>
                    <a:pt x="738" y="136"/>
                    <a:pt x="684" y="91"/>
                    <a:pt x="634" y="62"/>
                  </a:cubicBezTo>
                  <a:cubicBezTo>
                    <a:pt x="574" y="29"/>
                    <a:pt x="507" y="9"/>
                    <a:pt x="439" y="4"/>
                  </a:cubicBezTo>
                  <a:cubicBezTo>
                    <a:pt x="423" y="2"/>
                    <a:pt x="405" y="1"/>
                    <a:pt x="386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 rot="-4266073">
              <a:off x="1383165" y="1013473"/>
              <a:ext cx="65526" cy="107876"/>
            </a:xfrm>
            <a:custGeom>
              <a:rect b="b" l="l" r="r" t="t"/>
              <a:pathLst>
                <a:path extrusionOk="0" h="4315" w="2621">
                  <a:moveTo>
                    <a:pt x="2187" y="52"/>
                  </a:moveTo>
                  <a:lnTo>
                    <a:pt x="2187" y="52"/>
                  </a:lnTo>
                  <a:cubicBezTo>
                    <a:pt x="2187" y="52"/>
                    <a:pt x="2187" y="52"/>
                    <a:pt x="2186" y="52"/>
                  </a:cubicBezTo>
                  <a:cubicBezTo>
                    <a:pt x="2187" y="52"/>
                    <a:pt x="2187" y="52"/>
                    <a:pt x="2187" y="52"/>
                  </a:cubicBezTo>
                  <a:close/>
                  <a:moveTo>
                    <a:pt x="2408" y="1"/>
                  </a:moveTo>
                  <a:cubicBezTo>
                    <a:pt x="2333" y="1"/>
                    <a:pt x="2258" y="35"/>
                    <a:pt x="2187" y="52"/>
                  </a:cubicBezTo>
                  <a:lnTo>
                    <a:pt x="2187" y="52"/>
                  </a:lnTo>
                  <a:cubicBezTo>
                    <a:pt x="2191" y="51"/>
                    <a:pt x="2195" y="51"/>
                    <a:pt x="2199" y="50"/>
                  </a:cubicBezTo>
                  <a:lnTo>
                    <a:pt x="2199" y="50"/>
                  </a:lnTo>
                  <a:cubicBezTo>
                    <a:pt x="2020" y="93"/>
                    <a:pt x="1846" y="154"/>
                    <a:pt x="1682" y="235"/>
                  </a:cubicBezTo>
                  <a:cubicBezTo>
                    <a:pt x="1612" y="269"/>
                    <a:pt x="1544" y="307"/>
                    <a:pt x="1479" y="350"/>
                  </a:cubicBezTo>
                  <a:cubicBezTo>
                    <a:pt x="1475" y="334"/>
                    <a:pt x="1470" y="319"/>
                    <a:pt x="1463" y="305"/>
                  </a:cubicBezTo>
                  <a:cubicBezTo>
                    <a:pt x="1430" y="234"/>
                    <a:pt x="1355" y="189"/>
                    <a:pt x="1278" y="189"/>
                  </a:cubicBezTo>
                  <a:cubicBezTo>
                    <a:pt x="1249" y="189"/>
                    <a:pt x="1221" y="195"/>
                    <a:pt x="1194" y="208"/>
                  </a:cubicBezTo>
                  <a:cubicBezTo>
                    <a:pt x="1065" y="273"/>
                    <a:pt x="954" y="370"/>
                    <a:pt x="849" y="467"/>
                  </a:cubicBezTo>
                  <a:cubicBezTo>
                    <a:pt x="726" y="579"/>
                    <a:pt x="600" y="693"/>
                    <a:pt x="510" y="834"/>
                  </a:cubicBezTo>
                  <a:cubicBezTo>
                    <a:pt x="406" y="992"/>
                    <a:pt x="317" y="1157"/>
                    <a:pt x="243" y="1331"/>
                  </a:cubicBezTo>
                  <a:cubicBezTo>
                    <a:pt x="172" y="1497"/>
                    <a:pt x="107" y="1665"/>
                    <a:pt x="75" y="1847"/>
                  </a:cubicBezTo>
                  <a:cubicBezTo>
                    <a:pt x="54" y="1963"/>
                    <a:pt x="35" y="2080"/>
                    <a:pt x="20" y="2198"/>
                  </a:cubicBezTo>
                  <a:cubicBezTo>
                    <a:pt x="9" y="2293"/>
                    <a:pt x="4" y="2388"/>
                    <a:pt x="3" y="2485"/>
                  </a:cubicBezTo>
                  <a:cubicBezTo>
                    <a:pt x="1" y="2674"/>
                    <a:pt x="29" y="2863"/>
                    <a:pt x="87" y="3043"/>
                  </a:cubicBezTo>
                  <a:cubicBezTo>
                    <a:pt x="145" y="3232"/>
                    <a:pt x="217" y="3418"/>
                    <a:pt x="316" y="3592"/>
                  </a:cubicBezTo>
                  <a:cubicBezTo>
                    <a:pt x="361" y="3670"/>
                    <a:pt x="411" y="3746"/>
                    <a:pt x="465" y="3819"/>
                  </a:cubicBezTo>
                  <a:cubicBezTo>
                    <a:pt x="536" y="3913"/>
                    <a:pt x="613" y="4002"/>
                    <a:pt x="697" y="4084"/>
                  </a:cubicBezTo>
                  <a:cubicBezTo>
                    <a:pt x="760" y="4147"/>
                    <a:pt x="826" y="4212"/>
                    <a:pt x="900" y="4263"/>
                  </a:cubicBezTo>
                  <a:cubicBezTo>
                    <a:pt x="939" y="4289"/>
                    <a:pt x="977" y="4310"/>
                    <a:pt x="1026" y="4314"/>
                  </a:cubicBezTo>
                  <a:cubicBezTo>
                    <a:pt x="1031" y="4315"/>
                    <a:pt x="1036" y="4315"/>
                    <a:pt x="1041" y="4315"/>
                  </a:cubicBezTo>
                  <a:cubicBezTo>
                    <a:pt x="1199" y="4315"/>
                    <a:pt x="1305" y="4127"/>
                    <a:pt x="1210" y="3995"/>
                  </a:cubicBezTo>
                  <a:cubicBezTo>
                    <a:pt x="1185" y="3961"/>
                    <a:pt x="1160" y="3928"/>
                    <a:pt x="1133" y="3897"/>
                  </a:cubicBezTo>
                  <a:cubicBezTo>
                    <a:pt x="1110" y="3871"/>
                    <a:pt x="1089" y="3843"/>
                    <a:pt x="1068" y="3816"/>
                  </a:cubicBezTo>
                  <a:cubicBezTo>
                    <a:pt x="1045" y="3783"/>
                    <a:pt x="1024" y="3747"/>
                    <a:pt x="1004" y="3712"/>
                  </a:cubicBezTo>
                  <a:cubicBezTo>
                    <a:pt x="984" y="3674"/>
                    <a:pt x="967" y="3636"/>
                    <a:pt x="946" y="3598"/>
                  </a:cubicBezTo>
                  <a:cubicBezTo>
                    <a:pt x="928" y="3565"/>
                    <a:pt x="909" y="3532"/>
                    <a:pt x="893" y="3497"/>
                  </a:cubicBezTo>
                  <a:lnTo>
                    <a:pt x="893" y="3497"/>
                  </a:lnTo>
                  <a:cubicBezTo>
                    <a:pt x="893" y="3499"/>
                    <a:pt x="894" y="3500"/>
                    <a:pt x="894" y="3502"/>
                  </a:cubicBezTo>
                  <a:lnTo>
                    <a:pt x="891" y="3494"/>
                  </a:lnTo>
                  <a:cubicBezTo>
                    <a:pt x="889" y="3489"/>
                    <a:pt x="887" y="3483"/>
                    <a:pt x="883" y="3478"/>
                  </a:cubicBezTo>
                  <a:lnTo>
                    <a:pt x="883" y="3478"/>
                  </a:lnTo>
                  <a:cubicBezTo>
                    <a:pt x="886" y="3481"/>
                    <a:pt x="887" y="3483"/>
                    <a:pt x="888" y="3485"/>
                  </a:cubicBezTo>
                  <a:cubicBezTo>
                    <a:pt x="857" y="3406"/>
                    <a:pt x="830" y="3324"/>
                    <a:pt x="805" y="3242"/>
                  </a:cubicBezTo>
                  <a:cubicBezTo>
                    <a:pt x="777" y="3128"/>
                    <a:pt x="752" y="3012"/>
                    <a:pt x="735" y="2895"/>
                  </a:cubicBezTo>
                  <a:lnTo>
                    <a:pt x="735" y="2896"/>
                  </a:lnTo>
                  <a:cubicBezTo>
                    <a:pt x="720" y="2762"/>
                    <a:pt x="711" y="2626"/>
                    <a:pt x="710" y="2491"/>
                  </a:cubicBezTo>
                  <a:cubicBezTo>
                    <a:pt x="716" y="2385"/>
                    <a:pt x="725" y="2282"/>
                    <a:pt x="740" y="2178"/>
                  </a:cubicBezTo>
                  <a:cubicBezTo>
                    <a:pt x="756" y="2095"/>
                    <a:pt x="777" y="2013"/>
                    <a:pt x="799" y="1929"/>
                  </a:cubicBezTo>
                  <a:cubicBezTo>
                    <a:pt x="831" y="1811"/>
                    <a:pt x="870" y="1695"/>
                    <a:pt x="914" y="1581"/>
                  </a:cubicBezTo>
                  <a:cubicBezTo>
                    <a:pt x="963" y="1478"/>
                    <a:pt x="1016" y="1378"/>
                    <a:pt x="1076" y="1282"/>
                  </a:cubicBezTo>
                  <a:cubicBezTo>
                    <a:pt x="1117" y="1220"/>
                    <a:pt x="1161" y="1159"/>
                    <a:pt x="1208" y="1101"/>
                  </a:cubicBezTo>
                  <a:cubicBezTo>
                    <a:pt x="1252" y="1049"/>
                    <a:pt x="1298" y="1000"/>
                    <a:pt x="1347" y="953"/>
                  </a:cubicBezTo>
                  <a:cubicBezTo>
                    <a:pt x="1402" y="903"/>
                    <a:pt x="1458" y="856"/>
                    <a:pt x="1515" y="810"/>
                  </a:cubicBezTo>
                  <a:cubicBezTo>
                    <a:pt x="1614" y="741"/>
                    <a:pt x="1715" y="678"/>
                    <a:pt x="1819" y="619"/>
                  </a:cubicBezTo>
                  <a:cubicBezTo>
                    <a:pt x="1884" y="585"/>
                    <a:pt x="1951" y="557"/>
                    <a:pt x="2018" y="528"/>
                  </a:cubicBezTo>
                  <a:cubicBezTo>
                    <a:pt x="2096" y="500"/>
                    <a:pt x="2173" y="475"/>
                    <a:pt x="2251" y="453"/>
                  </a:cubicBezTo>
                  <a:cubicBezTo>
                    <a:pt x="2310" y="438"/>
                    <a:pt x="2369" y="420"/>
                    <a:pt x="2428" y="405"/>
                  </a:cubicBezTo>
                  <a:cubicBezTo>
                    <a:pt x="2528" y="397"/>
                    <a:pt x="2608" y="317"/>
                    <a:pt x="2614" y="217"/>
                  </a:cubicBezTo>
                  <a:cubicBezTo>
                    <a:pt x="2620" y="116"/>
                    <a:pt x="2553" y="27"/>
                    <a:pt x="2454" y="5"/>
                  </a:cubicBezTo>
                  <a:cubicBezTo>
                    <a:pt x="2439" y="2"/>
                    <a:pt x="2424" y="1"/>
                    <a:pt x="2408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 rot="-4266073">
              <a:off x="2030835" y="775306"/>
              <a:ext cx="134926" cy="98451"/>
            </a:xfrm>
            <a:custGeom>
              <a:rect b="b" l="l" r="r" t="t"/>
              <a:pathLst>
                <a:path extrusionOk="0" h="3938" w="5397">
                  <a:moveTo>
                    <a:pt x="682" y="301"/>
                  </a:moveTo>
                  <a:lnTo>
                    <a:pt x="682" y="301"/>
                  </a:lnTo>
                  <a:cubicBezTo>
                    <a:pt x="681" y="302"/>
                    <a:pt x="681" y="302"/>
                    <a:pt x="681" y="303"/>
                  </a:cubicBezTo>
                  <a:cubicBezTo>
                    <a:pt x="681" y="302"/>
                    <a:pt x="681" y="302"/>
                    <a:pt x="682" y="301"/>
                  </a:cubicBezTo>
                  <a:close/>
                  <a:moveTo>
                    <a:pt x="622" y="1535"/>
                  </a:moveTo>
                  <a:lnTo>
                    <a:pt x="622" y="1535"/>
                  </a:lnTo>
                  <a:cubicBezTo>
                    <a:pt x="622" y="1538"/>
                    <a:pt x="623" y="1541"/>
                    <a:pt x="624" y="1543"/>
                  </a:cubicBezTo>
                  <a:lnTo>
                    <a:pt x="624" y="1543"/>
                  </a:lnTo>
                  <a:cubicBezTo>
                    <a:pt x="623" y="1541"/>
                    <a:pt x="622" y="1538"/>
                    <a:pt x="622" y="1535"/>
                  </a:cubicBezTo>
                  <a:close/>
                  <a:moveTo>
                    <a:pt x="4110" y="2812"/>
                  </a:moveTo>
                  <a:cubicBezTo>
                    <a:pt x="4109" y="2812"/>
                    <a:pt x="4108" y="2813"/>
                    <a:pt x="4107" y="2814"/>
                  </a:cubicBezTo>
                  <a:cubicBezTo>
                    <a:pt x="4108" y="2813"/>
                    <a:pt x="4109" y="2812"/>
                    <a:pt x="4110" y="2812"/>
                  </a:cubicBezTo>
                  <a:close/>
                  <a:moveTo>
                    <a:pt x="4098" y="2820"/>
                  </a:moveTo>
                  <a:lnTo>
                    <a:pt x="4095" y="2822"/>
                  </a:lnTo>
                  <a:cubicBezTo>
                    <a:pt x="4096" y="2821"/>
                    <a:pt x="4097" y="2821"/>
                    <a:pt x="4098" y="2820"/>
                  </a:cubicBezTo>
                  <a:close/>
                  <a:moveTo>
                    <a:pt x="501" y="1"/>
                  </a:moveTo>
                  <a:cubicBezTo>
                    <a:pt x="429" y="1"/>
                    <a:pt x="356" y="38"/>
                    <a:pt x="324" y="106"/>
                  </a:cubicBezTo>
                  <a:cubicBezTo>
                    <a:pt x="319" y="116"/>
                    <a:pt x="313" y="127"/>
                    <a:pt x="308" y="137"/>
                  </a:cubicBezTo>
                  <a:cubicBezTo>
                    <a:pt x="308" y="138"/>
                    <a:pt x="308" y="140"/>
                    <a:pt x="307" y="141"/>
                  </a:cubicBezTo>
                  <a:lnTo>
                    <a:pt x="307" y="138"/>
                  </a:lnTo>
                  <a:cubicBezTo>
                    <a:pt x="289" y="181"/>
                    <a:pt x="272" y="224"/>
                    <a:pt x="255" y="266"/>
                  </a:cubicBezTo>
                  <a:cubicBezTo>
                    <a:pt x="202" y="395"/>
                    <a:pt x="146" y="525"/>
                    <a:pt x="120" y="661"/>
                  </a:cubicBezTo>
                  <a:cubicBezTo>
                    <a:pt x="88" y="818"/>
                    <a:pt x="83" y="979"/>
                    <a:pt x="59" y="1137"/>
                  </a:cubicBezTo>
                  <a:cubicBezTo>
                    <a:pt x="44" y="1223"/>
                    <a:pt x="31" y="1307"/>
                    <a:pt x="21" y="1393"/>
                  </a:cubicBezTo>
                  <a:cubicBezTo>
                    <a:pt x="1" y="1546"/>
                    <a:pt x="20" y="1706"/>
                    <a:pt x="32" y="1859"/>
                  </a:cubicBezTo>
                  <a:cubicBezTo>
                    <a:pt x="43" y="1978"/>
                    <a:pt x="57" y="2093"/>
                    <a:pt x="95" y="2207"/>
                  </a:cubicBezTo>
                  <a:cubicBezTo>
                    <a:pt x="117" y="2277"/>
                    <a:pt x="151" y="2343"/>
                    <a:pt x="181" y="2411"/>
                  </a:cubicBezTo>
                  <a:cubicBezTo>
                    <a:pt x="210" y="2469"/>
                    <a:pt x="236" y="2530"/>
                    <a:pt x="266" y="2589"/>
                  </a:cubicBezTo>
                  <a:cubicBezTo>
                    <a:pt x="342" y="2740"/>
                    <a:pt x="436" y="2878"/>
                    <a:pt x="536" y="3011"/>
                  </a:cubicBezTo>
                  <a:cubicBezTo>
                    <a:pt x="558" y="3041"/>
                    <a:pt x="581" y="3071"/>
                    <a:pt x="604" y="3100"/>
                  </a:cubicBezTo>
                  <a:cubicBezTo>
                    <a:pt x="690" y="3213"/>
                    <a:pt x="793" y="3314"/>
                    <a:pt x="908" y="3399"/>
                  </a:cubicBezTo>
                  <a:cubicBezTo>
                    <a:pt x="985" y="3454"/>
                    <a:pt x="1062" y="3512"/>
                    <a:pt x="1145" y="3557"/>
                  </a:cubicBezTo>
                  <a:cubicBezTo>
                    <a:pt x="1318" y="3651"/>
                    <a:pt x="1499" y="3744"/>
                    <a:pt x="1687" y="3802"/>
                  </a:cubicBezTo>
                  <a:cubicBezTo>
                    <a:pt x="1788" y="3834"/>
                    <a:pt x="1890" y="3861"/>
                    <a:pt x="1991" y="3886"/>
                  </a:cubicBezTo>
                  <a:cubicBezTo>
                    <a:pt x="2040" y="3898"/>
                    <a:pt x="2089" y="3909"/>
                    <a:pt x="2139" y="3919"/>
                  </a:cubicBezTo>
                  <a:cubicBezTo>
                    <a:pt x="2202" y="3931"/>
                    <a:pt x="2267" y="3938"/>
                    <a:pt x="2332" y="3938"/>
                  </a:cubicBezTo>
                  <a:cubicBezTo>
                    <a:pt x="2342" y="3938"/>
                    <a:pt x="2351" y="3938"/>
                    <a:pt x="2361" y="3937"/>
                  </a:cubicBezTo>
                  <a:cubicBezTo>
                    <a:pt x="2366" y="3937"/>
                    <a:pt x="2371" y="3937"/>
                    <a:pt x="2376" y="3937"/>
                  </a:cubicBezTo>
                  <a:cubicBezTo>
                    <a:pt x="2474" y="3937"/>
                    <a:pt x="2574" y="3928"/>
                    <a:pt x="2671" y="3911"/>
                  </a:cubicBezTo>
                  <a:lnTo>
                    <a:pt x="2673" y="3911"/>
                  </a:lnTo>
                  <a:cubicBezTo>
                    <a:pt x="2690" y="3910"/>
                    <a:pt x="2707" y="3910"/>
                    <a:pt x="2724" y="3910"/>
                  </a:cubicBezTo>
                  <a:cubicBezTo>
                    <a:pt x="2741" y="3910"/>
                    <a:pt x="2759" y="3910"/>
                    <a:pt x="2775" y="3909"/>
                  </a:cubicBezTo>
                  <a:cubicBezTo>
                    <a:pt x="2819" y="3905"/>
                    <a:pt x="2860" y="3890"/>
                    <a:pt x="2894" y="3863"/>
                  </a:cubicBezTo>
                  <a:cubicBezTo>
                    <a:pt x="2999" y="3861"/>
                    <a:pt x="3103" y="3844"/>
                    <a:pt x="3203" y="3814"/>
                  </a:cubicBezTo>
                  <a:cubicBezTo>
                    <a:pt x="3332" y="3774"/>
                    <a:pt x="3460" y="3728"/>
                    <a:pt x="3585" y="3681"/>
                  </a:cubicBezTo>
                  <a:cubicBezTo>
                    <a:pt x="3664" y="3651"/>
                    <a:pt x="3740" y="3608"/>
                    <a:pt x="3772" y="3522"/>
                  </a:cubicBezTo>
                  <a:cubicBezTo>
                    <a:pt x="3785" y="3489"/>
                    <a:pt x="3788" y="3452"/>
                    <a:pt x="3782" y="3417"/>
                  </a:cubicBezTo>
                  <a:lnTo>
                    <a:pt x="3786" y="3415"/>
                  </a:lnTo>
                  <a:cubicBezTo>
                    <a:pt x="3928" y="3365"/>
                    <a:pt x="4068" y="3312"/>
                    <a:pt x="4197" y="3235"/>
                  </a:cubicBezTo>
                  <a:cubicBezTo>
                    <a:pt x="4330" y="3157"/>
                    <a:pt x="4453" y="3063"/>
                    <a:pt x="4581" y="2974"/>
                  </a:cubicBezTo>
                  <a:cubicBezTo>
                    <a:pt x="4693" y="2904"/>
                    <a:pt x="4808" y="2841"/>
                    <a:pt x="4926" y="2777"/>
                  </a:cubicBezTo>
                  <a:cubicBezTo>
                    <a:pt x="4993" y="2743"/>
                    <a:pt x="5054" y="2707"/>
                    <a:pt x="5116" y="2668"/>
                  </a:cubicBezTo>
                  <a:cubicBezTo>
                    <a:pt x="5158" y="2641"/>
                    <a:pt x="5197" y="2610"/>
                    <a:pt x="5238" y="2581"/>
                  </a:cubicBezTo>
                  <a:lnTo>
                    <a:pt x="5238" y="2581"/>
                  </a:lnTo>
                  <a:cubicBezTo>
                    <a:pt x="5237" y="2582"/>
                    <a:pt x="5236" y="2582"/>
                    <a:pt x="5235" y="2583"/>
                  </a:cubicBezTo>
                  <a:lnTo>
                    <a:pt x="5235" y="2583"/>
                  </a:lnTo>
                  <a:cubicBezTo>
                    <a:pt x="5236" y="2582"/>
                    <a:pt x="5237" y="2581"/>
                    <a:pt x="5238" y="2581"/>
                  </a:cubicBezTo>
                  <a:lnTo>
                    <a:pt x="5238" y="2581"/>
                  </a:lnTo>
                  <a:cubicBezTo>
                    <a:pt x="5238" y="2581"/>
                    <a:pt x="5238" y="2581"/>
                    <a:pt x="5238" y="2581"/>
                  </a:cubicBezTo>
                  <a:lnTo>
                    <a:pt x="5238" y="2581"/>
                  </a:lnTo>
                  <a:cubicBezTo>
                    <a:pt x="5238" y="2581"/>
                    <a:pt x="5238" y="2581"/>
                    <a:pt x="5238" y="2581"/>
                  </a:cubicBezTo>
                  <a:lnTo>
                    <a:pt x="5238" y="2581"/>
                  </a:lnTo>
                  <a:cubicBezTo>
                    <a:pt x="5238" y="2581"/>
                    <a:pt x="5238" y="2581"/>
                    <a:pt x="5238" y="2581"/>
                  </a:cubicBezTo>
                  <a:lnTo>
                    <a:pt x="5238" y="2581"/>
                  </a:lnTo>
                  <a:cubicBezTo>
                    <a:pt x="5239" y="2580"/>
                    <a:pt x="5239" y="2580"/>
                    <a:pt x="5240" y="2580"/>
                  </a:cubicBezTo>
                  <a:lnTo>
                    <a:pt x="5240" y="2580"/>
                  </a:lnTo>
                  <a:cubicBezTo>
                    <a:pt x="5239" y="2580"/>
                    <a:pt x="5239" y="2580"/>
                    <a:pt x="5238" y="2581"/>
                  </a:cubicBezTo>
                  <a:lnTo>
                    <a:pt x="5238" y="2581"/>
                  </a:lnTo>
                  <a:cubicBezTo>
                    <a:pt x="5282" y="2552"/>
                    <a:pt x="5326" y="2520"/>
                    <a:pt x="5350" y="2473"/>
                  </a:cubicBezTo>
                  <a:cubicBezTo>
                    <a:pt x="5396" y="2374"/>
                    <a:pt x="5372" y="2253"/>
                    <a:pt x="5270" y="2198"/>
                  </a:cubicBezTo>
                  <a:cubicBezTo>
                    <a:pt x="5241" y="2182"/>
                    <a:pt x="5207" y="2174"/>
                    <a:pt x="5172" y="2174"/>
                  </a:cubicBezTo>
                  <a:cubicBezTo>
                    <a:pt x="5114" y="2174"/>
                    <a:pt x="5054" y="2197"/>
                    <a:pt x="5017" y="2243"/>
                  </a:cubicBezTo>
                  <a:cubicBezTo>
                    <a:pt x="4976" y="2270"/>
                    <a:pt x="4936" y="2300"/>
                    <a:pt x="4896" y="2328"/>
                  </a:cubicBezTo>
                  <a:cubicBezTo>
                    <a:pt x="4771" y="2406"/>
                    <a:pt x="4637" y="2466"/>
                    <a:pt x="4510" y="2541"/>
                  </a:cubicBezTo>
                  <a:cubicBezTo>
                    <a:pt x="4371" y="2622"/>
                    <a:pt x="4241" y="2716"/>
                    <a:pt x="4110" y="2812"/>
                  </a:cubicBezTo>
                  <a:lnTo>
                    <a:pt x="4110" y="2812"/>
                  </a:lnTo>
                  <a:cubicBezTo>
                    <a:pt x="4113" y="2810"/>
                    <a:pt x="4115" y="2808"/>
                    <a:pt x="4117" y="2808"/>
                  </a:cubicBezTo>
                  <a:lnTo>
                    <a:pt x="4117" y="2808"/>
                  </a:lnTo>
                  <a:lnTo>
                    <a:pt x="4102" y="2817"/>
                  </a:lnTo>
                  <a:lnTo>
                    <a:pt x="4100" y="2819"/>
                  </a:lnTo>
                  <a:lnTo>
                    <a:pt x="4100" y="2819"/>
                  </a:lnTo>
                  <a:cubicBezTo>
                    <a:pt x="4045" y="2853"/>
                    <a:pt x="3988" y="2887"/>
                    <a:pt x="3929" y="2918"/>
                  </a:cubicBezTo>
                  <a:cubicBezTo>
                    <a:pt x="3875" y="2945"/>
                    <a:pt x="3820" y="2970"/>
                    <a:pt x="3762" y="2992"/>
                  </a:cubicBezTo>
                  <a:lnTo>
                    <a:pt x="3765" y="2992"/>
                  </a:lnTo>
                  <a:cubicBezTo>
                    <a:pt x="3685" y="3021"/>
                    <a:pt x="3606" y="3050"/>
                    <a:pt x="3527" y="3079"/>
                  </a:cubicBezTo>
                  <a:lnTo>
                    <a:pt x="3527" y="3079"/>
                  </a:lnTo>
                  <a:cubicBezTo>
                    <a:pt x="3527" y="3079"/>
                    <a:pt x="3527" y="3079"/>
                    <a:pt x="3527" y="3079"/>
                  </a:cubicBezTo>
                  <a:lnTo>
                    <a:pt x="3526" y="3079"/>
                  </a:lnTo>
                  <a:lnTo>
                    <a:pt x="3526" y="3079"/>
                  </a:lnTo>
                  <a:cubicBezTo>
                    <a:pt x="3526" y="3079"/>
                    <a:pt x="3527" y="3079"/>
                    <a:pt x="3527" y="3079"/>
                  </a:cubicBezTo>
                  <a:lnTo>
                    <a:pt x="3527" y="3079"/>
                  </a:lnTo>
                  <a:cubicBezTo>
                    <a:pt x="3526" y="3079"/>
                    <a:pt x="3525" y="3079"/>
                    <a:pt x="3524" y="3080"/>
                  </a:cubicBezTo>
                  <a:lnTo>
                    <a:pt x="3524" y="3080"/>
                  </a:lnTo>
                  <a:lnTo>
                    <a:pt x="3526" y="3079"/>
                  </a:lnTo>
                  <a:lnTo>
                    <a:pt x="3526" y="3079"/>
                  </a:lnTo>
                  <a:cubicBezTo>
                    <a:pt x="3525" y="3080"/>
                    <a:pt x="3525" y="3080"/>
                    <a:pt x="3524" y="3080"/>
                  </a:cubicBezTo>
                  <a:cubicBezTo>
                    <a:pt x="3524" y="3080"/>
                    <a:pt x="3524" y="3080"/>
                    <a:pt x="3524" y="3080"/>
                  </a:cubicBezTo>
                  <a:lnTo>
                    <a:pt x="3524" y="3080"/>
                  </a:lnTo>
                  <a:lnTo>
                    <a:pt x="3516" y="3082"/>
                  </a:lnTo>
                  <a:lnTo>
                    <a:pt x="3517" y="3082"/>
                  </a:lnTo>
                  <a:lnTo>
                    <a:pt x="3511" y="3084"/>
                  </a:lnTo>
                  <a:cubicBezTo>
                    <a:pt x="3378" y="3132"/>
                    <a:pt x="3243" y="3175"/>
                    <a:pt x="3107" y="3210"/>
                  </a:cubicBezTo>
                  <a:cubicBezTo>
                    <a:pt x="3008" y="3228"/>
                    <a:pt x="2908" y="3242"/>
                    <a:pt x="2809" y="3252"/>
                  </a:cubicBezTo>
                  <a:cubicBezTo>
                    <a:pt x="2773" y="3253"/>
                    <a:pt x="2737" y="3255"/>
                    <a:pt x="2700" y="3255"/>
                  </a:cubicBezTo>
                  <a:cubicBezTo>
                    <a:pt x="2691" y="3255"/>
                    <a:pt x="2683" y="3254"/>
                    <a:pt x="2674" y="3254"/>
                  </a:cubicBezTo>
                  <a:cubicBezTo>
                    <a:pt x="2590" y="3246"/>
                    <a:pt x="2505" y="3234"/>
                    <a:pt x="2421" y="3220"/>
                  </a:cubicBezTo>
                  <a:lnTo>
                    <a:pt x="2421" y="3220"/>
                  </a:lnTo>
                  <a:cubicBezTo>
                    <a:pt x="2425" y="3222"/>
                    <a:pt x="2428" y="3223"/>
                    <a:pt x="2431" y="3224"/>
                  </a:cubicBezTo>
                  <a:lnTo>
                    <a:pt x="2416" y="3220"/>
                  </a:lnTo>
                  <a:lnTo>
                    <a:pt x="2406" y="3218"/>
                  </a:lnTo>
                  <a:cubicBezTo>
                    <a:pt x="2409" y="3218"/>
                    <a:pt x="2412" y="3219"/>
                    <a:pt x="2414" y="3219"/>
                  </a:cubicBezTo>
                  <a:cubicBezTo>
                    <a:pt x="2337" y="3205"/>
                    <a:pt x="2259" y="3185"/>
                    <a:pt x="2182" y="3162"/>
                  </a:cubicBezTo>
                  <a:cubicBezTo>
                    <a:pt x="2083" y="3128"/>
                    <a:pt x="1985" y="3091"/>
                    <a:pt x="1888" y="3048"/>
                  </a:cubicBezTo>
                  <a:cubicBezTo>
                    <a:pt x="1817" y="3014"/>
                    <a:pt x="1749" y="2976"/>
                    <a:pt x="1683" y="2934"/>
                  </a:cubicBezTo>
                  <a:cubicBezTo>
                    <a:pt x="1615" y="2888"/>
                    <a:pt x="1551" y="2840"/>
                    <a:pt x="1486" y="2789"/>
                  </a:cubicBezTo>
                  <a:cubicBezTo>
                    <a:pt x="1398" y="2706"/>
                    <a:pt x="1317" y="2618"/>
                    <a:pt x="1235" y="2529"/>
                  </a:cubicBezTo>
                  <a:cubicBezTo>
                    <a:pt x="1163" y="2450"/>
                    <a:pt x="1087" y="2376"/>
                    <a:pt x="1015" y="2299"/>
                  </a:cubicBezTo>
                  <a:cubicBezTo>
                    <a:pt x="1004" y="2283"/>
                    <a:pt x="992" y="2269"/>
                    <a:pt x="981" y="2254"/>
                  </a:cubicBezTo>
                  <a:cubicBezTo>
                    <a:pt x="912" y="2152"/>
                    <a:pt x="844" y="2046"/>
                    <a:pt x="782" y="1939"/>
                  </a:cubicBezTo>
                  <a:cubicBezTo>
                    <a:pt x="739" y="1853"/>
                    <a:pt x="700" y="1768"/>
                    <a:pt x="664" y="1679"/>
                  </a:cubicBezTo>
                  <a:cubicBezTo>
                    <a:pt x="650" y="1634"/>
                    <a:pt x="636" y="1589"/>
                    <a:pt x="624" y="1543"/>
                  </a:cubicBezTo>
                  <a:lnTo>
                    <a:pt x="624" y="1543"/>
                  </a:lnTo>
                  <a:cubicBezTo>
                    <a:pt x="624" y="1547"/>
                    <a:pt x="625" y="1551"/>
                    <a:pt x="625" y="1554"/>
                  </a:cubicBezTo>
                  <a:lnTo>
                    <a:pt x="621" y="1532"/>
                  </a:lnTo>
                  <a:cubicBezTo>
                    <a:pt x="621" y="1531"/>
                    <a:pt x="621" y="1531"/>
                    <a:pt x="620" y="1530"/>
                  </a:cubicBezTo>
                  <a:lnTo>
                    <a:pt x="620" y="1530"/>
                  </a:lnTo>
                  <a:cubicBezTo>
                    <a:pt x="593" y="1390"/>
                    <a:pt x="564" y="1251"/>
                    <a:pt x="549" y="1107"/>
                  </a:cubicBezTo>
                  <a:cubicBezTo>
                    <a:pt x="546" y="1062"/>
                    <a:pt x="545" y="1018"/>
                    <a:pt x="545" y="973"/>
                  </a:cubicBezTo>
                  <a:cubicBezTo>
                    <a:pt x="548" y="901"/>
                    <a:pt x="547" y="827"/>
                    <a:pt x="557" y="755"/>
                  </a:cubicBezTo>
                  <a:cubicBezTo>
                    <a:pt x="564" y="730"/>
                    <a:pt x="572" y="704"/>
                    <a:pt x="577" y="680"/>
                  </a:cubicBezTo>
                  <a:cubicBezTo>
                    <a:pt x="586" y="639"/>
                    <a:pt x="591" y="598"/>
                    <a:pt x="598" y="556"/>
                  </a:cubicBezTo>
                  <a:cubicBezTo>
                    <a:pt x="602" y="537"/>
                    <a:pt x="606" y="519"/>
                    <a:pt x="611" y="501"/>
                  </a:cubicBezTo>
                  <a:cubicBezTo>
                    <a:pt x="622" y="472"/>
                    <a:pt x="633" y="446"/>
                    <a:pt x="645" y="418"/>
                  </a:cubicBezTo>
                  <a:cubicBezTo>
                    <a:pt x="660" y="378"/>
                    <a:pt x="671" y="339"/>
                    <a:pt x="682" y="298"/>
                  </a:cubicBezTo>
                  <a:lnTo>
                    <a:pt x="682" y="298"/>
                  </a:lnTo>
                  <a:cubicBezTo>
                    <a:pt x="682" y="299"/>
                    <a:pt x="682" y="300"/>
                    <a:pt x="682" y="301"/>
                  </a:cubicBezTo>
                  <a:lnTo>
                    <a:pt x="682" y="301"/>
                  </a:lnTo>
                  <a:cubicBezTo>
                    <a:pt x="683" y="296"/>
                    <a:pt x="684" y="292"/>
                    <a:pt x="686" y="287"/>
                  </a:cubicBezTo>
                  <a:lnTo>
                    <a:pt x="689" y="279"/>
                  </a:lnTo>
                  <a:lnTo>
                    <a:pt x="687" y="283"/>
                  </a:lnTo>
                  <a:cubicBezTo>
                    <a:pt x="690" y="273"/>
                    <a:pt x="693" y="263"/>
                    <a:pt x="697" y="253"/>
                  </a:cubicBezTo>
                  <a:cubicBezTo>
                    <a:pt x="724" y="156"/>
                    <a:pt x="664" y="51"/>
                    <a:pt x="574" y="15"/>
                  </a:cubicBezTo>
                  <a:cubicBezTo>
                    <a:pt x="551" y="5"/>
                    <a:pt x="526" y="1"/>
                    <a:pt x="50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 rot="-4266073">
              <a:off x="2138579" y="635293"/>
              <a:ext cx="131126" cy="62401"/>
            </a:xfrm>
            <a:custGeom>
              <a:rect b="b" l="l" r="r" t="t"/>
              <a:pathLst>
                <a:path extrusionOk="0" h="2496" w="5245">
                  <a:moveTo>
                    <a:pt x="421" y="607"/>
                  </a:moveTo>
                  <a:cubicBezTo>
                    <a:pt x="423" y="612"/>
                    <a:pt x="425" y="617"/>
                    <a:pt x="428" y="621"/>
                  </a:cubicBezTo>
                  <a:lnTo>
                    <a:pt x="428" y="621"/>
                  </a:lnTo>
                  <a:cubicBezTo>
                    <a:pt x="425" y="617"/>
                    <a:pt x="423" y="612"/>
                    <a:pt x="421" y="607"/>
                  </a:cubicBezTo>
                  <a:close/>
                  <a:moveTo>
                    <a:pt x="5027" y="1"/>
                  </a:moveTo>
                  <a:cubicBezTo>
                    <a:pt x="5023" y="1"/>
                    <a:pt x="5019" y="1"/>
                    <a:pt x="5015" y="1"/>
                  </a:cubicBezTo>
                  <a:cubicBezTo>
                    <a:pt x="4967" y="4"/>
                    <a:pt x="4921" y="16"/>
                    <a:pt x="4877" y="35"/>
                  </a:cubicBezTo>
                  <a:cubicBezTo>
                    <a:pt x="4755" y="84"/>
                    <a:pt x="4638" y="143"/>
                    <a:pt x="4526" y="213"/>
                  </a:cubicBezTo>
                  <a:cubicBezTo>
                    <a:pt x="4328" y="339"/>
                    <a:pt x="4160" y="502"/>
                    <a:pt x="3987" y="657"/>
                  </a:cubicBezTo>
                  <a:cubicBezTo>
                    <a:pt x="3934" y="702"/>
                    <a:pt x="3884" y="751"/>
                    <a:pt x="3837" y="802"/>
                  </a:cubicBezTo>
                  <a:cubicBezTo>
                    <a:pt x="3799" y="844"/>
                    <a:pt x="3766" y="889"/>
                    <a:pt x="3728" y="930"/>
                  </a:cubicBezTo>
                  <a:cubicBezTo>
                    <a:pt x="3698" y="962"/>
                    <a:pt x="3660" y="992"/>
                    <a:pt x="3631" y="1026"/>
                  </a:cubicBezTo>
                  <a:cubicBezTo>
                    <a:pt x="3607" y="1050"/>
                    <a:pt x="3585" y="1077"/>
                    <a:pt x="3562" y="1100"/>
                  </a:cubicBezTo>
                  <a:cubicBezTo>
                    <a:pt x="3508" y="1153"/>
                    <a:pt x="3453" y="1203"/>
                    <a:pt x="3400" y="1257"/>
                  </a:cubicBezTo>
                  <a:cubicBezTo>
                    <a:pt x="3284" y="1372"/>
                    <a:pt x="3164" y="1479"/>
                    <a:pt x="3040" y="1584"/>
                  </a:cubicBezTo>
                  <a:cubicBezTo>
                    <a:pt x="3016" y="1604"/>
                    <a:pt x="2990" y="1623"/>
                    <a:pt x="2963" y="1642"/>
                  </a:cubicBezTo>
                  <a:cubicBezTo>
                    <a:pt x="2871" y="1699"/>
                    <a:pt x="2777" y="1752"/>
                    <a:pt x="2682" y="1803"/>
                  </a:cubicBezTo>
                  <a:cubicBezTo>
                    <a:pt x="2684" y="1802"/>
                    <a:pt x="2687" y="1802"/>
                    <a:pt x="2688" y="1801"/>
                  </a:cubicBezTo>
                  <a:lnTo>
                    <a:pt x="2688" y="1801"/>
                  </a:lnTo>
                  <a:cubicBezTo>
                    <a:pt x="2672" y="1808"/>
                    <a:pt x="2656" y="1815"/>
                    <a:pt x="2640" y="1821"/>
                  </a:cubicBezTo>
                  <a:lnTo>
                    <a:pt x="2619" y="1829"/>
                  </a:lnTo>
                  <a:cubicBezTo>
                    <a:pt x="2624" y="1826"/>
                    <a:pt x="2629" y="1824"/>
                    <a:pt x="2636" y="1822"/>
                  </a:cubicBezTo>
                  <a:lnTo>
                    <a:pt x="2636" y="1822"/>
                  </a:lnTo>
                  <a:cubicBezTo>
                    <a:pt x="2576" y="1840"/>
                    <a:pt x="2514" y="1855"/>
                    <a:pt x="2452" y="1867"/>
                  </a:cubicBezTo>
                  <a:lnTo>
                    <a:pt x="2456" y="1865"/>
                  </a:lnTo>
                  <a:lnTo>
                    <a:pt x="2456" y="1865"/>
                  </a:lnTo>
                  <a:cubicBezTo>
                    <a:pt x="2352" y="1881"/>
                    <a:pt x="2247" y="1892"/>
                    <a:pt x="2143" y="1896"/>
                  </a:cubicBezTo>
                  <a:cubicBezTo>
                    <a:pt x="2073" y="1896"/>
                    <a:pt x="2003" y="1893"/>
                    <a:pt x="1935" y="1887"/>
                  </a:cubicBezTo>
                  <a:cubicBezTo>
                    <a:pt x="1881" y="1878"/>
                    <a:pt x="1829" y="1867"/>
                    <a:pt x="1776" y="1854"/>
                  </a:cubicBezTo>
                  <a:lnTo>
                    <a:pt x="1776" y="1854"/>
                  </a:lnTo>
                  <a:cubicBezTo>
                    <a:pt x="1785" y="1855"/>
                    <a:pt x="1792" y="1858"/>
                    <a:pt x="1802" y="1859"/>
                  </a:cubicBezTo>
                  <a:cubicBezTo>
                    <a:pt x="1734" y="1843"/>
                    <a:pt x="1667" y="1823"/>
                    <a:pt x="1601" y="1800"/>
                  </a:cubicBezTo>
                  <a:lnTo>
                    <a:pt x="1601" y="1800"/>
                  </a:lnTo>
                  <a:cubicBezTo>
                    <a:pt x="1604" y="1802"/>
                    <a:pt x="1609" y="1803"/>
                    <a:pt x="1612" y="1805"/>
                  </a:cubicBezTo>
                  <a:cubicBezTo>
                    <a:pt x="1546" y="1779"/>
                    <a:pt x="1482" y="1748"/>
                    <a:pt x="1420" y="1716"/>
                  </a:cubicBezTo>
                  <a:cubicBezTo>
                    <a:pt x="1329" y="1663"/>
                    <a:pt x="1241" y="1606"/>
                    <a:pt x="1156" y="1543"/>
                  </a:cubicBezTo>
                  <a:cubicBezTo>
                    <a:pt x="1121" y="1518"/>
                    <a:pt x="1086" y="1491"/>
                    <a:pt x="1054" y="1461"/>
                  </a:cubicBezTo>
                  <a:lnTo>
                    <a:pt x="1054" y="1461"/>
                  </a:lnTo>
                  <a:cubicBezTo>
                    <a:pt x="1055" y="1462"/>
                    <a:pt x="1056" y="1463"/>
                    <a:pt x="1057" y="1465"/>
                  </a:cubicBezTo>
                  <a:cubicBezTo>
                    <a:pt x="1019" y="1426"/>
                    <a:pt x="982" y="1387"/>
                    <a:pt x="944" y="1351"/>
                  </a:cubicBezTo>
                  <a:cubicBezTo>
                    <a:pt x="888" y="1298"/>
                    <a:pt x="836" y="1243"/>
                    <a:pt x="786" y="1183"/>
                  </a:cubicBezTo>
                  <a:cubicBezTo>
                    <a:pt x="727" y="1107"/>
                    <a:pt x="674" y="1027"/>
                    <a:pt x="622" y="945"/>
                  </a:cubicBezTo>
                  <a:lnTo>
                    <a:pt x="622" y="945"/>
                  </a:lnTo>
                  <a:lnTo>
                    <a:pt x="624" y="949"/>
                  </a:lnTo>
                  <a:cubicBezTo>
                    <a:pt x="593" y="900"/>
                    <a:pt x="561" y="852"/>
                    <a:pt x="529" y="803"/>
                  </a:cubicBezTo>
                  <a:lnTo>
                    <a:pt x="529" y="803"/>
                  </a:lnTo>
                  <a:lnTo>
                    <a:pt x="533" y="808"/>
                  </a:lnTo>
                  <a:cubicBezTo>
                    <a:pt x="496" y="750"/>
                    <a:pt x="462" y="692"/>
                    <a:pt x="432" y="630"/>
                  </a:cubicBezTo>
                  <a:lnTo>
                    <a:pt x="432" y="630"/>
                  </a:lnTo>
                  <a:cubicBezTo>
                    <a:pt x="423" y="607"/>
                    <a:pt x="410" y="586"/>
                    <a:pt x="397" y="564"/>
                  </a:cubicBezTo>
                  <a:cubicBezTo>
                    <a:pt x="358" y="508"/>
                    <a:pt x="296" y="478"/>
                    <a:pt x="231" y="478"/>
                  </a:cubicBezTo>
                  <a:cubicBezTo>
                    <a:pt x="207" y="478"/>
                    <a:pt x="182" y="482"/>
                    <a:pt x="159" y="491"/>
                  </a:cubicBezTo>
                  <a:cubicBezTo>
                    <a:pt x="44" y="535"/>
                    <a:pt x="0" y="668"/>
                    <a:pt x="49" y="777"/>
                  </a:cubicBezTo>
                  <a:cubicBezTo>
                    <a:pt x="85" y="859"/>
                    <a:pt x="119" y="942"/>
                    <a:pt x="161" y="1022"/>
                  </a:cubicBezTo>
                  <a:cubicBezTo>
                    <a:pt x="208" y="1111"/>
                    <a:pt x="264" y="1193"/>
                    <a:pt x="314" y="1282"/>
                  </a:cubicBezTo>
                  <a:cubicBezTo>
                    <a:pt x="367" y="1372"/>
                    <a:pt x="411" y="1470"/>
                    <a:pt x="470" y="1558"/>
                  </a:cubicBezTo>
                  <a:cubicBezTo>
                    <a:pt x="517" y="1632"/>
                    <a:pt x="570" y="1702"/>
                    <a:pt x="621" y="1774"/>
                  </a:cubicBezTo>
                  <a:cubicBezTo>
                    <a:pt x="638" y="1797"/>
                    <a:pt x="655" y="1820"/>
                    <a:pt x="672" y="1843"/>
                  </a:cubicBezTo>
                  <a:cubicBezTo>
                    <a:pt x="735" y="1932"/>
                    <a:pt x="810" y="2012"/>
                    <a:pt x="893" y="2083"/>
                  </a:cubicBezTo>
                  <a:cubicBezTo>
                    <a:pt x="1027" y="2194"/>
                    <a:pt x="1179" y="2280"/>
                    <a:pt x="1341" y="2341"/>
                  </a:cubicBezTo>
                  <a:cubicBezTo>
                    <a:pt x="1532" y="2411"/>
                    <a:pt x="1734" y="2453"/>
                    <a:pt x="1936" y="2479"/>
                  </a:cubicBezTo>
                  <a:cubicBezTo>
                    <a:pt x="2032" y="2491"/>
                    <a:pt x="2129" y="2495"/>
                    <a:pt x="2226" y="2495"/>
                  </a:cubicBezTo>
                  <a:cubicBezTo>
                    <a:pt x="2323" y="2495"/>
                    <a:pt x="2419" y="2491"/>
                    <a:pt x="2515" y="2486"/>
                  </a:cubicBezTo>
                  <a:cubicBezTo>
                    <a:pt x="2620" y="2482"/>
                    <a:pt x="2723" y="2473"/>
                    <a:pt x="2827" y="2458"/>
                  </a:cubicBezTo>
                  <a:cubicBezTo>
                    <a:pt x="2923" y="2441"/>
                    <a:pt x="3017" y="2418"/>
                    <a:pt x="3109" y="2387"/>
                  </a:cubicBezTo>
                  <a:cubicBezTo>
                    <a:pt x="3296" y="2331"/>
                    <a:pt x="3461" y="2214"/>
                    <a:pt x="3604" y="2082"/>
                  </a:cubicBezTo>
                  <a:lnTo>
                    <a:pt x="3721" y="1971"/>
                  </a:lnTo>
                  <a:cubicBezTo>
                    <a:pt x="3748" y="1948"/>
                    <a:pt x="3772" y="1922"/>
                    <a:pt x="3794" y="1896"/>
                  </a:cubicBezTo>
                  <a:cubicBezTo>
                    <a:pt x="3847" y="1831"/>
                    <a:pt x="3893" y="1758"/>
                    <a:pt x="3943" y="1688"/>
                  </a:cubicBezTo>
                  <a:cubicBezTo>
                    <a:pt x="3943" y="1688"/>
                    <a:pt x="3944" y="1687"/>
                    <a:pt x="3944" y="1687"/>
                  </a:cubicBezTo>
                  <a:lnTo>
                    <a:pt x="3949" y="1680"/>
                  </a:lnTo>
                  <a:lnTo>
                    <a:pt x="3947" y="1683"/>
                  </a:lnTo>
                  <a:cubicBezTo>
                    <a:pt x="3987" y="1630"/>
                    <a:pt x="4024" y="1576"/>
                    <a:pt x="4058" y="1520"/>
                  </a:cubicBezTo>
                  <a:cubicBezTo>
                    <a:pt x="4078" y="1483"/>
                    <a:pt x="4100" y="1446"/>
                    <a:pt x="4123" y="1411"/>
                  </a:cubicBezTo>
                  <a:cubicBezTo>
                    <a:pt x="4148" y="1377"/>
                    <a:pt x="4176" y="1347"/>
                    <a:pt x="4202" y="1315"/>
                  </a:cubicBezTo>
                  <a:cubicBezTo>
                    <a:pt x="4271" y="1229"/>
                    <a:pt x="4261" y="1104"/>
                    <a:pt x="4177" y="1030"/>
                  </a:cubicBezTo>
                  <a:cubicBezTo>
                    <a:pt x="4215" y="993"/>
                    <a:pt x="4255" y="962"/>
                    <a:pt x="4293" y="925"/>
                  </a:cubicBezTo>
                  <a:cubicBezTo>
                    <a:pt x="4365" y="860"/>
                    <a:pt x="4436" y="796"/>
                    <a:pt x="4510" y="734"/>
                  </a:cubicBezTo>
                  <a:cubicBezTo>
                    <a:pt x="4586" y="673"/>
                    <a:pt x="4660" y="611"/>
                    <a:pt x="4741" y="556"/>
                  </a:cubicBezTo>
                  <a:cubicBezTo>
                    <a:pt x="4826" y="507"/>
                    <a:pt x="4914" y="461"/>
                    <a:pt x="5005" y="421"/>
                  </a:cubicBezTo>
                  <a:cubicBezTo>
                    <a:pt x="5018" y="416"/>
                    <a:pt x="5030" y="409"/>
                    <a:pt x="5043" y="405"/>
                  </a:cubicBezTo>
                  <a:lnTo>
                    <a:pt x="5052" y="405"/>
                  </a:lnTo>
                  <a:cubicBezTo>
                    <a:pt x="5162" y="399"/>
                    <a:pt x="5245" y="290"/>
                    <a:pt x="5234" y="185"/>
                  </a:cubicBezTo>
                  <a:cubicBezTo>
                    <a:pt x="5224" y="74"/>
                    <a:pt x="5131" y="1"/>
                    <a:pt x="5027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 rot="-4266073">
              <a:off x="2209616" y="476134"/>
              <a:ext cx="109976" cy="68026"/>
            </a:xfrm>
            <a:custGeom>
              <a:rect b="b" l="l" r="r" t="t"/>
              <a:pathLst>
                <a:path extrusionOk="0" h="2721" w="4399">
                  <a:moveTo>
                    <a:pt x="3893" y="276"/>
                  </a:moveTo>
                  <a:lnTo>
                    <a:pt x="3893" y="276"/>
                  </a:lnTo>
                  <a:cubicBezTo>
                    <a:pt x="3893" y="277"/>
                    <a:pt x="3893" y="277"/>
                    <a:pt x="3893" y="277"/>
                  </a:cubicBezTo>
                  <a:cubicBezTo>
                    <a:pt x="3893" y="277"/>
                    <a:pt x="3893" y="277"/>
                    <a:pt x="3893" y="276"/>
                  </a:cubicBezTo>
                  <a:close/>
                  <a:moveTo>
                    <a:pt x="3966" y="1"/>
                  </a:moveTo>
                  <a:cubicBezTo>
                    <a:pt x="3958" y="5"/>
                    <a:pt x="3951" y="11"/>
                    <a:pt x="3944" y="17"/>
                  </a:cubicBezTo>
                  <a:cubicBezTo>
                    <a:pt x="3871" y="79"/>
                    <a:pt x="3859" y="174"/>
                    <a:pt x="3894" y="254"/>
                  </a:cubicBezTo>
                  <a:cubicBezTo>
                    <a:pt x="3894" y="262"/>
                    <a:pt x="3893" y="268"/>
                    <a:pt x="3893" y="276"/>
                  </a:cubicBezTo>
                  <a:lnTo>
                    <a:pt x="3893" y="276"/>
                  </a:lnTo>
                  <a:cubicBezTo>
                    <a:pt x="3893" y="274"/>
                    <a:pt x="3893" y="273"/>
                    <a:pt x="3894" y="270"/>
                  </a:cubicBezTo>
                  <a:lnTo>
                    <a:pt x="3894" y="270"/>
                  </a:lnTo>
                  <a:cubicBezTo>
                    <a:pt x="3894" y="274"/>
                    <a:pt x="3893" y="277"/>
                    <a:pt x="3894" y="281"/>
                  </a:cubicBezTo>
                  <a:cubicBezTo>
                    <a:pt x="3895" y="284"/>
                    <a:pt x="3894" y="286"/>
                    <a:pt x="3894" y="291"/>
                  </a:cubicBezTo>
                  <a:cubicBezTo>
                    <a:pt x="3894" y="289"/>
                    <a:pt x="3894" y="286"/>
                    <a:pt x="3894" y="284"/>
                  </a:cubicBezTo>
                  <a:cubicBezTo>
                    <a:pt x="3888" y="400"/>
                    <a:pt x="3892" y="514"/>
                    <a:pt x="3893" y="630"/>
                  </a:cubicBezTo>
                  <a:cubicBezTo>
                    <a:pt x="3893" y="635"/>
                    <a:pt x="3893" y="640"/>
                    <a:pt x="3893" y="646"/>
                  </a:cubicBezTo>
                  <a:cubicBezTo>
                    <a:pt x="3893" y="646"/>
                    <a:pt x="3893" y="647"/>
                    <a:pt x="3893" y="647"/>
                  </a:cubicBezTo>
                  <a:cubicBezTo>
                    <a:pt x="3892" y="682"/>
                    <a:pt x="3888" y="717"/>
                    <a:pt x="3883" y="751"/>
                  </a:cubicBezTo>
                  <a:cubicBezTo>
                    <a:pt x="3878" y="772"/>
                    <a:pt x="3872" y="792"/>
                    <a:pt x="3866" y="812"/>
                  </a:cubicBezTo>
                  <a:cubicBezTo>
                    <a:pt x="3844" y="890"/>
                    <a:pt x="3818" y="967"/>
                    <a:pt x="3787" y="1042"/>
                  </a:cubicBezTo>
                  <a:cubicBezTo>
                    <a:pt x="3774" y="1070"/>
                    <a:pt x="3760" y="1097"/>
                    <a:pt x="3745" y="1123"/>
                  </a:cubicBezTo>
                  <a:cubicBezTo>
                    <a:pt x="3719" y="1169"/>
                    <a:pt x="3692" y="1212"/>
                    <a:pt x="3663" y="1254"/>
                  </a:cubicBezTo>
                  <a:cubicBezTo>
                    <a:pt x="3622" y="1301"/>
                    <a:pt x="3580" y="1348"/>
                    <a:pt x="3536" y="1393"/>
                  </a:cubicBezTo>
                  <a:lnTo>
                    <a:pt x="3536" y="1393"/>
                  </a:lnTo>
                  <a:cubicBezTo>
                    <a:pt x="3482" y="1446"/>
                    <a:pt x="3424" y="1495"/>
                    <a:pt x="3364" y="1541"/>
                  </a:cubicBezTo>
                  <a:cubicBezTo>
                    <a:pt x="3295" y="1591"/>
                    <a:pt x="3226" y="1637"/>
                    <a:pt x="3155" y="1681"/>
                  </a:cubicBezTo>
                  <a:cubicBezTo>
                    <a:pt x="3071" y="1722"/>
                    <a:pt x="2988" y="1760"/>
                    <a:pt x="2900" y="1796"/>
                  </a:cubicBezTo>
                  <a:cubicBezTo>
                    <a:pt x="2811" y="1828"/>
                    <a:pt x="2720" y="1856"/>
                    <a:pt x="2628" y="1879"/>
                  </a:cubicBezTo>
                  <a:cubicBezTo>
                    <a:pt x="2563" y="1893"/>
                    <a:pt x="2494" y="1904"/>
                    <a:pt x="2426" y="1913"/>
                  </a:cubicBezTo>
                  <a:lnTo>
                    <a:pt x="2430" y="1913"/>
                  </a:lnTo>
                  <a:cubicBezTo>
                    <a:pt x="2427" y="1913"/>
                    <a:pt x="2426" y="1913"/>
                    <a:pt x="2425" y="1913"/>
                  </a:cubicBezTo>
                  <a:cubicBezTo>
                    <a:pt x="2424" y="1913"/>
                    <a:pt x="2424" y="1913"/>
                    <a:pt x="2423" y="1913"/>
                  </a:cubicBezTo>
                  <a:cubicBezTo>
                    <a:pt x="2418" y="1914"/>
                    <a:pt x="2413" y="1915"/>
                    <a:pt x="2407" y="1916"/>
                  </a:cubicBezTo>
                  <a:cubicBezTo>
                    <a:pt x="2344" y="1923"/>
                    <a:pt x="2280" y="1926"/>
                    <a:pt x="2216" y="1928"/>
                  </a:cubicBezTo>
                  <a:cubicBezTo>
                    <a:pt x="2095" y="1921"/>
                    <a:pt x="1973" y="1910"/>
                    <a:pt x="1854" y="1891"/>
                  </a:cubicBezTo>
                  <a:lnTo>
                    <a:pt x="1853" y="1892"/>
                  </a:lnTo>
                  <a:lnTo>
                    <a:pt x="1852" y="1891"/>
                  </a:lnTo>
                  <a:cubicBezTo>
                    <a:pt x="1779" y="1879"/>
                    <a:pt x="1706" y="1863"/>
                    <a:pt x="1636" y="1842"/>
                  </a:cubicBezTo>
                  <a:cubicBezTo>
                    <a:pt x="1541" y="1813"/>
                    <a:pt x="1444" y="1780"/>
                    <a:pt x="1352" y="1743"/>
                  </a:cubicBezTo>
                  <a:cubicBezTo>
                    <a:pt x="1284" y="1713"/>
                    <a:pt x="1220" y="1681"/>
                    <a:pt x="1156" y="1644"/>
                  </a:cubicBezTo>
                  <a:cubicBezTo>
                    <a:pt x="1156" y="1643"/>
                    <a:pt x="1155" y="1643"/>
                    <a:pt x="1155" y="1643"/>
                  </a:cubicBezTo>
                  <a:cubicBezTo>
                    <a:pt x="1154" y="1643"/>
                    <a:pt x="1154" y="1643"/>
                    <a:pt x="1153" y="1643"/>
                  </a:cubicBezTo>
                  <a:cubicBezTo>
                    <a:pt x="1137" y="1637"/>
                    <a:pt x="1122" y="1630"/>
                    <a:pt x="1108" y="1624"/>
                  </a:cubicBezTo>
                  <a:cubicBezTo>
                    <a:pt x="1001" y="1582"/>
                    <a:pt x="898" y="1537"/>
                    <a:pt x="796" y="1485"/>
                  </a:cubicBezTo>
                  <a:cubicBezTo>
                    <a:pt x="711" y="1442"/>
                    <a:pt x="633" y="1386"/>
                    <a:pt x="552" y="1335"/>
                  </a:cubicBezTo>
                  <a:lnTo>
                    <a:pt x="552" y="1335"/>
                  </a:lnTo>
                  <a:lnTo>
                    <a:pt x="574" y="1348"/>
                  </a:lnTo>
                  <a:cubicBezTo>
                    <a:pt x="444" y="1269"/>
                    <a:pt x="314" y="1185"/>
                    <a:pt x="187" y="1098"/>
                  </a:cubicBezTo>
                  <a:cubicBezTo>
                    <a:pt x="147" y="1071"/>
                    <a:pt x="108" y="1047"/>
                    <a:pt x="68" y="1021"/>
                  </a:cubicBezTo>
                  <a:cubicBezTo>
                    <a:pt x="21" y="1067"/>
                    <a:pt x="0" y="1134"/>
                    <a:pt x="11" y="1198"/>
                  </a:cubicBezTo>
                  <a:cubicBezTo>
                    <a:pt x="23" y="1240"/>
                    <a:pt x="43" y="1278"/>
                    <a:pt x="71" y="1312"/>
                  </a:cubicBezTo>
                  <a:cubicBezTo>
                    <a:pt x="125" y="1382"/>
                    <a:pt x="181" y="1449"/>
                    <a:pt x="237" y="1518"/>
                  </a:cubicBezTo>
                  <a:cubicBezTo>
                    <a:pt x="293" y="1590"/>
                    <a:pt x="344" y="1664"/>
                    <a:pt x="404" y="1731"/>
                  </a:cubicBezTo>
                  <a:cubicBezTo>
                    <a:pt x="453" y="1784"/>
                    <a:pt x="504" y="1834"/>
                    <a:pt x="558" y="1881"/>
                  </a:cubicBezTo>
                  <a:cubicBezTo>
                    <a:pt x="623" y="1939"/>
                    <a:pt x="684" y="2004"/>
                    <a:pt x="749" y="2062"/>
                  </a:cubicBezTo>
                  <a:cubicBezTo>
                    <a:pt x="925" y="2217"/>
                    <a:pt x="1118" y="2375"/>
                    <a:pt x="1340" y="2457"/>
                  </a:cubicBezTo>
                  <a:cubicBezTo>
                    <a:pt x="1526" y="2525"/>
                    <a:pt x="1715" y="2579"/>
                    <a:pt x="1911" y="2607"/>
                  </a:cubicBezTo>
                  <a:cubicBezTo>
                    <a:pt x="2078" y="2630"/>
                    <a:pt x="2243" y="2648"/>
                    <a:pt x="2411" y="2648"/>
                  </a:cubicBezTo>
                  <a:cubicBezTo>
                    <a:pt x="2443" y="2648"/>
                    <a:pt x="2474" y="2647"/>
                    <a:pt x="2506" y="2646"/>
                  </a:cubicBezTo>
                  <a:cubicBezTo>
                    <a:pt x="2611" y="2639"/>
                    <a:pt x="2717" y="2626"/>
                    <a:pt x="2821" y="2606"/>
                  </a:cubicBezTo>
                  <a:cubicBezTo>
                    <a:pt x="2874" y="2596"/>
                    <a:pt x="2925" y="2584"/>
                    <a:pt x="2974" y="2575"/>
                  </a:cubicBezTo>
                  <a:cubicBezTo>
                    <a:pt x="2983" y="2602"/>
                    <a:pt x="2996" y="2628"/>
                    <a:pt x="3014" y="2650"/>
                  </a:cubicBezTo>
                  <a:cubicBezTo>
                    <a:pt x="3054" y="2694"/>
                    <a:pt x="3112" y="2720"/>
                    <a:pt x="3170" y="2720"/>
                  </a:cubicBezTo>
                  <a:cubicBezTo>
                    <a:pt x="3190" y="2720"/>
                    <a:pt x="3210" y="2717"/>
                    <a:pt x="3230" y="2710"/>
                  </a:cubicBezTo>
                  <a:cubicBezTo>
                    <a:pt x="3303" y="2686"/>
                    <a:pt x="3372" y="2654"/>
                    <a:pt x="3440" y="2617"/>
                  </a:cubicBezTo>
                  <a:cubicBezTo>
                    <a:pt x="3546" y="2560"/>
                    <a:pt x="3651" y="2503"/>
                    <a:pt x="3746" y="2429"/>
                  </a:cubicBezTo>
                  <a:cubicBezTo>
                    <a:pt x="3874" y="2341"/>
                    <a:pt x="3984" y="2230"/>
                    <a:pt x="4072" y="2102"/>
                  </a:cubicBezTo>
                  <a:cubicBezTo>
                    <a:pt x="4163" y="1969"/>
                    <a:pt x="4248" y="1826"/>
                    <a:pt x="4282" y="1670"/>
                  </a:cubicBezTo>
                  <a:cubicBezTo>
                    <a:pt x="4308" y="1604"/>
                    <a:pt x="4327" y="1535"/>
                    <a:pt x="4342" y="1465"/>
                  </a:cubicBezTo>
                  <a:cubicBezTo>
                    <a:pt x="4357" y="1388"/>
                    <a:pt x="4368" y="1313"/>
                    <a:pt x="4380" y="1237"/>
                  </a:cubicBezTo>
                  <a:cubicBezTo>
                    <a:pt x="4399" y="1093"/>
                    <a:pt x="4388" y="949"/>
                    <a:pt x="4370" y="806"/>
                  </a:cubicBezTo>
                  <a:cubicBezTo>
                    <a:pt x="4364" y="757"/>
                    <a:pt x="4337" y="711"/>
                    <a:pt x="4296" y="682"/>
                  </a:cubicBezTo>
                  <a:cubicBezTo>
                    <a:pt x="4297" y="674"/>
                    <a:pt x="4297" y="668"/>
                    <a:pt x="4296" y="662"/>
                  </a:cubicBezTo>
                  <a:cubicBezTo>
                    <a:pt x="4301" y="578"/>
                    <a:pt x="4296" y="492"/>
                    <a:pt x="4295" y="406"/>
                  </a:cubicBezTo>
                  <a:cubicBezTo>
                    <a:pt x="4295" y="393"/>
                    <a:pt x="4296" y="379"/>
                    <a:pt x="4297" y="364"/>
                  </a:cubicBezTo>
                  <a:cubicBezTo>
                    <a:pt x="4184" y="349"/>
                    <a:pt x="4142" y="236"/>
                    <a:pt x="4104" y="144"/>
                  </a:cubicBezTo>
                  <a:cubicBezTo>
                    <a:pt x="4098" y="130"/>
                    <a:pt x="4090" y="115"/>
                    <a:pt x="4084" y="100"/>
                  </a:cubicBezTo>
                  <a:lnTo>
                    <a:pt x="4063" y="73"/>
                  </a:lnTo>
                  <a:cubicBezTo>
                    <a:pt x="4053" y="63"/>
                    <a:pt x="4044" y="55"/>
                    <a:pt x="4034" y="46"/>
                  </a:cubicBezTo>
                  <a:cubicBezTo>
                    <a:pt x="4022" y="36"/>
                    <a:pt x="4008" y="26"/>
                    <a:pt x="3995" y="18"/>
                  </a:cubicBezTo>
                  <a:cubicBezTo>
                    <a:pt x="3986" y="11"/>
                    <a:pt x="3976" y="6"/>
                    <a:pt x="3966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 rot="-4266073">
              <a:off x="2130804" y="376074"/>
              <a:ext cx="103001" cy="79276"/>
            </a:xfrm>
            <a:custGeom>
              <a:rect b="b" l="l" r="r" t="t"/>
              <a:pathLst>
                <a:path extrusionOk="0" h="3171" w="4120">
                  <a:moveTo>
                    <a:pt x="3277" y="0"/>
                  </a:moveTo>
                  <a:cubicBezTo>
                    <a:pt x="3179" y="0"/>
                    <a:pt x="3091" y="61"/>
                    <a:pt x="3071" y="161"/>
                  </a:cubicBezTo>
                  <a:cubicBezTo>
                    <a:pt x="3056" y="248"/>
                    <a:pt x="3095" y="335"/>
                    <a:pt x="3169" y="381"/>
                  </a:cubicBezTo>
                  <a:cubicBezTo>
                    <a:pt x="3185" y="401"/>
                    <a:pt x="3201" y="421"/>
                    <a:pt x="3217" y="442"/>
                  </a:cubicBezTo>
                  <a:cubicBezTo>
                    <a:pt x="3230" y="459"/>
                    <a:pt x="3241" y="477"/>
                    <a:pt x="3252" y="495"/>
                  </a:cubicBezTo>
                  <a:cubicBezTo>
                    <a:pt x="3260" y="514"/>
                    <a:pt x="3269" y="534"/>
                    <a:pt x="3277" y="554"/>
                  </a:cubicBezTo>
                  <a:cubicBezTo>
                    <a:pt x="3285" y="578"/>
                    <a:pt x="3293" y="602"/>
                    <a:pt x="3299" y="627"/>
                  </a:cubicBezTo>
                  <a:cubicBezTo>
                    <a:pt x="3311" y="673"/>
                    <a:pt x="3320" y="720"/>
                    <a:pt x="3327" y="767"/>
                  </a:cubicBezTo>
                  <a:cubicBezTo>
                    <a:pt x="3330" y="800"/>
                    <a:pt x="3332" y="833"/>
                    <a:pt x="3334" y="866"/>
                  </a:cubicBezTo>
                  <a:cubicBezTo>
                    <a:pt x="3332" y="939"/>
                    <a:pt x="3327" y="1013"/>
                    <a:pt x="3326" y="1087"/>
                  </a:cubicBezTo>
                  <a:cubicBezTo>
                    <a:pt x="3323" y="1166"/>
                    <a:pt x="3317" y="1245"/>
                    <a:pt x="3309" y="1327"/>
                  </a:cubicBezTo>
                  <a:cubicBezTo>
                    <a:pt x="3301" y="1361"/>
                    <a:pt x="3294" y="1395"/>
                    <a:pt x="3287" y="1429"/>
                  </a:cubicBezTo>
                  <a:lnTo>
                    <a:pt x="3287" y="1425"/>
                  </a:lnTo>
                  <a:cubicBezTo>
                    <a:pt x="3274" y="1468"/>
                    <a:pt x="3260" y="1508"/>
                    <a:pt x="3246" y="1549"/>
                  </a:cubicBezTo>
                  <a:cubicBezTo>
                    <a:pt x="3208" y="1636"/>
                    <a:pt x="3165" y="1720"/>
                    <a:pt x="3119" y="1802"/>
                  </a:cubicBezTo>
                  <a:cubicBezTo>
                    <a:pt x="3087" y="1851"/>
                    <a:pt x="3056" y="1901"/>
                    <a:pt x="3022" y="1949"/>
                  </a:cubicBezTo>
                  <a:cubicBezTo>
                    <a:pt x="2987" y="1990"/>
                    <a:pt x="2951" y="2030"/>
                    <a:pt x="2914" y="2068"/>
                  </a:cubicBezTo>
                  <a:cubicBezTo>
                    <a:pt x="2876" y="2101"/>
                    <a:pt x="2837" y="2131"/>
                    <a:pt x="2797" y="2162"/>
                  </a:cubicBezTo>
                  <a:cubicBezTo>
                    <a:pt x="2706" y="2225"/>
                    <a:pt x="2616" y="2284"/>
                    <a:pt x="2520" y="2339"/>
                  </a:cubicBezTo>
                  <a:lnTo>
                    <a:pt x="2522" y="2338"/>
                  </a:lnTo>
                  <a:lnTo>
                    <a:pt x="2522" y="2338"/>
                  </a:lnTo>
                  <a:cubicBezTo>
                    <a:pt x="2427" y="2390"/>
                    <a:pt x="2334" y="2447"/>
                    <a:pt x="2236" y="2491"/>
                  </a:cubicBezTo>
                  <a:cubicBezTo>
                    <a:pt x="2196" y="2506"/>
                    <a:pt x="2157" y="2518"/>
                    <a:pt x="2118" y="2529"/>
                  </a:cubicBezTo>
                  <a:cubicBezTo>
                    <a:pt x="1986" y="2560"/>
                    <a:pt x="1852" y="2584"/>
                    <a:pt x="1717" y="2602"/>
                  </a:cubicBezTo>
                  <a:lnTo>
                    <a:pt x="1714" y="2602"/>
                  </a:lnTo>
                  <a:lnTo>
                    <a:pt x="1697" y="2605"/>
                  </a:lnTo>
                  <a:lnTo>
                    <a:pt x="1697" y="2605"/>
                  </a:lnTo>
                  <a:lnTo>
                    <a:pt x="1702" y="2604"/>
                  </a:lnTo>
                  <a:lnTo>
                    <a:pt x="1702" y="2604"/>
                  </a:lnTo>
                  <a:cubicBezTo>
                    <a:pt x="1623" y="2612"/>
                    <a:pt x="1544" y="2615"/>
                    <a:pt x="1464" y="2616"/>
                  </a:cubicBezTo>
                  <a:cubicBezTo>
                    <a:pt x="1449" y="2616"/>
                    <a:pt x="1434" y="2616"/>
                    <a:pt x="1418" y="2616"/>
                  </a:cubicBezTo>
                  <a:cubicBezTo>
                    <a:pt x="1344" y="2616"/>
                    <a:pt x="1270" y="2612"/>
                    <a:pt x="1196" y="2605"/>
                  </a:cubicBezTo>
                  <a:cubicBezTo>
                    <a:pt x="983" y="2576"/>
                    <a:pt x="772" y="2535"/>
                    <a:pt x="563" y="2483"/>
                  </a:cubicBezTo>
                  <a:cubicBezTo>
                    <a:pt x="499" y="2466"/>
                    <a:pt x="435" y="2448"/>
                    <a:pt x="374" y="2426"/>
                  </a:cubicBezTo>
                  <a:cubicBezTo>
                    <a:pt x="351" y="2417"/>
                    <a:pt x="327" y="2407"/>
                    <a:pt x="306" y="2394"/>
                  </a:cubicBezTo>
                  <a:lnTo>
                    <a:pt x="306" y="2394"/>
                  </a:lnTo>
                  <a:cubicBezTo>
                    <a:pt x="314" y="2399"/>
                    <a:pt x="322" y="2404"/>
                    <a:pt x="330" y="2408"/>
                  </a:cubicBezTo>
                  <a:cubicBezTo>
                    <a:pt x="329" y="2408"/>
                    <a:pt x="329" y="2409"/>
                    <a:pt x="329" y="2409"/>
                  </a:cubicBezTo>
                  <a:cubicBezTo>
                    <a:pt x="328" y="2409"/>
                    <a:pt x="328" y="2408"/>
                    <a:pt x="327" y="2408"/>
                  </a:cubicBezTo>
                  <a:cubicBezTo>
                    <a:pt x="290" y="2386"/>
                    <a:pt x="250" y="2375"/>
                    <a:pt x="210" y="2375"/>
                  </a:cubicBezTo>
                  <a:cubicBezTo>
                    <a:pt x="147" y="2375"/>
                    <a:pt x="87" y="2403"/>
                    <a:pt x="48" y="2462"/>
                  </a:cubicBezTo>
                  <a:cubicBezTo>
                    <a:pt x="0" y="2533"/>
                    <a:pt x="1" y="2627"/>
                    <a:pt x="51" y="2699"/>
                  </a:cubicBezTo>
                  <a:cubicBezTo>
                    <a:pt x="64" y="2716"/>
                    <a:pt x="81" y="2731"/>
                    <a:pt x="100" y="2743"/>
                  </a:cubicBezTo>
                  <a:cubicBezTo>
                    <a:pt x="118" y="2754"/>
                    <a:pt x="136" y="2763"/>
                    <a:pt x="155" y="2772"/>
                  </a:cubicBezTo>
                  <a:cubicBezTo>
                    <a:pt x="235" y="2808"/>
                    <a:pt x="318" y="2836"/>
                    <a:pt x="402" y="2859"/>
                  </a:cubicBezTo>
                  <a:cubicBezTo>
                    <a:pt x="552" y="2900"/>
                    <a:pt x="704" y="2933"/>
                    <a:pt x="857" y="2961"/>
                  </a:cubicBezTo>
                  <a:cubicBezTo>
                    <a:pt x="1004" y="2985"/>
                    <a:pt x="1151" y="3014"/>
                    <a:pt x="1301" y="3018"/>
                  </a:cubicBezTo>
                  <a:cubicBezTo>
                    <a:pt x="1358" y="3020"/>
                    <a:pt x="1414" y="3021"/>
                    <a:pt x="1470" y="3021"/>
                  </a:cubicBezTo>
                  <a:cubicBezTo>
                    <a:pt x="1571" y="3021"/>
                    <a:pt x="1671" y="3017"/>
                    <a:pt x="1772" y="3003"/>
                  </a:cubicBezTo>
                  <a:cubicBezTo>
                    <a:pt x="1794" y="3000"/>
                    <a:pt x="1816" y="2996"/>
                    <a:pt x="1838" y="2993"/>
                  </a:cubicBezTo>
                  <a:cubicBezTo>
                    <a:pt x="1846" y="3014"/>
                    <a:pt x="1847" y="3037"/>
                    <a:pt x="1860" y="3055"/>
                  </a:cubicBezTo>
                  <a:cubicBezTo>
                    <a:pt x="1873" y="3072"/>
                    <a:pt x="1889" y="3088"/>
                    <a:pt x="1907" y="3100"/>
                  </a:cubicBezTo>
                  <a:cubicBezTo>
                    <a:pt x="1954" y="3131"/>
                    <a:pt x="2008" y="3152"/>
                    <a:pt x="2065" y="3160"/>
                  </a:cubicBezTo>
                  <a:cubicBezTo>
                    <a:pt x="2113" y="3167"/>
                    <a:pt x="2162" y="3171"/>
                    <a:pt x="2211" y="3171"/>
                  </a:cubicBezTo>
                  <a:cubicBezTo>
                    <a:pt x="2231" y="3171"/>
                    <a:pt x="2250" y="3170"/>
                    <a:pt x="2270" y="3169"/>
                  </a:cubicBezTo>
                  <a:cubicBezTo>
                    <a:pt x="2353" y="3162"/>
                    <a:pt x="2436" y="3143"/>
                    <a:pt x="2514" y="3112"/>
                  </a:cubicBezTo>
                  <a:cubicBezTo>
                    <a:pt x="2687" y="3052"/>
                    <a:pt x="2855" y="2979"/>
                    <a:pt x="3018" y="2896"/>
                  </a:cubicBezTo>
                  <a:cubicBezTo>
                    <a:pt x="3127" y="2836"/>
                    <a:pt x="3239" y="2783"/>
                    <a:pt x="3344" y="2713"/>
                  </a:cubicBezTo>
                  <a:cubicBezTo>
                    <a:pt x="3495" y="2614"/>
                    <a:pt x="3641" y="2500"/>
                    <a:pt x="3762" y="2366"/>
                  </a:cubicBezTo>
                  <a:cubicBezTo>
                    <a:pt x="3816" y="2304"/>
                    <a:pt x="3866" y="2240"/>
                    <a:pt x="3913" y="2173"/>
                  </a:cubicBezTo>
                  <a:cubicBezTo>
                    <a:pt x="3960" y="2102"/>
                    <a:pt x="3990" y="2020"/>
                    <a:pt x="4015" y="1940"/>
                  </a:cubicBezTo>
                  <a:cubicBezTo>
                    <a:pt x="4048" y="1834"/>
                    <a:pt x="4061" y="1722"/>
                    <a:pt x="4078" y="1612"/>
                  </a:cubicBezTo>
                  <a:cubicBezTo>
                    <a:pt x="4089" y="1540"/>
                    <a:pt x="4101" y="1468"/>
                    <a:pt x="4110" y="1395"/>
                  </a:cubicBezTo>
                  <a:cubicBezTo>
                    <a:pt x="4117" y="1357"/>
                    <a:pt x="4120" y="1318"/>
                    <a:pt x="4120" y="1279"/>
                  </a:cubicBezTo>
                  <a:cubicBezTo>
                    <a:pt x="4116" y="1205"/>
                    <a:pt x="4072" y="1139"/>
                    <a:pt x="4006" y="1106"/>
                  </a:cubicBezTo>
                  <a:cubicBezTo>
                    <a:pt x="3978" y="1091"/>
                    <a:pt x="3946" y="1084"/>
                    <a:pt x="3915" y="1084"/>
                  </a:cubicBezTo>
                  <a:cubicBezTo>
                    <a:pt x="3897" y="1084"/>
                    <a:pt x="3879" y="1086"/>
                    <a:pt x="3861" y="1091"/>
                  </a:cubicBezTo>
                  <a:cubicBezTo>
                    <a:pt x="3848" y="1089"/>
                    <a:pt x="3836" y="1088"/>
                    <a:pt x="3823" y="1088"/>
                  </a:cubicBezTo>
                  <a:cubicBezTo>
                    <a:pt x="3819" y="1088"/>
                    <a:pt x="3815" y="1088"/>
                    <a:pt x="3810" y="1088"/>
                  </a:cubicBezTo>
                  <a:cubicBezTo>
                    <a:pt x="3782" y="1090"/>
                    <a:pt x="3756" y="1098"/>
                    <a:pt x="3731" y="1110"/>
                  </a:cubicBezTo>
                  <a:cubicBezTo>
                    <a:pt x="3739" y="970"/>
                    <a:pt x="3746" y="828"/>
                    <a:pt x="3726" y="688"/>
                  </a:cubicBezTo>
                  <a:cubicBezTo>
                    <a:pt x="3700" y="510"/>
                    <a:pt x="3647" y="336"/>
                    <a:pt x="3535" y="192"/>
                  </a:cubicBezTo>
                  <a:cubicBezTo>
                    <a:pt x="3479" y="117"/>
                    <a:pt x="3413" y="17"/>
                    <a:pt x="3311" y="3"/>
                  </a:cubicBezTo>
                  <a:cubicBezTo>
                    <a:pt x="3300" y="1"/>
                    <a:pt x="3288" y="0"/>
                    <a:pt x="3277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 rot="-4266073">
              <a:off x="2466200" y="827183"/>
              <a:ext cx="68651" cy="68776"/>
            </a:xfrm>
            <a:custGeom>
              <a:rect b="b" l="l" r="r" t="t"/>
              <a:pathLst>
                <a:path extrusionOk="0" h="2751" w="2746">
                  <a:moveTo>
                    <a:pt x="1424" y="1389"/>
                  </a:moveTo>
                  <a:cubicBezTo>
                    <a:pt x="1423" y="1389"/>
                    <a:pt x="1422" y="1389"/>
                    <a:pt x="1420" y="1390"/>
                  </a:cubicBezTo>
                  <a:cubicBezTo>
                    <a:pt x="1421" y="1390"/>
                    <a:pt x="1423" y="1389"/>
                    <a:pt x="1424" y="1389"/>
                  </a:cubicBezTo>
                  <a:close/>
                  <a:moveTo>
                    <a:pt x="2527" y="1"/>
                  </a:moveTo>
                  <a:cubicBezTo>
                    <a:pt x="2499" y="1"/>
                    <a:pt x="2471" y="7"/>
                    <a:pt x="2447" y="20"/>
                  </a:cubicBezTo>
                  <a:lnTo>
                    <a:pt x="2446" y="21"/>
                  </a:lnTo>
                  <a:cubicBezTo>
                    <a:pt x="2428" y="68"/>
                    <a:pt x="2409" y="116"/>
                    <a:pt x="2390" y="163"/>
                  </a:cubicBezTo>
                  <a:cubicBezTo>
                    <a:pt x="2344" y="274"/>
                    <a:pt x="2291" y="382"/>
                    <a:pt x="2232" y="485"/>
                  </a:cubicBezTo>
                  <a:cubicBezTo>
                    <a:pt x="2222" y="515"/>
                    <a:pt x="2210" y="542"/>
                    <a:pt x="2198" y="568"/>
                  </a:cubicBezTo>
                  <a:lnTo>
                    <a:pt x="2197" y="567"/>
                  </a:lnTo>
                  <a:cubicBezTo>
                    <a:pt x="2164" y="633"/>
                    <a:pt x="2127" y="697"/>
                    <a:pt x="2089" y="760"/>
                  </a:cubicBezTo>
                  <a:cubicBezTo>
                    <a:pt x="2038" y="843"/>
                    <a:pt x="1994" y="929"/>
                    <a:pt x="1943" y="1011"/>
                  </a:cubicBezTo>
                  <a:cubicBezTo>
                    <a:pt x="1931" y="1030"/>
                    <a:pt x="1919" y="1049"/>
                    <a:pt x="1904" y="1066"/>
                  </a:cubicBezTo>
                  <a:cubicBezTo>
                    <a:pt x="1867" y="1105"/>
                    <a:pt x="1828" y="1142"/>
                    <a:pt x="1787" y="1178"/>
                  </a:cubicBezTo>
                  <a:cubicBezTo>
                    <a:pt x="1749" y="1211"/>
                    <a:pt x="1711" y="1242"/>
                    <a:pt x="1671" y="1272"/>
                  </a:cubicBezTo>
                  <a:lnTo>
                    <a:pt x="1634" y="1294"/>
                  </a:lnTo>
                  <a:cubicBezTo>
                    <a:pt x="1569" y="1328"/>
                    <a:pt x="1504" y="1358"/>
                    <a:pt x="1436" y="1385"/>
                  </a:cubicBezTo>
                  <a:cubicBezTo>
                    <a:pt x="1436" y="1385"/>
                    <a:pt x="1435" y="1385"/>
                    <a:pt x="1435" y="1385"/>
                  </a:cubicBezTo>
                  <a:cubicBezTo>
                    <a:pt x="1433" y="1385"/>
                    <a:pt x="1432" y="1385"/>
                    <a:pt x="1431" y="1386"/>
                  </a:cubicBezTo>
                  <a:cubicBezTo>
                    <a:pt x="1429" y="1387"/>
                    <a:pt x="1426" y="1388"/>
                    <a:pt x="1424" y="1389"/>
                  </a:cubicBezTo>
                  <a:lnTo>
                    <a:pt x="1424" y="1389"/>
                  </a:lnTo>
                  <a:cubicBezTo>
                    <a:pt x="1424" y="1389"/>
                    <a:pt x="1425" y="1389"/>
                    <a:pt x="1425" y="1389"/>
                  </a:cubicBezTo>
                  <a:lnTo>
                    <a:pt x="1425" y="1389"/>
                  </a:lnTo>
                  <a:cubicBezTo>
                    <a:pt x="1406" y="1396"/>
                    <a:pt x="1385" y="1402"/>
                    <a:pt x="1365" y="1406"/>
                  </a:cubicBezTo>
                  <a:cubicBezTo>
                    <a:pt x="1319" y="1417"/>
                    <a:pt x="1272" y="1424"/>
                    <a:pt x="1226" y="1429"/>
                  </a:cubicBezTo>
                  <a:cubicBezTo>
                    <a:pt x="1191" y="1431"/>
                    <a:pt x="1158" y="1433"/>
                    <a:pt x="1127" y="1433"/>
                  </a:cubicBezTo>
                  <a:cubicBezTo>
                    <a:pt x="1086" y="1427"/>
                    <a:pt x="1047" y="1423"/>
                    <a:pt x="1009" y="1419"/>
                  </a:cubicBezTo>
                  <a:cubicBezTo>
                    <a:pt x="988" y="1415"/>
                    <a:pt x="968" y="1410"/>
                    <a:pt x="949" y="1405"/>
                  </a:cubicBezTo>
                  <a:cubicBezTo>
                    <a:pt x="935" y="1399"/>
                    <a:pt x="919" y="1393"/>
                    <a:pt x="903" y="1387"/>
                  </a:cubicBezTo>
                  <a:lnTo>
                    <a:pt x="901" y="1387"/>
                  </a:lnTo>
                  <a:cubicBezTo>
                    <a:pt x="896" y="1384"/>
                    <a:pt x="892" y="1382"/>
                    <a:pt x="887" y="1381"/>
                  </a:cubicBezTo>
                  <a:lnTo>
                    <a:pt x="887" y="1381"/>
                  </a:lnTo>
                  <a:cubicBezTo>
                    <a:pt x="891" y="1382"/>
                    <a:pt x="895" y="1383"/>
                    <a:pt x="899" y="1384"/>
                  </a:cubicBezTo>
                  <a:cubicBezTo>
                    <a:pt x="890" y="1381"/>
                    <a:pt x="882" y="1377"/>
                    <a:pt x="873" y="1371"/>
                  </a:cubicBezTo>
                  <a:cubicBezTo>
                    <a:pt x="859" y="1362"/>
                    <a:pt x="845" y="1352"/>
                    <a:pt x="832" y="1342"/>
                  </a:cubicBezTo>
                  <a:lnTo>
                    <a:pt x="832" y="1342"/>
                  </a:lnTo>
                  <a:cubicBezTo>
                    <a:pt x="831" y="1341"/>
                    <a:pt x="829" y="1340"/>
                    <a:pt x="828" y="1340"/>
                  </a:cubicBezTo>
                  <a:cubicBezTo>
                    <a:pt x="824" y="1335"/>
                    <a:pt x="820" y="1333"/>
                    <a:pt x="814" y="1329"/>
                  </a:cubicBezTo>
                  <a:cubicBezTo>
                    <a:pt x="816" y="1329"/>
                    <a:pt x="817" y="1330"/>
                    <a:pt x="820" y="1330"/>
                  </a:cubicBezTo>
                  <a:cubicBezTo>
                    <a:pt x="752" y="1272"/>
                    <a:pt x="687" y="1211"/>
                    <a:pt x="625" y="1145"/>
                  </a:cubicBezTo>
                  <a:lnTo>
                    <a:pt x="625" y="1145"/>
                  </a:lnTo>
                  <a:lnTo>
                    <a:pt x="628" y="1150"/>
                  </a:lnTo>
                  <a:cubicBezTo>
                    <a:pt x="608" y="1126"/>
                    <a:pt x="591" y="1104"/>
                    <a:pt x="572" y="1081"/>
                  </a:cubicBezTo>
                  <a:cubicBezTo>
                    <a:pt x="564" y="1067"/>
                    <a:pt x="557" y="1055"/>
                    <a:pt x="547" y="1042"/>
                  </a:cubicBezTo>
                  <a:lnTo>
                    <a:pt x="541" y="1033"/>
                  </a:lnTo>
                  <a:cubicBezTo>
                    <a:pt x="530" y="1020"/>
                    <a:pt x="523" y="1005"/>
                    <a:pt x="517" y="990"/>
                  </a:cubicBezTo>
                  <a:cubicBezTo>
                    <a:pt x="406" y="853"/>
                    <a:pt x="309" y="702"/>
                    <a:pt x="242" y="542"/>
                  </a:cubicBezTo>
                  <a:cubicBezTo>
                    <a:pt x="233" y="519"/>
                    <a:pt x="225" y="496"/>
                    <a:pt x="220" y="472"/>
                  </a:cubicBezTo>
                  <a:cubicBezTo>
                    <a:pt x="139" y="476"/>
                    <a:pt x="67" y="527"/>
                    <a:pt x="35" y="601"/>
                  </a:cubicBezTo>
                  <a:cubicBezTo>
                    <a:pt x="0" y="671"/>
                    <a:pt x="20" y="762"/>
                    <a:pt x="39" y="835"/>
                  </a:cubicBezTo>
                  <a:cubicBezTo>
                    <a:pt x="53" y="881"/>
                    <a:pt x="63" y="928"/>
                    <a:pt x="76" y="975"/>
                  </a:cubicBezTo>
                  <a:cubicBezTo>
                    <a:pt x="118" y="1121"/>
                    <a:pt x="190" y="1257"/>
                    <a:pt x="287" y="1373"/>
                  </a:cubicBezTo>
                  <a:cubicBezTo>
                    <a:pt x="246" y="1426"/>
                    <a:pt x="233" y="1495"/>
                    <a:pt x="250" y="1559"/>
                  </a:cubicBezTo>
                  <a:cubicBezTo>
                    <a:pt x="273" y="1644"/>
                    <a:pt x="321" y="1722"/>
                    <a:pt x="359" y="1799"/>
                  </a:cubicBezTo>
                  <a:cubicBezTo>
                    <a:pt x="386" y="1854"/>
                    <a:pt x="414" y="1908"/>
                    <a:pt x="446" y="1959"/>
                  </a:cubicBezTo>
                  <a:cubicBezTo>
                    <a:pt x="448" y="2043"/>
                    <a:pt x="466" y="2124"/>
                    <a:pt x="501" y="2199"/>
                  </a:cubicBezTo>
                  <a:cubicBezTo>
                    <a:pt x="540" y="2288"/>
                    <a:pt x="588" y="2372"/>
                    <a:pt x="645" y="2451"/>
                  </a:cubicBezTo>
                  <a:cubicBezTo>
                    <a:pt x="660" y="2470"/>
                    <a:pt x="673" y="2487"/>
                    <a:pt x="688" y="2504"/>
                  </a:cubicBezTo>
                  <a:cubicBezTo>
                    <a:pt x="742" y="2564"/>
                    <a:pt x="805" y="2602"/>
                    <a:pt x="888" y="2603"/>
                  </a:cubicBezTo>
                  <a:cubicBezTo>
                    <a:pt x="910" y="2602"/>
                    <a:pt x="931" y="2599"/>
                    <a:pt x="952" y="2592"/>
                  </a:cubicBezTo>
                  <a:cubicBezTo>
                    <a:pt x="972" y="2603"/>
                    <a:pt x="993" y="2614"/>
                    <a:pt x="1015" y="2621"/>
                  </a:cubicBezTo>
                  <a:cubicBezTo>
                    <a:pt x="1079" y="2646"/>
                    <a:pt x="1146" y="2661"/>
                    <a:pt x="1213" y="2661"/>
                  </a:cubicBezTo>
                  <a:cubicBezTo>
                    <a:pt x="1235" y="2661"/>
                    <a:pt x="1256" y="2660"/>
                    <a:pt x="1278" y="2656"/>
                  </a:cubicBezTo>
                  <a:cubicBezTo>
                    <a:pt x="1294" y="2663"/>
                    <a:pt x="1309" y="2667"/>
                    <a:pt x="1326" y="2669"/>
                  </a:cubicBezTo>
                  <a:cubicBezTo>
                    <a:pt x="1356" y="2706"/>
                    <a:pt x="1396" y="2732"/>
                    <a:pt x="1442" y="2744"/>
                  </a:cubicBezTo>
                  <a:cubicBezTo>
                    <a:pt x="1460" y="2749"/>
                    <a:pt x="1477" y="2751"/>
                    <a:pt x="1494" y="2751"/>
                  </a:cubicBezTo>
                  <a:cubicBezTo>
                    <a:pt x="1559" y="2751"/>
                    <a:pt x="1618" y="2718"/>
                    <a:pt x="1668" y="2674"/>
                  </a:cubicBezTo>
                  <a:cubicBezTo>
                    <a:pt x="1686" y="2658"/>
                    <a:pt x="1704" y="2643"/>
                    <a:pt x="1721" y="2626"/>
                  </a:cubicBezTo>
                  <a:lnTo>
                    <a:pt x="1725" y="2626"/>
                  </a:lnTo>
                  <a:cubicBezTo>
                    <a:pt x="1777" y="2616"/>
                    <a:pt x="1825" y="2593"/>
                    <a:pt x="1865" y="2558"/>
                  </a:cubicBezTo>
                  <a:cubicBezTo>
                    <a:pt x="1924" y="2513"/>
                    <a:pt x="1979" y="2463"/>
                    <a:pt x="2030" y="2408"/>
                  </a:cubicBezTo>
                  <a:cubicBezTo>
                    <a:pt x="2088" y="2344"/>
                    <a:pt x="2145" y="2279"/>
                    <a:pt x="2197" y="2210"/>
                  </a:cubicBezTo>
                  <a:cubicBezTo>
                    <a:pt x="2266" y="2119"/>
                    <a:pt x="2369" y="2006"/>
                    <a:pt x="2348" y="1885"/>
                  </a:cubicBezTo>
                  <a:cubicBezTo>
                    <a:pt x="2341" y="1847"/>
                    <a:pt x="2324" y="1813"/>
                    <a:pt x="2298" y="1784"/>
                  </a:cubicBezTo>
                  <a:cubicBezTo>
                    <a:pt x="2433" y="1608"/>
                    <a:pt x="2516" y="1397"/>
                    <a:pt x="2580" y="1185"/>
                  </a:cubicBezTo>
                  <a:cubicBezTo>
                    <a:pt x="2636" y="1003"/>
                    <a:pt x="2681" y="818"/>
                    <a:pt x="2700" y="628"/>
                  </a:cubicBezTo>
                  <a:cubicBezTo>
                    <a:pt x="2711" y="533"/>
                    <a:pt x="2722" y="437"/>
                    <a:pt x="2727" y="342"/>
                  </a:cubicBezTo>
                  <a:cubicBezTo>
                    <a:pt x="2732" y="257"/>
                    <a:pt x="2745" y="174"/>
                    <a:pt x="2701" y="98"/>
                  </a:cubicBezTo>
                  <a:cubicBezTo>
                    <a:pt x="2668" y="38"/>
                    <a:pt x="2596" y="1"/>
                    <a:pt x="2527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 rot="-4266073">
              <a:off x="2291609" y="1457349"/>
              <a:ext cx="106951" cy="85926"/>
            </a:xfrm>
            <a:custGeom>
              <a:rect b="b" l="l" r="r" t="t"/>
              <a:pathLst>
                <a:path extrusionOk="0" h="3437" w="4278">
                  <a:moveTo>
                    <a:pt x="2227" y="0"/>
                  </a:moveTo>
                  <a:cubicBezTo>
                    <a:pt x="2174" y="0"/>
                    <a:pt x="2120" y="22"/>
                    <a:pt x="2080" y="64"/>
                  </a:cubicBezTo>
                  <a:cubicBezTo>
                    <a:pt x="2015" y="134"/>
                    <a:pt x="1947" y="205"/>
                    <a:pt x="1881" y="275"/>
                  </a:cubicBezTo>
                  <a:cubicBezTo>
                    <a:pt x="1792" y="369"/>
                    <a:pt x="1706" y="465"/>
                    <a:pt x="1612" y="553"/>
                  </a:cubicBezTo>
                  <a:cubicBezTo>
                    <a:pt x="1620" y="547"/>
                    <a:pt x="1626" y="541"/>
                    <a:pt x="1633" y="535"/>
                  </a:cubicBezTo>
                  <a:lnTo>
                    <a:pt x="1633" y="535"/>
                  </a:lnTo>
                  <a:cubicBezTo>
                    <a:pt x="1523" y="638"/>
                    <a:pt x="1408" y="742"/>
                    <a:pt x="1316" y="864"/>
                  </a:cubicBezTo>
                  <a:cubicBezTo>
                    <a:pt x="1302" y="855"/>
                    <a:pt x="1287" y="849"/>
                    <a:pt x="1271" y="844"/>
                  </a:cubicBezTo>
                  <a:cubicBezTo>
                    <a:pt x="1238" y="822"/>
                    <a:pt x="1199" y="811"/>
                    <a:pt x="1161" y="811"/>
                  </a:cubicBezTo>
                  <a:cubicBezTo>
                    <a:pt x="1125" y="811"/>
                    <a:pt x="1089" y="821"/>
                    <a:pt x="1057" y="841"/>
                  </a:cubicBezTo>
                  <a:lnTo>
                    <a:pt x="1051" y="845"/>
                  </a:lnTo>
                  <a:cubicBezTo>
                    <a:pt x="1012" y="863"/>
                    <a:pt x="975" y="887"/>
                    <a:pt x="943" y="916"/>
                  </a:cubicBezTo>
                  <a:cubicBezTo>
                    <a:pt x="861" y="932"/>
                    <a:pt x="783" y="981"/>
                    <a:pt x="721" y="1040"/>
                  </a:cubicBezTo>
                  <a:cubicBezTo>
                    <a:pt x="669" y="1093"/>
                    <a:pt x="619" y="1150"/>
                    <a:pt x="574" y="1210"/>
                  </a:cubicBezTo>
                  <a:cubicBezTo>
                    <a:pt x="488" y="1211"/>
                    <a:pt x="397" y="1251"/>
                    <a:pt x="333" y="1306"/>
                  </a:cubicBezTo>
                  <a:cubicBezTo>
                    <a:pt x="253" y="1374"/>
                    <a:pt x="183" y="1455"/>
                    <a:pt x="128" y="1545"/>
                  </a:cubicBezTo>
                  <a:cubicBezTo>
                    <a:pt x="116" y="1546"/>
                    <a:pt x="105" y="1547"/>
                    <a:pt x="94" y="1549"/>
                  </a:cubicBezTo>
                  <a:cubicBezTo>
                    <a:pt x="76" y="1580"/>
                    <a:pt x="58" y="1611"/>
                    <a:pt x="41" y="1643"/>
                  </a:cubicBezTo>
                  <a:cubicBezTo>
                    <a:pt x="60" y="1720"/>
                    <a:pt x="42" y="1802"/>
                    <a:pt x="35" y="1881"/>
                  </a:cubicBezTo>
                  <a:cubicBezTo>
                    <a:pt x="26" y="2010"/>
                    <a:pt x="18" y="2144"/>
                    <a:pt x="0" y="2273"/>
                  </a:cubicBezTo>
                  <a:cubicBezTo>
                    <a:pt x="0" y="2341"/>
                    <a:pt x="0" y="2405"/>
                    <a:pt x="3" y="2473"/>
                  </a:cubicBezTo>
                  <a:cubicBezTo>
                    <a:pt x="33" y="2513"/>
                    <a:pt x="48" y="2564"/>
                    <a:pt x="42" y="2614"/>
                  </a:cubicBezTo>
                  <a:lnTo>
                    <a:pt x="42" y="2619"/>
                  </a:lnTo>
                  <a:cubicBezTo>
                    <a:pt x="42" y="2619"/>
                    <a:pt x="42" y="2620"/>
                    <a:pt x="42" y="2620"/>
                  </a:cubicBezTo>
                  <a:cubicBezTo>
                    <a:pt x="43" y="2620"/>
                    <a:pt x="43" y="2619"/>
                    <a:pt x="43" y="2619"/>
                  </a:cubicBezTo>
                  <a:cubicBezTo>
                    <a:pt x="43" y="2619"/>
                    <a:pt x="43" y="2619"/>
                    <a:pt x="44" y="2620"/>
                  </a:cubicBezTo>
                  <a:cubicBezTo>
                    <a:pt x="69" y="2644"/>
                    <a:pt x="98" y="2664"/>
                    <a:pt x="131" y="2681"/>
                  </a:cubicBezTo>
                  <a:cubicBezTo>
                    <a:pt x="159" y="2695"/>
                    <a:pt x="189" y="2704"/>
                    <a:pt x="220" y="2710"/>
                  </a:cubicBezTo>
                  <a:cubicBezTo>
                    <a:pt x="294" y="2753"/>
                    <a:pt x="358" y="2811"/>
                    <a:pt x="409" y="2880"/>
                  </a:cubicBezTo>
                  <a:cubicBezTo>
                    <a:pt x="436" y="2901"/>
                    <a:pt x="467" y="2917"/>
                    <a:pt x="499" y="2931"/>
                  </a:cubicBezTo>
                  <a:cubicBezTo>
                    <a:pt x="506" y="2933"/>
                    <a:pt x="513" y="2935"/>
                    <a:pt x="521" y="2936"/>
                  </a:cubicBezTo>
                  <a:cubicBezTo>
                    <a:pt x="522" y="2941"/>
                    <a:pt x="524" y="2945"/>
                    <a:pt x="527" y="2948"/>
                  </a:cubicBezTo>
                  <a:cubicBezTo>
                    <a:pt x="562" y="2997"/>
                    <a:pt x="619" y="3027"/>
                    <a:pt x="677" y="3040"/>
                  </a:cubicBezTo>
                  <a:cubicBezTo>
                    <a:pt x="698" y="3044"/>
                    <a:pt x="720" y="3046"/>
                    <a:pt x="742" y="3046"/>
                  </a:cubicBezTo>
                  <a:cubicBezTo>
                    <a:pt x="749" y="3046"/>
                    <a:pt x="757" y="3046"/>
                    <a:pt x="765" y="3045"/>
                  </a:cubicBezTo>
                  <a:cubicBezTo>
                    <a:pt x="801" y="3101"/>
                    <a:pt x="861" y="3143"/>
                    <a:pt x="924" y="3167"/>
                  </a:cubicBezTo>
                  <a:cubicBezTo>
                    <a:pt x="950" y="3174"/>
                    <a:pt x="976" y="3178"/>
                    <a:pt x="1003" y="3178"/>
                  </a:cubicBezTo>
                  <a:cubicBezTo>
                    <a:pt x="1006" y="3178"/>
                    <a:pt x="1009" y="3178"/>
                    <a:pt x="1012" y="3178"/>
                  </a:cubicBezTo>
                  <a:cubicBezTo>
                    <a:pt x="1033" y="3226"/>
                    <a:pt x="1069" y="3266"/>
                    <a:pt x="1115" y="3291"/>
                  </a:cubicBezTo>
                  <a:cubicBezTo>
                    <a:pt x="1157" y="3312"/>
                    <a:pt x="1204" y="3324"/>
                    <a:pt x="1251" y="3324"/>
                  </a:cubicBezTo>
                  <a:cubicBezTo>
                    <a:pt x="1264" y="3324"/>
                    <a:pt x="1278" y="3323"/>
                    <a:pt x="1291" y="3321"/>
                  </a:cubicBezTo>
                  <a:cubicBezTo>
                    <a:pt x="1315" y="3341"/>
                    <a:pt x="1341" y="3357"/>
                    <a:pt x="1370" y="3367"/>
                  </a:cubicBezTo>
                  <a:cubicBezTo>
                    <a:pt x="1413" y="3384"/>
                    <a:pt x="1459" y="3389"/>
                    <a:pt x="1505" y="3389"/>
                  </a:cubicBezTo>
                  <a:cubicBezTo>
                    <a:pt x="1551" y="3389"/>
                    <a:pt x="1596" y="3384"/>
                    <a:pt x="1640" y="3379"/>
                  </a:cubicBezTo>
                  <a:cubicBezTo>
                    <a:pt x="1640" y="3378"/>
                    <a:pt x="1641" y="3378"/>
                    <a:pt x="1641" y="3378"/>
                  </a:cubicBezTo>
                  <a:cubicBezTo>
                    <a:pt x="1642" y="3378"/>
                    <a:pt x="1643" y="3378"/>
                    <a:pt x="1643" y="3378"/>
                  </a:cubicBezTo>
                  <a:cubicBezTo>
                    <a:pt x="1682" y="3416"/>
                    <a:pt x="1735" y="3437"/>
                    <a:pt x="1790" y="3437"/>
                  </a:cubicBezTo>
                  <a:cubicBezTo>
                    <a:pt x="1791" y="3437"/>
                    <a:pt x="1793" y="3437"/>
                    <a:pt x="1794" y="3437"/>
                  </a:cubicBezTo>
                  <a:cubicBezTo>
                    <a:pt x="1904" y="3433"/>
                    <a:pt x="2006" y="3387"/>
                    <a:pt x="2102" y="3336"/>
                  </a:cubicBezTo>
                  <a:cubicBezTo>
                    <a:pt x="2136" y="3326"/>
                    <a:pt x="2170" y="3315"/>
                    <a:pt x="2203" y="3303"/>
                  </a:cubicBezTo>
                  <a:cubicBezTo>
                    <a:pt x="2262" y="3283"/>
                    <a:pt x="2316" y="3254"/>
                    <a:pt x="2374" y="3233"/>
                  </a:cubicBezTo>
                  <a:cubicBezTo>
                    <a:pt x="2415" y="3218"/>
                    <a:pt x="2458" y="3206"/>
                    <a:pt x="2500" y="3196"/>
                  </a:cubicBezTo>
                  <a:cubicBezTo>
                    <a:pt x="2587" y="3179"/>
                    <a:pt x="2675" y="3170"/>
                    <a:pt x="2759" y="3158"/>
                  </a:cubicBezTo>
                  <a:cubicBezTo>
                    <a:pt x="2840" y="3148"/>
                    <a:pt x="2923" y="3139"/>
                    <a:pt x="3003" y="3124"/>
                  </a:cubicBezTo>
                  <a:cubicBezTo>
                    <a:pt x="3121" y="3105"/>
                    <a:pt x="3238" y="3074"/>
                    <a:pt x="3355" y="3045"/>
                  </a:cubicBezTo>
                  <a:lnTo>
                    <a:pt x="3355" y="3045"/>
                  </a:lnTo>
                  <a:cubicBezTo>
                    <a:pt x="3399" y="3035"/>
                    <a:pt x="3443" y="3026"/>
                    <a:pt x="3488" y="3018"/>
                  </a:cubicBezTo>
                  <a:cubicBezTo>
                    <a:pt x="3509" y="3015"/>
                    <a:pt x="3529" y="3012"/>
                    <a:pt x="3548" y="3009"/>
                  </a:cubicBezTo>
                  <a:cubicBezTo>
                    <a:pt x="3615" y="2998"/>
                    <a:pt x="3682" y="2980"/>
                    <a:pt x="3746" y="2959"/>
                  </a:cubicBezTo>
                  <a:cubicBezTo>
                    <a:pt x="3755" y="2956"/>
                    <a:pt x="3763" y="2953"/>
                    <a:pt x="3772" y="2949"/>
                  </a:cubicBezTo>
                  <a:cubicBezTo>
                    <a:pt x="3851" y="2930"/>
                    <a:pt x="3930" y="2905"/>
                    <a:pt x="4006" y="2874"/>
                  </a:cubicBezTo>
                  <a:cubicBezTo>
                    <a:pt x="4058" y="2855"/>
                    <a:pt x="4107" y="2831"/>
                    <a:pt x="4156" y="2802"/>
                  </a:cubicBezTo>
                  <a:cubicBezTo>
                    <a:pt x="4234" y="2753"/>
                    <a:pt x="4277" y="2663"/>
                    <a:pt x="4250" y="2568"/>
                  </a:cubicBezTo>
                  <a:cubicBezTo>
                    <a:pt x="4223" y="2475"/>
                    <a:pt x="4141" y="2424"/>
                    <a:pt x="4051" y="2424"/>
                  </a:cubicBezTo>
                  <a:cubicBezTo>
                    <a:pt x="4034" y="2424"/>
                    <a:pt x="4017" y="2426"/>
                    <a:pt x="4000" y="2430"/>
                  </a:cubicBezTo>
                  <a:cubicBezTo>
                    <a:pt x="3985" y="2434"/>
                    <a:pt x="3972" y="2439"/>
                    <a:pt x="3960" y="2448"/>
                  </a:cubicBezTo>
                  <a:cubicBezTo>
                    <a:pt x="3958" y="2448"/>
                    <a:pt x="3957" y="2449"/>
                    <a:pt x="3956" y="2449"/>
                  </a:cubicBezTo>
                  <a:lnTo>
                    <a:pt x="3955" y="2449"/>
                  </a:lnTo>
                  <a:lnTo>
                    <a:pt x="3950" y="2450"/>
                  </a:lnTo>
                  <a:cubicBezTo>
                    <a:pt x="3932" y="2457"/>
                    <a:pt x="3911" y="2466"/>
                    <a:pt x="3892" y="2472"/>
                  </a:cubicBezTo>
                  <a:cubicBezTo>
                    <a:pt x="3882" y="2475"/>
                    <a:pt x="3872" y="2477"/>
                    <a:pt x="3862" y="2480"/>
                  </a:cubicBezTo>
                  <a:cubicBezTo>
                    <a:pt x="3830" y="2491"/>
                    <a:pt x="3797" y="2506"/>
                    <a:pt x="3767" y="2523"/>
                  </a:cubicBezTo>
                  <a:lnTo>
                    <a:pt x="3767" y="2523"/>
                  </a:lnTo>
                  <a:cubicBezTo>
                    <a:pt x="3775" y="2518"/>
                    <a:pt x="3783" y="2514"/>
                    <a:pt x="3791" y="2511"/>
                  </a:cubicBezTo>
                  <a:lnTo>
                    <a:pt x="3791" y="2511"/>
                  </a:lnTo>
                  <a:cubicBezTo>
                    <a:pt x="3770" y="2523"/>
                    <a:pt x="3747" y="2532"/>
                    <a:pt x="3726" y="2542"/>
                  </a:cubicBezTo>
                  <a:cubicBezTo>
                    <a:pt x="3717" y="2545"/>
                    <a:pt x="3708" y="2547"/>
                    <a:pt x="3700" y="2549"/>
                  </a:cubicBezTo>
                  <a:cubicBezTo>
                    <a:pt x="3683" y="2553"/>
                    <a:pt x="3668" y="2556"/>
                    <a:pt x="3652" y="2562"/>
                  </a:cubicBezTo>
                  <a:cubicBezTo>
                    <a:pt x="3589" y="2580"/>
                    <a:pt x="3521" y="2596"/>
                    <a:pt x="3456" y="2612"/>
                  </a:cubicBezTo>
                  <a:lnTo>
                    <a:pt x="3481" y="2605"/>
                  </a:lnTo>
                  <a:lnTo>
                    <a:pt x="3481" y="2605"/>
                  </a:lnTo>
                  <a:cubicBezTo>
                    <a:pt x="3463" y="2608"/>
                    <a:pt x="3445" y="2612"/>
                    <a:pt x="3428" y="2617"/>
                  </a:cubicBezTo>
                  <a:cubicBezTo>
                    <a:pt x="3413" y="2617"/>
                    <a:pt x="3397" y="2619"/>
                    <a:pt x="3381" y="2621"/>
                  </a:cubicBezTo>
                  <a:cubicBezTo>
                    <a:pt x="3327" y="2626"/>
                    <a:pt x="3273" y="2636"/>
                    <a:pt x="3219" y="2648"/>
                  </a:cubicBezTo>
                  <a:cubicBezTo>
                    <a:pt x="3156" y="2660"/>
                    <a:pt x="3093" y="2667"/>
                    <a:pt x="3028" y="2671"/>
                  </a:cubicBezTo>
                  <a:cubicBezTo>
                    <a:pt x="3029" y="2671"/>
                    <a:pt x="3030" y="2671"/>
                    <a:pt x="3033" y="2672"/>
                  </a:cubicBezTo>
                  <a:cubicBezTo>
                    <a:pt x="3001" y="2674"/>
                    <a:pt x="2969" y="2676"/>
                    <a:pt x="2938" y="2676"/>
                  </a:cubicBezTo>
                  <a:cubicBezTo>
                    <a:pt x="2853" y="2671"/>
                    <a:pt x="2763" y="2669"/>
                    <a:pt x="2678" y="2657"/>
                  </a:cubicBezTo>
                  <a:cubicBezTo>
                    <a:pt x="2605" y="2642"/>
                    <a:pt x="2533" y="2627"/>
                    <a:pt x="2459" y="2613"/>
                  </a:cubicBezTo>
                  <a:cubicBezTo>
                    <a:pt x="2353" y="2593"/>
                    <a:pt x="2249" y="2557"/>
                    <a:pt x="2146" y="2526"/>
                  </a:cubicBezTo>
                  <a:cubicBezTo>
                    <a:pt x="2093" y="2508"/>
                    <a:pt x="2040" y="2493"/>
                    <a:pt x="1988" y="2471"/>
                  </a:cubicBezTo>
                  <a:cubicBezTo>
                    <a:pt x="1958" y="2456"/>
                    <a:pt x="1927" y="2439"/>
                    <a:pt x="1898" y="2422"/>
                  </a:cubicBezTo>
                  <a:cubicBezTo>
                    <a:pt x="1858" y="2396"/>
                    <a:pt x="1817" y="2369"/>
                    <a:pt x="1778" y="2341"/>
                  </a:cubicBezTo>
                  <a:cubicBezTo>
                    <a:pt x="1762" y="2328"/>
                    <a:pt x="1745" y="2312"/>
                    <a:pt x="1730" y="2297"/>
                  </a:cubicBezTo>
                  <a:cubicBezTo>
                    <a:pt x="1699" y="2262"/>
                    <a:pt x="1669" y="2228"/>
                    <a:pt x="1643" y="2193"/>
                  </a:cubicBezTo>
                  <a:cubicBezTo>
                    <a:pt x="1635" y="2179"/>
                    <a:pt x="1627" y="2166"/>
                    <a:pt x="1621" y="2152"/>
                  </a:cubicBezTo>
                  <a:cubicBezTo>
                    <a:pt x="1592" y="2096"/>
                    <a:pt x="1565" y="2040"/>
                    <a:pt x="1535" y="1985"/>
                  </a:cubicBezTo>
                  <a:cubicBezTo>
                    <a:pt x="1527" y="1969"/>
                    <a:pt x="1521" y="1952"/>
                    <a:pt x="1514" y="1936"/>
                  </a:cubicBezTo>
                  <a:cubicBezTo>
                    <a:pt x="1502" y="1901"/>
                    <a:pt x="1491" y="1864"/>
                    <a:pt x="1482" y="1827"/>
                  </a:cubicBezTo>
                  <a:cubicBezTo>
                    <a:pt x="1478" y="1804"/>
                    <a:pt x="1474" y="1779"/>
                    <a:pt x="1471" y="1756"/>
                  </a:cubicBezTo>
                  <a:cubicBezTo>
                    <a:pt x="1467" y="1710"/>
                    <a:pt x="1466" y="1663"/>
                    <a:pt x="1467" y="1617"/>
                  </a:cubicBezTo>
                  <a:cubicBezTo>
                    <a:pt x="1469" y="1577"/>
                    <a:pt x="1473" y="1539"/>
                    <a:pt x="1478" y="1499"/>
                  </a:cubicBezTo>
                  <a:cubicBezTo>
                    <a:pt x="1487" y="1442"/>
                    <a:pt x="1499" y="1388"/>
                    <a:pt x="1514" y="1332"/>
                  </a:cubicBezTo>
                  <a:cubicBezTo>
                    <a:pt x="1520" y="1316"/>
                    <a:pt x="1526" y="1299"/>
                    <a:pt x="1532" y="1282"/>
                  </a:cubicBezTo>
                  <a:cubicBezTo>
                    <a:pt x="1542" y="1262"/>
                    <a:pt x="1552" y="1242"/>
                    <a:pt x="1563" y="1222"/>
                  </a:cubicBezTo>
                  <a:cubicBezTo>
                    <a:pt x="1597" y="1168"/>
                    <a:pt x="1633" y="1116"/>
                    <a:pt x="1673" y="1067"/>
                  </a:cubicBezTo>
                  <a:cubicBezTo>
                    <a:pt x="1729" y="1004"/>
                    <a:pt x="1790" y="943"/>
                    <a:pt x="1851" y="885"/>
                  </a:cubicBezTo>
                  <a:lnTo>
                    <a:pt x="1851" y="885"/>
                  </a:lnTo>
                  <a:cubicBezTo>
                    <a:pt x="1844" y="891"/>
                    <a:pt x="1837" y="897"/>
                    <a:pt x="1830" y="903"/>
                  </a:cubicBezTo>
                  <a:cubicBezTo>
                    <a:pt x="2022" y="728"/>
                    <a:pt x="2195" y="531"/>
                    <a:pt x="2376" y="343"/>
                  </a:cubicBezTo>
                  <a:cubicBezTo>
                    <a:pt x="2453" y="262"/>
                    <a:pt x="2450" y="133"/>
                    <a:pt x="2367" y="56"/>
                  </a:cubicBezTo>
                  <a:cubicBezTo>
                    <a:pt x="2328" y="19"/>
                    <a:pt x="2278" y="0"/>
                    <a:pt x="2227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 rot="-4266073">
              <a:off x="1633489" y="1364117"/>
              <a:ext cx="128976" cy="107326"/>
            </a:xfrm>
            <a:custGeom>
              <a:rect b="b" l="l" r="r" t="t"/>
              <a:pathLst>
                <a:path extrusionOk="0" h="4293" w="5159">
                  <a:moveTo>
                    <a:pt x="1162" y="2518"/>
                  </a:moveTo>
                  <a:cubicBezTo>
                    <a:pt x="1162" y="2519"/>
                    <a:pt x="1162" y="2521"/>
                    <a:pt x="1162" y="2523"/>
                  </a:cubicBezTo>
                  <a:lnTo>
                    <a:pt x="1162" y="2518"/>
                  </a:lnTo>
                  <a:close/>
                  <a:moveTo>
                    <a:pt x="1196" y="2649"/>
                  </a:moveTo>
                  <a:cubicBezTo>
                    <a:pt x="1196" y="2650"/>
                    <a:pt x="1196" y="2650"/>
                    <a:pt x="1197" y="2651"/>
                  </a:cubicBezTo>
                  <a:lnTo>
                    <a:pt x="1196" y="2649"/>
                  </a:lnTo>
                  <a:close/>
                  <a:moveTo>
                    <a:pt x="1197" y="2651"/>
                  </a:moveTo>
                  <a:lnTo>
                    <a:pt x="1197" y="2652"/>
                  </a:lnTo>
                  <a:cubicBezTo>
                    <a:pt x="1197" y="2652"/>
                    <a:pt x="1197" y="2651"/>
                    <a:pt x="1197" y="2651"/>
                  </a:cubicBezTo>
                  <a:close/>
                  <a:moveTo>
                    <a:pt x="1701" y="3236"/>
                  </a:moveTo>
                  <a:lnTo>
                    <a:pt x="1701" y="3236"/>
                  </a:lnTo>
                  <a:cubicBezTo>
                    <a:pt x="1701" y="3236"/>
                    <a:pt x="1702" y="3237"/>
                    <a:pt x="1703" y="3237"/>
                  </a:cubicBezTo>
                  <a:lnTo>
                    <a:pt x="1703" y="3237"/>
                  </a:lnTo>
                  <a:cubicBezTo>
                    <a:pt x="1702" y="3237"/>
                    <a:pt x="1701" y="3237"/>
                    <a:pt x="1701" y="3236"/>
                  </a:cubicBezTo>
                  <a:close/>
                  <a:moveTo>
                    <a:pt x="2805" y="0"/>
                  </a:moveTo>
                  <a:cubicBezTo>
                    <a:pt x="2758" y="0"/>
                    <a:pt x="2710" y="17"/>
                    <a:pt x="2672" y="50"/>
                  </a:cubicBezTo>
                  <a:cubicBezTo>
                    <a:pt x="2590" y="118"/>
                    <a:pt x="2505" y="188"/>
                    <a:pt x="2419" y="254"/>
                  </a:cubicBezTo>
                  <a:cubicBezTo>
                    <a:pt x="2262" y="369"/>
                    <a:pt x="2109" y="486"/>
                    <a:pt x="1944" y="590"/>
                  </a:cubicBezTo>
                  <a:cubicBezTo>
                    <a:pt x="1901" y="617"/>
                    <a:pt x="1860" y="643"/>
                    <a:pt x="1819" y="671"/>
                  </a:cubicBezTo>
                  <a:cubicBezTo>
                    <a:pt x="1862" y="550"/>
                    <a:pt x="1787" y="419"/>
                    <a:pt x="1661" y="396"/>
                  </a:cubicBezTo>
                  <a:cubicBezTo>
                    <a:pt x="1642" y="393"/>
                    <a:pt x="1622" y="391"/>
                    <a:pt x="1603" y="391"/>
                  </a:cubicBezTo>
                  <a:cubicBezTo>
                    <a:pt x="1577" y="391"/>
                    <a:pt x="1551" y="394"/>
                    <a:pt x="1525" y="400"/>
                  </a:cubicBezTo>
                  <a:cubicBezTo>
                    <a:pt x="1426" y="421"/>
                    <a:pt x="1322" y="446"/>
                    <a:pt x="1234" y="494"/>
                  </a:cubicBezTo>
                  <a:cubicBezTo>
                    <a:pt x="1043" y="600"/>
                    <a:pt x="883" y="753"/>
                    <a:pt x="741" y="917"/>
                  </a:cubicBezTo>
                  <a:cubicBezTo>
                    <a:pt x="603" y="1078"/>
                    <a:pt x="464" y="1243"/>
                    <a:pt x="349" y="1422"/>
                  </a:cubicBezTo>
                  <a:cubicBezTo>
                    <a:pt x="211" y="1639"/>
                    <a:pt x="95" y="1874"/>
                    <a:pt x="53" y="2132"/>
                  </a:cubicBezTo>
                  <a:cubicBezTo>
                    <a:pt x="18" y="2335"/>
                    <a:pt x="1" y="2552"/>
                    <a:pt x="54" y="2753"/>
                  </a:cubicBezTo>
                  <a:cubicBezTo>
                    <a:pt x="81" y="2861"/>
                    <a:pt x="129" y="2964"/>
                    <a:pt x="191" y="3057"/>
                  </a:cubicBezTo>
                  <a:cubicBezTo>
                    <a:pt x="206" y="3076"/>
                    <a:pt x="219" y="3095"/>
                    <a:pt x="234" y="3114"/>
                  </a:cubicBezTo>
                  <a:cubicBezTo>
                    <a:pt x="234" y="3120"/>
                    <a:pt x="234" y="3126"/>
                    <a:pt x="235" y="3134"/>
                  </a:cubicBezTo>
                  <a:cubicBezTo>
                    <a:pt x="237" y="3229"/>
                    <a:pt x="246" y="3331"/>
                    <a:pt x="278" y="3421"/>
                  </a:cubicBezTo>
                  <a:cubicBezTo>
                    <a:pt x="305" y="3494"/>
                    <a:pt x="333" y="3573"/>
                    <a:pt x="381" y="3636"/>
                  </a:cubicBezTo>
                  <a:cubicBezTo>
                    <a:pt x="387" y="3645"/>
                    <a:pt x="394" y="3653"/>
                    <a:pt x="400" y="3661"/>
                  </a:cubicBezTo>
                  <a:cubicBezTo>
                    <a:pt x="422" y="3688"/>
                    <a:pt x="447" y="3712"/>
                    <a:pt x="475" y="3736"/>
                  </a:cubicBezTo>
                  <a:cubicBezTo>
                    <a:pt x="507" y="3760"/>
                    <a:pt x="542" y="3780"/>
                    <a:pt x="580" y="3795"/>
                  </a:cubicBezTo>
                  <a:cubicBezTo>
                    <a:pt x="607" y="3806"/>
                    <a:pt x="635" y="3814"/>
                    <a:pt x="665" y="3817"/>
                  </a:cubicBezTo>
                  <a:cubicBezTo>
                    <a:pt x="665" y="3818"/>
                    <a:pt x="666" y="3820"/>
                    <a:pt x="667" y="3821"/>
                  </a:cubicBezTo>
                  <a:cubicBezTo>
                    <a:pt x="711" y="3898"/>
                    <a:pt x="788" y="3954"/>
                    <a:pt x="860" y="4001"/>
                  </a:cubicBezTo>
                  <a:cubicBezTo>
                    <a:pt x="891" y="4019"/>
                    <a:pt x="924" y="4033"/>
                    <a:pt x="957" y="4044"/>
                  </a:cubicBezTo>
                  <a:cubicBezTo>
                    <a:pt x="982" y="4081"/>
                    <a:pt x="1011" y="4114"/>
                    <a:pt x="1044" y="4142"/>
                  </a:cubicBezTo>
                  <a:cubicBezTo>
                    <a:pt x="1112" y="4202"/>
                    <a:pt x="1207" y="4232"/>
                    <a:pt x="1299" y="4232"/>
                  </a:cubicBezTo>
                  <a:cubicBezTo>
                    <a:pt x="1343" y="4232"/>
                    <a:pt x="1387" y="4225"/>
                    <a:pt x="1427" y="4212"/>
                  </a:cubicBezTo>
                  <a:cubicBezTo>
                    <a:pt x="1447" y="4206"/>
                    <a:pt x="1466" y="4197"/>
                    <a:pt x="1485" y="4188"/>
                  </a:cubicBezTo>
                  <a:cubicBezTo>
                    <a:pt x="1525" y="4193"/>
                    <a:pt x="1566" y="4196"/>
                    <a:pt x="1606" y="4197"/>
                  </a:cubicBezTo>
                  <a:cubicBezTo>
                    <a:pt x="1738" y="4249"/>
                    <a:pt x="1877" y="4279"/>
                    <a:pt x="2018" y="4291"/>
                  </a:cubicBezTo>
                  <a:cubicBezTo>
                    <a:pt x="2037" y="4292"/>
                    <a:pt x="2055" y="4292"/>
                    <a:pt x="2073" y="4292"/>
                  </a:cubicBezTo>
                  <a:cubicBezTo>
                    <a:pt x="2141" y="4292"/>
                    <a:pt x="2208" y="4288"/>
                    <a:pt x="2275" y="4278"/>
                  </a:cubicBezTo>
                  <a:cubicBezTo>
                    <a:pt x="2357" y="4270"/>
                    <a:pt x="2441" y="4266"/>
                    <a:pt x="2523" y="4260"/>
                  </a:cubicBezTo>
                  <a:cubicBezTo>
                    <a:pt x="2672" y="4252"/>
                    <a:pt x="2816" y="4214"/>
                    <a:pt x="2961" y="4185"/>
                  </a:cubicBezTo>
                  <a:cubicBezTo>
                    <a:pt x="3046" y="4169"/>
                    <a:pt x="3129" y="4151"/>
                    <a:pt x="3212" y="4128"/>
                  </a:cubicBezTo>
                  <a:cubicBezTo>
                    <a:pt x="3326" y="4095"/>
                    <a:pt x="3436" y="4051"/>
                    <a:pt x="3546" y="4007"/>
                  </a:cubicBezTo>
                  <a:cubicBezTo>
                    <a:pt x="3635" y="3971"/>
                    <a:pt x="3722" y="3929"/>
                    <a:pt x="3803" y="3879"/>
                  </a:cubicBezTo>
                  <a:cubicBezTo>
                    <a:pt x="3878" y="3834"/>
                    <a:pt x="3950" y="3784"/>
                    <a:pt x="4025" y="3737"/>
                  </a:cubicBezTo>
                  <a:cubicBezTo>
                    <a:pt x="4167" y="3649"/>
                    <a:pt x="4310" y="3559"/>
                    <a:pt x="4442" y="3458"/>
                  </a:cubicBezTo>
                  <a:cubicBezTo>
                    <a:pt x="4516" y="3401"/>
                    <a:pt x="4590" y="3345"/>
                    <a:pt x="4662" y="3287"/>
                  </a:cubicBezTo>
                  <a:cubicBezTo>
                    <a:pt x="4731" y="3230"/>
                    <a:pt x="4797" y="3168"/>
                    <a:pt x="4866" y="3111"/>
                  </a:cubicBezTo>
                  <a:cubicBezTo>
                    <a:pt x="4892" y="3088"/>
                    <a:pt x="4919" y="3065"/>
                    <a:pt x="4946" y="3043"/>
                  </a:cubicBezTo>
                  <a:cubicBezTo>
                    <a:pt x="4968" y="3026"/>
                    <a:pt x="4991" y="3008"/>
                    <a:pt x="5013" y="2989"/>
                  </a:cubicBezTo>
                  <a:lnTo>
                    <a:pt x="5021" y="2983"/>
                  </a:lnTo>
                  <a:cubicBezTo>
                    <a:pt x="5029" y="2977"/>
                    <a:pt x="5036" y="2969"/>
                    <a:pt x="5043" y="2964"/>
                  </a:cubicBezTo>
                  <a:lnTo>
                    <a:pt x="5060" y="2949"/>
                  </a:lnTo>
                  <a:lnTo>
                    <a:pt x="5053" y="2955"/>
                  </a:lnTo>
                  <a:cubicBezTo>
                    <a:pt x="5089" y="2924"/>
                    <a:pt x="5115" y="2880"/>
                    <a:pt x="5127" y="2834"/>
                  </a:cubicBezTo>
                  <a:cubicBezTo>
                    <a:pt x="5159" y="2707"/>
                    <a:pt x="5041" y="2589"/>
                    <a:pt x="4921" y="2589"/>
                  </a:cubicBezTo>
                  <a:cubicBezTo>
                    <a:pt x="4886" y="2589"/>
                    <a:pt x="4850" y="2600"/>
                    <a:pt x="4817" y="2624"/>
                  </a:cubicBezTo>
                  <a:cubicBezTo>
                    <a:pt x="4795" y="2641"/>
                    <a:pt x="4773" y="2660"/>
                    <a:pt x="4752" y="2678"/>
                  </a:cubicBezTo>
                  <a:cubicBezTo>
                    <a:pt x="4739" y="2688"/>
                    <a:pt x="4726" y="2698"/>
                    <a:pt x="4713" y="2708"/>
                  </a:cubicBezTo>
                  <a:lnTo>
                    <a:pt x="4678" y="2738"/>
                  </a:lnTo>
                  <a:cubicBezTo>
                    <a:pt x="4638" y="2766"/>
                    <a:pt x="4598" y="2793"/>
                    <a:pt x="4556" y="2817"/>
                  </a:cubicBezTo>
                  <a:cubicBezTo>
                    <a:pt x="4558" y="2816"/>
                    <a:pt x="4560" y="2815"/>
                    <a:pt x="4562" y="2814"/>
                  </a:cubicBezTo>
                  <a:lnTo>
                    <a:pt x="4562" y="2814"/>
                  </a:lnTo>
                  <a:cubicBezTo>
                    <a:pt x="4479" y="2858"/>
                    <a:pt x="4394" y="2901"/>
                    <a:pt x="4311" y="2945"/>
                  </a:cubicBezTo>
                  <a:cubicBezTo>
                    <a:pt x="4205" y="3003"/>
                    <a:pt x="4095" y="3055"/>
                    <a:pt x="3982" y="3101"/>
                  </a:cubicBezTo>
                  <a:cubicBezTo>
                    <a:pt x="3900" y="3133"/>
                    <a:pt x="3819" y="3163"/>
                    <a:pt x="3735" y="3196"/>
                  </a:cubicBezTo>
                  <a:cubicBezTo>
                    <a:pt x="3745" y="3193"/>
                    <a:pt x="3752" y="3190"/>
                    <a:pt x="3761" y="3188"/>
                  </a:cubicBezTo>
                  <a:lnTo>
                    <a:pt x="3761" y="3188"/>
                  </a:lnTo>
                  <a:cubicBezTo>
                    <a:pt x="3719" y="3202"/>
                    <a:pt x="3679" y="3218"/>
                    <a:pt x="3637" y="3232"/>
                  </a:cubicBezTo>
                  <a:cubicBezTo>
                    <a:pt x="3586" y="3246"/>
                    <a:pt x="3535" y="3256"/>
                    <a:pt x="3485" y="3272"/>
                  </a:cubicBezTo>
                  <a:cubicBezTo>
                    <a:pt x="3422" y="3292"/>
                    <a:pt x="3359" y="3317"/>
                    <a:pt x="3295" y="3334"/>
                  </a:cubicBezTo>
                  <a:cubicBezTo>
                    <a:pt x="3192" y="3361"/>
                    <a:pt x="3086" y="3389"/>
                    <a:pt x="2978" y="3404"/>
                  </a:cubicBezTo>
                  <a:cubicBezTo>
                    <a:pt x="2864" y="3418"/>
                    <a:pt x="2749" y="3426"/>
                    <a:pt x="2634" y="3427"/>
                  </a:cubicBezTo>
                  <a:cubicBezTo>
                    <a:pt x="2512" y="3424"/>
                    <a:pt x="2387" y="3408"/>
                    <a:pt x="2265" y="3393"/>
                  </a:cubicBezTo>
                  <a:cubicBezTo>
                    <a:pt x="2159" y="3376"/>
                    <a:pt x="2054" y="3346"/>
                    <a:pt x="1951" y="3320"/>
                  </a:cubicBezTo>
                  <a:cubicBezTo>
                    <a:pt x="1869" y="3297"/>
                    <a:pt x="1788" y="3270"/>
                    <a:pt x="1709" y="3240"/>
                  </a:cubicBezTo>
                  <a:lnTo>
                    <a:pt x="1709" y="3240"/>
                  </a:lnTo>
                  <a:lnTo>
                    <a:pt x="1700" y="3235"/>
                  </a:lnTo>
                  <a:cubicBezTo>
                    <a:pt x="1686" y="3229"/>
                    <a:pt x="1674" y="3223"/>
                    <a:pt x="1662" y="3216"/>
                  </a:cubicBezTo>
                  <a:cubicBezTo>
                    <a:pt x="1647" y="3208"/>
                    <a:pt x="1633" y="3198"/>
                    <a:pt x="1618" y="3188"/>
                  </a:cubicBezTo>
                  <a:cubicBezTo>
                    <a:pt x="1576" y="3154"/>
                    <a:pt x="1536" y="3118"/>
                    <a:pt x="1499" y="3080"/>
                  </a:cubicBezTo>
                  <a:cubicBezTo>
                    <a:pt x="1445" y="3026"/>
                    <a:pt x="1396" y="2968"/>
                    <a:pt x="1348" y="2908"/>
                  </a:cubicBezTo>
                  <a:cubicBezTo>
                    <a:pt x="1307" y="2848"/>
                    <a:pt x="1268" y="2785"/>
                    <a:pt x="1232" y="2721"/>
                  </a:cubicBezTo>
                  <a:lnTo>
                    <a:pt x="1232" y="2721"/>
                  </a:lnTo>
                  <a:lnTo>
                    <a:pt x="1233" y="2722"/>
                  </a:lnTo>
                  <a:cubicBezTo>
                    <a:pt x="1221" y="2703"/>
                    <a:pt x="1211" y="2683"/>
                    <a:pt x="1202" y="2663"/>
                  </a:cubicBezTo>
                  <a:lnTo>
                    <a:pt x="1202" y="2663"/>
                  </a:lnTo>
                  <a:cubicBezTo>
                    <a:pt x="1203" y="2666"/>
                    <a:pt x="1204" y="2669"/>
                    <a:pt x="1206" y="2674"/>
                  </a:cubicBezTo>
                  <a:lnTo>
                    <a:pt x="1197" y="2652"/>
                  </a:lnTo>
                  <a:cubicBezTo>
                    <a:pt x="1191" y="2637"/>
                    <a:pt x="1185" y="2621"/>
                    <a:pt x="1181" y="2605"/>
                  </a:cubicBezTo>
                  <a:cubicBezTo>
                    <a:pt x="1173" y="2575"/>
                    <a:pt x="1168" y="2542"/>
                    <a:pt x="1161" y="2511"/>
                  </a:cubicBezTo>
                  <a:lnTo>
                    <a:pt x="1161" y="2511"/>
                  </a:lnTo>
                  <a:lnTo>
                    <a:pt x="1161" y="2508"/>
                  </a:lnTo>
                  <a:cubicBezTo>
                    <a:pt x="1160" y="2504"/>
                    <a:pt x="1159" y="2500"/>
                    <a:pt x="1159" y="2497"/>
                  </a:cubicBezTo>
                  <a:lnTo>
                    <a:pt x="1159" y="2497"/>
                  </a:lnTo>
                  <a:cubicBezTo>
                    <a:pt x="1160" y="2499"/>
                    <a:pt x="1160" y="2502"/>
                    <a:pt x="1161" y="2506"/>
                  </a:cubicBezTo>
                  <a:cubicBezTo>
                    <a:pt x="1158" y="2470"/>
                    <a:pt x="1156" y="2435"/>
                    <a:pt x="1155" y="2400"/>
                  </a:cubicBezTo>
                  <a:cubicBezTo>
                    <a:pt x="1156" y="2379"/>
                    <a:pt x="1157" y="2357"/>
                    <a:pt x="1159" y="2335"/>
                  </a:cubicBezTo>
                  <a:cubicBezTo>
                    <a:pt x="1171" y="2259"/>
                    <a:pt x="1185" y="2183"/>
                    <a:pt x="1206" y="2107"/>
                  </a:cubicBezTo>
                  <a:cubicBezTo>
                    <a:pt x="1223" y="2051"/>
                    <a:pt x="1242" y="1995"/>
                    <a:pt x="1263" y="1939"/>
                  </a:cubicBezTo>
                  <a:cubicBezTo>
                    <a:pt x="1288" y="1882"/>
                    <a:pt x="1314" y="1826"/>
                    <a:pt x="1345" y="1770"/>
                  </a:cubicBezTo>
                  <a:cubicBezTo>
                    <a:pt x="1415" y="1656"/>
                    <a:pt x="1487" y="1545"/>
                    <a:pt x="1568" y="1437"/>
                  </a:cubicBezTo>
                  <a:cubicBezTo>
                    <a:pt x="1629" y="1366"/>
                    <a:pt x="1691" y="1299"/>
                    <a:pt x="1757" y="1233"/>
                  </a:cubicBezTo>
                  <a:cubicBezTo>
                    <a:pt x="1810" y="1185"/>
                    <a:pt x="1865" y="1137"/>
                    <a:pt x="1922" y="1092"/>
                  </a:cubicBezTo>
                  <a:cubicBezTo>
                    <a:pt x="2100" y="966"/>
                    <a:pt x="2287" y="857"/>
                    <a:pt x="2461" y="727"/>
                  </a:cubicBezTo>
                  <a:cubicBezTo>
                    <a:pt x="2622" y="606"/>
                    <a:pt x="2783" y="486"/>
                    <a:pt x="2937" y="356"/>
                  </a:cubicBezTo>
                  <a:cubicBezTo>
                    <a:pt x="3022" y="283"/>
                    <a:pt x="3031" y="155"/>
                    <a:pt x="2958" y="71"/>
                  </a:cubicBezTo>
                  <a:cubicBezTo>
                    <a:pt x="2918" y="24"/>
                    <a:pt x="2861" y="0"/>
                    <a:pt x="2805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 rot="-4266073">
              <a:off x="2260044" y="1259722"/>
              <a:ext cx="675" cy="150"/>
            </a:xfrm>
            <a:custGeom>
              <a:rect b="b" l="l" r="r" t="t"/>
              <a:pathLst>
                <a:path extrusionOk="0" h="6" w="27">
                  <a:moveTo>
                    <a:pt x="22" y="1"/>
                  </a:moveTo>
                  <a:cubicBezTo>
                    <a:pt x="18" y="2"/>
                    <a:pt x="15" y="3"/>
                    <a:pt x="11" y="4"/>
                  </a:cubicBezTo>
                  <a:lnTo>
                    <a:pt x="11" y="4"/>
                  </a:lnTo>
                  <a:cubicBezTo>
                    <a:pt x="16" y="3"/>
                    <a:pt x="21" y="2"/>
                    <a:pt x="26" y="1"/>
                  </a:cubicBezTo>
                  <a:close/>
                  <a:moveTo>
                    <a:pt x="11" y="4"/>
                  </a:moveTo>
                  <a:cubicBezTo>
                    <a:pt x="8" y="4"/>
                    <a:pt x="4" y="5"/>
                    <a:pt x="1" y="6"/>
                  </a:cubicBezTo>
                  <a:cubicBezTo>
                    <a:pt x="5" y="5"/>
                    <a:pt x="8" y="5"/>
                    <a:pt x="11" y="4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 rot="-4266073">
              <a:off x="1618545" y="1084960"/>
              <a:ext cx="75" cy="75"/>
            </a:xfrm>
            <a:custGeom>
              <a:rect b="b" l="l" r="r" t="t"/>
              <a:pathLst>
                <a:path extrusionOk="0" h="3" w="3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3" y="3"/>
                    <a:pt x="3" y="3"/>
                  </a:cubicBezTo>
                  <a:cubicBezTo>
                    <a:pt x="2" y="2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 rot="-4266073">
              <a:off x="1506330" y="1148937"/>
              <a:ext cx="299877" cy="208627"/>
            </a:xfrm>
            <a:custGeom>
              <a:rect b="b" l="l" r="r" t="t"/>
              <a:pathLst>
                <a:path extrusionOk="0" h="8345" w="11995">
                  <a:moveTo>
                    <a:pt x="6848" y="3619"/>
                  </a:moveTo>
                  <a:cubicBezTo>
                    <a:pt x="6846" y="3619"/>
                    <a:pt x="6844" y="3619"/>
                    <a:pt x="6843" y="3620"/>
                  </a:cubicBezTo>
                  <a:lnTo>
                    <a:pt x="6843" y="3620"/>
                  </a:lnTo>
                  <a:cubicBezTo>
                    <a:pt x="6845" y="3619"/>
                    <a:pt x="6846" y="3619"/>
                    <a:pt x="6848" y="3619"/>
                  </a:cubicBezTo>
                  <a:close/>
                  <a:moveTo>
                    <a:pt x="9772" y="1"/>
                  </a:moveTo>
                  <a:cubicBezTo>
                    <a:pt x="9685" y="1"/>
                    <a:pt x="9601" y="65"/>
                    <a:pt x="9576" y="148"/>
                  </a:cubicBezTo>
                  <a:cubicBezTo>
                    <a:pt x="9558" y="209"/>
                    <a:pt x="9571" y="274"/>
                    <a:pt x="9609" y="325"/>
                  </a:cubicBezTo>
                  <a:cubicBezTo>
                    <a:pt x="9443" y="327"/>
                    <a:pt x="9351" y="517"/>
                    <a:pt x="9451" y="649"/>
                  </a:cubicBezTo>
                  <a:cubicBezTo>
                    <a:pt x="9466" y="669"/>
                    <a:pt x="9492" y="679"/>
                    <a:pt x="9514" y="692"/>
                  </a:cubicBezTo>
                  <a:cubicBezTo>
                    <a:pt x="9507" y="692"/>
                    <a:pt x="9501" y="692"/>
                    <a:pt x="9494" y="692"/>
                  </a:cubicBezTo>
                  <a:cubicBezTo>
                    <a:pt x="9458" y="692"/>
                    <a:pt x="9422" y="701"/>
                    <a:pt x="9391" y="720"/>
                  </a:cubicBezTo>
                  <a:cubicBezTo>
                    <a:pt x="9376" y="730"/>
                    <a:pt x="9362" y="743"/>
                    <a:pt x="9350" y="758"/>
                  </a:cubicBezTo>
                  <a:cubicBezTo>
                    <a:pt x="9286" y="772"/>
                    <a:pt x="9230" y="813"/>
                    <a:pt x="9197" y="870"/>
                  </a:cubicBezTo>
                  <a:cubicBezTo>
                    <a:pt x="9162" y="928"/>
                    <a:pt x="9167" y="1018"/>
                    <a:pt x="9205" y="1072"/>
                  </a:cubicBezTo>
                  <a:cubicBezTo>
                    <a:pt x="9206" y="1073"/>
                    <a:pt x="9208" y="1074"/>
                    <a:pt x="9209" y="1075"/>
                  </a:cubicBezTo>
                  <a:cubicBezTo>
                    <a:pt x="9293" y="1188"/>
                    <a:pt x="9435" y="1238"/>
                    <a:pt x="9560" y="1291"/>
                  </a:cubicBezTo>
                  <a:cubicBezTo>
                    <a:pt x="9658" y="1332"/>
                    <a:pt x="9759" y="1364"/>
                    <a:pt x="9858" y="1398"/>
                  </a:cubicBezTo>
                  <a:cubicBezTo>
                    <a:pt x="9887" y="1408"/>
                    <a:pt x="9916" y="1417"/>
                    <a:pt x="9944" y="1426"/>
                  </a:cubicBezTo>
                  <a:cubicBezTo>
                    <a:pt x="9916" y="1458"/>
                    <a:pt x="9887" y="1490"/>
                    <a:pt x="9858" y="1521"/>
                  </a:cubicBezTo>
                  <a:cubicBezTo>
                    <a:pt x="9803" y="1585"/>
                    <a:pt x="9745" y="1648"/>
                    <a:pt x="9690" y="1711"/>
                  </a:cubicBezTo>
                  <a:cubicBezTo>
                    <a:pt x="9580" y="1837"/>
                    <a:pt x="9488" y="1978"/>
                    <a:pt x="9389" y="2113"/>
                  </a:cubicBezTo>
                  <a:cubicBezTo>
                    <a:pt x="9308" y="2221"/>
                    <a:pt x="9228" y="2327"/>
                    <a:pt x="9141" y="2431"/>
                  </a:cubicBezTo>
                  <a:cubicBezTo>
                    <a:pt x="8966" y="2632"/>
                    <a:pt x="8780" y="2822"/>
                    <a:pt x="8584" y="3002"/>
                  </a:cubicBezTo>
                  <a:cubicBezTo>
                    <a:pt x="8531" y="3049"/>
                    <a:pt x="8478" y="3092"/>
                    <a:pt x="8421" y="3137"/>
                  </a:cubicBezTo>
                  <a:cubicBezTo>
                    <a:pt x="8373" y="3166"/>
                    <a:pt x="8326" y="3193"/>
                    <a:pt x="8275" y="3218"/>
                  </a:cubicBezTo>
                  <a:cubicBezTo>
                    <a:pt x="8128" y="3291"/>
                    <a:pt x="7977" y="3363"/>
                    <a:pt x="7822" y="3423"/>
                  </a:cubicBezTo>
                  <a:cubicBezTo>
                    <a:pt x="7686" y="3470"/>
                    <a:pt x="7548" y="3518"/>
                    <a:pt x="7408" y="3554"/>
                  </a:cubicBezTo>
                  <a:cubicBezTo>
                    <a:pt x="7220" y="3585"/>
                    <a:pt x="7027" y="3602"/>
                    <a:pt x="6837" y="3621"/>
                  </a:cubicBezTo>
                  <a:lnTo>
                    <a:pt x="6837" y="3621"/>
                  </a:lnTo>
                  <a:cubicBezTo>
                    <a:pt x="6839" y="3620"/>
                    <a:pt x="6841" y="3620"/>
                    <a:pt x="6843" y="3620"/>
                  </a:cubicBezTo>
                  <a:lnTo>
                    <a:pt x="6843" y="3620"/>
                  </a:lnTo>
                  <a:cubicBezTo>
                    <a:pt x="6687" y="3632"/>
                    <a:pt x="6532" y="3642"/>
                    <a:pt x="6377" y="3642"/>
                  </a:cubicBezTo>
                  <a:cubicBezTo>
                    <a:pt x="6351" y="3642"/>
                    <a:pt x="6326" y="3642"/>
                    <a:pt x="6300" y="3641"/>
                  </a:cubicBezTo>
                  <a:cubicBezTo>
                    <a:pt x="6093" y="3632"/>
                    <a:pt x="5888" y="3612"/>
                    <a:pt x="5682" y="3591"/>
                  </a:cubicBezTo>
                  <a:cubicBezTo>
                    <a:pt x="5542" y="3576"/>
                    <a:pt x="5403" y="3564"/>
                    <a:pt x="5263" y="3564"/>
                  </a:cubicBezTo>
                  <a:cubicBezTo>
                    <a:pt x="5205" y="3564"/>
                    <a:pt x="5147" y="3566"/>
                    <a:pt x="5089" y="3571"/>
                  </a:cubicBezTo>
                  <a:cubicBezTo>
                    <a:pt x="4884" y="3589"/>
                    <a:pt x="4682" y="3611"/>
                    <a:pt x="4481" y="3636"/>
                  </a:cubicBezTo>
                  <a:cubicBezTo>
                    <a:pt x="4282" y="3659"/>
                    <a:pt x="4093" y="3710"/>
                    <a:pt x="3904" y="3768"/>
                  </a:cubicBezTo>
                  <a:cubicBezTo>
                    <a:pt x="3810" y="3797"/>
                    <a:pt x="3717" y="3825"/>
                    <a:pt x="3626" y="3857"/>
                  </a:cubicBezTo>
                  <a:cubicBezTo>
                    <a:pt x="3528" y="3893"/>
                    <a:pt x="3434" y="3934"/>
                    <a:pt x="3340" y="3976"/>
                  </a:cubicBezTo>
                  <a:cubicBezTo>
                    <a:pt x="3252" y="4020"/>
                    <a:pt x="3166" y="4071"/>
                    <a:pt x="3086" y="4128"/>
                  </a:cubicBezTo>
                  <a:cubicBezTo>
                    <a:pt x="2984" y="4200"/>
                    <a:pt x="2882" y="4274"/>
                    <a:pt x="2799" y="4367"/>
                  </a:cubicBezTo>
                  <a:cubicBezTo>
                    <a:pt x="2647" y="4533"/>
                    <a:pt x="2518" y="4717"/>
                    <a:pt x="2414" y="4918"/>
                  </a:cubicBezTo>
                  <a:cubicBezTo>
                    <a:pt x="2322" y="5091"/>
                    <a:pt x="2246" y="5275"/>
                    <a:pt x="2165" y="5454"/>
                  </a:cubicBezTo>
                  <a:cubicBezTo>
                    <a:pt x="2125" y="5546"/>
                    <a:pt x="2079" y="5634"/>
                    <a:pt x="2027" y="5718"/>
                  </a:cubicBezTo>
                  <a:cubicBezTo>
                    <a:pt x="1969" y="5808"/>
                    <a:pt x="1912" y="5898"/>
                    <a:pt x="1856" y="5990"/>
                  </a:cubicBezTo>
                  <a:cubicBezTo>
                    <a:pt x="1804" y="6077"/>
                    <a:pt x="1760" y="6170"/>
                    <a:pt x="1709" y="6259"/>
                  </a:cubicBezTo>
                  <a:cubicBezTo>
                    <a:pt x="1665" y="6335"/>
                    <a:pt x="1621" y="6409"/>
                    <a:pt x="1576" y="6483"/>
                  </a:cubicBezTo>
                  <a:cubicBezTo>
                    <a:pt x="1504" y="6588"/>
                    <a:pt x="1430" y="6692"/>
                    <a:pt x="1355" y="6794"/>
                  </a:cubicBezTo>
                  <a:cubicBezTo>
                    <a:pt x="1276" y="6938"/>
                    <a:pt x="1182" y="7073"/>
                    <a:pt x="1094" y="7210"/>
                  </a:cubicBezTo>
                  <a:cubicBezTo>
                    <a:pt x="993" y="7364"/>
                    <a:pt x="881" y="7510"/>
                    <a:pt x="759" y="7645"/>
                  </a:cubicBezTo>
                  <a:cubicBezTo>
                    <a:pt x="638" y="7779"/>
                    <a:pt x="504" y="7901"/>
                    <a:pt x="372" y="8022"/>
                  </a:cubicBezTo>
                  <a:cubicBezTo>
                    <a:pt x="380" y="8017"/>
                    <a:pt x="385" y="8010"/>
                    <a:pt x="392" y="8005"/>
                  </a:cubicBezTo>
                  <a:lnTo>
                    <a:pt x="392" y="8005"/>
                  </a:lnTo>
                  <a:cubicBezTo>
                    <a:pt x="273" y="8115"/>
                    <a:pt x="147" y="8223"/>
                    <a:pt x="22" y="8326"/>
                  </a:cubicBezTo>
                  <a:lnTo>
                    <a:pt x="21" y="8327"/>
                  </a:lnTo>
                  <a:lnTo>
                    <a:pt x="1" y="8344"/>
                  </a:lnTo>
                  <a:cubicBezTo>
                    <a:pt x="47" y="8342"/>
                    <a:pt x="95" y="8336"/>
                    <a:pt x="140" y="8326"/>
                  </a:cubicBezTo>
                  <a:cubicBezTo>
                    <a:pt x="262" y="8298"/>
                    <a:pt x="378" y="8249"/>
                    <a:pt x="483" y="8185"/>
                  </a:cubicBezTo>
                  <a:cubicBezTo>
                    <a:pt x="638" y="8090"/>
                    <a:pt x="792" y="7989"/>
                    <a:pt x="930" y="7871"/>
                  </a:cubicBezTo>
                  <a:cubicBezTo>
                    <a:pt x="1063" y="7762"/>
                    <a:pt x="1187" y="7644"/>
                    <a:pt x="1303" y="7517"/>
                  </a:cubicBezTo>
                  <a:cubicBezTo>
                    <a:pt x="1416" y="7389"/>
                    <a:pt x="1518" y="7253"/>
                    <a:pt x="1619" y="7117"/>
                  </a:cubicBezTo>
                  <a:cubicBezTo>
                    <a:pt x="1725" y="6976"/>
                    <a:pt x="1834" y="6834"/>
                    <a:pt x="1928" y="6684"/>
                  </a:cubicBezTo>
                  <a:cubicBezTo>
                    <a:pt x="1975" y="6608"/>
                    <a:pt x="2024" y="6533"/>
                    <a:pt x="2065" y="6454"/>
                  </a:cubicBezTo>
                  <a:cubicBezTo>
                    <a:pt x="2107" y="6375"/>
                    <a:pt x="2149" y="6292"/>
                    <a:pt x="2196" y="6213"/>
                  </a:cubicBezTo>
                  <a:cubicBezTo>
                    <a:pt x="2293" y="6050"/>
                    <a:pt x="2408" y="5895"/>
                    <a:pt x="2489" y="5722"/>
                  </a:cubicBezTo>
                  <a:cubicBezTo>
                    <a:pt x="2563" y="5563"/>
                    <a:pt x="2633" y="5403"/>
                    <a:pt x="2706" y="5243"/>
                  </a:cubicBezTo>
                  <a:cubicBezTo>
                    <a:pt x="2707" y="5239"/>
                    <a:pt x="2710" y="5235"/>
                    <a:pt x="2712" y="5230"/>
                  </a:cubicBezTo>
                  <a:cubicBezTo>
                    <a:pt x="2714" y="5227"/>
                    <a:pt x="2714" y="5225"/>
                    <a:pt x="2715" y="5222"/>
                  </a:cubicBezTo>
                  <a:cubicBezTo>
                    <a:pt x="2760" y="5132"/>
                    <a:pt x="2807" y="5044"/>
                    <a:pt x="2859" y="4957"/>
                  </a:cubicBezTo>
                  <a:cubicBezTo>
                    <a:pt x="2916" y="4865"/>
                    <a:pt x="2979" y="4776"/>
                    <a:pt x="3048" y="4693"/>
                  </a:cubicBezTo>
                  <a:cubicBezTo>
                    <a:pt x="3088" y="4651"/>
                    <a:pt x="3127" y="4611"/>
                    <a:pt x="3168" y="4572"/>
                  </a:cubicBezTo>
                  <a:cubicBezTo>
                    <a:pt x="3219" y="4531"/>
                    <a:pt x="3271" y="4493"/>
                    <a:pt x="3323" y="4455"/>
                  </a:cubicBezTo>
                  <a:cubicBezTo>
                    <a:pt x="3381" y="4417"/>
                    <a:pt x="3442" y="4380"/>
                    <a:pt x="3503" y="4347"/>
                  </a:cubicBezTo>
                  <a:cubicBezTo>
                    <a:pt x="3600" y="4301"/>
                    <a:pt x="3698" y="4261"/>
                    <a:pt x="3799" y="4224"/>
                  </a:cubicBezTo>
                  <a:cubicBezTo>
                    <a:pt x="3982" y="4165"/>
                    <a:pt x="4167" y="4110"/>
                    <a:pt x="4355" y="4066"/>
                  </a:cubicBezTo>
                  <a:cubicBezTo>
                    <a:pt x="4609" y="4019"/>
                    <a:pt x="4869" y="3995"/>
                    <a:pt x="5128" y="3973"/>
                  </a:cubicBezTo>
                  <a:lnTo>
                    <a:pt x="5126" y="3973"/>
                  </a:lnTo>
                  <a:lnTo>
                    <a:pt x="5129" y="3972"/>
                  </a:lnTo>
                  <a:lnTo>
                    <a:pt x="5149" y="3972"/>
                  </a:lnTo>
                  <a:lnTo>
                    <a:pt x="5131" y="3973"/>
                  </a:lnTo>
                  <a:cubicBezTo>
                    <a:pt x="5180" y="3971"/>
                    <a:pt x="5229" y="3969"/>
                    <a:pt x="5277" y="3969"/>
                  </a:cubicBezTo>
                  <a:cubicBezTo>
                    <a:pt x="5321" y="3969"/>
                    <a:pt x="5365" y="3970"/>
                    <a:pt x="5409" y="3973"/>
                  </a:cubicBezTo>
                  <a:cubicBezTo>
                    <a:pt x="5400" y="3971"/>
                    <a:pt x="5392" y="3971"/>
                    <a:pt x="5383" y="3970"/>
                  </a:cubicBezTo>
                  <a:lnTo>
                    <a:pt x="5383" y="3970"/>
                  </a:lnTo>
                  <a:cubicBezTo>
                    <a:pt x="5710" y="3994"/>
                    <a:pt x="6035" y="4042"/>
                    <a:pt x="6364" y="4048"/>
                  </a:cubicBezTo>
                  <a:cubicBezTo>
                    <a:pt x="6383" y="4048"/>
                    <a:pt x="6402" y="4048"/>
                    <a:pt x="6420" y="4048"/>
                  </a:cubicBezTo>
                  <a:cubicBezTo>
                    <a:pt x="6607" y="4048"/>
                    <a:pt x="6794" y="4030"/>
                    <a:pt x="6979" y="4013"/>
                  </a:cubicBezTo>
                  <a:cubicBezTo>
                    <a:pt x="7079" y="4004"/>
                    <a:pt x="7178" y="3991"/>
                    <a:pt x="7279" y="3978"/>
                  </a:cubicBezTo>
                  <a:cubicBezTo>
                    <a:pt x="7362" y="3969"/>
                    <a:pt x="7450" y="3961"/>
                    <a:pt x="7533" y="3940"/>
                  </a:cubicBezTo>
                  <a:cubicBezTo>
                    <a:pt x="7628" y="3917"/>
                    <a:pt x="7722" y="3884"/>
                    <a:pt x="7815" y="3852"/>
                  </a:cubicBezTo>
                  <a:cubicBezTo>
                    <a:pt x="7904" y="3825"/>
                    <a:pt x="7991" y="3793"/>
                    <a:pt x="8077" y="3759"/>
                  </a:cubicBezTo>
                  <a:cubicBezTo>
                    <a:pt x="8174" y="3716"/>
                    <a:pt x="8269" y="3671"/>
                    <a:pt x="8365" y="3626"/>
                  </a:cubicBezTo>
                  <a:cubicBezTo>
                    <a:pt x="8444" y="3585"/>
                    <a:pt x="8527" y="3550"/>
                    <a:pt x="8599" y="3503"/>
                  </a:cubicBezTo>
                  <a:cubicBezTo>
                    <a:pt x="8773" y="3392"/>
                    <a:pt x="8921" y="3244"/>
                    <a:pt x="9067" y="3103"/>
                  </a:cubicBezTo>
                  <a:cubicBezTo>
                    <a:pt x="9193" y="2980"/>
                    <a:pt x="9313" y="2851"/>
                    <a:pt x="9427" y="2719"/>
                  </a:cubicBezTo>
                  <a:cubicBezTo>
                    <a:pt x="9629" y="2482"/>
                    <a:pt x="9798" y="2222"/>
                    <a:pt x="9990" y="1980"/>
                  </a:cubicBezTo>
                  <a:cubicBezTo>
                    <a:pt x="10113" y="1836"/>
                    <a:pt x="10242" y="1701"/>
                    <a:pt x="10373" y="1566"/>
                  </a:cubicBezTo>
                  <a:cubicBezTo>
                    <a:pt x="10537" y="1618"/>
                    <a:pt x="10700" y="1668"/>
                    <a:pt x="10868" y="1707"/>
                  </a:cubicBezTo>
                  <a:cubicBezTo>
                    <a:pt x="10890" y="1712"/>
                    <a:pt x="10914" y="1717"/>
                    <a:pt x="10936" y="1722"/>
                  </a:cubicBezTo>
                  <a:cubicBezTo>
                    <a:pt x="10977" y="1735"/>
                    <a:pt x="11017" y="1748"/>
                    <a:pt x="11057" y="1763"/>
                  </a:cubicBezTo>
                  <a:cubicBezTo>
                    <a:pt x="11079" y="1770"/>
                    <a:pt x="11102" y="1774"/>
                    <a:pt x="11124" y="1774"/>
                  </a:cubicBezTo>
                  <a:cubicBezTo>
                    <a:pt x="11141" y="1774"/>
                    <a:pt x="11159" y="1772"/>
                    <a:pt x="11176" y="1767"/>
                  </a:cubicBezTo>
                  <a:cubicBezTo>
                    <a:pt x="11223" y="1776"/>
                    <a:pt x="11273" y="1789"/>
                    <a:pt x="11320" y="1789"/>
                  </a:cubicBezTo>
                  <a:cubicBezTo>
                    <a:pt x="11325" y="1789"/>
                    <a:pt x="11330" y="1789"/>
                    <a:pt x="11335" y="1788"/>
                  </a:cubicBezTo>
                  <a:cubicBezTo>
                    <a:pt x="11417" y="1783"/>
                    <a:pt x="11489" y="1729"/>
                    <a:pt x="11517" y="1652"/>
                  </a:cubicBezTo>
                  <a:cubicBezTo>
                    <a:pt x="11556" y="1636"/>
                    <a:pt x="11589" y="1611"/>
                    <a:pt x="11616" y="1578"/>
                  </a:cubicBezTo>
                  <a:cubicBezTo>
                    <a:pt x="11616" y="1576"/>
                    <a:pt x="11619" y="1574"/>
                    <a:pt x="11619" y="1572"/>
                  </a:cubicBezTo>
                  <a:cubicBezTo>
                    <a:pt x="11657" y="1523"/>
                    <a:pt x="11664" y="1451"/>
                    <a:pt x="11645" y="1394"/>
                  </a:cubicBezTo>
                  <a:cubicBezTo>
                    <a:pt x="11627" y="1344"/>
                    <a:pt x="11592" y="1302"/>
                    <a:pt x="11545" y="1276"/>
                  </a:cubicBezTo>
                  <a:lnTo>
                    <a:pt x="11543" y="1275"/>
                  </a:lnTo>
                  <a:lnTo>
                    <a:pt x="11543" y="1275"/>
                  </a:lnTo>
                  <a:cubicBezTo>
                    <a:pt x="11581" y="1278"/>
                    <a:pt x="11619" y="1281"/>
                    <a:pt x="11657" y="1281"/>
                  </a:cubicBezTo>
                  <a:cubicBezTo>
                    <a:pt x="11676" y="1281"/>
                    <a:pt x="11696" y="1281"/>
                    <a:pt x="11715" y="1278"/>
                  </a:cubicBezTo>
                  <a:cubicBezTo>
                    <a:pt x="11795" y="1267"/>
                    <a:pt x="11862" y="1210"/>
                    <a:pt x="11885" y="1133"/>
                  </a:cubicBezTo>
                  <a:lnTo>
                    <a:pt x="11885" y="1131"/>
                  </a:lnTo>
                  <a:cubicBezTo>
                    <a:pt x="11896" y="1094"/>
                    <a:pt x="11896" y="1056"/>
                    <a:pt x="11886" y="1019"/>
                  </a:cubicBezTo>
                  <a:cubicBezTo>
                    <a:pt x="11939" y="978"/>
                    <a:pt x="11975" y="918"/>
                    <a:pt x="11985" y="852"/>
                  </a:cubicBezTo>
                  <a:cubicBezTo>
                    <a:pt x="11995" y="789"/>
                    <a:pt x="11976" y="710"/>
                    <a:pt x="11944" y="654"/>
                  </a:cubicBezTo>
                  <a:cubicBezTo>
                    <a:pt x="11925" y="624"/>
                    <a:pt x="11903" y="594"/>
                    <a:pt x="11878" y="568"/>
                  </a:cubicBezTo>
                  <a:cubicBezTo>
                    <a:pt x="11862" y="550"/>
                    <a:pt x="11844" y="534"/>
                    <a:pt x="11825" y="521"/>
                  </a:cubicBezTo>
                  <a:cubicBezTo>
                    <a:pt x="11795" y="506"/>
                    <a:pt x="11765" y="495"/>
                    <a:pt x="11732" y="491"/>
                  </a:cubicBezTo>
                  <a:cubicBezTo>
                    <a:pt x="11676" y="478"/>
                    <a:pt x="11620" y="468"/>
                    <a:pt x="11563" y="458"/>
                  </a:cubicBezTo>
                  <a:cubicBezTo>
                    <a:pt x="11393" y="426"/>
                    <a:pt x="11225" y="395"/>
                    <a:pt x="11057" y="358"/>
                  </a:cubicBezTo>
                  <a:cubicBezTo>
                    <a:pt x="11006" y="345"/>
                    <a:pt x="10954" y="332"/>
                    <a:pt x="10902" y="320"/>
                  </a:cubicBezTo>
                  <a:cubicBezTo>
                    <a:pt x="10776" y="278"/>
                    <a:pt x="10650" y="233"/>
                    <a:pt x="10524" y="189"/>
                  </a:cubicBezTo>
                  <a:cubicBezTo>
                    <a:pt x="10387" y="143"/>
                    <a:pt x="10250" y="98"/>
                    <a:pt x="10107" y="66"/>
                  </a:cubicBezTo>
                  <a:cubicBezTo>
                    <a:pt x="10070" y="57"/>
                    <a:pt x="10030" y="46"/>
                    <a:pt x="9991" y="46"/>
                  </a:cubicBezTo>
                  <a:cubicBezTo>
                    <a:pt x="9986" y="46"/>
                    <a:pt x="9982" y="46"/>
                    <a:pt x="9977" y="46"/>
                  </a:cubicBezTo>
                  <a:cubicBezTo>
                    <a:pt x="9965" y="46"/>
                    <a:pt x="9952" y="48"/>
                    <a:pt x="9939" y="51"/>
                  </a:cubicBezTo>
                  <a:lnTo>
                    <a:pt x="9828" y="10"/>
                  </a:lnTo>
                  <a:cubicBezTo>
                    <a:pt x="9810" y="4"/>
                    <a:pt x="9791" y="1"/>
                    <a:pt x="9772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 rot="-4266073">
              <a:off x="1761801" y="1086281"/>
              <a:ext cx="381828" cy="486604"/>
            </a:xfrm>
            <a:custGeom>
              <a:rect b="b" l="l" r="r" t="t"/>
              <a:pathLst>
                <a:path extrusionOk="0" h="19464" w="15273">
                  <a:moveTo>
                    <a:pt x="14823" y="1017"/>
                  </a:moveTo>
                  <a:cubicBezTo>
                    <a:pt x="14825" y="1017"/>
                    <a:pt x="14826" y="1017"/>
                    <a:pt x="14827" y="1017"/>
                  </a:cubicBezTo>
                  <a:lnTo>
                    <a:pt x="14827" y="1017"/>
                  </a:lnTo>
                  <a:cubicBezTo>
                    <a:pt x="14826" y="1017"/>
                    <a:pt x="14825" y="1017"/>
                    <a:pt x="14823" y="1017"/>
                  </a:cubicBezTo>
                  <a:close/>
                  <a:moveTo>
                    <a:pt x="11" y="18758"/>
                  </a:moveTo>
                  <a:cubicBezTo>
                    <a:pt x="11" y="18760"/>
                    <a:pt x="11" y="18762"/>
                    <a:pt x="11" y="18765"/>
                  </a:cubicBezTo>
                  <a:cubicBezTo>
                    <a:pt x="11" y="18762"/>
                    <a:pt x="11" y="18760"/>
                    <a:pt x="11" y="18758"/>
                  </a:cubicBezTo>
                  <a:close/>
                  <a:moveTo>
                    <a:pt x="11" y="18772"/>
                  </a:moveTo>
                  <a:cubicBezTo>
                    <a:pt x="10" y="18775"/>
                    <a:pt x="11" y="18776"/>
                    <a:pt x="11" y="18778"/>
                  </a:cubicBezTo>
                  <a:lnTo>
                    <a:pt x="11" y="18772"/>
                  </a:lnTo>
                  <a:close/>
                  <a:moveTo>
                    <a:pt x="13445" y="1"/>
                  </a:moveTo>
                  <a:cubicBezTo>
                    <a:pt x="13429" y="1"/>
                    <a:pt x="13412" y="3"/>
                    <a:pt x="13397" y="7"/>
                  </a:cubicBezTo>
                  <a:cubicBezTo>
                    <a:pt x="13326" y="26"/>
                    <a:pt x="13271" y="81"/>
                    <a:pt x="13251" y="150"/>
                  </a:cubicBezTo>
                  <a:cubicBezTo>
                    <a:pt x="13245" y="150"/>
                    <a:pt x="13239" y="150"/>
                    <a:pt x="13234" y="150"/>
                  </a:cubicBezTo>
                  <a:cubicBezTo>
                    <a:pt x="13187" y="150"/>
                    <a:pt x="13144" y="158"/>
                    <a:pt x="13103" y="189"/>
                  </a:cubicBezTo>
                  <a:cubicBezTo>
                    <a:pt x="13033" y="240"/>
                    <a:pt x="13013" y="322"/>
                    <a:pt x="13025" y="403"/>
                  </a:cubicBezTo>
                  <a:cubicBezTo>
                    <a:pt x="13005" y="396"/>
                    <a:pt x="12985" y="393"/>
                    <a:pt x="12965" y="393"/>
                  </a:cubicBezTo>
                  <a:cubicBezTo>
                    <a:pt x="12907" y="393"/>
                    <a:pt x="12850" y="419"/>
                    <a:pt x="12811" y="465"/>
                  </a:cubicBezTo>
                  <a:cubicBezTo>
                    <a:pt x="12800" y="467"/>
                    <a:pt x="12791" y="470"/>
                    <a:pt x="12780" y="474"/>
                  </a:cubicBezTo>
                  <a:cubicBezTo>
                    <a:pt x="12775" y="474"/>
                    <a:pt x="12768" y="476"/>
                    <a:pt x="12763" y="478"/>
                  </a:cubicBezTo>
                  <a:cubicBezTo>
                    <a:pt x="12660" y="504"/>
                    <a:pt x="12583" y="617"/>
                    <a:pt x="12614" y="724"/>
                  </a:cubicBezTo>
                  <a:cubicBezTo>
                    <a:pt x="12628" y="763"/>
                    <a:pt x="12647" y="801"/>
                    <a:pt x="12673" y="833"/>
                  </a:cubicBezTo>
                  <a:cubicBezTo>
                    <a:pt x="12688" y="854"/>
                    <a:pt x="12705" y="873"/>
                    <a:pt x="12722" y="893"/>
                  </a:cubicBezTo>
                  <a:cubicBezTo>
                    <a:pt x="12808" y="996"/>
                    <a:pt x="12898" y="1094"/>
                    <a:pt x="12995" y="1186"/>
                  </a:cubicBezTo>
                  <a:lnTo>
                    <a:pt x="13004" y="1195"/>
                  </a:lnTo>
                  <a:cubicBezTo>
                    <a:pt x="12976" y="1230"/>
                    <a:pt x="12949" y="1267"/>
                    <a:pt x="12919" y="1302"/>
                  </a:cubicBezTo>
                  <a:cubicBezTo>
                    <a:pt x="12825" y="1402"/>
                    <a:pt x="12722" y="1496"/>
                    <a:pt x="12619" y="1590"/>
                  </a:cubicBezTo>
                  <a:lnTo>
                    <a:pt x="12619" y="1590"/>
                  </a:lnTo>
                  <a:cubicBezTo>
                    <a:pt x="12613" y="1595"/>
                    <a:pt x="12607" y="1600"/>
                    <a:pt x="12602" y="1605"/>
                  </a:cubicBezTo>
                  <a:cubicBezTo>
                    <a:pt x="12530" y="1664"/>
                    <a:pt x="12459" y="1726"/>
                    <a:pt x="12384" y="1784"/>
                  </a:cubicBezTo>
                  <a:cubicBezTo>
                    <a:pt x="12307" y="1842"/>
                    <a:pt x="12229" y="1899"/>
                    <a:pt x="12151" y="1957"/>
                  </a:cubicBezTo>
                  <a:cubicBezTo>
                    <a:pt x="11990" y="2079"/>
                    <a:pt x="11831" y="2205"/>
                    <a:pt x="11668" y="2326"/>
                  </a:cubicBezTo>
                  <a:cubicBezTo>
                    <a:pt x="11356" y="2559"/>
                    <a:pt x="11038" y="2785"/>
                    <a:pt x="10715" y="3003"/>
                  </a:cubicBezTo>
                  <a:cubicBezTo>
                    <a:pt x="10618" y="3064"/>
                    <a:pt x="10523" y="3126"/>
                    <a:pt x="10423" y="3181"/>
                  </a:cubicBezTo>
                  <a:cubicBezTo>
                    <a:pt x="10318" y="3240"/>
                    <a:pt x="10208" y="3295"/>
                    <a:pt x="10098" y="3348"/>
                  </a:cubicBezTo>
                  <a:cubicBezTo>
                    <a:pt x="9984" y="3404"/>
                    <a:pt x="9869" y="3457"/>
                    <a:pt x="9755" y="3516"/>
                  </a:cubicBezTo>
                  <a:cubicBezTo>
                    <a:pt x="9627" y="3581"/>
                    <a:pt x="9501" y="3650"/>
                    <a:pt x="9374" y="3718"/>
                  </a:cubicBezTo>
                  <a:lnTo>
                    <a:pt x="9377" y="3715"/>
                  </a:lnTo>
                  <a:lnTo>
                    <a:pt x="9377" y="3715"/>
                  </a:lnTo>
                  <a:cubicBezTo>
                    <a:pt x="9322" y="3742"/>
                    <a:pt x="9266" y="3771"/>
                    <a:pt x="9207" y="3794"/>
                  </a:cubicBezTo>
                  <a:cubicBezTo>
                    <a:pt x="9028" y="3873"/>
                    <a:pt x="8849" y="3956"/>
                    <a:pt x="8676" y="4049"/>
                  </a:cubicBezTo>
                  <a:cubicBezTo>
                    <a:pt x="8499" y="4148"/>
                    <a:pt x="8326" y="4255"/>
                    <a:pt x="8158" y="4369"/>
                  </a:cubicBezTo>
                  <a:cubicBezTo>
                    <a:pt x="7819" y="4597"/>
                    <a:pt x="7513" y="4876"/>
                    <a:pt x="7242" y="5185"/>
                  </a:cubicBezTo>
                  <a:cubicBezTo>
                    <a:pt x="7116" y="5330"/>
                    <a:pt x="6999" y="5484"/>
                    <a:pt x="6894" y="5646"/>
                  </a:cubicBezTo>
                  <a:cubicBezTo>
                    <a:pt x="6831" y="5742"/>
                    <a:pt x="6773" y="5842"/>
                    <a:pt x="6724" y="5946"/>
                  </a:cubicBezTo>
                  <a:cubicBezTo>
                    <a:pt x="6681" y="6036"/>
                    <a:pt x="6646" y="6129"/>
                    <a:pt x="6621" y="6226"/>
                  </a:cubicBezTo>
                  <a:cubicBezTo>
                    <a:pt x="6571" y="6431"/>
                    <a:pt x="6536" y="6639"/>
                    <a:pt x="6517" y="6851"/>
                  </a:cubicBezTo>
                  <a:cubicBezTo>
                    <a:pt x="6500" y="7035"/>
                    <a:pt x="6477" y="7221"/>
                    <a:pt x="6448" y="7405"/>
                  </a:cubicBezTo>
                  <a:cubicBezTo>
                    <a:pt x="6369" y="7772"/>
                    <a:pt x="6268" y="8133"/>
                    <a:pt x="6156" y="8491"/>
                  </a:cubicBezTo>
                  <a:cubicBezTo>
                    <a:pt x="6120" y="8601"/>
                    <a:pt x="6079" y="8707"/>
                    <a:pt x="6034" y="8813"/>
                  </a:cubicBezTo>
                  <a:cubicBezTo>
                    <a:pt x="5994" y="8904"/>
                    <a:pt x="5950" y="8994"/>
                    <a:pt x="5906" y="9082"/>
                  </a:cubicBezTo>
                  <a:cubicBezTo>
                    <a:pt x="5811" y="9268"/>
                    <a:pt x="5713" y="9453"/>
                    <a:pt x="5600" y="9631"/>
                  </a:cubicBezTo>
                  <a:cubicBezTo>
                    <a:pt x="5521" y="9743"/>
                    <a:pt x="5441" y="9850"/>
                    <a:pt x="5353" y="9956"/>
                  </a:cubicBezTo>
                  <a:cubicBezTo>
                    <a:pt x="5264" y="10051"/>
                    <a:pt x="5173" y="10138"/>
                    <a:pt x="5078" y="10222"/>
                  </a:cubicBezTo>
                  <a:lnTo>
                    <a:pt x="5081" y="10219"/>
                  </a:lnTo>
                  <a:lnTo>
                    <a:pt x="5081" y="10219"/>
                  </a:lnTo>
                  <a:cubicBezTo>
                    <a:pt x="4934" y="10344"/>
                    <a:pt x="4792" y="10479"/>
                    <a:pt x="4650" y="10614"/>
                  </a:cubicBezTo>
                  <a:cubicBezTo>
                    <a:pt x="4557" y="10692"/>
                    <a:pt x="4459" y="10764"/>
                    <a:pt x="4358" y="10830"/>
                  </a:cubicBezTo>
                  <a:cubicBezTo>
                    <a:pt x="4091" y="10994"/>
                    <a:pt x="3811" y="11138"/>
                    <a:pt x="3541" y="11297"/>
                  </a:cubicBezTo>
                  <a:cubicBezTo>
                    <a:pt x="3271" y="11455"/>
                    <a:pt x="2997" y="11601"/>
                    <a:pt x="2719" y="11742"/>
                  </a:cubicBezTo>
                  <a:cubicBezTo>
                    <a:pt x="2717" y="11742"/>
                    <a:pt x="2716" y="11742"/>
                    <a:pt x="2713" y="11744"/>
                  </a:cubicBezTo>
                  <a:lnTo>
                    <a:pt x="2712" y="11745"/>
                  </a:lnTo>
                  <a:cubicBezTo>
                    <a:pt x="2355" y="11919"/>
                    <a:pt x="1997" y="12102"/>
                    <a:pt x="1670" y="12330"/>
                  </a:cubicBezTo>
                  <a:cubicBezTo>
                    <a:pt x="1510" y="12441"/>
                    <a:pt x="1359" y="12564"/>
                    <a:pt x="1218" y="12695"/>
                  </a:cubicBezTo>
                  <a:cubicBezTo>
                    <a:pt x="1129" y="12777"/>
                    <a:pt x="1044" y="12861"/>
                    <a:pt x="957" y="12947"/>
                  </a:cubicBezTo>
                  <a:cubicBezTo>
                    <a:pt x="887" y="13016"/>
                    <a:pt x="818" y="13088"/>
                    <a:pt x="754" y="13162"/>
                  </a:cubicBezTo>
                  <a:cubicBezTo>
                    <a:pt x="626" y="13318"/>
                    <a:pt x="510" y="13481"/>
                    <a:pt x="407" y="13652"/>
                  </a:cubicBezTo>
                  <a:cubicBezTo>
                    <a:pt x="347" y="13754"/>
                    <a:pt x="291" y="13857"/>
                    <a:pt x="240" y="13963"/>
                  </a:cubicBezTo>
                  <a:cubicBezTo>
                    <a:pt x="220" y="14003"/>
                    <a:pt x="205" y="14046"/>
                    <a:pt x="187" y="14088"/>
                  </a:cubicBezTo>
                  <a:cubicBezTo>
                    <a:pt x="169" y="14135"/>
                    <a:pt x="153" y="14182"/>
                    <a:pt x="140" y="14231"/>
                  </a:cubicBezTo>
                  <a:cubicBezTo>
                    <a:pt x="93" y="14427"/>
                    <a:pt x="57" y="14624"/>
                    <a:pt x="51" y="14826"/>
                  </a:cubicBezTo>
                  <a:cubicBezTo>
                    <a:pt x="47" y="15017"/>
                    <a:pt x="63" y="15205"/>
                    <a:pt x="77" y="15394"/>
                  </a:cubicBezTo>
                  <a:cubicBezTo>
                    <a:pt x="87" y="15570"/>
                    <a:pt x="91" y="15745"/>
                    <a:pt x="94" y="15920"/>
                  </a:cubicBezTo>
                  <a:cubicBezTo>
                    <a:pt x="98" y="16058"/>
                    <a:pt x="100" y="16196"/>
                    <a:pt x="94" y="16333"/>
                  </a:cubicBezTo>
                  <a:cubicBezTo>
                    <a:pt x="104" y="16398"/>
                    <a:pt x="110" y="16463"/>
                    <a:pt x="112" y="16528"/>
                  </a:cubicBezTo>
                  <a:cubicBezTo>
                    <a:pt x="114" y="16639"/>
                    <a:pt x="114" y="16751"/>
                    <a:pt x="112" y="16863"/>
                  </a:cubicBezTo>
                  <a:cubicBezTo>
                    <a:pt x="107" y="17073"/>
                    <a:pt x="90" y="17283"/>
                    <a:pt x="73" y="17493"/>
                  </a:cubicBezTo>
                  <a:cubicBezTo>
                    <a:pt x="42" y="17913"/>
                    <a:pt x="25" y="18336"/>
                    <a:pt x="11" y="18758"/>
                  </a:cubicBezTo>
                  <a:lnTo>
                    <a:pt x="11" y="18758"/>
                  </a:lnTo>
                  <a:cubicBezTo>
                    <a:pt x="11" y="18756"/>
                    <a:pt x="12" y="18755"/>
                    <a:pt x="12" y="18753"/>
                  </a:cubicBezTo>
                  <a:lnTo>
                    <a:pt x="12" y="18753"/>
                  </a:lnTo>
                  <a:cubicBezTo>
                    <a:pt x="12" y="18761"/>
                    <a:pt x="12" y="18770"/>
                    <a:pt x="11" y="18778"/>
                  </a:cubicBezTo>
                  <a:cubicBezTo>
                    <a:pt x="7" y="18979"/>
                    <a:pt x="4" y="19178"/>
                    <a:pt x="1" y="19378"/>
                  </a:cubicBezTo>
                  <a:cubicBezTo>
                    <a:pt x="1" y="19407"/>
                    <a:pt x="1" y="19435"/>
                    <a:pt x="0" y="19464"/>
                  </a:cubicBezTo>
                  <a:cubicBezTo>
                    <a:pt x="7" y="19453"/>
                    <a:pt x="11" y="19441"/>
                    <a:pt x="15" y="19430"/>
                  </a:cubicBezTo>
                  <a:lnTo>
                    <a:pt x="20" y="19420"/>
                  </a:lnTo>
                  <a:cubicBezTo>
                    <a:pt x="35" y="19393"/>
                    <a:pt x="53" y="19366"/>
                    <a:pt x="67" y="19338"/>
                  </a:cubicBezTo>
                  <a:cubicBezTo>
                    <a:pt x="90" y="19285"/>
                    <a:pt x="110" y="19232"/>
                    <a:pt x="129" y="19176"/>
                  </a:cubicBezTo>
                  <a:cubicBezTo>
                    <a:pt x="168" y="19063"/>
                    <a:pt x="201" y="18948"/>
                    <a:pt x="234" y="18833"/>
                  </a:cubicBezTo>
                  <a:cubicBezTo>
                    <a:pt x="260" y="18740"/>
                    <a:pt x="281" y="18646"/>
                    <a:pt x="296" y="18550"/>
                  </a:cubicBezTo>
                  <a:cubicBezTo>
                    <a:pt x="313" y="18444"/>
                    <a:pt x="328" y="18337"/>
                    <a:pt x="344" y="18228"/>
                  </a:cubicBezTo>
                  <a:cubicBezTo>
                    <a:pt x="375" y="18017"/>
                    <a:pt x="405" y="17802"/>
                    <a:pt x="422" y="17587"/>
                  </a:cubicBezTo>
                  <a:cubicBezTo>
                    <a:pt x="439" y="17372"/>
                    <a:pt x="451" y="17157"/>
                    <a:pt x="464" y="16940"/>
                  </a:cubicBezTo>
                  <a:cubicBezTo>
                    <a:pt x="476" y="16791"/>
                    <a:pt x="485" y="16643"/>
                    <a:pt x="495" y="16496"/>
                  </a:cubicBezTo>
                  <a:cubicBezTo>
                    <a:pt x="505" y="16330"/>
                    <a:pt x="506" y="16165"/>
                    <a:pt x="503" y="15999"/>
                  </a:cubicBezTo>
                  <a:cubicBezTo>
                    <a:pt x="499" y="15849"/>
                    <a:pt x="493" y="15698"/>
                    <a:pt x="490" y="15550"/>
                  </a:cubicBezTo>
                  <a:cubicBezTo>
                    <a:pt x="486" y="15411"/>
                    <a:pt x="473" y="15274"/>
                    <a:pt x="462" y="15137"/>
                  </a:cubicBezTo>
                  <a:cubicBezTo>
                    <a:pt x="454" y="15003"/>
                    <a:pt x="455" y="14868"/>
                    <a:pt x="464" y="14733"/>
                  </a:cubicBezTo>
                  <a:cubicBezTo>
                    <a:pt x="474" y="14640"/>
                    <a:pt x="487" y="14550"/>
                    <a:pt x="504" y="14456"/>
                  </a:cubicBezTo>
                  <a:cubicBezTo>
                    <a:pt x="522" y="14383"/>
                    <a:pt x="542" y="14312"/>
                    <a:pt x="565" y="14239"/>
                  </a:cubicBezTo>
                  <a:cubicBezTo>
                    <a:pt x="596" y="14167"/>
                    <a:pt x="626" y="14099"/>
                    <a:pt x="659" y="14028"/>
                  </a:cubicBezTo>
                  <a:cubicBezTo>
                    <a:pt x="722" y="13919"/>
                    <a:pt x="787" y="13814"/>
                    <a:pt x="853" y="13709"/>
                  </a:cubicBezTo>
                  <a:cubicBezTo>
                    <a:pt x="919" y="13614"/>
                    <a:pt x="987" y="13524"/>
                    <a:pt x="1059" y="13433"/>
                  </a:cubicBezTo>
                  <a:cubicBezTo>
                    <a:pt x="1231" y="13244"/>
                    <a:pt x="1412" y="13064"/>
                    <a:pt x="1603" y="12895"/>
                  </a:cubicBezTo>
                  <a:lnTo>
                    <a:pt x="1603" y="12895"/>
                  </a:lnTo>
                  <a:lnTo>
                    <a:pt x="1599" y="12898"/>
                  </a:lnTo>
                  <a:lnTo>
                    <a:pt x="1599" y="12898"/>
                  </a:lnTo>
                  <a:cubicBezTo>
                    <a:pt x="1602" y="12896"/>
                    <a:pt x="1605" y="12893"/>
                    <a:pt x="1607" y="12890"/>
                  </a:cubicBezTo>
                  <a:lnTo>
                    <a:pt x="1612" y="12888"/>
                  </a:lnTo>
                  <a:cubicBezTo>
                    <a:pt x="1744" y="12779"/>
                    <a:pt x="1881" y="12678"/>
                    <a:pt x="2023" y="12584"/>
                  </a:cubicBezTo>
                  <a:cubicBezTo>
                    <a:pt x="2263" y="12434"/>
                    <a:pt x="2511" y="12296"/>
                    <a:pt x="2765" y="12171"/>
                  </a:cubicBezTo>
                  <a:cubicBezTo>
                    <a:pt x="2974" y="12070"/>
                    <a:pt x="3182" y="11963"/>
                    <a:pt x="3385" y="11852"/>
                  </a:cubicBezTo>
                  <a:cubicBezTo>
                    <a:pt x="3614" y="11727"/>
                    <a:pt x="3836" y="11587"/>
                    <a:pt x="4065" y="11462"/>
                  </a:cubicBezTo>
                  <a:cubicBezTo>
                    <a:pt x="4281" y="11346"/>
                    <a:pt x="4506" y="11237"/>
                    <a:pt x="4701" y="11091"/>
                  </a:cubicBezTo>
                  <a:cubicBezTo>
                    <a:pt x="4808" y="11013"/>
                    <a:pt x="4910" y="10928"/>
                    <a:pt x="5007" y="10838"/>
                  </a:cubicBezTo>
                  <a:cubicBezTo>
                    <a:pt x="5083" y="10766"/>
                    <a:pt x="5159" y="10693"/>
                    <a:pt x="5236" y="10621"/>
                  </a:cubicBezTo>
                  <a:lnTo>
                    <a:pt x="5236" y="10621"/>
                  </a:lnTo>
                  <a:lnTo>
                    <a:pt x="5226" y="10628"/>
                  </a:lnTo>
                  <a:cubicBezTo>
                    <a:pt x="5232" y="10622"/>
                    <a:pt x="5238" y="10617"/>
                    <a:pt x="5245" y="10613"/>
                  </a:cubicBezTo>
                  <a:cubicBezTo>
                    <a:pt x="5390" y="10487"/>
                    <a:pt x="5539" y="10365"/>
                    <a:pt x="5663" y="10219"/>
                  </a:cubicBezTo>
                  <a:cubicBezTo>
                    <a:pt x="5785" y="10071"/>
                    <a:pt x="5907" y="9921"/>
                    <a:pt x="6005" y="9756"/>
                  </a:cubicBezTo>
                  <a:cubicBezTo>
                    <a:pt x="6099" y="9595"/>
                    <a:pt x="6186" y="9428"/>
                    <a:pt x="6270" y="9260"/>
                  </a:cubicBezTo>
                  <a:cubicBezTo>
                    <a:pt x="6354" y="9092"/>
                    <a:pt x="6438" y="8921"/>
                    <a:pt x="6499" y="8742"/>
                  </a:cubicBezTo>
                  <a:cubicBezTo>
                    <a:pt x="6563" y="8560"/>
                    <a:pt x="6620" y="8374"/>
                    <a:pt x="6670" y="8188"/>
                  </a:cubicBezTo>
                  <a:cubicBezTo>
                    <a:pt x="6723" y="7999"/>
                    <a:pt x="6778" y="7809"/>
                    <a:pt x="6818" y="7616"/>
                  </a:cubicBezTo>
                  <a:cubicBezTo>
                    <a:pt x="6854" y="7443"/>
                    <a:pt x="6880" y="7269"/>
                    <a:pt x="6900" y="7092"/>
                  </a:cubicBezTo>
                  <a:cubicBezTo>
                    <a:pt x="6921" y="6903"/>
                    <a:pt x="6935" y="6717"/>
                    <a:pt x="6967" y="6532"/>
                  </a:cubicBezTo>
                  <a:cubicBezTo>
                    <a:pt x="6967" y="6531"/>
                    <a:pt x="6967" y="6530"/>
                    <a:pt x="6967" y="6529"/>
                  </a:cubicBezTo>
                  <a:cubicBezTo>
                    <a:pt x="6967" y="6526"/>
                    <a:pt x="6968" y="6524"/>
                    <a:pt x="6968" y="6522"/>
                  </a:cubicBezTo>
                  <a:cubicBezTo>
                    <a:pt x="6990" y="6422"/>
                    <a:pt x="7015" y="6323"/>
                    <a:pt x="7046" y="6226"/>
                  </a:cubicBezTo>
                  <a:cubicBezTo>
                    <a:pt x="7075" y="6159"/>
                    <a:pt x="7105" y="6093"/>
                    <a:pt x="7136" y="6026"/>
                  </a:cubicBezTo>
                  <a:cubicBezTo>
                    <a:pt x="7176" y="5958"/>
                    <a:pt x="7216" y="5893"/>
                    <a:pt x="7259" y="5828"/>
                  </a:cubicBezTo>
                  <a:lnTo>
                    <a:pt x="7259" y="5828"/>
                  </a:lnTo>
                  <a:cubicBezTo>
                    <a:pt x="7256" y="5832"/>
                    <a:pt x="7254" y="5834"/>
                    <a:pt x="7251" y="5838"/>
                  </a:cubicBezTo>
                  <a:cubicBezTo>
                    <a:pt x="7255" y="5831"/>
                    <a:pt x="7260" y="5825"/>
                    <a:pt x="7266" y="5818"/>
                  </a:cubicBezTo>
                  <a:cubicBezTo>
                    <a:pt x="7375" y="5666"/>
                    <a:pt x="7487" y="5520"/>
                    <a:pt x="7612" y="5380"/>
                  </a:cubicBezTo>
                  <a:cubicBezTo>
                    <a:pt x="7732" y="5252"/>
                    <a:pt x="7855" y="5131"/>
                    <a:pt x="7986" y="5015"/>
                  </a:cubicBezTo>
                  <a:cubicBezTo>
                    <a:pt x="8136" y="4887"/>
                    <a:pt x="8294" y="4766"/>
                    <a:pt x="8458" y="4657"/>
                  </a:cubicBezTo>
                  <a:cubicBezTo>
                    <a:pt x="8639" y="4537"/>
                    <a:pt x="8827" y="4427"/>
                    <a:pt x="9020" y="4327"/>
                  </a:cubicBezTo>
                  <a:cubicBezTo>
                    <a:pt x="9175" y="4253"/>
                    <a:pt x="9334" y="4188"/>
                    <a:pt x="9486" y="4114"/>
                  </a:cubicBezTo>
                  <a:cubicBezTo>
                    <a:pt x="9647" y="4035"/>
                    <a:pt x="9803" y="3945"/>
                    <a:pt x="9963" y="3865"/>
                  </a:cubicBezTo>
                  <a:cubicBezTo>
                    <a:pt x="10298" y="3702"/>
                    <a:pt x="10636" y="3546"/>
                    <a:pt x="10947" y="3337"/>
                  </a:cubicBezTo>
                  <a:cubicBezTo>
                    <a:pt x="11258" y="3128"/>
                    <a:pt x="11564" y="2908"/>
                    <a:pt x="11865" y="2686"/>
                  </a:cubicBezTo>
                  <a:cubicBezTo>
                    <a:pt x="12016" y="2576"/>
                    <a:pt x="12160" y="2460"/>
                    <a:pt x="12309" y="2348"/>
                  </a:cubicBezTo>
                  <a:cubicBezTo>
                    <a:pt x="12450" y="2239"/>
                    <a:pt x="12596" y="2138"/>
                    <a:pt x="12732" y="2025"/>
                  </a:cubicBezTo>
                  <a:cubicBezTo>
                    <a:pt x="12880" y="1902"/>
                    <a:pt x="13025" y="1775"/>
                    <a:pt x="13161" y="1637"/>
                  </a:cubicBezTo>
                  <a:cubicBezTo>
                    <a:pt x="13212" y="1584"/>
                    <a:pt x="13259" y="1528"/>
                    <a:pt x="13304" y="1470"/>
                  </a:cubicBezTo>
                  <a:cubicBezTo>
                    <a:pt x="13346" y="1508"/>
                    <a:pt x="13384" y="1551"/>
                    <a:pt x="13429" y="1586"/>
                  </a:cubicBezTo>
                  <a:cubicBezTo>
                    <a:pt x="13495" y="1640"/>
                    <a:pt x="13561" y="1695"/>
                    <a:pt x="13631" y="1744"/>
                  </a:cubicBezTo>
                  <a:cubicBezTo>
                    <a:pt x="13672" y="1776"/>
                    <a:pt x="13713" y="1807"/>
                    <a:pt x="13756" y="1836"/>
                  </a:cubicBezTo>
                  <a:cubicBezTo>
                    <a:pt x="13894" y="1935"/>
                    <a:pt x="14040" y="2021"/>
                    <a:pt x="14186" y="2109"/>
                  </a:cubicBezTo>
                  <a:cubicBezTo>
                    <a:pt x="14257" y="2150"/>
                    <a:pt x="14327" y="2192"/>
                    <a:pt x="14397" y="2231"/>
                  </a:cubicBezTo>
                  <a:cubicBezTo>
                    <a:pt x="14475" y="2274"/>
                    <a:pt x="14559" y="2331"/>
                    <a:pt x="14649" y="2343"/>
                  </a:cubicBezTo>
                  <a:cubicBezTo>
                    <a:pt x="14659" y="2344"/>
                    <a:pt x="14669" y="2345"/>
                    <a:pt x="14679" y="2345"/>
                  </a:cubicBezTo>
                  <a:cubicBezTo>
                    <a:pt x="14797" y="2345"/>
                    <a:pt x="14897" y="2259"/>
                    <a:pt x="14903" y="2134"/>
                  </a:cubicBezTo>
                  <a:cubicBezTo>
                    <a:pt x="14904" y="2089"/>
                    <a:pt x="14889" y="2049"/>
                    <a:pt x="14874" y="2009"/>
                  </a:cubicBezTo>
                  <a:cubicBezTo>
                    <a:pt x="14876" y="1994"/>
                    <a:pt x="14878" y="1981"/>
                    <a:pt x="14881" y="1968"/>
                  </a:cubicBezTo>
                  <a:lnTo>
                    <a:pt x="14881" y="1968"/>
                  </a:lnTo>
                  <a:cubicBezTo>
                    <a:pt x="14884" y="1955"/>
                    <a:pt x="14887" y="1942"/>
                    <a:pt x="14891" y="1930"/>
                  </a:cubicBezTo>
                  <a:cubicBezTo>
                    <a:pt x="14909" y="1884"/>
                    <a:pt x="14919" y="1844"/>
                    <a:pt x="14916" y="1796"/>
                  </a:cubicBezTo>
                  <a:cubicBezTo>
                    <a:pt x="14914" y="1779"/>
                    <a:pt x="14911" y="1764"/>
                    <a:pt x="14904" y="1749"/>
                  </a:cubicBezTo>
                  <a:cubicBezTo>
                    <a:pt x="14931" y="1744"/>
                    <a:pt x="14956" y="1733"/>
                    <a:pt x="14980" y="1718"/>
                  </a:cubicBezTo>
                  <a:cubicBezTo>
                    <a:pt x="15018" y="1692"/>
                    <a:pt x="15049" y="1656"/>
                    <a:pt x="15071" y="1615"/>
                  </a:cubicBezTo>
                  <a:cubicBezTo>
                    <a:pt x="15104" y="1611"/>
                    <a:pt x="15135" y="1597"/>
                    <a:pt x="15161" y="1577"/>
                  </a:cubicBezTo>
                  <a:cubicBezTo>
                    <a:pt x="15248" y="1510"/>
                    <a:pt x="15273" y="1382"/>
                    <a:pt x="15204" y="1294"/>
                  </a:cubicBezTo>
                  <a:cubicBezTo>
                    <a:pt x="15196" y="1283"/>
                    <a:pt x="15187" y="1273"/>
                    <a:pt x="15178" y="1264"/>
                  </a:cubicBezTo>
                  <a:cubicBezTo>
                    <a:pt x="15182" y="1226"/>
                    <a:pt x="15178" y="1186"/>
                    <a:pt x="15165" y="1150"/>
                  </a:cubicBezTo>
                  <a:cubicBezTo>
                    <a:pt x="15138" y="1083"/>
                    <a:pt x="15078" y="1036"/>
                    <a:pt x="15007" y="1026"/>
                  </a:cubicBezTo>
                  <a:cubicBezTo>
                    <a:pt x="14948" y="1019"/>
                    <a:pt x="14888" y="1021"/>
                    <a:pt x="14827" y="1017"/>
                  </a:cubicBezTo>
                  <a:lnTo>
                    <a:pt x="14827" y="1017"/>
                  </a:lnTo>
                  <a:cubicBezTo>
                    <a:pt x="14832" y="1018"/>
                    <a:pt x="14837" y="1020"/>
                    <a:pt x="14842" y="1020"/>
                  </a:cubicBezTo>
                  <a:cubicBezTo>
                    <a:pt x="14781" y="1014"/>
                    <a:pt x="14720" y="1009"/>
                    <a:pt x="14658" y="999"/>
                  </a:cubicBezTo>
                  <a:cubicBezTo>
                    <a:pt x="14648" y="997"/>
                    <a:pt x="14637" y="997"/>
                    <a:pt x="14626" y="997"/>
                  </a:cubicBezTo>
                  <a:cubicBezTo>
                    <a:pt x="14598" y="985"/>
                    <a:pt x="14570" y="974"/>
                    <a:pt x="14542" y="961"/>
                  </a:cubicBezTo>
                  <a:lnTo>
                    <a:pt x="14512" y="943"/>
                  </a:lnTo>
                  <a:cubicBezTo>
                    <a:pt x="14432" y="894"/>
                    <a:pt x="14355" y="841"/>
                    <a:pt x="14278" y="787"/>
                  </a:cubicBezTo>
                  <a:lnTo>
                    <a:pt x="14278" y="787"/>
                  </a:lnTo>
                  <a:lnTo>
                    <a:pt x="14283" y="790"/>
                  </a:lnTo>
                  <a:lnTo>
                    <a:pt x="14275" y="785"/>
                  </a:lnTo>
                  <a:lnTo>
                    <a:pt x="14265" y="778"/>
                  </a:lnTo>
                  <a:lnTo>
                    <a:pt x="14265" y="778"/>
                  </a:lnTo>
                  <a:cubicBezTo>
                    <a:pt x="14267" y="779"/>
                    <a:pt x="14269" y="780"/>
                    <a:pt x="14272" y="782"/>
                  </a:cubicBezTo>
                  <a:cubicBezTo>
                    <a:pt x="14197" y="725"/>
                    <a:pt x="14124" y="666"/>
                    <a:pt x="14052" y="602"/>
                  </a:cubicBezTo>
                  <a:cubicBezTo>
                    <a:pt x="13970" y="524"/>
                    <a:pt x="13892" y="442"/>
                    <a:pt x="13817" y="355"/>
                  </a:cubicBezTo>
                  <a:cubicBezTo>
                    <a:pt x="13745" y="266"/>
                    <a:pt x="13673" y="179"/>
                    <a:pt x="13610" y="83"/>
                  </a:cubicBezTo>
                  <a:cubicBezTo>
                    <a:pt x="13574" y="29"/>
                    <a:pt x="13509" y="1"/>
                    <a:pt x="13445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 rot="-4266073">
              <a:off x="1984804" y="427176"/>
              <a:ext cx="10775" cy="11450"/>
            </a:xfrm>
            <a:custGeom>
              <a:rect b="b" l="l" r="r" t="t"/>
              <a:pathLst>
                <a:path extrusionOk="0" h="458" w="431">
                  <a:moveTo>
                    <a:pt x="231" y="1"/>
                  </a:moveTo>
                  <a:cubicBezTo>
                    <a:pt x="229" y="1"/>
                    <a:pt x="227" y="1"/>
                    <a:pt x="225" y="1"/>
                  </a:cubicBezTo>
                  <a:cubicBezTo>
                    <a:pt x="101" y="7"/>
                    <a:pt x="3" y="109"/>
                    <a:pt x="2" y="234"/>
                  </a:cubicBezTo>
                  <a:cubicBezTo>
                    <a:pt x="1" y="266"/>
                    <a:pt x="8" y="296"/>
                    <a:pt x="23" y="324"/>
                  </a:cubicBezTo>
                  <a:cubicBezTo>
                    <a:pt x="30" y="342"/>
                    <a:pt x="39" y="359"/>
                    <a:pt x="50" y="373"/>
                  </a:cubicBezTo>
                  <a:cubicBezTo>
                    <a:pt x="89" y="427"/>
                    <a:pt x="150" y="457"/>
                    <a:pt x="214" y="457"/>
                  </a:cubicBezTo>
                  <a:cubicBezTo>
                    <a:pt x="232" y="457"/>
                    <a:pt x="249" y="455"/>
                    <a:pt x="267" y="450"/>
                  </a:cubicBezTo>
                  <a:cubicBezTo>
                    <a:pt x="346" y="427"/>
                    <a:pt x="404" y="361"/>
                    <a:pt x="416" y="279"/>
                  </a:cubicBezTo>
                  <a:cubicBezTo>
                    <a:pt x="425" y="254"/>
                    <a:pt x="430" y="229"/>
                    <a:pt x="429" y="202"/>
                  </a:cubicBezTo>
                  <a:cubicBezTo>
                    <a:pt x="429" y="97"/>
                    <a:pt x="338" y="1"/>
                    <a:pt x="23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 rot="-4266073">
              <a:off x="1801075" y="949026"/>
              <a:ext cx="11200" cy="10200"/>
            </a:xfrm>
            <a:custGeom>
              <a:rect b="b" l="l" r="r" t="t"/>
              <a:pathLst>
                <a:path extrusionOk="0" h="408" w="448">
                  <a:moveTo>
                    <a:pt x="228" y="1"/>
                  </a:moveTo>
                  <a:cubicBezTo>
                    <a:pt x="187" y="1"/>
                    <a:pt x="145" y="13"/>
                    <a:pt x="107" y="42"/>
                  </a:cubicBezTo>
                  <a:cubicBezTo>
                    <a:pt x="18" y="110"/>
                    <a:pt x="1" y="236"/>
                    <a:pt x="67" y="326"/>
                  </a:cubicBezTo>
                  <a:cubicBezTo>
                    <a:pt x="109" y="382"/>
                    <a:pt x="168" y="407"/>
                    <a:pt x="227" y="407"/>
                  </a:cubicBezTo>
                  <a:cubicBezTo>
                    <a:pt x="321" y="407"/>
                    <a:pt x="414" y="343"/>
                    <a:pt x="429" y="233"/>
                  </a:cubicBezTo>
                  <a:cubicBezTo>
                    <a:pt x="448" y="101"/>
                    <a:pt x="343" y="1"/>
                    <a:pt x="228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 rot="-4266073">
              <a:off x="1812723" y="941288"/>
              <a:ext cx="11300" cy="10750"/>
            </a:xfrm>
            <a:custGeom>
              <a:rect b="b" l="l" r="r" t="t"/>
              <a:pathLst>
                <a:path extrusionOk="0" h="430" w="452">
                  <a:moveTo>
                    <a:pt x="229" y="1"/>
                  </a:moveTo>
                  <a:cubicBezTo>
                    <a:pt x="187" y="1"/>
                    <a:pt x="144" y="14"/>
                    <a:pt x="108" y="41"/>
                  </a:cubicBezTo>
                  <a:cubicBezTo>
                    <a:pt x="19" y="107"/>
                    <a:pt x="0" y="232"/>
                    <a:pt x="57" y="327"/>
                  </a:cubicBezTo>
                  <a:cubicBezTo>
                    <a:pt x="61" y="333"/>
                    <a:pt x="65" y="340"/>
                    <a:pt x="70" y="347"/>
                  </a:cubicBezTo>
                  <a:cubicBezTo>
                    <a:pt x="110" y="400"/>
                    <a:pt x="172" y="430"/>
                    <a:pt x="236" y="430"/>
                  </a:cubicBezTo>
                  <a:cubicBezTo>
                    <a:pt x="268" y="430"/>
                    <a:pt x="301" y="422"/>
                    <a:pt x="332" y="406"/>
                  </a:cubicBezTo>
                  <a:cubicBezTo>
                    <a:pt x="411" y="359"/>
                    <a:pt x="451" y="267"/>
                    <a:pt x="430" y="178"/>
                  </a:cubicBezTo>
                  <a:cubicBezTo>
                    <a:pt x="426" y="143"/>
                    <a:pt x="412" y="109"/>
                    <a:pt x="392" y="82"/>
                  </a:cubicBezTo>
                  <a:cubicBezTo>
                    <a:pt x="351" y="28"/>
                    <a:pt x="290" y="1"/>
                    <a:pt x="229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 rot="-4266073">
              <a:off x="1849660" y="685482"/>
              <a:ext cx="11225" cy="10175"/>
            </a:xfrm>
            <a:custGeom>
              <a:rect b="b" l="l" r="r" t="t"/>
              <a:pathLst>
                <a:path extrusionOk="0" h="407" w="449">
                  <a:moveTo>
                    <a:pt x="221" y="1"/>
                  </a:moveTo>
                  <a:cubicBezTo>
                    <a:pt x="127" y="1"/>
                    <a:pt x="35" y="65"/>
                    <a:pt x="19" y="175"/>
                  </a:cubicBezTo>
                  <a:cubicBezTo>
                    <a:pt x="0" y="306"/>
                    <a:pt x="106" y="407"/>
                    <a:pt x="221" y="407"/>
                  </a:cubicBezTo>
                  <a:cubicBezTo>
                    <a:pt x="261" y="407"/>
                    <a:pt x="303" y="394"/>
                    <a:pt x="341" y="366"/>
                  </a:cubicBezTo>
                  <a:cubicBezTo>
                    <a:pt x="431" y="298"/>
                    <a:pt x="449" y="172"/>
                    <a:pt x="382" y="82"/>
                  </a:cubicBezTo>
                  <a:cubicBezTo>
                    <a:pt x="340" y="26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 rot="-4266073">
              <a:off x="1801162" y="1300548"/>
              <a:ext cx="11700" cy="10125"/>
            </a:xfrm>
            <a:custGeom>
              <a:rect b="b" l="l" r="r" t="t"/>
              <a:pathLst>
                <a:path extrusionOk="0" h="405" w="468">
                  <a:moveTo>
                    <a:pt x="231" y="0"/>
                  </a:moveTo>
                  <a:cubicBezTo>
                    <a:pt x="192" y="0"/>
                    <a:pt x="154" y="11"/>
                    <a:pt x="119" y="35"/>
                  </a:cubicBezTo>
                  <a:cubicBezTo>
                    <a:pt x="31" y="97"/>
                    <a:pt x="1" y="229"/>
                    <a:pt x="67" y="318"/>
                  </a:cubicBezTo>
                  <a:cubicBezTo>
                    <a:pt x="109" y="374"/>
                    <a:pt x="173" y="405"/>
                    <a:pt x="237" y="405"/>
                  </a:cubicBezTo>
                  <a:cubicBezTo>
                    <a:pt x="276" y="405"/>
                    <a:pt x="315" y="394"/>
                    <a:pt x="349" y="370"/>
                  </a:cubicBezTo>
                  <a:cubicBezTo>
                    <a:pt x="437" y="308"/>
                    <a:pt x="468" y="176"/>
                    <a:pt x="401" y="87"/>
                  </a:cubicBezTo>
                  <a:cubicBezTo>
                    <a:pt x="360" y="31"/>
                    <a:pt x="296" y="0"/>
                    <a:pt x="231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 rot="-4266073">
              <a:off x="1797645" y="1286775"/>
              <a:ext cx="11675" cy="10125"/>
            </a:xfrm>
            <a:custGeom>
              <a:rect b="b" l="l" r="r" t="t"/>
              <a:pathLst>
                <a:path extrusionOk="0" h="405" w="467">
                  <a:moveTo>
                    <a:pt x="231" y="1"/>
                  </a:moveTo>
                  <a:cubicBezTo>
                    <a:pt x="192" y="1"/>
                    <a:pt x="153" y="12"/>
                    <a:pt x="118" y="36"/>
                  </a:cubicBezTo>
                  <a:cubicBezTo>
                    <a:pt x="31" y="98"/>
                    <a:pt x="0" y="229"/>
                    <a:pt x="67" y="318"/>
                  </a:cubicBezTo>
                  <a:cubicBezTo>
                    <a:pt x="108" y="373"/>
                    <a:pt x="172" y="404"/>
                    <a:pt x="237" y="404"/>
                  </a:cubicBezTo>
                  <a:cubicBezTo>
                    <a:pt x="275" y="404"/>
                    <a:pt x="314" y="393"/>
                    <a:pt x="349" y="369"/>
                  </a:cubicBezTo>
                  <a:cubicBezTo>
                    <a:pt x="437" y="308"/>
                    <a:pt x="467" y="176"/>
                    <a:pt x="400" y="87"/>
                  </a:cubicBezTo>
                  <a:cubicBezTo>
                    <a:pt x="359" y="32"/>
                    <a:pt x="295" y="1"/>
                    <a:pt x="23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 rot="-4266073">
              <a:off x="1677096" y="1187295"/>
              <a:ext cx="11700" cy="10100"/>
            </a:xfrm>
            <a:custGeom>
              <a:rect b="b" l="l" r="r" t="t"/>
              <a:pathLst>
                <a:path extrusionOk="0" h="404" w="468">
                  <a:moveTo>
                    <a:pt x="231" y="0"/>
                  </a:moveTo>
                  <a:cubicBezTo>
                    <a:pt x="192" y="0"/>
                    <a:pt x="153" y="12"/>
                    <a:pt x="119" y="35"/>
                  </a:cubicBezTo>
                  <a:cubicBezTo>
                    <a:pt x="30" y="98"/>
                    <a:pt x="1" y="229"/>
                    <a:pt x="67" y="317"/>
                  </a:cubicBezTo>
                  <a:cubicBezTo>
                    <a:pt x="109" y="373"/>
                    <a:pt x="173" y="404"/>
                    <a:pt x="237" y="404"/>
                  </a:cubicBezTo>
                  <a:cubicBezTo>
                    <a:pt x="276" y="404"/>
                    <a:pt x="315" y="393"/>
                    <a:pt x="349" y="369"/>
                  </a:cubicBezTo>
                  <a:cubicBezTo>
                    <a:pt x="438" y="307"/>
                    <a:pt x="467" y="176"/>
                    <a:pt x="401" y="87"/>
                  </a:cubicBezTo>
                  <a:cubicBezTo>
                    <a:pt x="359" y="32"/>
                    <a:pt x="295" y="0"/>
                    <a:pt x="231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 rot="-4266073">
              <a:off x="1495409" y="1040672"/>
              <a:ext cx="75876" cy="142701"/>
            </a:xfrm>
            <a:custGeom>
              <a:rect b="b" l="l" r="r" t="t"/>
              <a:pathLst>
                <a:path extrusionOk="0" h="5708" w="3035">
                  <a:moveTo>
                    <a:pt x="1981" y="0"/>
                  </a:moveTo>
                  <a:cubicBezTo>
                    <a:pt x="1925" y="0"/>
                    <a:pt x="1865" y="28"/>
                    <a:pt x="1821" y="52"/>
                  </a:cubicBezTo>
                  <a:cubicBezTo>
                    <a:pt x="1726" y="102"/>
                    <a:pt x="1636" y="161"/>
                    <a:pt x="1553" y="229"/>
                  </a:cubicBezTo>
                  <a:cubicBezTo>
                    <a:pt x="1392" y="366"/>
                    <a:pt x="1232" y="508"/>
                    <a:pt x="1078" y="653"/>
                  </a:cubicBezTo>
                  <a:cubicBezTo>
                    <a:pt x="935" y="786"/>
                    <a:pt x="802" y="929"/>
                    <a:pt x="680" y="1081"/>
                  </a:cubicBezTo>
                  <a:cubicBezTo>
                    <a:pt x="552" y="1240"/>
                    <a:pt x="440" y="1413"/>
                    <a:pt x="347" y="1594"/>
                  </a:cubicBezTo>
                  <a:cubicBezTo>
                    <a:pt x="255" y="1777"/>
                    <a:pt x="175" y="1964"/>
                    <a:pt x="126" y="2161"/>
                  </a:cubicBezTo>
                  <a:cubicBezTo>
                    <a:pt x="78" y="2364"/>
                    <a:pt x="53" y="2569"/>
                    <a:pt x="35" y="2775"/>
                  </a:cubicBezTo>
                  <a:cubicBezTo>
                    <a:pt x="19" y="2972"/>
                    <a:pt x="1" y="3176"/>
                    <a:pt x="38" y="3372"/>
                  </a:cubicBezTo>
                  <a:cubicBezTo>
                    <a:pt x="68" y="3539"/>
                    <a:pt x="107" y="3702"/>
                    <a:pt x="186" y="3853"/>
                  </a:cubicBezTo>
                  <a:cubicBezTo>
                    <a:pt x="229" y="3936"/>
                    <a:pt x="271" y="4016"/>
                    <a:pt x="321" y="4096"/>
                  </a:cubicBezTo>
                  <a:cubicBezTo>
                    <a:pt x="378" y="4189"/>
                    <a:pt x="439" y="4285"/>
                    <a:pt x="507" y="4375"/>
                  </a:cubicBezTo>
                  <a:cubicBezTo>
                    <a:pt x="583" y="4481"/>
                    <a:pt x="675" y="4575"/>
                    <a:pt x="777" y="4656"/>
                  </a:cubicBezTo>
                  <a:cubicBezTo>
                    <a:pt x="813" y="4684"/>
                    <a:pt x="857" y="4697"/>
                    <a:pt x="901" y="4697"/>
                  </a:cubicBezTo>
                  <a:cubicBezTo>
                    <a:pt x="946" y="4697"/>
                    <a:pt x="990" y="4683"/>
                    <a:pt x="1027" y="4654"/>
                  </a:cubicBezTo>
                  <a:cubicBezTo>
                    <a:pt x="1130" y="4751"/>
                    <a:pt x="1239" y="4840"/>
                    <a:pt x="1356" y="4920"/>
                  </a:cubicBezTo>
                  <a:cubicBezTo>
                    <a:pt x="1520" y="5038"/>
                    <a:pt x="1691" y="5150"/>
                    <a:pt x="1866" y="5253"/>
                  </a:cubicBezTo>
                  <a:cubicBezTo>
                    <a:pt x="2010" y="5341"/>
                    <a:pt x="2153" y="5435"/>
                    <a:pt x="2305" y="5513"/>
                  </a:cubicBezTo>
                  <a:cubicBezTo>
                    <a:pt x="2392" y="5560"/>
                    <a:pt x="2490" y="5590"/>
                    <a:pt x="2581" y="5626"/>
                  </a:cubicBezTo>
                  <a:cubicBezTo>
                    <a:pt x="2624" y="5643"/>
                    <a:pt x="2666" y="5662"/>
                    <a:pt x="2708" y="5679"/>
                  </a:cubicBezTo>
                  <a:cubicBezTo>
                    <a:pt x="2747" y="5696"/>
                    <a:pt x="2787" y="5707"/>
                    <a:pt x="2827" y="5707"/>
                  </a:cubicBezTo>
                  <a:cubicBezTo>
                    <a:pt x="2850" y="5707"/>
                    <a:pt x="2875" y="5703"/>
                    <a:pt x="2899" y="5694"/>
                  </a:cubicBezTo>
                  <a:cubicBezTo>
                    <a:pt x="2984" y="5659"/>
                    <a:pt x="3034" y="5573"/>
                    <a:pt x="3026" y="5483"/>
                  </a:cubicBezTo>
                  <a:cubicBezTo>
                    <a:pt x="3020" y="5396"/>
                    <a:pt x="2950" y="5328"/>
                    <a:pt x="2870" y="5308"/>
                  </a:cubicBezTo>
                  <a:cubicBezTo>
                    <a:pt x="2832" y="5292"/>
                    <a:pt x="2794" y="5275"/>
                    <a:pt x="2757" y="5261"/>
                  </a:cubicBezTo>
                  <a:cubicBezTo>
                    <a:pt x="2666" y="5225"/>
                    <a:pt x="2577" y="5193"/>
                    <a:pt x="2487" y="5153"/>
                  </a:cubicBezTo>
                  <a:cubicBezTo>
                    <a:pt x="2364" y="5087"/>
                    <a:pt x="2247" y="5009"/>
                    <a:pt x="2126" y="4937"/>
                  </a:cubicBezTo>
                  <a:cubicBezTo>
                    <a:pt x="1973" y="4847"/>
                    <a:pt x="1824" y="4751"/>
                    <a:pt x="1678" y="4652"/>
                  </a:cubicBezTo>
                  <a:lnTo>
                    <a:pt x="1678" y="4652"/>
                  </a:lnTo>
                  <a:cubicBezTo>
                    <a:pt x="1679" y="4653"/>
                    <a:pt x="1681" y="4654"/>
                    <a:pt x="1682" y="4655"/>
                  </a:cubicBezTo>
                  <a:cubicBezTo>
                    <a:pt x="1570" y="4577"/>
                    <a:pt x="1462" y="4496"/>
                    <a:pt x="1359" y="4407"/>
                  </a:cubicBezTo>
                  <a:cubicBezTo>
                    <a:pt x="1311" y="4364"/>
                    <a:pt x="1266" y="4318"/>
                    <a:pt x="1223" y="4271"/>
                  </a:cubicBezTo>
                  <a:cubicBezTo>
                    <a:pt x="1166" y="4202"/>
                    <a:pt x="1113" y="4132"/>
                    <a:pt x="1063" y="4061"/>
                  </a:cubicBezTo>
                  <a:cubicBezTo>
                    <a:pt x="1028" y="4006"/>
                    <a:pt x="998" y="3949"/>
                    <a:pt x="968" y="3891"/>
                  </a:cubicBezTo>
                  <a:cubicBezTo>
                    <a:pt x="926" y="3797"/>
                    <a:pt x="886" y="3703"/>
                    <a:pt x="851" y="3606"/>
                  </a:cubicBezTo>
                  <a:cubicBezTo>
                    <a:pt x="808" y="3466"/>
                    <a:pt x="764" y="3326"/>
                    <a:pt x="738" y="3182"/>
                  </a:cubicBezTo>
                  <a:cubicBezTo>
                    <a:pt x="726" y="3087"/>
                    <a:pt x="717" y="2990"/>
                    <a:pt x="712" y="2893"/>
                  </a:cubicBezTo>
                  <a:cubicBezTo>
                    <a:pt x="712" y="2827"/>
                    <a:pt x="715" y="2763"/>
                    <a:pt x="720" y="2700"/>
                  </a:cubicBezTo>
                  <a:lnTo>
                    <a:pt x="720" y="2700"/>
                  </a:lnTo>
                  <a:lnTo>
                    <a:pt x="719" y="2708"/>
                  </a:lnTo>
                  <a:cubicBezTo>
                    <a:pt x="733" y="2553"/>
                    <a:pt x="743" y="2398"/>
                    <a:pt x="772" y="2246"/>
                  </a:cubicBezTo>
                  <a:cubicBezTo>
                    <a:pt x="784" y="2191"/>
                    <a:pt x="800" y="2137"/>
                    <a:pt x="818" y="2082"/>
                  </a:cubicBezTo>
                  <a:cubicBezTo>
                    <a:pt x="889" y="1904"/>
                    <a:pt x="971" y="1732"/>
                    <a:pt x="1054" y="1561"/>
                  </a:cubicBezTo>
                  <a:lnTo>
                    <a:pt x="1054" y="1561"/>
                  </a:lnTo>
                  <a:cubicBezTo>
                    <a:pt x="1055" y="1559"/>
                    <a:pt x="1057" y="1557"/>
                    <a:pt x="1058" y="1555"/>
                  </a:cubicBezTo>
                  <a:cubicBezTo>
                    <a:pt x="1060" y="1551"/>
                    <a:pt x="1061" y="1549"/>
                    <a:pt x="1062" y="1546"/>
                  </a:cubicBezTo>
                  <a:lnTo>
                    <a:pt x="1062" y="1546"/>
                  </a:lnTo>
                  <a:cubicBezTo>
                    <a:pt x="1061" y="1549"/>
                    <a:pt x="1060" y="1551"/>
                    <a:pt x="1059" y="1553"/>
                  </a:cubicBezTo>
                  <a:cubicBezTo>
                    <a:pt x="1120" y="1445"/>
                    <a:pt x="1186" y="1340"/>
                    <a:pt x="1253" y="1236"/>
                  </a:cubicBezTo>
                  <a:lnTo>
                    <a:pt x="1253" y="1236"/>
                  </a:lnTo>
                  <a:cubicBezTo>
                    <a:pt x="1249" y="1244"/>
                    <a:pt x="1245" y="1250"/>
                    <a:pt x="1241" y="1257"/>
                  </a:cubicBezTo>
                  <a:cubicBezTo>
                    <a:pt x="1283" y="1194"/>
                    <a:pt x="1328" y="1132"/>
                    <a:pt x="1376" y="1073"/>
                  </a:cubicBezTo>
                  <a:cubicBezTo>
                    <a:pt x="1552" y="882"/>
                    <a:pt x="1738" y="702"/>
                    <a:pt x="1933" y="533"/>
                  </a:cubicBezTo>
                  <a:lnTo>
                    <a:pt x="1933" y="533"/>
                  </a:lnTo>
                  <a:cubicBezTo>
                    <a:pt x="1930" y="535"/>
                    <a:pt x="1928" y="537"/>
                    <a:pt x="1926" y="539"/>
                  </a:cubicBezTo>
                  <a:cubicBezTo>
                    <a:pt x="1957" y="513"/>
                    <a:pt x="1988" y="488"/>
                    <a:pt x="2019" y="460"/>
                  </a:cubicBezTo>
                  <a:lnTo>
                    <a:pt x="2031" y="449"/>
                  </a:lnTo>
                  <a:lnTo>
                    <a:pt x="2031" y="449"/>
                  </a:lnTo>
                  <a:cubicBezTo>
                    <a:pt x="2029" y="451"/>
                    <a:pt x="2027" y="453"/>
                    <a:pt x="2026" y="454"/>
                  </a:cubicBezTo>
                  <a:cubicBezTo>
                    <a:pt x="2030" y="451"/>
                    <a:pt x="2035" y="446"/>
                    <a:pt x="2039" y="443"/>
                  </a:cubicBezTo>
                  <a:lnTo>
                    <a:pt x="2039" y="443"/>
                  </a:lnTo>
                  <a:lnTo>
                    <a:pt x="2037" y="444"/>
                  </a:lnTo>
                  <a:cubicBezTo>
                    <a:pt x="2084" y="405"/>
                    <a:pt x="2136" y="364"/>
                    <a:pt x="2164" y="309"/>
                  </a:cubicBezTo>
                  <a:cubicBezTo>
                    <a:pt x="2198" y="244"/>
                    <a:pt x="2204" y="171"/>
                    <a:pt x="2168" y="105"/>
                  </a:cubicBezTo>
                  <a:cubicBezTo>
                    <a:pt x="2131" y="40"/>
                    <a:pt x="2066" y="7"/>
                    <a:pt x="1994" y="1"/>
                  </a:cubicBezTo>
                  <a:cubicBezTo>
                    <a:pt x="1990" y="1"/>
                    <a:pt x="1985" y="0"/>
                    <a:pt x="1981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 rot="-4266073">
              <a:off x="1709527" y="1090799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2" y="1"/>
                  </a:moveTo>
                  <a:lnTo>
                    <a:pt x="12" y="1"/>
                  </a:lnTo>
                  <a:cubicBezTo>
                    <a:pt x="9" y="8"/>
                    <a:pt x="5" y="14"/>
                    <a:pt x="2" y="21"/>
                  </a:cubicBezTo>
                  <a:lnTo>
                    <a:pt x="2" y="21"/>
                  </a:lnTo>
                  <a:cubicBezTo>
                    <a:pt x="5" y="15"/>
                    <a:pt x="8" y="8"/>
                    <a:pt x="12" y="1"/>
                  </a:cubicBezTo>
                  <a:close/>
                  <a:moveTo>
                    <a:pt x="2" y="21"/>
                  </a:moveTo>
                  <a:cubicBezTo>
                    <a:pt x="2" y="22"/>
                    <a:pt x="1" y="23"/>
                    <a:pt x="0" y="24"/>
                  </a:cubicBezTo>
                  <a:lnTo>
                    <a:pt x="0" y="25"/>
                  </a:lnTo>
                  <a:cubicBezTo>
                    <a:pt x="1" y="24"/>
                    <a:pt x="1" y="22"/>
                    <a:pt x="2" y="2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 rot="-4266073">
              <a:off x="1706566" y="1007530"/>
              <a:ext cx="107201" cy="101601"/>
            </a:xfrm>
            <a:custGeom>
              <a:rect b="b" l="l" r="r" t="t"/>
              <a:pathLst>
                <a:path extrusionOk="0" h="4064" w="4288">
                  <a:moveTo>
                    <a:pt x="834" y="354"/>
                  </a:moveTo>
                  <a:lnTo>
                    <a:pt x="834" y="354"/>
                  </a:lnTo>
                  <a:cubicBezTo>
                    <a:pt x="832" y="356"/>
                    <a:pt x="831" y="358"/>
                    <a:pt x="829" y="360"/>
                  </a:cubicBezTo>
                  <a:lnTo>
                    <a:pt x="829" y="360"/>
                  </a:lnTo>
                  <a:cubicBezTo>
                    <a:pt x="831" y="358"/>
                    <a:pt x="832" y="356"/>
                    <a:pt x="834" y="354"/>
                  </a:cubicBezTo>
                  <a:close/>
                  <a:moveTo>
                    <a:pt x="578" y="1179"/>
                  </a:moveTo>
                  <a:cubicBezTo>
                    <a:pt x="578" y="1180"/>
                    <a:pt x="578" y="1182"/>
                    <a:pt x="578" y="1183"/>
                  </a:cubicBezTo>
                  <a:lnTo>
                    <a:pt x="578" y="1183"/>
                  </a:lnTo>
                  <a:cubicBezTo>
                    <a:pt x="578" y="1181"/>
                    <a:pt x="578" y="1180"/>
                    <a:pt x="578" y="1179"/>
                  </a:cubicBezTo>
                  <a:close/>
                  <a:moveTo>
                    <a:pt x="2453" y="3591"/>
                  </a:moveTo>
                  <a:lnTo>
                    <a:pt x="2453" y="3591"/>
                  </a:lnTo>
                  <a:cubicBezTo>
                    <a:pt x="2454" y="3592"/>
                    <a:pt x="2456" y="3592"/>
                    <a:pt x="2458" y="3592"/>
                  </a:cubicBezTo>
                  <a:lnTo>
                    <a:pt x="2453" y="3591"/>
                  </a:lnTo>
                  <a:close/>
                  <a:moveTo>
                    <a:pt x="685" y="0"/>
                  </a:moveTo>
                  <a:cubicBezTo>
                    <a:pt x="623" y="0"/>
                    <a:pt x="563" y="28"/>
                    <a:pt x="523" y="78"/>
                  </a:cubicBezTo>
                  <a:cubicBezTo>
                    <a:pt x="497" y="111"/>
                    <a:pt x="473" y="148"/>
                    <a:pt x="450" y="185"/>
                  </a:cubicBezTo>
                  <a:cubicBezTo>
                    <a:pt x="427" y="223"/>
                    <a:pt x="403" y="259"/>
                    <a:pt x="380" y="298"/>
                  </a:cubicBezTo>
                  <a:cubicBezTo>
                    <a:pt x="335" y="373"/>
                    <a:pt x="296" y="453"/>
                    <a:pt x="256" y="534"/>
                  </a:cubicBezTo>
                  <a:cubicBezTo>
                    <a:pt x="259" y="525"/>
                    <a:pt x="264" y="518"/>
                    <a:pt x="267" y="509"/>
                  </a:cubicBezTo>
                  <a:lnTo>
                    <a:pt x="267" y="509"/>
                  </a:lnTo>
                  <a:cubicBezTo>
                    <a:pt x="259" y="524"/>
                    <a:pt x="252" y="542"/>
                    <a:pt x="243" y="557"/>
                  </a:cubicBezTo>
                  <a:cubicBezTo>
                    <a:pt x="212" y="617"/>
                    <a:pt x="183" y="678"/>
                    <a:pt x="158" y="742"/>
                  </a:cubicBezTo>
                  <a:cubicBezTo>
                    <a:pt x="133" y="810"/>
                    <a:pt x="109" y="880"/>
                    <a:pt x="90" y="950"/>
                  </a:cubicBezTo>
                  <a:cubicBezTo>
                    <a:pt x="63" y="1051"/>
                    <a:pt x="41" y="1154"/>
                    <a:pt x="27" y="1259"/>
                  </a:cubicBezTo>
                  <a:cubicBezTo>
                    <a:pt x="9" y="1370"/>
                    <a:pt x="1" y="1482"/>
                    <a:pt x="3" y="1594"/>
                  </a:cubicBezTo>
                  <a:cubicBezTo>
                    <a:pt x="8" y="1725"/>
                    <a:pt x="22" y="1857"/>
                    <a:pt x="45" y="1985"/>
                  </a:cubicBezTo>
                  <a:cubicBezTo>
                    <a:pt x="71" y="2118"/>
                    <a:pt x="105" y="2249"/>
                    <a:pt x="147" y="2378"/>
                  </a:cubicBezTo>
                  <a:cubicBezTo>
                    <a:pt x="224" y="2610"/>
                    <a:pt x="311" y="2843"/>
                    <a:pt x="459" y="3040"/>
                  </a:cubicBezTo>
                  <a:cubicBezTo>
                    <a:pt x="467" y="3051"/>
                    <a:pt x="475" y="3061"/>
                    <a:pt x="483" y="3071"/>
                  </a:cubicBezTo>
                  <a:cubicBezTo>
                    <a:pt x="646" y="3276"/>
                    <a:pt x="812" y="3480"/>
                    <a:pt x="1030" y="3625"/>
                  </a:cubicBezTo>
                  <a:cubicBezTo>
                    <a:pt x="1206" y="3741"/>
                    <a:pt x="1387" y="3847"/>
                    <a:pt x="1584" y="3923"/>
                  </a:cubicBezTo>
                  <a:cubicBezTo>
                    <a:pt x="1784" y="4001"/>
                    <a:pt x="1991" y="4054"/>
                    <a:pt x="2206" y="4063"/>
                  </a:cubicBezTo>
                  <a:cubicBezTo>
                    <a:pt x="2207" y="4063"/>
                    <a:pt x="2209" y="4063"/>
                    <a:pt x="2210" y="4063"/>
                  </a:cubicBezTo>
                  <a:cubicBezTo>
                    <a:pt x="2270" y="4063"/>
                    <a:pt x="2326" y="4036"/>
                    <a:pt x="2365" y="3989"/>
                  </a:cubicBezTo>
                  <a:cubicBezTo>
                    <a:pt x="2391" y="3995"/>
                    <a:pt x="2416" y="3999"/>
                    <a:pt x="2443" y="4002"/>
                  </a:cubicBezTo>
                  <a:cubicBezTo>
                    <a:pt x="2541" y="4015"/>
                    <a:pt x="2640" y="4021"/>
                    <a:pt x="2739" y="4023"/>
                  </a:cubicBezTo>
                  <a:cubicBezTo>
                    <a:pt x="2764" y="4024"/>
                    <a:pt x="2789" y="4025"/>
                    <a:pt x="2813" y="4025"/>
                  </a:cubicBezTo>
                  <a:cubicBezTo>
                    <a:pt x="2981" y="4025"/>
                    <a:pt x="3147" y="4004"/>
                    <a:pt x="3315" y="3980"/>
                  </a:cubicBezTo>
                  <a:cubicBezTo>
                    <a:pt x="3506" y="3953"/>
                    <a:pt x="3696" y="3901"/>
                    <a:pt x="3888" y="3865"/>
                  </a:cubicBezTo>
                  <a:cubicBezTo>
                    <a:pt x="3997" y="3849"/>
                    <a:pt x="4120" y="3840"/>
                    <a:pt x="4204" y="3761"/>
                  </a:cubicBezTo>
                  <a:cubicBezTo>
                    <a:pt x="4284" y="3684"/>
                    <a:pt x="4287" y="3556"/>
                    <a:pt x="4210" y="3475"/>
                  </a:cubicBezTo>
                  <a:cubicBezTo>
                    <a:pt x="4170" y="3434"/>
                    <a:pt x="4117" y="3413"/>
                    <a:pt x="4063" y="3413"/>
                  </a:cubicBezTo>
                  <a:cubicBezTo>
                    <a:pt x="4028" y="3413"/>
                    <a:pt x="3993" y="3422"/>
                    <a:pt x="3961" y="3440"/>
                  </a:cubicBezTo>
                  <a:cubicBezTo>
                    <a:pt x="3944" y="3445"/>
                    <a:pt x="3927" y="3448"/>
                    <a:pt x="3910" y="3450"/>
                  </a:cubicBezTo>
                  <a:cubicBezTo>
                    <a:pt x="3920" y="3449"/>
                    <a:pt x="3927" y="3448"/>
                    <a:pt x="3936" y="3447"/>
                  </a:cubicBezTo>
                  <a:lnTo>
                    <a:pt x="3936" y="3447"/>
                  </a:lnTo>
                  <a:cubicBezTo>
                    <a:pt x="3737" y="3477"/>
                    <a:pt x="3543" y="3524"/>
                    <a:pt x="3345" y="3563"/>
                  </a:cubicBezTo>
                  <a:cubicBezTo>
                    <a:pt x="3354" y="3563"/>
                    <a:pt x="3362" y="3561"/>
                    <a:pt x="3371" y="3560"/>
                  </a:cubicBezTo>
                  <a:lnTo>
                    <a:pt x="3371" y="3560"/>
                  </a:lnTo>
                  <a:cubicBezTo>
                    <a:pt x="3216" y="3586"/>
                    <a:pt x="3057" y="3605"/>
                    <a:pt x="2900" y="3618"/>
                  </a:cubicBezTo>
                  <a:cubicBezTo>
                    <a:pt x="2886" y="3618"/>
                    <a:pt x="2872" y="3618"/>
                    <a:pt x="2858" y="3618"/>
                  </a:cubicBezTo>
                  <a:cubicBezTo>
                    <a:pt x="2759" y="3618"/>
                    <a:pt x="2661" y="3615"/>
                    <a:pt x="2562" y="3607"/>
                  </a:cubicBezTo>
                  <a:cubicBezTo>
                    <a:pt x="2525" y="3602"/>
                    <a:pt x="2487" y="3597"/>
                    <a:pt x="2448" y="3590"/>
                  </a:cubicBezTo>
                  <a:lnTo>
                    <a:pt x="2432" y="3588"/>
                  </a:lnTo>
                  <a:cubicBezTo>
                    <a:pt x="2437" y="3588"/>
                    <a:pt x="2443" y="3589"/>
                    <a:pt x="2448" y="3590"/>
                  </a:cubicBezTo>
                  <a:cubicBezTo>
                    <a:pt x="2320" y="3562"/>
                    <a:pt x="2196" y="3529"/>
                    <a:pt x="2071" y="3490"/>
                  </a:cubicBezTo>
                  <a:cubicBezTo>
                    <a:pt x="2007" y="3466"/>
                    <a:pt x="1944" y="3440"/>
                    <a:pt x="1881" y="3412"/>
                  </a:cubicBezTo>
                  <a:cubicBezTo>
                    <a:pt x="1770" y="3354"/>
                    <a:pt x="1660" y="3296"/>
                    <a:pt x="1556" y="3229"/>
                  </a:cubicBezTo>
                  <a:cubicBezTo>
                    <a:pt x="1491" y="3185"/>
                    <a:pt x="1429" y="3137"/>
                    <a:pt x="1370" y="3088"/>
                  </a:cubicBezTo>
                  <a:lnTo>
                    <a:pt x="1370" y="3088"/>
                  </a:lnTo>
                  <a:cubicBezTo>
                    <a:pt x="1374" y="3090"/>
                    <a:pt x="1377" y="3093"/>
                    <a:pt x="1381" y="3095"/>
                  </a:cubicBezTo>
                  <a:cubicBezTo>
                    <a:pt x="1266" y="2992"/>
                    <a:pt x="1150" y="2886"/>
                    <a:pt x="1048" y="2771"/>
                  </a:cubicBezTo>
                  <a:cubicBezTo>
                    <a:pt x="999" y="2708"/>
                    <a:pt x="956" y="2639"/>
                    <a:pt x="912" y="2571"/>
                  </a:cubicBezTo>
                  <a:cubicBezTo>
                    <a:pt x="856" y="2485"/>
                    <a:pt x="805" y="2396"/>
                    <a:pt x="760" y="2305"/>
                  </a:cubicBezTo>
                  <a:cubicBezTo>
                    <a:pt x="731" y="2236"/>
                    <a:pt x="707" y="2165"/>
                    <a:pt x="682" y="2093"/>
                  </a:cubicBezTo>
                  <a:cubicBezTo>
                    <a:pt x="649" y="1973"/>
                    <a:pt x="621" y="1851"/>
                    <a:pt x="598" y="1730"/>
                  </a:cubicBezTo>
                  <a:cubicBezTo>
                    <a:pt x="588" y="1660"/>
                    <a:pt x="581" y="1591"/>
                    <a:pt x="578" y="1520"/>
                  </a:cubicBezTo>
                  <a:cubicBezTo>
                    <a:pt x="573" y="1408"/>
                    <a:pt x="573" y="1296"/>
                    <a:pt x="578" y="1186"/>
                  </a:cubicBezTo>
                  <a:lnTo>
                    <a:pt x="578" y="1186"/>
                  </a:lnTo>
                  <a:lnTo>
                    <a:pt x="579" y="1171"/>
                  </a:lnTo>
                  <a:cubicBezTo>
                    <a:pt x="579" y="1171"/>
                    <a:pt x="579" y="1171"/>
                    <a:pt x="579" y="1170"/>
                  </a:cubicBezTo>
                  <a:cubicBezTo>
                    <a:pt x="592" y="1053"/>
                    <a:pt x="609" y="935"/>
                    <a:pt x="632" y="820"/>
                  </a:cubicBezTo>
                  <a:cubicBezTo>
                    <a:pt x="640" y="787"/>
                    <a:pt x="649" y="755"/>
                    <a:pt x="658" y="724"/>
                  </a:cubicBezTo>
                  <a:cubicBezTo>
                    <a:pt x="671" y="688"/>
                    <a:pt x="685" y="652"/>
                    <a:pt x="702" y="617"/>
                  </a:cubicBezTo>
                  <a:lnTo>
                    <a:pt x="702" y="617"/>
                  </a:lnTo>
                  <a:cubicBezTo>
                    <a:pt x="700" y="620"/>
                    <a:pt x="697" y="624"/>
                    <a:pt x="694" y="629"/>
                  </a:cubicBezTo>
                  <a:cubicBezTo>
                    <a:pt x="713" y="593"/>
                    <a:pt x="731" y="557"/>
                    <a:pt x="749" y="521"/>
                  </a:cubicBezTo>
                  <a:lnTo>
                    <a:pt x="749" y="521"/>
                  </a:lnTo>
                  <a:cubicBezTo>
                    <a:pt x="747" y="524"/>
                    <a:pt x="746" y="527"/>
                    <a:pt x="744" y="529"/>
                  </a:cubicBezTo>
                  <a:cubicBezTo>
                    <a:pt x="770" y="479"/>
                    <a:pt x="795" y="424"/>
                    <a:pt x="821" y="373"/>
                  </a:cubicBezTo>
                  <a:cubicBezTo>
                    <a:pt x="824" y="369"/>
                    <a:pt x="827" y="364"/>
                    <a:pt x="829" y="360"/>
                  </a:cubicBezTo>
                  <a:lnTo>
                    <a:pt x="829" y="360"/>
                  </a:lnTo>
                  <a:cubicBezTo>
                    <a:pt x="825" y="366"/>
                    <a:pt x="821" y="371"/>
                    <a:pt x="817" y="376"/>
                  </a:cubicBezTo>
                  <a:cubicBezTo>
                    <a:pt x="835" y="353"/>
                    <a:pt x="851" y="328"/>
                    <a:pt x="861" y="301"/>
                  </a:cubicBezTo>
                  <a:cubicBezTo>
                    <a:pt x="871" y="280"/>
                    <a:pt x="878" y="258"/>
                    <a:pt x="883" y="235"/>
                  </a:cubicBezTo>
                  <a:cubicBezTo>
                    <a:pt x="901" y="145"/>
                    <a:pt x="844" y="50"/>
                    <a:pt x="762" y="15"/>
                  </a:cubicBezTo>
                  <a:cubicBezTo>
                    <a:pt x="737" y="5"/>
                    <a:pt x="711" y="0"/>
                    <a:pt x="685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 rot="-4266073">
              <a:off x="1886600" y="910211"/>
              <a:ext cx="116826" cy="91201"/>
            </a:xfrm>
            <a:custGeom>
              <a:rect b="b" l="l" r="r" t="t"/>
              <a:pathLst>
                <a:path extrusionOk="0" h="3648" w="4673">
                  <a:moveTo>
                    <a:pt x="731" y="1389"/>
                  </a:moveTo>
                  <a:cubicBezTo>
                    <a:pt x="731" y="1390"/>
                    <a:pt x="731" y="1391"/>
                    <a:pt x="732" y="1392"/>
                  </a:cubicBezTo>
                  <a:cubicBezTo>
                    <a:pt x="731" y="1391"/>
                    <a:pt x="731" y="1390"/>
                    <a:pt x="731" y="1389"/>
                  </a:cubicBezTo>
                  <a:close/>
                  <a:moveTo>
                    <a:pt x="259" y="0"/>
                  </a:moveTo>
                  <a:cubicBezTo>
                    <a:pt x="245" y="85"/>
                    <a:pt x="226" y="168"/>
                    <a:pt x="205" y="251"/>
                  </a:cubicBezTo>
                  <a:cubicBezTo>
                    <a:pt x="178" y="356"/>
                    <a:pt x="152" y="461"/>
                    <a:pt x="114" y="562"/>
                  </a:cubicBezTo>
                  <a:cubicBezTo>
                    <a:pt x="92" y="617"/>
                    <a:pt x="72" y="690"/>
                    <a:pt x="23" y="732"/>
                  </a:cubicBezTo>
                  <a:cubicBezTo>
                    <a:pt x="16" y="739"/>
                    <a:pt x="9" y="745"/>
                    <a:pt x="0" y="751"/>
                  </a:cubicBezTo>
                  <a:cubicBezTo>
                    <a:pt x="10" y="857"/>
                    <a:pt x="17" y="964"/>
                    <a:pt x="30" y="1070"/>
                  </a:cubicBezTo>
                  <a:cubicBezTo>
                    <a:pt x="55" y="1271"/>
                    <a:pt x="100" y="1469"/>
                    <a:pt x="166" y="1661"/>
                  </a:cubicBezTo>
                  <a:cubicBezTo>
                    <a:pt x="228" y="1848"/>
                    <a:pt x="329" y="2023"/>
                    <a:pt x="432" y="2190"/>
                  </a:cubicBezTo>
                  <a:cubicBezTo>
                    <a:pt x="469" y="2251"/>
                    <a:pt x="507" y="2313"/>
                    <a:pt x="550" y="2373"/>
                  </a:cubicBezTo>
                  <a:lnTo>
                    <a:pt x="567" y="2395"/>
                  </a:lnTo>
                  <a:cubicBezTo>
                    <a:pt x="614" y="2454"/>
                    <a:pt x="660" y="2508"/>
                    <a:pt x="710" y="2561"/>
                  </a:cubicBezTo>
                  <a:cubicBezTo>
                    <a:pt x="782" y="2639"/>
                    <a:pt x="861" y="2706"/>
                    <a:pt x="939" y="2776"/>
                  </a:cubicBezTo>
                  <a:cubicBezTo>
                    <a:pt x="1092" y="2910"/>
                    <a:pt x="1255" y="3035"/>
                    <a:pt x="1425" y="3147"/>
                  </a:cubicBezTo>
                  <a:cubicBezTo>
                    <a:pt x="1603" y="3267"/>
                    <a:pt x="1792" y="3376"/>
                    <a:pt x="1993" y="3448"/>
                  </a:cubicBezTo>
                  <a:cubicBezTo>
                    <a:pt x="2180" y="3518"/>
                    <a:pt x="2373" y="3575"/>
                    <a:pt x="2568" y="3619"/>
                  </a:cubicBezTo>
                  <a:cubicBezTo>
                    <a:pt x="2649" y="3638"/>
                    <a:pt x="2732" y="3647"/>
                    <a:pt x="2815" y="3647"/>
                  </a:cubicBezTo>
                  <a:cubicBezTo>
                    <a:pt x="2898" y="3647"/>
                    <a:pt x="2981" y="3638"/>
                    <a:pt x="3062" y="3619"/>
                  </a:cubicBezTo>
                  <a:cubicBezTo>
                    <a:pt x="3123" y="3606"/>
                    <a:pt x="3184" y="3590"/>
                    <a:pt x="3245" y="3577"/>
                  </a:cubicBezTo>
                  <a:cubicBezTo>
                    <a:pt x="3342" y="3556"/>
                    <a:pt x="3420" y="3516"/>
                    <a:pt x="3453" y="3414"/>
                  </a:cubicBezTo>
                  <a:cubicBezTo>
                    <a:pt x="3465" y="3372"/>
                    <a:pt x="3463" y="3329"/>
                    <a:pt x="3447" y="3289"/>
                  </a:cubicBezTo>
                  <a:cubicBezTo>
                    <a:pt x="3532" y="3271"/>
                    <a:pt x="3615" y="3247"/>
                    <a:pt x="3696" y="3215"/>
                  </a:cubicBezTo>
                  <a:cubicBezTo>
                    <a:pt x="3768" y="3188"/>
                    <a:pt x="3832" y="3145"/>
                    <a:pt x="3901" y="3112"/>
                  </a:cubicBezTo>
                  <a:lnTo>
                    <a:pt x="3901" y="3112"/>
                  </a:lnTo>
                  <a:lnTo>
                    <a:pt x="3899" y="3113"/>
                  </a:lnTo>
                  <a:cubicBezTo>
                    <a:pt x="3977" y="3079"/>
                    <a:pt x="4063" y="3058"/>
                    <a:pt x="4136" y="3014"/>
                  </a:cubicBezTo>
                  <a:cubicBezTo>
                    <a:pt x="4244" y="2950"/>
                    <a:pt x="4341" y="2869"/>
                    <a:pt x="4436" y="2786"/>
                  </a:cubicBezTo>
                  <a:lnTo>
                    <a:pt x="4567" y="2669"/>
                  </a:lnTo>
                  <a:cubicBezTo>
                    <a:pt x="4592" y="2647"/>
                    <a:pt x="4613" y="2623"/>
                    <a:pt x="4631" y="2594"/>
                  </a:cubicBezTo>
                  <a:cubicBezTo>
                    <a:pt x="4656" y="2553"/>
                    <a:pt x="4668" y="2506"/>
                    <a:pt x="4668" y="2458"/>
                  </a:cubicBezTo>
                  <a:cubicBezTo>
                    <a:pt x="4672" y="2348"/>
                    <a:pt x="4577" y="2255"/>
                    <a:pt x="4468" y="2253"/>
                  </a:cubicBezTo>
                  <a:cubicBezTo>
                    <a:pt x="4384" y="2254"/>
                    <a:pt x="4308" y="2306"/>
                    <a:pt x="4276" y="2385"/>
                  </a:cubicBezTo>
                  <a:cubicBezTo>
                    <a:pt x="4221" y="2438"/>
                    <a:pt x="4164" y="2485"/>
                    <a:pt x="4106" y="2535"/>
                  </a:cubicBezTo>
                  <a:cubicBezTo>
                    <a:pt x="4059" y="2574"/>
                    <a:pt x="4010" y="2612"/>
                    <a:pt x="3960" y="2647"/>
                  </a:cubicBezTo>
                  <a:cubicBezTo>
                    <a:pt x="3947" y="2654"/>
                    <a:pt x="3933" y="2662"/>
                    <a:pt x="3919" y="2669"/>
                  </a:cubicBezTo>
                  <a:cubicBezTo>
                    <a:pt x="3849" y="2699"/>
                    <a:pt x="3774" y="2721"/>
                    <a:pt x="3706" y="2754"/>
                  </a:cubicBezTo>
                  <a:lnTo>
                    <a:pt x="3580" y="2824"/>
                  </a:lnTo>
                  <a:cubicBezTo>
                    <a:pt x="3552" y="2836"/>
                    <a:pt x="3525" y="2844"/>
                    <a:pt x="3496" y="2855"/>
                  </a:cubicBezTo>
                  <a:cubicBezTo>
                    <a:pt x="3399" y="2882"/>
                    <a:pt x="3302" y="2904"/>
                    <a:pt x="3205" y="2923"/>
                  </a:cubicBezTo>
                  <a:cubicBezTo>
                    <a:pt x="3177" y="2928"/>
                    <a:pt x="3149" y="2930"/>
                    <a:pt x="3120" y="2934"/>
                  </a:cubicBezTo>
                  <a:cubicBezTo>
                    <a:pt x="3074" y="2937"/>
                    <a:pt x="3028" y="2939"/>
                    <a:pt x="2981" y="2939"/>
                  </a:cubicBezTo>
                  <a:cubicBezTo>
                    <a:pt x="2935" y="2939"/>
                    <a:pt x="2889" y="2937"/>
                    <a:pt x="2842" y="2934"/>
                  </a:cubicBezTo>
                  <a:lnTo>
                    <a:pt x="2847" y="2934"/>
                  </a:lnTo>
                  <a:cubicBezTo>
                    <a:pt x="2804" y="2930"/>
                    <a:pt x="2761" y="2927"/>
                    <a:pt x="2717" y="2925"/>
                  </a:cubicBezTo>
                  <a:lnTo>
                    <a:pt x="2725" y="2925"/>
                  </a:lnTo>
                  <a:cubicBezTo>
                    <a:pt x="2664" y="2918"/>
                    <a:pt x="2602" y="2910"/>
                    <a:pt x="2541" y="2899"/>
                  </a:cubicBezTo>
                  <a:lnTo>
                    <a:pt x="2541" y="2899"/>
                  </a:lnTo>
                  <a:cubicBezTo>
                    <a:pt x="2541" y="2899"/>
                    <a:pt x="2542" y="2899"/>
                    <a:pt x="2542" y="2899"/>
                  </a:cubicBezTo>
                  <a:cubicBezTo>
                    <a:pt x="2541" y="2899"/>
                    <a:pt x="2540" y="2899"/>
                    <a:pt x="2540" y="2898"/>
                  </a:cubicBezTo>
                  <a:lnTo>
                    <a:pt x="2540" y="2898"/>
                  </a:lnTo>
                  <a:cubicBezTo>
                    <a:pt x="2540" y="2898"/>
                    <a:pt x="2541" y="2899"/>
                    <a:pt x="2541" y="2899"/>
                  </a:cubicBezTo>
                  <a:lnTo>
                    <a:pt x="2541" y="2899"/>
                  </a:lnTo>
                  <a:cubicBezTo>
                    <a:pt x="2541" y="2898"/>
                    <a:pt x="2540" y="2898"/>
                    <a:pt x="2540" y="2898"/>
                  </a:cubicBezTo>
                  <a:lnTo>
                    <a:pt x="2540" y="2898"/>
                  </a:lnTo>
                  <a:cubicBezTo>
                    <a:pt x="2540" y="2898"/>
                    <a:pt x="2540" y="2898"/>
                    <a:pt x="2540" y="2898"/>
                  </a:cubicBezTo>
                  <a:lnTo>
                    <a:pt x="2540" y="2898"/>
                  </a:lnTo>
                  <a:cubicBezTo>
                    <a:pt x="2540" y="2898"/>
                    <a:pt x="2540" y="2898"/>
                    <a:pt x="2539" y="2898"/>
                  </a:cubicBezTo>
                  <a:cubicBezTo>
                    <a:pt x="2540" y="2898"/>
                    <a:pt x="2540" y="2898"/>
                    <a:pt x="2540" y="2898"/>
                  </a:cubicBezTo>
                  <a:lnTo>
                    <a:pt x="2540" y="2898"/>
                  </a:lnTo>
                  <a:cubicBezTo>
                    <a:pt x="2537" y="2897"/>
                    <a:pt x="2533" y="2896"/>
                    <a:pt x="2530" y="2896"/>
                  </a:cubicBezTo>
                  <a:lnTo>
                    <a:pt x="2529" y="2895"/>
                  </a:lnTo>
                  <a:cubicBezTo>
                    <a:pt x="2469" y="2881"/>
                    <a:pt x="2411" y="2863"/>
                    <a:pt x="2352" y="2843"/>
                  </a:cubicBezTo>
                  <a:cubicBezTo>
                    <a:pt x="2281" y="2816"/>
                    <a:pt x="2207" y="2790"/>
                    <a:pt x="2138" y="2757"/>
                  </a:cubicBezTo>
                  <a:cubicBezTo>
                    <a:pt x="2117" y="2745"/>
                    <a:pt x="2095" y="2734"/>
                    <a:pt x="2074" y="2722"/>
                  </a:cubicBezTo>
                  <a:lnTo>
                    <a:pt x="2074" y="2722"/>
                  </a:lnTo>
                  <a:cubicBezTo>
                    <a:pt x="2074" y="2722"/>
                    <a:pt x="2075" y="2723"/>
                    <a:pt x="2076" y="2723"/>
                  </a:cubicBezTo>
                  <a:lnTo>
                    <a:pt x="2076" y="2723"/>
                  </a:lnTo>
                  <a:cubicBezTo>
                    <a:pt x="1928" y="2645"/>
                    <a:pt x="1787" y="2558"/>
                    <a:pt x="1649" y="2461"/>
                  </a:cubicBezTo>
                  <a:cubicBezTo>
                    <a:pt x="1551" y="2394"/>
                    <a:pt x="1465" y="2306"/>
                    <a:pt x="1376" y="2225"/>
                  </a:cubicBezTo>
                  <a:cubicBezTo>
                    <a:pt x="1329" y="2178"/>
                    <a:pt x="1281" y="2133"/>
                    <a:pt x="1237" y="2084"/>
                  </a:cubicBezTo>
                  <a:cubicBezTo>
                    <a:pt x="1151" y="1979"/>
                    <a:pt x="1071" y="1866"/>
                    <a:pt x="986" y="1759"/>
                  </a:cubicBezTo>
                  <a:cubicBezTo>
                    <a:pt x="935" y="1693"/>
                    <a:pt x="884" y="1624"/>
                    <a:pt x="839" y="1553"/>
                  </a:cubicBezTo>
                  <a:lnTo>
                    <a:pt x="839" y="1553"/>
                  </a:lnTo>
                  <a:cubicBezTo>
                    <a:pt x="843" y="1562"/>
                    <a:pt x="848" y="1568"/>
                    <a:pt x="851" y="1576"/>
                  </a:cubicBezTo>
                  <a:cubicBezTo>
                    <a:pt x="810" y="1508"/>
                    <a:pt x="766" y="1442"/>
                    <a:pt x="723" y="1377"/>
                  </a:cubicBezTo>
                  <a:lnTo>
                    <a:pt x="723" y="1377"/>
                  </a:lnTo>
                  <a:cubicBezTo>
                    <a:pt x="689" y="1321"/>
                    <a:pt x="653" y="1265"/>
                    <a:pt x="623" y="1208"/>
                  </a:cubicBezTo>
                  <a:cubicBezTo>
                    <a:pt x="606" y="1169"/>
                    <a:pt x="588" y="1132"/>
                    <a:pt x="569" y="1094"/>
                  </a:cubicBezTo>
                  <a:lnTo>
                    <a:pt x="569" y="1094"/>
                  </a:lnTo>
                  <a:cubicBezTo>
                    <a:pt x="574" y="1102"/>
                    <a:pt x="578" y="1110"/>
                    <a:pt x="581" y="1116"/>
                  </a:cubicBezTo>
                  <a:cubicBezTo>
                    <a:pt x="539" y="1025"/>
                    <a:pt x="502" y="929"/>
                    <a:pt x="467" y="832"/>
                  </a:cubicBezTo>
                  <a:lnTo>
                    <a:pt x="467" y="832"/>
                  </a:lnTo>
                  <a:cubicBezTo>
                    <a:pt x="467" y="835"/>
                    <a:pt x="469" y="838"/>
                    <a:pt x="469" y="840"/>
                  </a:cubicBezTo>
                  <a:cubicBezTo>
                    <a:pt x="468" y="836"/>
                    <a:pt x="466" y="834"/>
                    <a:pt x="466" y="831"/>
                  </a:cubicBezTo>
                  <a:cubicBezTo>
                    <a:pt x="465" y="828"/>
                    <a:pt x="463" y="821"/>
                    <a:pt x="461" y="816"/>
                  </a:cubicBezTo>
                  <a:lnTo>
                    <a:pt x="461" y="816"/>
                  </a:lnTo>
                  <a:cubicBezTo>
                    <a:pt x="463" y="819"/>
                    <a:pt x="464" y="824"/>
                    <a:pt x="465" y="827"/>
                  </a:cubicBezTo>
                  <a:cubicBezTo>
                    <a:pt x="447" y="766"/>
                    <a:pt x="432" y="701"/>
                    <a:pt x="413" y="640"/>
                  </a:cubicBezTo>
                  <a:cubicBezTo>
                    <a:pt x="404" y="611"/>
                    <a:pt x="394" y="583"/>
                    <a:pt x="387" y="553"/>
                  </a:cubicBezTo>
                  <a:cubicBezTo>
                    <a:pt x="387" y="552"/>
                    <a:pt x="387" y="551"/>
                    <a:pt x="387" y="550"/>
                  </a:cubicBezTo>
                  <a:cubicBezTo>
                    <a:pt x="381" y="465"/>
                    <a:pt x="377" y="377"/>
                    <a:pt x="370" y="290"/>
                  </a:cubicBezTo>
                  <a:lnTo>
                    <a:pt x="370" y="290"/>
                  </a:lnTo>
                  <a:cubicBezTo>
                    <a:pt x="371" y="293"/>
                    <a:pt x="370" y="294"/>
                    <a:pt x="371" y="295"/>
                  </a:cubicBezTo>
                  <a:cubicBezTo>
                    <a:pt x="366" y="195"/>
                    <a:pt x="379" y="92"/>
                    <a:pt x="292" y="21"/>
                  </a:cubicBezTo>
                  <a:cubicBezTo>
                    <a:pt x="281" y="14"/>
                    <a:pt x="270" y="6"/>
                    <a:pt x="259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 rot="-4266073">
              <a:off x="1808134" y="1019427"/>
              <a:ext cx="625" cy="225"/>
            </a:xfrm>
            <a:custGeom>
              <a:rect b="b" l="l" r="r" t="t"/>
              <a:pathLst>
                <a:path extrusionOk="0" h="9" w="25">
                  <a:moveTo>
                    <a:pt x="24" y="1"/>
                  </a:moveTo>
                  <a:lnTo>
                    <a:pt x="7" y="6"/>
                  </a:lnTo>
                  <a:lnTo>
                    <a:pt x="7" y="6"/>
                  </a:lnTo>
                  <a:cubicBezTo>
                    <a:pt x="11" y="5"/>
                    <a:pt x="14" y="4"/>
                    <a:pt x="18" y="4"/>
                  </a:cubicBezTo>
                  <a:lnTo>
                    <a:pt x="24" y="1"/>
                  </a:lnTo>
                  <a:close/>
                  <a:moveTo>
                    <a:pt x="7" y="6"/>
                  </a:moveTo>
                  <a:cubicBezTo>
                    <a:pt x="5" y="6"/>
                    <a:pt x="2" y="7"/>
                    <a:pt x="0" y="8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 rot="-4266073">
              <a:off x="1919735" y="1011687"/>
              <a:ext cx="200" cy="675"/>
            </a:xfrm>
            <a:custGeom>
              <a:rect b="b" l="l" r="r" t="t"/>
              <a:pathLst>
                <a:path extrusionOk="0" h="27" w="8">
                  <a:moveTo>
                    <a:pt x="1" y="1"/>
                  </a:moveTo>
                  <a:cubicBezTo>
                    <a:pt x="1" y="2"/>
                    <a:pt x="1" y="3"/>
                    <a:pt x="2" y="4"/>
                  </a:cubicBezTo>
                  <a:lnTo>
                    <a:pt x="2" y="4"/>
                  </a:lnTo>
                  <a:cubicBezTo>
                    <a:pt x="1" y="3"/>
                    <a:pt x="1" y="2"/>
                    <a:pt x="1" y="1"/>
                  </a:cubicBezTo>
                  <a:close/>
                  <a:moveTo>
                    <a:pt x="2" y="4"/>
                  </a:moveTo>
                  <a:lnTo>
                    <a:pt x="2" y="4"/>
                  </a:lnTo>
                  <a:cubicBezTo>
                    <a:pt x="2" y="4"/>
                    <a:pt x="2" y="5"/>
                    <a:pt x="2" y="5"/>
                  </a:cubicBezTo>
                  <a:lnTo>
                    <a:pt x="2" y="5"/>
                  </a:lnTo>
                  <a:cubicBezTo>
                    <a:pt x="2" y="5"/>
                    <a:pt x="2" y="4"/>
                    <a:pt x="2" y="4"/>
                  </a:cubicBezTo>
                  <a:close/>
                  <a:moveTo>
                    <a:pt x="2" y="5"/>
                  </a:moveTo>
                  <a:lnTo>
                    <a:pt x="2" y="5"/>
                  </a:lnTo>
                  <a:cubicBezTo>
                    <a:pt x="3" y="9"/>
                    <a:pt x="4" y="12"/>
                    <a:pt x="5" y="16"/>
                  </a:cubicBezTo>
                  <a:lnTo>
                    <a:pt x="5" y="16"/>
                  </a:lnTo>
                  <a:cubicBezTo>
                    <a:pt x="4" y="12"/>
                    <a:pt x="3" y="9"/>
                    <a:pt x="2" y="5"/>
                  </a:cubicBezTo>
                  <a:close/>
                  <a:moveTo>
                    <a:pt x="5" y="16"/>
                  </a:moveTo>
                  <a:cubicBezTo>
                    <a:pt x="5" y="19"/>
                    <a:pt x="6" y="23"/>
                    <a:pt x="7" y="26"/>
                  </a:cubicBezTo>
                  <a:cubicBezTo>
                    <a:pt x="6" y="23"/>
                    <a:pt x="5" y="19"/>
                    <a:pt x="5" y="16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1115603" y="131007"/>
              <a:ext cx="1665945" cy="1600974"/>
              <a:chOff x="1111780" y="126038"/>
              <a:chExt cx="1665945" cy="1600974"/>
            </a:xfrm>
          </p:grpSpPr>
          <p:sp>
            <p:nvSpPr>
              <p:cNvPr id="471" name="Google Shape;471;p28"/>
              <p:cNvSpPr/>
              <p:nvPr/>
            </p:nvSpPr>
            <p:spPr>
              <a:xfrm rot="-4266073">
                <a:off x="1495999" y="616423"/>
                <a:ext cx="37250" cy="38425"/>
              </a:xfrm>
              <a:custGeom>
                <a:rect b="b" l="l" r="r" t="t"/>
                <a:pathLst>
                  <a:path extrusionOk="0" h="1537" w="1490">
                    <a:moveTo>
                      <a:pt x="736" y="1"/>
                    </a:moveTo>
                    <a:cubicBezTo>
                      <a:pt x="687" y="1"/>
                      <a:pt x="641" y="13"/>
                      <a:pt x="594" y="27"/>
                    </a:cubicBezTo>
                    <a:cubicBezTo>
                      <a:pt x="439" y="70"/>
                      <a:pt x="283" y="165"/>
                      <a:pt x="179" y="288"/>
                    </a:cubicBezTo>
                    <a:cubicBezTo>
                      <a:pt x="118" y="354"/>
                      <a:pt x="72" y="431"/>
                      <a:pt x="42" y="517"/>
                    </a:cubicBezTo>
                    <a:cubicBezTo>
                      <a:pt x="16" y="597"/>
                      <a:pt x="2" y="681"/>
                      <a:pt x="1" y="767"/>
                    </a:cubicBezTo>
                    <a:cubicBezTo>
                      <a:pt x="0" y="922"/>
                      <a:pt x="49" y="1074"/>
                      <a:pt x="138" y="1202"/>
                    </a:cubicBezTo>
                    <a:lnTo>
                      <a:pt x="151" y="1219"/>
                    </a:lnTo>
                    <a:cubicBezTo>
                      <a:pt x="242" y="1340"/>
                      <a:pt x="359" y="1438"/>
                      <a:pt x="508" y="1484"/>
                    </a:cubicBezTo>
                    <a:cubicBezTo>
                      <a:pt x="620" y="1520"/>
                      <a:pt x="736" y="1537"/>
                      <a:pt x="854" y="1537"/>
                    </a:cubicBezTo>
                    <a:cubicBezTo>
                      <a:pt x="864" y="1537"/>
                      <a:pt x="874" y="1537"/>
                      <a:pt x="884" y="1537"/>
                    </a:cubicBezTo>
                    <a:cubicBezTo>
                      <a:pt x="940" y="1533"/>
                      <a:pt x="994" y="1532"/>
                      <a:pt x="1046" y="1513"/>
                    </a:cubicBezTo>
                    <a:cubicBezTo>
                      <a:pt x="1115" y="1486"/>
                      <a:pt x="1169" y="1439"/>
                      <a:pt x="1224" y="1390"/>
                    </a:cubicBezTo>
                    <a:cubicBezTo>
                      <a:pt x="1286" y="1332"/>
                      <a:pt x="1337" y="1248"/>
                      <a:pt x="1375" y="1170"/>
                    </a:cubicBezTo>
                    <a:cubicBezTo>
                      <a:pt x="1397" y="1130"/>
                      <a:pt x="1417" y="1089"/>
                      <a:pt x="1434" y="1048"/>
                    </a:cubicBezTo>
                    <a:cubicBezTo>
                      <a:pt x="1472" y="943"/>
                      <a:pt x="1490" y="833"/>
                      <a:pt x="1486" y="724"/>
                    </a:cubicBezTo>
                    <a:cubicBezTo>
                      <a:pt x="1486" y="673"/>
                      <a:pt x="1479" y="623"/>
                      <a:pt x="1468" y="575"/>
                    </a:cubicBezTo>
                    <a:cubicBezTo>
                      <a:pt x="1405" y="354"/>
                      <a:pt x="1238" y="179"/>
                      <a:pt x="1020" y="108"/>
                    </a:cubicBezTo>
                    <a:cubicBezTo>
                      <a:pt x="1007" y="104"/>
                      <a:pt x="996" y="101"/>
                      <a:pt x="982" y="96"/>
                    </a:cubicBezTo>
                    <a:cubicBezTo>
                      <a:pt x="956" y="69"/>
                      <a:pt x="923" y="48"/>
                      <a:pt x="887" y="35"/>
                    </a:cubicBezTo>
                    <a:cubicBezTo>
                      <a:pt x="881" y="32"/>
                      <a:pt x="873" y="30"/>
                      <a:pt x="867" y="29"/>
                    </a:cubicBezTo>
                    <a:cubicBezTo>
                      <a:pt x="837" y="17"/>
                      <a:pt x="807" y="9"/>
                      <a:pt x="776" y="4"/>
                    </a:cubicBezTo>
                    <a:cubicBezTo>
                      <a:pt x="763" y="1"/>
                      <a:pt x="749" y="1"/>
                      <a:pt x="736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 rot="-4266073">
                <a:off x="1599813" y="536536"/>
                <a:ext cx="79526" cy="69901"/>
              </a:xfrm>
              <a:custGeom>
                <a:rect b="b" l="l" r="r" t="t"/>
                <a:pathLst>
                  <a:path extrusionOk="0" h="2796" w="3181">
                    <a:moveTo>
                      <a:pt x="28" y="224"/>
                    </a:moveTo>
                    <a:cubicBezTo>
                      <a:pt x="28" y="228"/>
                      <a:pt x="27" y="233"/>
                      <a:pt x="27" y="237"/>
                    </a:cubicBezTo>
                    <a:lnTo>
                      <a:pt x="27" y="237"/>
                    </a:lnTo>
                    <a:cubicBezTo>
                      <a:pt x="27" y="233"/>
                      <a:pt x="27" y="228"/>
                      <a:pt x="28" y="224"/>
                    </a:cubicBezTo>
                    <a:close/>
                    <a:moveTo>
                      <a:pt x="131" y="0"/>
                    </a:moveTo>
                    <a:cubicBezTo>
                      <a:pt x="125" y="3"/>
                      <a:pt x="119" y="8"/>
                      <a:pt x="112" y="12"/>
                    </a:cubicBezTo>
                    <a:cubicBezTo>
                      <a:pt x="30" y="74"/>
                      <a:pt x="31" y="159"/>
                      <a:pt x="26" y="249"/>
                    </a:cubicBezTo>
                    <a:lnTo>
                      <a:pt x="26" y="249"/>
                    </a:lnTo>
                    <a:cubicBezTo>
                      <a:pt x="16" y="360"/>
                      <a:pt x="1" y="470"/>
                      <a:pt x="6" y="580"/>
                    </a:cubicBezTo>
                    <a:cubicBezTo>
                      <a:pt x="11" y="721"/>
                      <a:pt x="16" y="863"/>
                      <a:pt x="41" y="1001"/>
                    </a:cubicBezTo>
                    <a:cubicBezTo>
                      <a:pt x="73" y="1197"/>
                      <a:pt x="154" y="1390"/>
                      <a:pt x="231" y="1571"/>
                    </a:cubicBezTo>
                    <a:cubicBezTo>
                      <a:pt x="295" y="1729"/>
                      <a:pt x="379" y="1878"/>
                      <a:pt x="480" y="2016"/>
                    </a:cubicBezTo>
                    <a:cubicBezTo>
                      <a:pt x="495" y="2035"/>
                      <a:pt x="508" y="2054"/>
                      <a:pt x="524" y="2072"/>
                    </a:cubicBezTo>
                    <a:cubicBezTo>
                      <a:pt x="647" y="2222"/>
                      <a:pt x="792" y="2345"/>
                      <a:pt x="946" y="2460"/>
                    </a:cubicBezTo>
                    <a:cubicBezTo>
                      <a:pt x="1125" y="2593"/>
                      <a:pt x="1343" y="2681"/>
                      <a:pt x="1558" y="2735"/>
                    </a:cubicBezTo>
                    <a:cubicBezTo>
                      <a:pt x="1653" y="2756"/>
                      <a:pt x="1749" y="2770"/>
                      <a:pt x="1846" y="2776"/>
                    </a:cubicBezTo>
                    <a:cubicBezTo>
                      <a:pt x="1942" y="2782"/>
                      <a:pt x="2038" y="2792"/>
                      <a:pt x="2133" y="2794"/>
                    </a:cubicBezTo>
                    <a:cubicBezTo>
                      <a:pt x="2151" y="2795"/>
                      <a:pt x="2168" y="2795"/>
                      <a:pt x="2186" y="2795"/>
                    </a:cubicBezTo>
                    <a:cubicBezTo>
                      <a:pt x="2255" y="2795"/>
                      <a:pt x="2324" y="2789"/>
                      <a:pt x="2392" y="2776"/>
                    </a:cubicBezTo>
                    <a:cubicBezTo>
                      <a:pt x="2444" y="2767"/>
                      <a:pt x="2492" y="2756"/>
                      <a:pt x="2544" y="2745"/>
                    </a:cubicBezTo>
                    <a:cubicBezTo>
                      <a:pt x="2682" y="2717"/>
                      <a:pt x="2823" y="2679"/>
                      <a:pt x="2945" y="2603"/>
                    </a:cubicBezTo>
                    <a:cubicBezTo>
                      <a:pt x="3010" y="2564"/>
                      <a:pt x="3065" y="2514"/>
                      <a:pt x="3128" y="2474"/>
                    </a:cubicBezTo>
                    <a:cubicBezTo>
                      <a:pt x="3151" y="2460"/>
                      <a:pt x="3169" y="2441"/>
                      <a:pt x="3181" y="2418"/>
                    </a:cubicBezTo>
                    <a:lnTo>
                      <a:pt x="3181" y="2418"/>
                    </a:lnTo>
                    <a:cubicBezTo>
                      <a:pt x="3125" y="2432"/>
                      <a:pt x="3065" y="2445"/>
                      <a:pt x="3005" y="2455"/>
                    </a:cubicBezTo>
                    <a:cubicBezTo>
                      <a:pt x="2850" y="2483"/>
                      <a:pt x="2691" y="2484"/>
                      <a:pt x="2533" y="2488"/>
                    </a:cubicBezTo>
                    <a:cubicBezTo>
                      <a:pt x="2505" y="2489"/>
                      <a:pt x="2477" y="2489"/>
                      <a:pt x="2449" y="2489"/>
                    </a:cubicBezTo>
                    <a:cubicBezTo>
                      <a:pt x="2344" y="2489"/>
                      <a:pt x="2240" y="2482"/>
                      <a:pt x="2135" y="2467"/>
                    </a:cubicBezTo>
                    <a:cubicBezTo>
                      <a:pt x="2030" y="2451"/>
                      <a:pt x="1927" y="2430"/>
                      <a:pt x="1823" y="2408"/>
                    </a:cubicBezTo>
                    <a:cubicBezTo>
                      <a:pt x="1784" y="2402"/>
                      <a:pt x="1745" y="2394"/>
                      <a:pt x="1706" y="2384"/>
                    </a:cubicBezTo>
                    <a:cubicBezTo>
                      <a:pt x="1633" y="2367"/>
                      <a:pt x="1563" y="2344"/>
                      <a:pt x="1495" y="2313"/>
                    </a:cubicBezTo>
                    <a:cubicBezTo>
                      <a:pt x="1420" y="2281"/>
                      <a:pt x="1348" y="2241"/>
                      <a:pt x="1279" y="2194"/>
                    </a:cubicBezTo>
                    <a:cubicBezTo>
                      <a:pt x="1266" y="2187"/>
                      <a:pt x="1252" y="2178"/>
                      <a:pt x="1236" y="2168"/>
                    </a:cubicBezTo>
                    <a:cubicBezTo>
                      <a:pt x="1142" y="2102"/>
                      <a:pt x="1052" y="2032"/>
                      <a:pt x="968" y="1954"/>
                    </a:cubicBezTo>
                    <a:cubicBezTo>
                      <a:pt x="933" y="1922"/>
                      <a:pt x="900" y="1887"/>
                      <a:pt x="867" y="1851"/>
                    </a:cubicBezTo>
                    <a:cubicBezTo>
                      <a:pt x="814" y="1787"/>
                      <a:pt x="766" y="1719"/>
                      <a:pt x="720" y="1649"/>
                    </a:cubicBezTo>
                    <a:cubicBezTo>
                      <a:pt x="700" y="1616"/>
                      <a:pt x="682" y="1580"/>
                      <a:pt x="663" y="1544"/>
                    </a:cubicBezTo>
                    <a:cubicBezTo>
                      <a:pt x="661" y="1542"/>
                      <a:pt x="660" y="1541"/>
                      <a:pt x="658" y="1537"/>
                    </a:cubicBezTo>
                    <a:cubicBezTo>
                      <a:pt x="653" y="1530"/>
                      <a:pt x="647" y="1525"/>
                      <a:pt x="641" y="1517"/>
                    </a:cubicBezTo>
                    <a:cubicBezTo>
                      <a:pt x="573" y="1426"/>
                      <a:pt x="522" y="1317"/>
                      <a:pt x="476" y="1213"/>
                    </a:cubicBezTo>
                    <a:cubicBezTo>
                      <a:pt x="375" y="994"/>
                      <a:pt x="304" y="761"/>
                      <a:pt x="238" y="530"/>
                    </a:cubicBezTo>
                    <a:cubicBezTo>
                      <a:pt x="225" y="486"/>
                      <a:pt x="213" y="441"/>
                      <a:pt x="203" y="396"/>
                    </a:cubicBezTo>
                    <a:cubicBezTo>
                      <a:pt x="182" y="316"/>
                      <a:pt x="165" y="233"/>
                      <a:pt x="154" y="151"/>
                    </a:cubicBezTo>
                    <a:cubicBezTo>
                      <a:pt x="147" y="100"/>
                      <a:pt x="139" y="50"/>
                      <a:pt x="131" y="0"/>
                    </a:cubicBezTo>
                    <a:close/>
                  </a:path>
                </a:pathLst>
              </a:custGeom>
              <a:solidFill>
                <a:srgbClr val="335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 rot="-4266073">
                <a:off x="1738779" y="465654"/>
                <a:ext cx="36725" cy="36900"/>
              </a:xfrm>
              <a:custGeom>
                <a:rect b="b" l="l" r="r" t="t"/>
                <a:pathLst>
                  <a:path extrusionOk="0" h="1476" w="1469">
                    <a:moveTo>
                      <a:pt x="667" y="0"/>
                    </a:moveTo>
                    <a:cubicBezTo>
                      <a:pt x="608" y="0"/>
                      <a:pt x="549" y="9"/>
                      <a:pt x="492" y="27"/>
                    </a:cubicBezTo>
                    <a:cubicBezTo>
                      <a:pt x="456" y="37"/>
                      <a:pt x="421" y="48"/>
                      <a:pt x="386" y="61"/>
                    </a:cubicBezTo>
                    <a:cubicBezTo>
                      <a:pt x="348" y="70"/>
                      <a:pt x="311" y="85"/>
                      <a:pt x="278" y="103"/>
                    </a:cubicBezTo>
                    <a:cubicBezTo>
                      <a:pt x="225" y="133"/>
                      <a:pt x="176" y="173"/>
                      <a:pt x="136" y="218"/>
                    </a:cubicBezTo>
                    <a:cubicBezTo>
                      <a:pt x="65" y="300"/>
                      <a:pt x="21" y="403"/>
                      <a:pt x="11" y="510"/>
                    </a:cubicBezTo>
                    <a:cubicBezTo>
                      <a:pt x="0" y="639"/>
                      <a:pt x="17" y="768"/>
                      <a:pt x="58" y="890"/>
                    </a:cubicBezTo>
                    <a:cubicBezTo>
                      <a:pt x="95" y="997"/>
                      <a:pt x="140" y="1106"/>
                      <a:pt x="209" y="1197"/>
                    </a:cubicBezTo>
                    <a:cubicBezTo>
                      <a:pt x="220" y="1213"/>
                      <a:pt x="232" y="1228"/>
                      <a:pt x="246" y="1242"/>
                    </a:cubicBezTo>
                    <a:cubicBezTo>
                      <a:pt x="325" y="1328"/>
                      <a:pt x="426" y="1400"/>
                      <a:pt x="537" y="1435"/>
                    </a:cubicBezTo>
                    <a:cubicBezTo>
                      <a:pt x="611" y="1457"/>
                      <a:pt x="686" y="1471"/>
                      <a:pt x="763" y="1474"/>
                    </a:cubicBezTo>
                    <a:cubicBezTo>
                      <a:pt x="770" y="1475"/>
                      <a:pt x="777" y="1475"/>
                      <a:pt x="783" y="1475"/>
                    </a:cubicBezTo>
                    <a:cubicBezTo>
                      <a:pt x="828" y="1475"/>
                      <a:pt x="871" y="1463"/>
                      <a:pt x="914" y="1452"/>
                    </a:cubicBezTo>
                    <a:cubicBezTo>
                      <a:pt x="1069" y="1412"/>
                      <a:pt x="1192" y="1298"/>
                      <a:pt x="1286" y="1176"/>
                    </a:cubicBezTo>
                    <a:cubicBezTo>
                      <a:pt x="1340" y="1106"/>
                      <a:pt x="1380" y="1022"/>
                      <a:pt x="1417" y="941"/>
                    </a:cubicBezTo>
                    <a:cubicBezTo>
                      <a:pt x="1450" y="873"/>
                      <a:pt x="1468" y="797"/>
                      <a:pt x="1469" y="721"/>
                    </a:cubicBezTo>
                    <a:cubicBezTo>
                      <a:pt x="1469" y="581"/>
                      <a:pt x="1399" y="444"/>
                      <a:pt x="1327" y="331"/>
                    </a:cubicBezTo>
                    <a:cubicBezTo>
                      <a:pt x="1229" y="173"/>
                      <a:pt x="1057" y="69"/>
                      <a:pt x="874" y="41"/>
                    </a:cubicBezTo>
                    <a:cubicBezTo>
                      <a:pt x="829" y="20"/>
                      <a:pt x="781" y="8"/>
                      <a:pt x="732" y="4"/>
                    </a:cubicBezTo>
                    <a:cubicBezTo>
                      <a:pt x="710" y="1"/>
                      <a:pt x="689" y="0"/>
                      <a:pt x="667" y="0"/>
                    </a:cubicBezTo>
                    <a:close/>
                  </a:path>
                </a:pathLst>
              </a:custGeom>
              <a:solidFill>
                <a:srgbClr val="335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4" name="Google Shape;474;p28"/>
              <p:cNvGrpSpPr/>
              <p:nvPr/>
            </p:nvGrpSpPr>
            <p:grpSpPr>
              <a:xfrm>
                <a:off x="1111780" y="126038"/>
                <a:ext cx="1665945" cy="1600974"/>
                <a:chOff x="921705" y="146163"/>
                <a:chExt cx="1665945" cy="1600974"/>
              </a:xfrm>
            </p:grpSpPr>
            <p:sp>
              <p:nvSpPr>
                <p:cNvPr id="475" name="Google Shape;475;p28"/>
                <p:cNvSpPr/>
                <p:nvPr/>
              </p:nvSpPr>
              <p:spPr>
                <a:xfrm rot="-4266073">
                  <a:off x="1137754" y="277563"/>
                  <a:ext cx="1234060" cy="1338161"/>
                </a:xfrm>
                <a:custGeom>
                  <a:rect b="b" l="l" r="r" t="t"/>
                  <a:pathLst>
                    <a:path extrusionOk="0" h="53526" w="49362">
                      <a:moveTo>
                        <a:pt x="34473" y="517"/>
                      </a:moveTo>
                      <a:lnTo>
                        <a:pt x="34473" y="517"/>
                      </a:lnTo>
                      <a:cubicBezTo>
                        <a:pt x="34473" y="517"/>
                        <a:pt x="34474" y="517"/>
                        <a:pt x="34474" y="517"/>
                      </a:cubicBezTo>
                      <a:lnTo>
                        <a:pt x="34474" y="517"/>
                      </a:lnTo>
                      <a:cubicBezTo>
                        <a:pt x="34474" y="517"/>
                        <a:pt x="34473" y="517"/>
                        <a:pt x="34473" y="517"/>
                      </a:cubicBezTo>
                      <a:close/>
                      <a:moveTo>
                        <a:pt x="27975" y="1508"/>
                      </a:moveTo>
                      <a:cubicBezTo>
                        <a:pt x="27974" y="1508"/>
                        <a:pt x="27974" y="1509"/>
                        <a:pt x="27974" y="1509"/>
                      </a:cubicBezTo>
                      <a:lnTo>
                        <a:pt x="27974" y="1509"/>
                      </a:lnTo>
                      <a:cubicBezTo>
                        <a:pt x="27974" y="1509"/>
                        <a:pt x="27974" y="1508"/>
                        <a:pt x="27975" y="1508"/>
                      </a:cubicBezTo>
                      <a:close/>
                      <a:moveTo>
                        <a:pt x="22836" y="5400"/>
                      </a:moveTo>
                      <a:cubicBezTo>
                        <a:pt x="22833" y="5403"/>
                        <a:pt x="22831" y="5405"/>
                        <a:pt x="22828" y="5408"/>
                      </a:cubicBezTo>
                      <a:cubicBezTo>
                        <a:pt x="22831" y="5405"/>
                        <a:pt x="22834" y="5403"/>
                        <a:pt x="22836" y="5400"/>
                      </a:cubicBezTo>
                      <a:close/>
                      <a:moveTo>
                        <a:pt x="16000" y="7548"/>
                      </a:moveTo>
                      <a:lnTo>
                        <a:pt x="16000" y="7548"/>
                      </a:lnTo>
                      <a:cubicBezTo>
                        <a:pt x="16001" y="7549"/>
                        <a:pt x="16001" y="7549"/>
                        <a:pt x="16002" y="7549"/>
                      </a:cubicBezTo>
                      <a:lnTo>
                        <a:pt x="16002" y="7549"/>
                      </a:lnTo>
                      <a:cubicBezTo>
                        <a:pt x="16001" y="7549"/>
                        <a:pt x="16001" y="7548"/>
                        <a:pt x="16000" y="7548"/>
                      </a:cubicBezTo>
                      <a:close/>
                      <a:moveTo>
                        <a:pt x="16002" y="7549"/>
                      </a:moveTo>
                      <a:lnTo>
                        <a:pt x="16002" y="7549"/>
                      </a:lnTo>
                      <a:cubicBezTo>
                        <a:pt x="16002" y="7549"/>
                        <a:pt x="16003" y="7550"/>
                        <a:pt x="16004" y="7550"/>
                      </a:cubicBezTo>
                      <a:cubicBezTo>
                        <a:pt x="16003" y="7549"/>
                        <a:pt x="16003" y="7549"/>
                        <a:pt x="16002" y="7549"/>
                      </a:cubicBezTo>
                      <a:close/>
                      <a:moveTo>
                        <a:pt x="11466" y="7908"/>
                      </a:moveTo>
                      <a:lnTo>
                        <a:pt x="11466" y="7908"/>
                      </a:lnTo>
                      <a:cubicBezTo>
                        <a:pt x="11465" y="7909"/>
                        <a:pt x="11464" y="7911"/>
                        <a:pt x="11464" y="7913"/>
                      </a:cubicBezTo>
                      <a:lnTo>
                        <a:pt x="11464" y="7913"/>
                      </a:lnTo>
                      <a:cubicBezTo>
                        <a:pt x="11465" y="7912"/>
                        <a:pt x="11465" y="7910"/>
                        <a:pt x="11466" y="7908"/>
                      </a:cubicBezTo>
                      <a:close/>
                      <a:moveTo>
                        <a:pt x="11009" y="17414"/>
                      </a:moveTo>
                      <a:cubicBezTo>
                        <a:pt x="11007" y="17414"/>
                        <a:pt x="11006" y="17416"/>
                        <a:pt x="11005" y="17417"/>
                      </a:cubicBezTo>
                      <a:lnTo>
                        <a:pt x="11005" y="17417"/>
                      </a:lnTo>
                      <a:cubicBezTo>
                        <a:pt x="11007" y="17416"/>
                        <a:pt x="11008" y="17415"/>
                        <a:pt x="11009" y="17414"/>
                      </a:cubicBezTo>
                      <a:close/>
                      <a:moveTo>
                        <a:pt x="16456" y="17841"/>
                      </a:moveTo>
                      <a:cubicBezTo>
                        <a:pt x="16456" y="17843"/>
                        <a:pt x="16456" y="17844"/>
                        <a:pt x="16456" y="17846"/>
                      </a:cubicBezTo>
                      <a:lnTo>
                        <a:pt x="16456" y="17846"/>
                      </a:lnTo>
                      <a:cubicBezTo>
                        <a:pt x="16456" y="17845"/>
                        <a:pt x="16456" y="17843"/>
                        <a:pt x="16456" y="17841"/>
                      </a:cubicBezTo>
                      <a:close/>
                      <a:moveTo>
                        <a:pt x="16111" y="19055"/>
                      </a:moveTo>
                      <a:cubicBezTo>
                        <a:pt x="16110" y="19055"/>
                        <a:pt x="16110" y="19055"/>
                        <a:pt x="16110" y="19055"/>
                      </a:cubicBezTo>
                      <a:cubicBezTo>
                        <a:pt x="16110" y="19055"/>
                        <a:pt x="16110" y="19055"/>
                        <a:pt x="16111" y="19055"/>
                      </a:cubicBezTo>
                      <a:close/>
                      <a:moveTo>
                        <a:pt x="9330" y="21328"/>
                      </a:moveTo>
                      <a:cubicBezTo>
                        <a:pt x="9330" y="21328"/>
                        <a:pt x="9330" y="21328"/>
                        <a:pt x="9330" y="21328"/>
                      </a:cubicBezTo>
                      <a:lnTo>
                        <a:pt x="9330" y="21328"/>
                      </a:lnTo>
                      <a:cubicBezTo>
                        <a:pt x="9332" y="21328"/>
                        <a:pt x="9334" y="21328"/>
                        <a:pt x="9336" y="21328"/>
                      </a:cubicBezTo>
                      <a:close/>
                      <a:moveTo>
                        <a:pt x="16097" y="22771"/>
                      </a:moveTo>
                      <a:cubicBezTo>
                        <a:pt x="16097" y="22771"/>
                        <a:pt x="16098" y="22772"/>
                        <a:pt x="16099" y="22773"/>
                      </a:cubicBezTo>
                      <a:lnTo>
                        <a:pt x="16099" y="22773"/>
                      </a:lnTo>
                      <a:cubicBezTo>
                        <a:pt x="16098" y="22772"/>
                        <a:pt x="16097" y="22771"/>
                        <a:pt x="16097" y="22771"/>
                      </a:cubicBezTo>
                      <a:close/>
                      <a:moveTo>
                        <a:pt x="16689" y="23204"/>
                      </a:moveTo>
                      <a:lnTo>
                        <a:pt x="16689" y="23204"/>
                      </a:lnTo>
                      <a:cubicBezTo>
                        <a:pt x="16689" y="23204"/>
                        <a:pt x="16690" y="23204"/>
                        <a:pt x="16690" y="23205"/>
                      </a:cubicBezTo>
                      <a:cubicBezTo>
                        <a:pt x="16690" y="23204"/>
                        <a:pt x="16689" y="23204"/>
                        <a:pt x="16689" y="23204"/>
                      </a:cubicBezTo>
                      <a:close/>
                      <a:moveTo>
                        <a:pt x="21395" y="24509"/>
                      </a:moveTo>
                      <a:lnTo>
                        <a:pt x="21395" y="24509"/>
                      </a:lnTo>
                      <a:cubicBezTo>
                        <a:pt x="21395" y="24517"/>
                        <a:pt x="21395" y="24524"/>
                        <a:pt x="21396" y="24532"/>
                      </a:cubicBezTo>
                      <a:cubicBezTo>
                        <a:pt x="21396" y="24524"/>
                        <a:pt x="21395" y="24517"/>
                        <a:pt x="21395" y="24509"/>
                      </a:cubicBezTo>
                      <a:close/>
                      <a:moveTo>
                        <a:pt x="590" y="24785"/>
                      </a:moveTo>
                      <a:lnTo>
                        <a:pt x="590" y="24785"/>
                      </a:lnTo>
                      <a:cubicBezTo>
                        <a:pt x="590" y="24785"/>
                        <a:pt x="590" y="24786"/>
                        <a:pt x="590" y="24786"/>
                      </a:cubicBezTo>
                      <a:lnTo>
                        <a:pt x="590" y="24786"/>
                      </a:lnTo>
                      <a:cubicBezTo>
                        <a:pt x="590" y="24786"/>
                        <a:pt x="590" y="24785"/>
                        <a:pt x="590" y="24785"/>
                      </a:cubicBezTo>
                      <a:close/>
                      <a:moveTo>
                        <a:pt x="2208" y="25816"/>
                      </a:moveTo>
                      <a:cubicBezTo>
                        <a:pt x="2208" y="25816"/>
                        <a:pt x="2208" y="25816"/>
                        <a:pt x="2208" y="25816"/>
                      </a:cubicBezTo>
                      <a:lnTo>
                        <a:pt x="2208" y="25816"/>
                      </a:lnTo>
                      <a:cubicBezTo>
                        <a:pt x="2209" y="25816"/>
                        <a:pt x="2209" y="25816"/>
                        <a:pt x="2209" y="25816"/>
                      </a:cubicBezTo>
                      <a:close/>
                      <a:moveTo>
                        <a:pt x="12601" y="16066"/>
                      </a:moveTo>
                      <a:cubicBezTo>
                        <a:pt x="12951" y="16225"/>
                        <a:pt x="13310" y="16361"/>
                        <a:pt x="13687" y="16437"/>
                      </a:cubicBezTo>
                      <a:cubicBezTo>
                        <a:pt x="13971" y="16493"/>
                        <a:pt x="14260" y="16517"/>
                        <a:pt x="14550" y="16537"/>
                      </a:cubicBezTo>
                      <a:cubicBezTo>
                        <a:pt x="14530" y="16559"/>
                        <a:pt x="14508" y="16579"/>
                        <a:pt x="14490" y="16602"/>
                      </a:cubicBezTo>
                      <a:cubicBezTo>
                        <a:pt x="14380" y="16734"/>
                        <a:pt x="14289" y="16879"/>
                        <a:pt x="14206" y="17027"/>
                      </a:cubicBezTo>
                      <a:cubicBezTo>
                        <a:pt x="14157" y="17110"/>
                        <a:pt x="14115" y="17199"/>
                        <a:pt x="14074" y="17287"/>
                      </a:cubicBezTo>
                      <a:cubicBezTo>
                        <a:pt x="14003" y="17440"/>
                        <a:pt x="13943" y="17597"/>
                        <a:pt x="13892" y="17758"/>
                      </a:cubicBezTo>
                      <a:cubicBezTo>
                        <a:pt x="13772" y="18125"/>
                        <a:pt x="13669" y="18499"/>
                        <a:pt x="13538" y="18864"/>
                      </a:cubicBezTo>
                      <a:cubicBezTo>
                        <a:pt x="13510" y="18930"/>
                        <a:pt x="13480" y="18993"/>
                        <a:pt x="13446" y="19054"/>
                      </a:cubicBezTo>
                      <a:cubicBezTo>
                        <a:pt x="13451" y="19047"/>
                        <a:pt x="13456" y="19037"/>
                        <a:pt x="13460" y="19030"/>
                      </a:cubicBezTo>
                      <a:lnTo>
                        <a:pt x="13460" y="19030"/>
                      </a:lnTo>
                      <a:cubicBezTo>
                        <a:pt x="13335" y="19257"/>
                        <a:pt x="13214" y="19484"/>
                        <a:pt x="13069" y="19695"/>
                      </a:cubicBezTo>
                      <a:lnTo>
                        <a:pt x="13069" y="19695"/>
                      </a:lnTo>
                      <a:cubicBezTo>
                        <a:pt x="13067" y="19696"/>
                        <a:pt x="13066" y="19697"/>
                        <a:pt x="13066" y="19699"/>
                      </a:cubicBezTo>
                      <a:cubicBezTo>
                        <a:pt x="13065" y="19700"/>
                        <a:pt x="13062" y="19701"/>
                        <a:pt x="13062" y="19703"/>
                      </a:cubicBezTo>
                      <a:lnTo>
                        <a:pt x="13060" y="19706"/>
                      </a:lnTo>
                      <a:cubicBezTo>
                        <a:pt x="13058" y="19709"/>
                        <a:pt x="13057" y="19710"/>
                        <a:pt x="13057" y="19712"/>
                      </a:cubicBezTo>
                      <a:lnTo>
                        <a:pt x="13056" y="19711"/>
                      </a:lnTo>
                      <a:cubicBezTo>
                        <a:pt x="12939" y="19862"/>
                        <a:pt x="12814" y="20004"/>
                        <a:pt x="12683" y="20147"/>
                      </a:cubicBezTo>
                      <a:cubicBezTo>
                        <a:pt x="12565" y="20265"/>
                        <a:pt x="12439" y="20375"/>
                        <a:pt x="12311" y="20482"/>
                      </a:cubicBezTo>
                      <a:cubicBezTo>
                        <a:pt x="12214" y="20559"/>
                        <a:pt x="12112" y="20628"/>
                        <a:pt x="12005" y="20693"/>
                      </a:cubicBezTo>
                      <a:cubicBezTo>
                        <a:pt x="11846" y="20788"/>
                        <a:pt x="11683" y="20882"/>
                        <a:pt x="11514" y="20956"/>
                      </a:cubicBezTo>
                      <a:cubicBezTo>
                        <a:pt x="11401" y="20999"/>
                        <a:pt x="11288" y="21038"/>
                        <a:pt x="11175" y="21079"/>
                      </a:cubicBezTo>
                      <a:cubicBezTo>
                        <a:pt x="11091" y="21112"/>
                        <a:pt x="11005" y="21141"/>
                        <a:pt x="10919" y="21168"/>
                      </a:cubicBezTo>
                      <a:cubicBezTo>
                        <a:pt x="10851" y="21186"/>
                        <a:pt x="10782" y="21200"/>
                        <a:pt x="10715" y="21212"/>
                      </a:cubicBezTo>
                      <a:cubicBezTo>
                        <a:pt x="10491" y="21245"/>
                        <a:pt x="10267" y="21257"/>
                        <a:pt x="10044" y="21276"/>
                      </a:cubicBezTo>
                      <a:cubicBezTo>
                        <a:pt x="9810" y="21297"/>
                        <a:pt x="9577" y="21321"/>
                        <a:pt x="9340" y="21328"/>
                      </a:cubicBezTo>
                      <a:lnTo>
                        <a:pt x="9338" y="21328"/>
                      </a:lnTo>
                      <a:cubicBezTo>
                        <a:pt x="9335" y="21328"/>
                        <a:pt x="9333" y="21329"/>
                        <a:pt x="9331" y="21329"/>
                      </a:cubicBezTo>
                      <a:cubicBezTo>
                        <a:pt x="9331" y="21329"/>
                        <a:pt x="9330" y="21329"/>
                        <a:pt x="9330" y="21328"/>
                      </a:cubicBezTo>
                      <a:lnTo>
                        <a:pt x="9330" y="21328"/>
                      </a:lnTo>
                      <a:cubicBezTo>
                        <a:pt x="9267" y="21330"/>
                        <a:pt x="9204" y="21330"/>
                        <a:pt x="9140" y="21330"/>
                      </a:cubicBezTo>
                      <a:cubicBezTo>
                        <a:pt x="9021" y="21330"/>
                        <a:pt x="8902" y="21328"/>
                        <a:pt x="8783" y="21321"/>
                      </a:cubicBezTo>
                      <a:cubicBezTo>
                        <a:pt x="8681" y="21316"/>
                        <a:pt x="8579" y="21309"/>
                        <a:pt x="8478" y="21300"/>
                      </a:cubicBezTo>
                      <a:cubicBezTo>
                        <a:pt x="8390" y="21292"/>
                        <a:pt x="8304" y="21280"/>
                        <a:pt x="8217" y="21278"/>
                      </a:cubicBezTo>
                      <a:cubicBezTo>
                        <a:pt x="8177" y="21276"/>
                        <a:pt x="8137" y="21275"/>
                        <a:pt x="8097" y="21275"/>
                      </a:cubicBezTo>
                      <a:cubicBezTo>
                        <a:pt x="7944" y="21275"/>
                        <a:pt x="7793" y="21289"/>
                        <a:pt x="7644" y="21329"/>
                      </a:cubicBezTo>
                      <a:cubicBezTo>
                        <a:pt x="7466" y="21377"/>
                        <a:pt x="7294" y="21442"/>
                        <a:pt x="7129" y="21525"/>
                      </a:cubicBezTo>
                      <a:cubicBezTo>
                        <a:pt x="6956" y="21611"/>
                        <a:pt x="6776" y="21700"/>
                        <a:pt x="6627" y="21826"/>
                      </a:cubicBezTo>
                      <a:cubicBezTo>
                        <a:pt x="6477" y="21948"/>
                        <a:pt x="6345" y="22090"/>
                        <a:pt x="6234" y="22247"/>
                      </a:cubicBezTo>
                      <a:cubicBezTo>
                        <a:pt x="6119" y="22413"/>
                        <a:pt x="6022" y="22590"/>
                        <a:pt x="5946" y="22776"/>
                      </a:cubicBezTo>
                      <a:cubicBezTo>
                        <a:pt x="5869" y="22963"/>
                        <a:pt x="5806" y="23154"/>
                        <a:pt x="5736" y="23342"/>
                      </a:cubicBezTo>
                      <a:cubicBezTo>
                        <a:pt x="5736" y="23339"/>
                        <a:pt x="5737" y="23335"/>
                        <a:pt x="5738" y="23332"/>
                      </a:cubicBezTo>
                      <a:lnTo>
                        <a:pt x="5738" y="23332"/>
                      </a:lnTo>
                      <a:cubicBezTo>
                        <a:pt x="5695" y="23438"/>
                        <a:pt x="5648" y="23541"/>
                        <a:pt x="5600" y="23644"/>
                      </a:cubicBezTo>
                      <a:cubicBezTo>
                        <a:pt x="5460" y="23898"/>
                        <a:pt x="5294" y="24137"/>
                        <a:pt x="5124" y="24372"/>
                      </a:cubicBezTo>
                      <a:lnTo>
                        <a:pt x="5125" y="24371"/>
                      </a:lnTo>
                      <a:lnTo>
                        <a:pt x="5125" y="24371"/>
                      </a:lnTo>
                      <a:cubicBezTo>
                        <a:pt x="5020" y="24512"/>
                        <a:pt x="4907" y="24647"/>
                        <a:pt x="4788" y="24776"/>
                      </a:cubicBezTo>
                      <a:cubicBezTo>
                        <a:pt x="4718" y="24843"/>
                        <a:pt x="4645" y="24908"/>
                        <a:pt x="4571" y="24971"/>
                      </a:cubicBezTo>
                      <a:cubicBezTo>
                        <a:pt x="4509" y="25020"/>
                        <a:pt x="4446" y="25067"/>
                        <a:pt x="4379" y="25110"/>
                      </a:cubicBezTo>
                      <a:cubicBezTo>
                        <a:pt x="4320" y="25150"/>
                        <a:pt x="4261" y="25187"/>
                        <a:pt x="4200" y="25224"/>
                      </a:cubicBezTo>
                      <a:cubicBezTo>
                        <a:pt x="3996" y="25338"/>
                        <a:pt x="3792" y="25448"/>
                        <a:pt x="3580" y="25545"/>
                      </a:cubicBezTo>
                      <a:lnTo>
                        <a:pt x="3583" y="25545"/>
                      </a:lnTo>
                      <a:cubicBezTo>
                        <a:pt x="3579" y="25546"/>
                        <a:pt x="3576" y="25547"/>
                        <a:pt x="3572" y="25550"/>
                      </a:cubicBezTo>
                      <a:lnTo>
                        <a:pt x="3568" y="25553"/>
                      </a:lnTo>
                      <a:cubicBezTo>
                        <a:pt x="3568" y="25552"/>
                        <a:pt x="3567" y="25552"/>
                        <a:pt x="3567" y="25552"/>
                      </a:cubicBezTo>
                      <a:cubicBezTo>
                        <a:pt x="3566" y="25552"/>
                        <a:pt x="3566" y="25553"/>
                        <a:pt x="3565" y="25553"/>
                      </a:cubicBezTo>
                      <a:cubicBezTo>
                        <a:pt x="3442" y="25601"/>
                        <a:pt x="3319" y="25645"/>
                        <a:pt x="3193" y="25684"/>
                      </a:cubicBezTo>
                      <a:cubicBezTo>
                        <a:pt x="3109" y="25703"/>
                        <a:pt x="3026" y="25720"/>
                        <a:pt x="2941" y="25732"/>
                      </a:cubicBezTo>
                      <a:cubicBezTo>
                        <a:pt x="2828" y="25745"/>
                        <a:pt x="2715" y="25764"/>
                        <a:pt x="2603" y="25781"/>
                      </a:cubicBezTo>
                      <a:lnTo>
                        <a:pt x="2604" y="25780"/>
                      </a:lnTo>
                      <a:lnTo>
                        <a:pt x="2604" y="25780"/>
                      </a:lnTo>
                      <a:cubicBezTo>
                        <a:pt x="2479" y="25800"/>
                        <a:pt x="2352" y="25811"/>
                        <a:pt x="2225" y="25815"/>
                      </a:cubicBezTo>
                      <a:cubicBezTo>
                        <a:pt x="2221" y="25816"/>
                        <a:pt x="2218" y="25816"/>
                        <a:pt x="2215" y="25816"/>
                      </a:cubicBezTo>
                      <a:cubicBezTo>
                        <a:pt x="2213" y="25816"/>
                        <a:pt x="2211" y="25816"/>
                        <a:pt x="2208" y="25816"/>
                      </a:cubicBezTo>
                      <a:lnTo>
                        <a:pt x="2208" y="25816"/>
                      </a:lnTo>
                      <a:cubicBezTo>
                        <a:pt x="2195" y="25816"/>
                        <a:pt x="2182" y="25816"/>
                        <a:pt x="2169" y="25816"/>
                      </a:cubicBezTo>
                      <a:cubicBezTo>
                        <a:pt x="2118" y="25816"/>
                        <a:pt x="2066" y="25813"/>
                        <a:pt x="2015" y="25808"/>
                      </a:cubicBezTo>
                      <a:cubicBezTo>
                        <a:pt x="1944" y="25800"/>
                        <a:pt x="1876" y="25789"/>
                        <a:pt x="1805" y="25773"/>
                      </a:cubicBezTo>
                      <a:cubicBezTo>
                        <a:pt x="1799" y="25772"/>
                        <a:pt x="1792" y="25770"/>
                        <a:pt x="1786" y="25768"/>
                      </a:cubicBezTo>
                      <a:lnTo>
                        <a:pt x="1786" y="25768"/>
                      </a:lnTo>
                      <a:cubicBezTo>
                        <a:pt x="1792" y="25769"/>
                        <a:pt x="1798" y="25771"/>
                        <a:pt x="1805" y="25772"/>
                      </a:cubicBezTo>
                      <a:cubicBezTo>
                        <a:pt x="1729" y="25753"/>
                        <a:pt x="1654" y="25730"/>
                        <a:pt x="1580" y="25703"/>
                      </a:cubicBezTo>
                      <a:cubicBezTo>
                        <a:pt x="1534" y="25683"/>
                        <a:pt x="1488" y="25659"/>
                        <a:pt x="1443" y="25636"/>
                      </a:cubicBezTo>
                      <a:cubicBezTo>
                        <a:pt x="1358" y="25587"/>
                        <a:pt x="1278" y="25531"/>
                        <a:pt x="1199" y="25475"/>
                      </a:cubicBezTo>
                      <a:cubicBezTo>
                        <a:pt x="1193" y="25470"/>
                        <a:pt x="1186" y="25466"/>
                        <a:pt x="1181" y="25461"/>
                      </a:cubicBezTo>
                      <a:cubicBezTo>
                        <a:pt x="1180" y="25460"/>
                        <a:pt x="1180" y="25460"/>
                        <a:pt x="1179" y="25460"/>
                      </a:cubicBezTo>
                      <a:cubicBezTo>
                        <a:pt x="1179" y="25460"/>
                        <a:pt x="1178" y="25460"/>
                        <a:pt x="1178" y="25460"/>
                      </a:cubicBezTo>
                      <a:lnTo>
                        <a:pt x="1180" y="25460"/>
                      </a:lnTo>
                      <a:cubicBezTo>
                        <a:pt x="1088" y="25390"/>
                        <a:pt x="999" y="25316"/>
                        <a:pt x="912" y="25239"/>
                      </a:cubicBezTo>
                      <a:cubicBezTo>
                        <a:pt x="856" y="25180"/>
                        <a:pt x="801" y="25122"/>
                        <a:pt x="749" y="25061"/>
                      </a:cubicBezTo>
                      <a:cubicBezTo>
                        <a:pt x="750" y="25061"/>
                        <a:pt x="751" y="25061"/>
                        <a:pt x="752" y="25062"/>
                      </a:cubicBezTo>
                      <a:cubicBezTo>
                        <a:pt x="727" y="25031"/>
                        <a:pt x="704" y="24999"/>
                        <a:pt x="683" y="24966"/>
                      </a:cubicBezTo>
                      <a:lnTo>
                        <a:pt x="683" y="24966"/>
                      </a:lnTo>
                      <a:cubicBezTo>
                        <a:pt x="684" y="24968"/>
                        <a:pt x="685" y="24970"/>
                        <a:pt x="687" y="24972"/>
                      </a:cubicBezTo>
                      <a:lnTo>
                        <a:pt x="687" y="24972"/>
                      </a:lnTo>
                      <a:cubicBezTo>
                        <a:pt x="685" y="24970"/>
                        <a:pt x="683" y="24967"/>
                        <a:pt x="681" y="24963"/>
                      </a:cubicBezTo>
                      <a:lnTo>
                        <a:pt x="681" y="24963"/>
                      </a:lnTo>
                      <a:cubicBezTo>
                        <a:pt x="682" y="24964"/>
                        <a:pt x="682" y="24965"/>
                        <a:pt x="683" y="24966"/>
                      </a:cubicBezTo>
                      <a:lnTo>
                        <a:pt x="683" y="24966"/>
                      </a:lnTo>
                      <a:cubicBezTo>
                        <a:pt x="682" y="24964"/>
                        <a:pt x="681" y="24962"/>
                        <a:pt x="680" y="24961"/>
                      </a:cubicBezTo>
                      <a:lnTo>
                        <a:pt x="680" y="24961"/>
                      </a:lnTo>
                      <a:cubicBezTo>
                        <a:pt x="680" y="24962"/>
                        <a:pt x="681" y="24963"/>
                        <a:pt x="681" y="24963"/>
                      </a:cubicBezTo>
                      <a:lnTo>
                        <a:pt x="681" y="24963"/>
                      </a:lnTo>
                      <a:cubicBezTo>
                        <a:pt x="681" y="24962"/>
                        <a:pt x="680" y="24961"/>
                        <a:pt x="679" y="24960"/>
                      </a:cubicBezTo>
                      <a:lnTo>
                        <a:pt x="679" y="24960"/>
                      </a:lnTo>
                      <a:cubicBezTo>
                        <a:pt x="680" y="24961"/>
                        <a:pt x="680" y="24961"/>
                        <a:pt x="680" y="24961"/>
                      </a:cubicBezTo>
                      <a:lnTo>
                        <a:pt x="680" y="24961"/>
                      </a:lnTo>
                      <a:cubicBezTo>
                        <a:pt x="679" y="24960"/>
                        <a:pt x="678" y="24958"/>
                        <a:pt x="677" y="24957"/>
                      </a:cubicBezTo>
                      <a:cubicBezTo>
                        <a:pt x="676" y="24956"/>
                        <a:pt x="675" y="24953"/>
                        <a:pt x="674" y="24951"/>
                      </a:cubicBezTo>
                      <a:lnTo>
                        <a:pt x="674" y="24951"/>
                      </a:lnTo>
                      <a:lnTo>
                        <a:pt x="677" y="24955"/>
                      </a:lnTo>
                      <a:cubicBezTo>
                        <a:pt x="646" y="24901"/>
                        <a:pt x="618" y="24844"/>
                        <a:pt x="590" y="24786"/>
                      </a:cubicBezTo>
                      <a:lnTo>
                        <a:pt x="590" y="24786"/>
                      </a:lnTo>
                      <a:cubicBezTo>
                        <a:pt x="590" y="24787"/>
                        <a:pt x="590" y="24788"/>
                        <a:pt x="590" y="24789"/>
                      </a:cubicBezTo>
                      <a:lnTo>
                        <a:pt x="590" y="24789"/>
                      </a:lnTo>
                      <a:cubicBezTo>
                        <a:pt x="568" y="24736"/>
                        <a:pt x="549" y="24687"/>
                        <a:pt x="532" y="24633"/>
                      </a:cubicBezTo>
                      <a:cubicBezTo>
                        <a:pt x="510" y="24552"/>
                        <a:pt x="491" y="24473"/>
                        <a:pt x="477" y="24393"/>
                      </a:cubicBezTo>
                      <a:cubicBezTo>
                        <a:pt x="467" y="24310"/>
                        <a:pt x="459" y="24227"/>
                        <a:pt x="451" y="24141"/>
                      </a:cubicBezTo>
                      <a:cubicBezTo>
                        <a:pt x="453" y="24066"/>
                        <a:pt x="455" y="23992"/>
                        <a:pt x="460" y="23916"/>
                      </a:cubicBezTo>
                      <a:cubicBezTo>
                        <a:pt x="476" y="23800"/>
                        <a:pt x="496" y="23688"/>
                        <a:pt x="520" y="23572"/>
                      </a:cubicBezTo>
                      <a:cubicBezTo>
                        <a:pt x="541" y="23492"/>
                        <a:pt x="564" y="23415"/>
                        <a:pt x="592" y="23337"/>
                      </a:cubicBezTo>
                      <a:cubicBezTo>
                        <a:pt x="621" y="23261"/>
                        <a:pt x="653" y="23187"/>
                        <a:pt x="689" y="23114"/>
                      </a:cubicBezTo>
                      <a:cubicBezTo>
                        <a:pt x="718" y="23063"/>
                        <a:pt x="749" y="23015"/>
                        <a:pt x="782" y="22968"/>
                      </a:cubicBezTo>
                      <a:cubicBezTo>
                        <a:pt x="831" y="22904"/>
                        <a:pt x="882" y="22842"/>
                        <a:pt x="936" y="22782"/>
                      </a:cubicBezTo>
                      <a:cubicBezTo>
                        <a:pt x="990" y="22727"/>
                        <a:pt x="1044" y="22676"/>
                        <a:pt x="1101" y="22627"/>
                      </a:cubicBezTo>
                      <a:cubicBezTo>
                        <a:pt x="1157" y="22583"/>
                        <a:pt x="1215" y="22543"/>
                        <a:pt x="1275" y="22506"/>
                      </a:cubicBezTo>
                      <a:cubicBezTo>
                        <a:pt x="1310" y="22486"/>
                        <a:pt x="1346" y="22469"/>
                        <a:pt x="1382" y="22453"/>
                      </a:cubicBezTo>
                      <a:cubicBezTo>
                        <a:pt x="1408" y="22442"/>
                        <a:pt x="1433" y="22434"/>
                        <a:pt x="1460" y="22426"/>
                      </a:cubicBezTo>
                      <a:cubicBezTo>
                        <a:pt x="1504" y="22417"/>
                        <a:pt x="1548" y="22408"/>
                        <a:pt x="1594" y="22399"/>
                      </a:cubicBezTo>
                      <a:cubicBezTo>
                        <a:pt x="1673" y="22386"/>
                        <a:pt x="1752" y="22378"/>
                        <a:pt x="1832" y="22373"/>
                      </a:cubicBezTo>
                      <a:cubicBezTo>
                        <a:pt x="1912" y="22367"/>
                        <a:pt x="1991" y="22361"/>
                        <a:pt x="2069" y="22353"/>
                      </a:cubicBezTo>
                      <a:cubicBezTo>
                        <a:pt x="2166" y="22342"/>
                        <a:pt x="2263" y="22325"/>
                        <a:pt x="2359" y="22301"/>
                      </a:cubicBezTo>
                      <a:cubicBezTo>
                        <a:pt x="2450" y="22275"/>
                        <a:pt x="2540" y="22245"/>
                        <a:pt x="2627" y="22209"/>
                      </a:cubicBezTo>
                      <a:cubicBezTo>
                        <a:pt x="3055" y="22039"/>
                        <a:pt x="3515" y="21892"/>
                        <a:pt x="3834" y="21544"/>
                      </a:cubicBezTo>
                      <a:cubicBezTo>
                        <a:pt x="3959" y="21411"/>
                        <a:pt x="4068" y="21263"/>
                        <a:pt x="4158" y="21105"/>
                      </a:cubicBezTo>
                      <a:cubicBezTo>
                        <a:pt x="4204" y="21021"/>
                        <a:pt x="4248" y="20937"/>
                        <a:pt x="4290" y="20851"/>
                      </a:cubicBezTo>
                      <a:cubicBezTo>
                        <a:pt x="4364" y="20699"/>
                        <a:pt x="4418" y="20533"/>
                        <a:pt x="4474" y="20373"/>
                      </a:cubicBezTo>
                      <a:cubicBezTo>
                        <a:pt x="4527" y="20214"/>
                        <a:pt x="4568" y="20052"/>
                        <a:pt x="4607" y="19887"/>
                      </a:cubicBezTo>
                      <a:cubicBezTo>
                        <a:pt x="4643" y="19744"/>
                        <a:pt x="4686" y="19602"/>
                        <a:pt x="4739" y="19464"/>
                      </a:cubicBezTo>
                      <a:lnTo>
                        <a:pt x="4740" y="19465"/>
                      </a:lnTo>
                      <a:cubicBezTo>
                        <a:pt x="4739" y="19464"/>
                        <a:pt x="4740" y="19463"/>
                        <a:pt x="4740" y="19461"/>
                      </a:cubicBezTo>
                      <a:lnTo>
                        <a:pt x="4744" y="19454"/>
                      </a:lnTo>
                      <a:cubicBezTo>
                        <a:pt x="4744" y="19454"/>
                        <a:pt x="4744" y="19455"/>
                        <a:pt x="4744" y="19456"/>
                      </a:cubicBezTo>
                      <a:cubicBezTo>
                        <a:pt x="4799" y="19327"/>
                        <a:pt x="4856" y="19198"/>
                        <a:pt x="4922" y="19070"/>
                      </a:cubicBezTo>
                      <a:cubicBezTo>
                        <a:pt x="4955" y="19011"/>
                        <a:pt x="4989" y="18952"/>
                        <a:pt x="5027" y="18892"/>
                      </a:cubicBezTo>
                      <a:cubicBezTo>
                        <a:pt x="5056" y="18846"/>
                        <a:pt x="5089" y="18802"/>
                        <a:pt x="5121" y="18758"/>
                      </a:cubicBezTo>
                      <a:lnTo>
                        <a:pt x="5121" y="18758"/>
                      </a:lnTo>
                      <a:lnTo>
                        <a:pt x="5117" y="18761"/>
                      </a:lnTo>
                      <a:cubicBezTo>
                        <a:pt x="5119" y="18758"/>
                        <a:pt x="5120" y="18756"/>
                        <a:pt x="5122" y="18755"/>
                      </a:cubicBezTo>
                      <a:lnTo>
                        <a:pt x="5131" y="18743"/>
                      </a:lnTo>
                      <a:cubicBezTo>
                        <a:pt x="5190" y="18673"/>
                        <a:pt x="5246" y="18603"/>
                        <a:pt x="5307" y="18534"/>
                      </a:cubicBezTo>
                      <a:cubicBezTo>
                        <a:pt x="5316" y="18525"/>
                        <a:pt x="5323" y="18518"/>
                        <a:pt x="5329" y="18508"/>
                      </a:cubicBezTo>
                      <a:cubicBezTo>
                        <a:pt x="5332" y="18506"/>
                        <a:pt x="5335" y="18504"/>
                        <a:pt x="5337" y="18502"/>
                      </a:cubicBezTo>
                      <a:cubicBezTo>
                        <a:pt x="5348" y="18488"/>
                        <a:pt x="5363" y="18476"/>
                        <a:pt x="5374" y="18462"/>
                      </a:cubicBezTo>
                      <a:cubicBezTo>
                        <a:pt x="5384" y="18452"/>
                        <a:pt x="5396" y="18442"/>
                        <a:pt x="5406" y="18429"/>
                      </a:cubicBezTo>
                      <a:cubicBezTo>
                        <a:pt x="5413" y="18424"/>
                        <a:pt x="5419" y="18419"/>
                        <a:pt x="5424" y="18412"/>
                      </a:cubicBezTo>
                      <a:cubicBezTo>
                        <a:pt x="5431" y="18406"/>
                        <a:pt x="5438" y="18397"/>
                        <a:pt x="5446" y="18390"/>
                      </a:cubicBezTo>
                      <a:cubicBezTo>
                        <a:pt x="5484" y="18351"/>
                        <a:pt x="5525" y="18314"/>
                        <a:pt x="5566" y="18280"/>
                      </a:cubicBezTo>
                      <a:cubicBezTo>
                        <a:pt x="5603" y="18251"/>
                        <a:pt x="5639" y="18221"/>
                        <a:pt x="5677" y="18193"/>
                      </a:cubicBezTo>
                      <a:cubicBezTo>
                        <a:pt x="5792" y="18113"/>
                        <a:pt x="5908" y="18036"/>
                        <a:pt x="6026" y="17961"/>
                      </a:cubicBezTo>
                      <a:lnTo>
                        <a:pt x="6026" y="17961"/>
                      </a:lnTo>
                      <a:cubicBezTo>
                        <a:pt x="6022" y="17962"/>
                        <a:pt x="6018" y="17965"/>
                        <a:pt x="6013" y="17967"/>
                      </a:cubicBezTo>
                      <a:cubicBezTo>
                        <a:pt x="6097" y="17916"/>
                        <a:pt x="6183" y="17872"/>
                        <a:pt x="6272" y="17833"/>
                      </a:cubicBezTo>
                      <a:cubicBezTo>
                        <a:pt x="6338" y="17806"/>
                        <a:pt x="6403" y="17785"/>
                        <a:pt x="6472" y="17766"/>
                      </a:cubicBezTo>
                      <a:cubicBezTo>
                        <a:pt x="6469" y="17766"/>
                        <a:pt x="6468" y="17766"/>
                        <a:pt x="6466" y="17766"/>
                      </a:cubicBezTo>
                      <a:lnTo>
                        <a:pt x="6466" y="17766"/>
                      </a:lnTo>
                      <a:cubicBezTo>
                        <a:pt x="6537" y="17751"/>
                        <a:pt x="6606" y="17735"/>
                        <a:pt x="6678" y="17725"/>
                      </a:cubicBezTo>
                      <a:cubicBezTo>
                        <a:pt x="6739" y="17718"/>
                        <a:pt x="6800" y="17713"/>
                        <a:pt x="6861" y="17710"/>
                      </a:cubicBezTo>
                      <a:cubicBezTo>
                        <a:pt x="6870" y="17710"/>
                        <a:pt x="6878" y="17710"/>
                        <a:pt x="6886" y="17710"/>
                      </a:cubicBezTo>
                      <a:cubicBezTo>
                        <a:pt x="6942" y="17710"/>
                        <a:pt x="6998" y="17713"/>
                        <a:pt x="7054" y="17717"/>
                      </a:cubicBezTo>
                      <a:cubicBezTo>
                        <a:pt x="7113" y="17727"/>
                        <a:pt x="7170" y="17736"/>
                        <a:pt x="7228" y="17750"/>
                      </a:cubicBezTo>
                      <a:cubicBezTo>
                        <a:pt x="7290" y="17765"/>
                        <a:pt x="7354" y="17782"/>
                        <a:pt x="7418" y="17796"/>
                      </a:cubicBezTo>
                      <a:cubicBezTo>
                        <a:pt x="7421" y="17797"/>
                        <a:pt x="7425" y="17798"/>
                        <a:pt x="7428" y="17799"/>
                      </a:cubicBezTo>
                      <a:cubicBezTo>
                        <a:pt x="7435" y="17800"/>
                        <a:pt x="7443" y="17802"/>
                        <a:pt x="7449" y="17803"/>
                      </a:cubicBezTo>
                      <a:cubicBezTo>
                        <a:pt x="7469" y="17808"/>
                        <a:pt x="7488" y="17814"/>
                        <a:pt x="7511" y="17819"/>
                      </a:cubicBezTo>
                      <a:cubicBezTo>
                        <a:pt x="7832" y="17912"/>
                        <a:pt x="8141" y="18047"/>
                        <a:pt x="8470" y="18119"/>
                      </a:cubicBezTo>
                      <a:cubicBezTo>
                        <a:pt x="8674" y="18164"/>
                        <a:pt x="8880" y="18204"/>
                        <a:pt x="9088" y="18220"/>
                      </a:cubicBezTo>
                      <a:cubicBezTo>
                        <a:pt x="9148" y="18224"/>
                        <a:pt x="9212" y="18232"/>
                        <a:pt x="9273" y="18232"/>
                      </a:cubicBezTo>
                      <a:cubicBezTo>
                        <a:pt x="9334" y="18234"/>
                        <a:pt x="9395" y="18234"/>
                        <a:pt x="9456" y="18235"/>
                      </a:cubicBezTo>
                      <a:cubicBezTo>
                        <a:pt x="9556" y="18233"/>
                        <a:pt x="9654" y="18225"/>
                        <a:pt x="9752" y="18214"/>
                      </a:cubicBezTo>
                      <a:cubicBezTo>
                        <a:pt x="9971" y="18190"/>
                        <a:pt x="10187" y="18161"/>
                        <a:pt x="10404" y="18121"/>
                      </a:cubicBezTo>
                      <a:cubicBezTo>
                        <a:pt x="10589" y="18087"/>
                        <a:pt x="10778" y="18037"/>
                        <a:pt x="10944" y="17942"/>
                      </a:cubicBezTo>
                      <a:cubicBezTo>
                        <a:pt x="11090" y="17862"/>
                        <a:pt x="11222" y="17763"/>
                        <a:pt x="11350" y="17657"/>
                      </a:cubicBezTo>
                      <a:cubicBezTo>
                        <a:pt x="11509" y="17523"/>
                        <a:pt x="11668" y="17393"/>
                        <a:pt x="11813" y="17242"/>
                      </a:cubicBezTo>
                      <a:cubicBezTo>
                        <a:pt x="11960" y="17090"/>
                        <a:pt x="12082" y="16917"/>
                        <a:pt x="12207" y="16745"/>
                      </a:cubicBezTo>
                      <a:cubicBezTo>
                        <a:pt x="12323" y="16581"/>
                        <a:pt x="12430" y="16410"/>
                        <a:pt x="12524" y="16233"/>
                      </a:cubicBezTo>
                      <a:cubicBezTo>
                        <a:pt x="12552" y="16179"/>
                        <a:pt x="12576" y="16122"/>
                        <a:pt x="12601" y="16066"/>
                      </a:cubicBezTo>
                      <a:close/>
                      <a:moveTo>
                        <a:pt x="27582" y="27150"/>
                      </a:moveTo>
                      <a:cubicBezTo>
                        <a:pt x="27583" y="27150"/>
                        <a:pt x="27585" y="27150"/>
                        <a:pt x="27586" y="27150"/>
                      </a:cubicBezTo>
                      <a:lnTo>
                        <a:pt x="27582" y="27150"/>
                      </a:lnTo>
                      <a:close/>
                      <a:moveTo>
                        <a:pt x="13441" y="27371"/>
                      </a:moveTo>
                      <a:cubicBezTo>
                        <a:pt x="13440" y="27371"/>
                        <a:pt x="13439" y="27372"/>
                        <a:pt x="13438" y="27372"/>
                      </a:cubicBezTo>
                      <a:lnTo>
                        <a:pt x="13438" y="27372"/>
                      </a:lnTo>
                      <a:cubicBezTo>
                        <a:pt x="13439" y="27372"/>
                        <a:pt x="13440" y="27371"/>
                        <a:pt x="13441" y="27371"/>
                      </a:cubicBezTo>
                      <a:close/>
                      <a:moveTo>
                        <a:pt x="28167" y="27521"/>
                      </a:moveTo>
                      <a:cubicBezTo>
                        <a:pt x="28167" y="27521"/>
                        <a:pt x="28168" y="27522"/>
                        <a:pt x="28168" y="27523"/>
                      </a:cubicBezTo>
                      <a:lnTo>
                        <a:pt x="28168" y="27523"/>
                      </a:lnTo>
                      <a:cubicBezTo>
                        <a:pt x="28168" y="27522"/>
                        <a:pt x="28167" y="27521"/>
                        <a:pt x="28167" y="27521"/>
                      </a:cubicBezTo>
                      <a:close/>
                      <a:moveTo>
                        <a:pt x="48562" y="28232"/>
                      </a:moveTo>
                      <a:cubicBezTo>
                        <a:pt x="48564" y="28236"/>
                        <a:pt x="48566" y="28239"/>
                        <a:pt x="48569" y="28242"/>
                      </a:cubicBezTo>
                      <a:lnTo>
                        <a:pt x="48569" y="28242"/>
                      </a:lnTo>
                      <a:cubicBezTo>
                        <a:pt x="48566" y="28239"/>
                        <a:pt x="48564" y="28235"/>
                        <a:pt x="48562" y="28232"/>
                      </a:cubicBezTo>
                      <a:close/>
                      <a:moveTo>
                        <a:pt x="24226" y="28721"/>
                      </a:moveTo>
                      <a:cubicBezTo>
                        <a:pt x="24226" y="28721"/>
                        <a:pt x="24226" y="28721"/>
                        <a:pt x="24226" y="28721"/>
                      </a:cubicBezTo>
                      <a:lnTo>
                        <a:pt x="24226" y="28721"/>
                      </a:lnTo>
                      <a:cubicBezTo>
                        <a:pt x="24226" y="28721"/>
                        <a:pt x="24226" y="28721"/>
                        <a:pt x="24226" y="28721"/>
                      </a:cubicBezTo>
                      <a:close/>
                      <a:moveTo>
                        <a:pt x="45580" y="30003"/>
                      </a:moveTo>
                      <a:cubicBezTo>
                        <a:pt x="45581" y="30004"/>
                        <a:pt x="45581" y="30004"/>
                        <a:pt x="45581" y="30004"/>
                      </a:cubicBezTo>
                      <a:cubicBezTo>
                        <a:pt x="45581" y="30004"/>
                        <a:pt x="45581" y="30004"/>
                        <a:pt x="45580" y="30003"/>
                      </a:cubicBezTo>
                      <a:close/>
                      <a:moveTo>
                        <a:pt x="10866" y="30627"/>
                      </a:moveTo>
                      <a:cubicBezTo>
                        <a:pt x="10866" y="30628"/>
                        <a:pt x="10866" y="30628"/>
                        <a:pt x="10866" y="30629"/>
                      </a:cubicBezTo>
                      <a:lnTo>
                        <a:pt x="10866" y="30629"/>
                      </a:lnTo>
                      <a:cubicBezTo>
                        <a:pt x="10866" y="30628"/>
                        <a:pt x="10866" y="30628"/>
                        <a:pt x="10866" y="30627"/>
                      </a:cubicBezTo>
                      <a:close/>
                      <a:moveTo>
                        <a:pt x="30925" y="32999"/>
                      </a:moveTo>
                      <a:cubicBezTo>
                        <a:pt x="30922" y="33000"/>
                        <a:pt x="30919" y="33001"/>
                        <a:pt x="30917" y="33002"/>
                      </a:cubicBezTo>
                      <a:lnTo>
                        <a:pt x="30917" y="33002"/>
                      </a:lnTo>
                      <a:cubicBezTo>
                        <a:pt x="30919" y="33001"/>
                        <a:pt x="30922" y="33000"/>
                        <a:pt x="30925" y="32999"/>
                      </a:cubicBezTo>
                      <a:close/>
                      <a:moveTo>
                        <a:pt x="3153" y="33075"/>
                      </a:moveTo>
                      <a:cubicBezTo>
                        <a:pt x="3150" y="33076"/>
                        <a:pt x="3147" y="33077"/>
                        <a:pt x="3145" y="33078"/>
                      </a:cubicBezTo>
                      <a:cubicBezTo>
                        <a:pt x="3147" y="33077"/>
                        <a:pt x="3150" y="33076"/>
                        <a:pt x="3153" y="33075"/>
                      </a:cubicBezTo>
                      <a:close/>
                      <a:moveTo>
                        <a:pt x="29410" y="33286"/>
                      </a:moveTo>
                      <a:cubicBezTo>
                        <a:pt x="29410" y="33289"/>
                        <a:pt x="29409" y="33292"/>
                        <a:pt x="29408" y="33295"/>
                      </a:cubicBezTo>
                      <a:lnTo>
                        <a:pt x="29408" y="33295"/>
                      </a:lnTo>
                      <a:cubicBezTo>
                        <a:pt x="29408" y="33292"/>
                        <a:pt x="29409" y="33289"/>
                        <a:pt x="29409" y="33286"/>
                      </a:cubicBezTo>
                      <a:close/>
                      <a:moveTo>
                        <a:pt x="15079" y="34326"/>
                      </a:moveTo>
                      <a:cubicBezTo>
                        <a:pt x="15079" y="34327"/>
                        <a:pt x="15079" y="34328"/>
                        <a:pt x="15079" y="34329"/>
                      </a:cubicBezTo>
                      <a:lnTo>
                        <a:pt x="15079" y="34329"/>
                      </a:lnTo>
                      <a:cubicBezTo>
                        <a:pt x="15079" y="34328"/>
                        <a:pt x="15079" y="34327"/>
                        <a:pt x="15079" y="34326"/>
                      </a:cubicBezTo>
                      <a:close/>
                      <a:moveTo>
                        <a:pt x="32813" y="404"/>
                      </a:moveTo>
                      <a:cubicBezTo>
                        <a:pt x="33031" y="411"/>
                        <a:pt x="33246" y="420"/>
                        <a:pt x="33464" y="431"/>
                      </a:cubicBezTo>
                      <a:cubicBezTo>
                        <a:pt x="33802" y="449"/>
                        <a:pt x="34142" y="463"/>
                        <a:pt x="34476" y="517"/>
                      </a:cubicBezTo>
                      <a:cubicBezTo>
                        <a:pt x="34476" y="517"/>
                        <a:pt x="34476" y="517"/>
                        <a:pt x="34476" y="517"/>
                      </a:cubicBezTo>
                      <a:lnTo>
                        <a:pt x="34476" y="517"/>
                      </a:lnTo>
                      <a:cubicBezTo>
                        <a:pt x="34475" y="517"/>
                        <a:pt x="34474" y="517"/>
                        <a:pt x="34474" y="517"/>
                      </a:cubicBezTo>
                      <a:lnTo>
                        <a:pt x="34474" y="517"/>
                      </a:lnTo>
                      <a:cubicBezTo>
                        <a:pt x="34474" y="517"/>
                        <a:pt x="34475" y="517"/>
                        <a:pt x="34475" y="517"/>
                      </a:cubicBezTo>
                      <a:cubicBezTo>
                        <a:pt x="34475" y="517"/>
                        <a:pt x="34476" y="517"/>
                        <a:pt x="34476" y="517"/>
                      </a:cubicBezTo>
                      <a:lnTo>
                        <a:pt x="34476" y="517"/>
                      </a:lnTo>
                      <a:cubicBezTo>
                        <a:pt x="34618" y="542"/>
                        <a:pt x="34760" y="574"/>
                        <a:pt x="34900" y="615"/>
                      </a:cubicBezTo>
                      <a:lnTo>
                        <a:pt x="34890" y="611"/>
                      </a:lnTo>
                      <a:lnTo>
                        <a:pt x="34890" y="611"/>
                      </a:lnTo>
                      <a:cubicBezTo>
                        <a:pt x="35132" y="686"/>
                        <a:pt x="35371" y="775"/>
                        <a:pt x="35616" y="840"/>
                      </a:cubicBezTo>
                      <a:cubicBezTo>
                        <a:pt x="35842" y="901"/>
                        <a:pt x="36067" y="965"/>
                        <a:pt x="36293" y="1029"/>
                      </a:cubicBezTo>
                      <a:cubicBezTo>
                        <a:pt x="36347" y="1048"/>
                        <a:pt x="36403" y="1067"/>
                        <a:pt x="36459" y="1085"/>
                      </a:cubicBezTo>
                      <a:cubicBezTo>
                        <a:pt x="36517" y="1105"/>
                        <a:pt x="36580" y="1122"/>
                        <a:pt x="36637" y="1146"/>
                      </a:cubicBezTo>
                      <a:cubicBezTo>
                        <a:pt x="36743" y="1191"/>
                        <a:pt x="36850" y="1236"/>
                        <a:pt x="36956" y="1279"/>
                      </a:cubicBezTo>
                      <a:cubicBezTo>
                        <a:pt x="37212" y="1402"/>
                        <a:pt x="37464" y="1530"/>
                        <a:pt x="37726" y="1638"/>
                      </a:cubicBezTo>
                      <a:cubicBezTo>
                        <a:pt x="37985" y="1749"/>
                        <a:pt x="38242" y="1853"/>
                        <a:pt x="38501" y="1961"/>
                      </a:cubicBezTo>
                      <a:cubicBezTo>
                        <a:pt x="38558" y="1988"/>
                        <a:pt x="38614" y="2015"/>
                        <a:pt x="38672" y="2041"/>
                      </a:cubicBezTo>
                      <a:cubicBezTo>
                        <a:pt x="38718" y="2062"/>
                        <a:pt x="38766" y="2083"/>
                        <a:pt x="38810" y="2107"/>
                      </a:cubicBezTo>
                      <a:cubicBezTo>
                        <a:pt x="38903" y="2160"/>
                        <a:pt x="38998" y="2213"/>
                        <a:pt x="39090" y="2263"/>
                      </a:cubicBezTo>
                      <a:cubicBezTo>
                        <a:pt x="39172" y="2314"/>
                        <a:pt x="39251" y="2365"/>
                        <a:pt x="39332" y="2414"/>
                      </a:cubicBezTo>
                      <a:cubicBezTo>
                        <a:pt x="39418" y="2467"/>
                        <a:pt x="39498" y="2527"/>
                        <a:pt x="39580" y="2583"/>
                      </a:cubicBezTo>
                      <a:cubicBezTo>
                        <a:pt x="39721" y="2679"/>
                        <a:pt x="39860" y="2777"/>
                        <a:pt x="40001" y="2871"/>
                      </a:cubicBezTo>
                      <a:cubicBezTo>
                        <a:pt x="40169" y="2984"/>
                        <a:pt x="40337" y="3098"/>
                        <a:pt x="40505" y="3212"/>
                      </a:cubicBezTo>
                      <a:cubicBezTo>
                        <a:pt x="40646" y="3309"/>
                        <a:pt x="40779" y="3411"/>
                        <a:pt x="40914" y="3513"/>
                      </a:cubicBezTo>
                      <a:cubicBezTo>
                        <a:pt x="40964" y="3555"/>
                        <a:pt x="41014" y="3595"/>
                        <a:pt x="41065" y="3636"/>
                      </a:cubicBezTo>
                      <a:cubicBezTo>
                        <a:pt x="41109" y="3674"/>
                        <a:pt x="41160" y="3709"/>
                        <a:pt x="41202" y="3751"/>
                      </a:cubicBezTo>
                      <a:cubicBezTo>
                        <a:pt x="41291" y="3834"/>
                        <a:pt x="41380" y="3916"/>
                        <a:pt x="41469" y="4000"/>
                      </a:cubicBezTo>
                      <a:lnTo>
                        <a:pt x="41465" y="3995"/>
                      </a:lnTo>
                      <a:lnTo>
                        <a:pt x="41465" y="3995"/>
                      </a:lnTo>
                      <a:cubicBezTo>
                        <a:pt x="41467" y="3998"/>
                        <a:pt x="41470" y="4001"/>
                        <a:pt x="41473" y="4003"/>
                      </a:cubicBezTo>
                      <a:cubicBezTo>
                        <a:pt x="41474" y="4004"/>
                        <a:pt x="41476" y="4006"/>
                        <a:pt x="41479" y="4008"/>
                      </a:cubicBezTo>
                      <a:lnTo>
                        <a:pt x="41476" y="4008"/>
                      </a:lnTo>
                      <a:cubicBezTo>
                        <a:pt x="41501" y="4032"/>
                        <a:pt x="41524" y="4060"/>
                        <a:pt x="41550" y="4082"/>
                      </a:cubicBezTo>
                      <a:cubicBezTo>
                        <a:pt x="41552" y="4087"/>
                        <a:pt x="41556" y="4090"/>
                        <a:pt x="41560" y="4093"/>
                      </a:cubicBezTo>
                      <a:cubicBezTo>
                        <a:pt x="41566" y="4098"/>
                        <a:pt x="41571" y="4106"/>
                        <a:pt x="41578" y="4111"/>
                      </a:cubicBezTo>
                      <a:cubicBezTo>
                        <a:pt x="41583" y="4118"/>
                        <a:pt x="41590" y="4126"/>
                        <a:pt x="41597" y="4132"/>
                      </a:cubicBezTo>
                      <a:cubicBezTo>
                        <a:pt x="41611" y="4146"/>
                        <a:pt x="41623" y="4160"/>
                        <a:pt x="41639" y="4174"/>
                      </a:cubicBezTo>
                      <a:cubicBezTo>
                        <a:pt x="41645" y="4180"/>
                        <a:pt x="41651" y="4186"/>
                        <a:pt x="41657" y="4192"/>
                      </a:cubicBezTo>
                      <a:cubicBezTo>
                        <a:pt x="41658" y="4195"/>
                        <a:pt x="41660" y="4198"/>
                        <a:pt x="41663" y="4200"/>
                      </a:cubicBezTo>
                      <a:cubicBezTo>
                        <a:pt x="41682" y="4222"/>
                        <a:pt x="41702" y="4243"/>
                        <a:pt x="41723" y="4263"/>
                      </a:cubicBezTo>
                      <a:cubicBezTo>
                        <a:pt x="41806" y="4350"/>
                        <a:pt x="41885" y="4437"/>
                        <a:pt x="41963" y="4525"/>
                      </a:cubicBezTo>
                      <a:cubicBezTo>
                        <a:pt x="41968" y="4531"/>
                        <a:pt x="41975" y="4539"/>
                        <a:pt x="41980" y="4545"/>
                      </a:cubicBezTo>
                      <a:cubicBezTo>
                        <a:pt x="41980" y="4547"/>
                        <a:pt x="41979" y="4549"/>
                        <a:pt x="41980" y="4551"/>
                      </a:cubicBezTo>
                      <a:cubicBezTo>
                        <a:pt x="42017" y="4594"/>
                        <a:pt x="42054" y="4635"/>
                        <a:pt x="42088" y="4677"/>
                      </a:cubicBezTo>
                      <a:cubicBezTo>
                        <a:pt x="42142" y="4733"/>
                        <a:pt x="42191" y="4791"/>
                        <a:pt x="42242" y="4850"/>
                      </a:cubicBezTo>
                      <a:cubicBezTo>
                        <a:pt x="42275" y="4889"/>
                        <a:pt x="42311" y="4927"/>
                        <a:pt x="42342" y="4967"/>
                      </a:cubicBezTo>
                      <a:lnTo>
                        <a:pt x="42349" y="4973"/>
                      </a:lnTo>
                      <a:cubicBezTo>
                        <a:pt x="42353" y="4978"/>
                        <a:pt x="42359" y="4983"/>
                        <a:pt x="42363" y="4989"/>
                      </a:cubicBezTo>
                      <a:cubicBezTo>
                        <a:pt x="42368" y="4996"/>
                        <a:pt x="42371" y="5002"/>
                        <a:pt x="42374" y="5006"/>
                      </a:cubicBezTo>
                      <a:cubicBezTo>
                        <a:pt x="42481" y="5133"/>
                        <a:pt x="42588" y="5258"/>
                        <a:pt x="42696" y="5381"/>
                      </a:cubicBezTo>
                      <a:cubicBezTo>
                        <a:pt x="42774" y="5455"/>
                        <a:pt x="42853" y="5529"/>
                        <a:pt x="42928" y="5605"/>
                      </a:cubicBezTo>
                      <a:cubicBezTo>
                        <a:pt x="43152" y="5828"/>
                        <a:pt x="43371" y="6057"/>
                        <a:pt x="43583" y="6291"/>
                      </a:cubicBezTo>
                      <a:cubicBezTo>
                        <a:pt x="43790" y="6523"/>
                        <a:pt x="43992" y="6757"/>
                        <a:pt x="44184" y="7000"/>
                      </a:cubicBezTo>
                      <a:cubicBezTo>
                        <a:pt x="44242" y="7073"/>
                        <a:pt x="44295" y="7150"/>
                        <a:pt x="44347" y="7227"/>
                      </a:cubicBezTo>
                      <a:cubicBezTo>
                        <a:pt x="44376" y="7253"/>
                        <a:pt x="44399" y="7286"/>
                        <a:pt x="44423" y="7312"/>
                      </a:cubicBezTo>
                      <a:cubicBezTo>
                        <a:pt x="44478" y="7377"/>
                        <a:pt x="44531" y="7444"/>
                        <a:pt x="44582" y="7511"/>
                      </a:cubicBezTo>
                      <a:cubicBezTo>
                        <a:pt x="44600" y="7535"/>
                        <a:pt x="44619" y="7559"/>
                        <a:pt x="44634" y="7582"/>
                      </a:cubicBezTo>
                      <a:cubicBezTo>
                        <a:pt x="44635" y="7577"/>
                        <a:pt x="44634" y="7573"/>
                        <a:pt x="44634" y="7569"/>
                      </a:cubicBezTo>
                      <a:lnTo>
                        <a:pt x="44634" y="7569"/>
                      </a:lnTo>
                      <a:cubicBezTo>
                        <a:pt x="44641" y="7577"/>
                        <a:pt x="44647" y="7586"/>
                        <a:pt x="44652" y="7595"/>
                      </a:cubicBezTo>
                      <a:cubicBezTo>
                        <a:pt x="44772" y="7791"/>
                        <a:pt x="44895" y="7985"/>
                        <a:pt x="45011" y="8181"/>
                      </a:cubicBezTo>
                      <a:cubicBezTo>
                        <a:pt x="45101" y="8342"/>
                        <a:pt x="45181" y="8507"/>
                        <a:pt x="45253" y="8676"/>
                      </a:cubicBezTo>
                      <a:cubicBezTo>
                        <a:pt x="45326" y="8842"/>
                        <a:pt x="45400" y="9007"/>
                        <a:pt x="45473" y="9172"/>
                      </a:cubicBezTo>
                      <a:cubicBezTo>
                        <a:pt x="45567" y="9406"/>
                        <a:pt x="45644" y="9649"/>
                        <a:pt x="45732" y="9883"/>
                      </a:cubicBezTo>
                      <a:cubicBezTo>
                        <a:pt x="45826" y="10134"/>
                        <a:pt x="45931" y="10379"/>
                        <a:pt x="46031" y="10625"/>
                      </a:cubicBezTo>
                      <a:cubicBezTo>
                        <a:pt x="46142" y="10897"/>
                        <a:pt x="46249" y="11167"/>
                        <a:pt x="46332" y="11447"/>
                      </a:cubicBezTo>
                      <a:cubicBezTo>
                        <a:pt x="46396" y="11700"/>
                        <a:pt x="46456" y="11955"/>
                        <a:pt x="46516" y="12209"/>
                      </a:cubicBezTo>
                      <a:cubicBezTo>
                        <a:pt x="46574" y="12450"/>
                        <a:pt x="46619" y="12693"/>
                        <a:pt x="46667" y="12937"/>
                      </a:cubicBezTo>
                      <a:cubicBezTo>
                        <a:pt x="46718" y="13197"/>
                        <a:pt x="46776" y="13457"/>
                        <a:pt x="46833" y="13717"/>
                      </a:cubicBezTo>
                      <a:cubicBezTo>
                        <a:pt x="46885" y="13961"/>
                        <a:pt x="46931" y="14206"/>
                        <a:pt x="46967" y="14452"/>
                      </a:cubicBezTo>
                      <a:cubicBezTo>
                        <a:pt x="47005" y="14755"/>
                        <a:pt x="47031" y="15060"/>
                        <a:pt x="47043" y="15366"/>
                      </a:cubicBezTo>
                      <a:cubicBezTo>
                        <a:pt x="47052" y="15666"/>
                        <a:pt x="47066" y="15967"/>
                        <a:pt x="47072" y="16267"/>
                      </a:cubicBezTo>
                      <a:cubicBezTo>
                        <a:pt x="47074" y="16266"/>
                        <a:pt x="47072" y="16265"/>
                        <a:pt x="47074" y="16264"/>
                      </a:cubicBezTo>
                      <a:lnTo>
                        <a:pt x="47074" y="16264"/>
                      </a:lnTo>
                      <a:cubicBezTo>
                        <a:pt x="47075" y="16457"/>
                        <a:pt x="47071" y="16648"/>
                        <a:pt x="47071" y="16840"/>
                      </a:cubicBezTo>
                      <a:cubicBezTo>
                        <a:pt x="47070" y="17047"/>
                        <a:pt x="47071" y="17254"/>
                        <a:pt x="47062" y="17461"/>
                      </a:cubicBezTo>
                      <a:cubicBezTo>
                        <a:pt x="47047" y="17849"/>
                        <a:pt x="47014" y="18237"/>
                        <a:pt x="46975" y="18624"/>
                      </a:cubicBezTo>
                      <a:cubicBezTo>
                        <a:pt x="46950" y="18802"/>
                        <a:pt x="46922" y="18980"/>
                        <a:pt x="46891" y="19159"/>
                      </a:cubicBezTo>
                      <a:cubicBezTo>
                        <a:pt x="46859" y="19336"/>
                        <a:pt x="46814" y="19514"/>
                        <a:pt x="46768" y="19692"/>
                      </a:cubicBezTo>
                      <a:cubicBezTo>
                        <a:pt x="46725" y="19864"/>
                        <a:pt x="46680" y="20035"/>
                        <a:pt x="46636" y="20208"/>
                      </a:cubicBezTo>
                      <a:cubicBezTo>
                        <a:pt x="46604" y="20348"/>
                        <a:pt x="46575" y="20485"/>
                        <a:pt x="46542" y="20624"/>
                      </a:cubicBezTo>
                      <a:lnTo>
                        <a:pt x="46541" y="20623"/>
                      </a:lnTo>
                      <a:cubicBezTo>
                        <a:pt x="46514" y="20734"/>
                        <a:pt x="46475" y="20840"/>
                        <a:pt x="46447" y="20949"/>
                      </a:cubicBezTo>
                      <a:cubicBezTo>
                        <a:pt x="46415" y="21075"/>
                        <a:pt x="46400" y="21205"/>
                        <a:pt x="46382" y="21332"/>
                      </a:cubicBezTo>
                      <a:cubicBezTo>
                        <a:pt x="46344" y="21626"/>
                        <a:pt x="46303" y="21922"/>
                        <a:pt x="46265" y="22216"/>
                      </a:cubicBezTo>
                      <a:cubicBezTo>
                        <a:pt x="46230" y="22502"/>
                        <a:pt x="46207" y="22791"/>
                        <a:pt x="46189" y="23079"/>
                      </a:cubicBezTo>
                      <a:cubicBezTo>
                        <a:pt x="46179" y="23232"/>
                        <a:pt x="46169" y="23387"/>
                        <a:pt x="46166" y="23540"/>
                      </a:cubicBezTo>
                      <a:cubicBezTo>
                        <a:pt x="46165" y="23689"/>
                        <a:pt x="46173" y="23838"/>
                        <a:pt x="46188" y="23986"/>
                      </a:cubicBezTo>
                      <a:cubicBezTo>
                        <a:pt x="46207" y="24184"/>
                        <a:pt x="46233" y="24384"/>
                        <a:pt x="46266" y="24581"/>
                      </a:cubicBezTo>
                      <a:cubicBezTo>
                        <a:pt x="46300" y="24783"/>
                        <a:pt x="46339" y="24985"/>
                        <a:pt x="46400" y="25180"/>
                      </a:cubicBezTo>
                      <a:cubicBezTo>
                        <a:pt x="46461" y="25377"/>
                        <a:pt x="46536" y="25571"/>
                        <a:pt x="46624" y="25759"/>
                      </a:cubicBezTo>
                      <a:cubicBezTo>
                        <a:pt x="46681" y="25873"/>
                        <a:pt x="46735" y="25984"/>
                        <a:pt x="46797" y="26094"/>
                      </a:cubicBezTo>
                      <a:cubicBezTo>
                        <a:pt x="46839" y="26176"/>
                        <a:pt x="46885" y="26254"/>
                        <a:pt x="46937" y="26329"/>
                      </a:cubicBezTo>
                      <a:cubicBezTo>
                        <a:pt x="47056" y="26505"/>
                        <a:pt x="47182" y="26676"/>
                        <a:pt x="47317" y="26842"/>
                      </a:cubicBezTo>
                      <a:cubicBezTo>
                        <a:pt x="47453" y="27008"/>
                        <a:pt x="47588" y="27178"/>
                        <a:pt x="47734" y="27335"/>
                      </a:cubicBezTo>
                      <a:cubicBezTo>
                        <a:pt x="47878" y="27487"/>
                        <a:pt x="48027" y="27633"/>
                        <a:pt x="48170" y="27784"/>
                      </a:cubicBezTo>
                      <a:cubicBezTo>
                        <a:pt x="48245" y="27863"/>
                        <a:pt x="48319" y="27943"/>
                        <a:pt x="48391" y="28023"/>
                      </a:cubicBezTo>
                      <a:cubicBezTo>
                        <a:pt x="48455" y="28098"/>
                        <a:pt x="48517" y="28175"/>
                        <a:pt x="48578" y="28251"/>
                      </a:cubicBezTo>
                      <a:cubicBezTo>
                        <a:pt x="48575" y="28248"/>
                        <a:pt x="48572" y="28245"/>
                        <a:pt x="48569" y="28242"/>
                      </a:cubicBezTo>
                      <a:lnTo>
                        <a:pt x="48569" y="28242"/>
                      </a:lnTo>
                      <a:cubicBezTo>
                        <a:pt x="48601" y="28286"/>
                        <a:pt x="48635" y="28331"/>
                        <a:pt x="48664" y="28379"/>
                      </a:cubicBezTo>
                      <a:cubicBezTo>
                        <a:pt x="48691" y="28425"/>
                        <a:pt x="48720" y="28470"/>
                        <a:pt x="48747" y="28516"/>
                      </a:cubicBezTo>
                      <a:cubicBezTo>
                        <a:pt x="48749" y="28520"/>
                        <a:pt x="48751" y="28523"/>
                        <a:pt x="48752" y="28526"/>
                      </a:cubicBezTo>
                      <a:cubicBezTo>
                        <a:pt x="48752" y="28525"/>
                        <a:pt x="48752" y="28525"/>
                        <a:pt x="48753" y="28525"/>
                      </a:cubicBezTo>
                      <a:cubicBezTo>
                        <a:pt x="48753" y="28526"/>
                        <a:pt x="48753" y="28527"/>
                        <a:pt x="48754" y="28528"/>
                      </a:cubicBezTo>
                      <a:lnTo>
                        <a:pt x="48754" y="28529"/>
                      </a:lnTo>
                      <a:cubicBezTo>
                        <a:pt x="48787" y="28594"/>
                        <a:pt x="48818" y="28655"/>
                        <a:pt x="48845" y="28719"/>
                      </a:cubicBezTo>
                      <a:cubicBezTo>
                        <a:pt x="48860" y="28757"/>
                        <a:pt x="48872" y="28795"/>
                        <a:pt x="48885" y="28833"/>
                      </a:cubicBezTo>
                      <a:cubicBezTo>
                        <a:pt x="48905" y="28919"/>
                        <a:pt x="48923" y="29003"/>
                        <a:pt x="48938" y="29089"/>
                      </a:cubicBezTo>
                      <a:lnTo>
                        <a:pt x="48937" y="29088"/>
                      </a:lnTo>
                      <a:lnTo>
                        <a:pt x="48937" y="29088"/>
                      </a:lnTo>
                      <a:cubicBezTo>
                        <a:pt x="48937" y="29091"/>
                        <a:pt x="48938" y="29093"/>
                        <a:pt x="48938" y="29096"/>
                      </a:cubicBezTo>
                      <a:cubicBezTo>
                        <a:pt x="48938" y="29101"/>
                        <a:pt x="48939" y="29107"/>
                        <a:pt x="48941" y="29112"/>
                      </a:cubicBezTo>
                      <a:cubicBezTo>
                        <a:pt x="48946" y="29174"/>
                        <a:pt x="48953" y="29235"/>
                        <a:pt x="48954" y="29298"/>
                      </a:cubicBezTo>
                      <a:cubicBezTo>
                        <a:pt x="48955" y="29335"/>
                        <a:pt x="48954" y="29371"/>
                        <a:pt x="48950" y="29408"/>
                      </a:cubicBezTo>
                      <a:cubicBezTo>
                        <a:pt x="48945" y="29442"/>
                        <a:pt x="48939" y="29478"/>
                        <a:pt x="48932" y="29513"/>
                      </a:cubicBezTo>
                      <a:cubicBezTo>
                        <a:pt x="48918" y="29565"/>
                        <a:pt x="48901" y="29617"/>
                        <a:pt x="48882" y="29666"/>
                      </a:cubicBezTo>
                      <a:cubicBezTo>
                        <a:pt x="48869" y="29696"/>
                        <a:pt x="48853" y="29727"/>
                        <a:pt x="48838" y="29757"/>
                      </a:cubicBezTo>
                      <a:cubicBezTo>
                        <a:pt x="48807" y="29809"/>
                        <a:pt x="48773" y="29857"/>
                        <a:pt x="48737" y="29905"/>
                      </a:cubicBezTo>
                      <a:cubicBezTo>
                        <a:pt x="48717" y="29931"/>
                        <a:pt x="48694" y="29957"/>
                        <a:pt x="48671" y="29982"/>
                      </a:cubicBezTo>
                      <a:cubicBezTo>
                        <a:pt x="48645" y="30008"/>
                        <a:pt x="48617" y="30034"/>
                        <a:pt x="48587" y="30056"/>
                      </a:cubicBezTo>
                      <a:cubicBezTo>
                        <a:pt x="48542" y="30090"/>
                        <a:pt x="48496" y="30122"/>
                        <a:pt x="48448" y="30154"/>
                      </a:cubicBezTo>
                      <a:cubicBezTo>
                        <a:pt x="48453" y="30151"/>
                        <a:pt x="48459" y="30148"/>
                        <a:pt x="48463" y="30145"/>
                      </a:cubicBezTo>
                      <a:lnTo>
                        <a:pt x="48463" y="30145"/>
                      </a:lnTo>
                      <a:cubicBezTo>
                        <a:pt x="48456" y="30150"/>
                        <a:pt x="48450" y="30153"/>
                        <a:pt x="48443" y="30158"/>
                      </a:cubicBezTo>
                      <a:cubicBezTo>
                        <a:pt x="48443" y="30158"/>
                        <a:pt x="48442" y="30157"/>
                        <a:pt x="48442" y="30157"/>
                      </a:cubicBezTo>
                      <a:cubicBezTo>
                        <a:pt x="48442" y="30157"/>
                        <a:pt x="48441" y="30158"/>
                        <a:pt x="48441" y="30158"/>
                      </a:cubicBezTo>
                      <a:lnTo>
                        <a:pt x="48442" y="30157"/>
                      </a:lnTo>
                      <a:lnTo>
                        <a:pt x="48442" y="30157"/>
                      </a:lnTo>
                      <a:cubicBezTo>
                        <a:pt x="48386" y="30190"/>
                        <a:pt x="48328" y="30222"/>
                        <a:pt x="48270" y="30250"/>
                      </a:cubicBezTo>
                      <a:cubicBezTo>
                        <a:pt x="48195" y="30286"/>
                        <a:pt x="48121" y="30318"/>
                        <a:pt x="48044" y="30349"/>
                      </a:cubicBezTo>
                      <a:lnTo>
                        <a:pt x="48043" y="30350"/>
                      </a:lnTo>
                      <a:cubicBezTo>
                        <a:pt x="48036" y="30355"/>
                        <a:pt x="48031" y="30358"/>
                        <a:pt x="48024" y="30358"/>
                      </a:cubicBezTo>
                      <a:lnTo>
                        <a:pt x="48028" y="30356"/>
                      </a:lnTo>
                      <a:lnTo>
                        <a:pt x="48028" y="30356"/>
                      </a:lnTo>
                      <a:cubicBezTo>
                        <a:pt x="47924" y="30397"/>
                        <a:pt x="47819" y="30435"/>
                        <a:pt x="47713" y="30467"/>
                      </a:cubicBezTo>
                      <a:cubicBezTo>
                        <a:pt x="47655" y="30482"/>
                        <a:pt x="47598" y="30493"/>
                        <a:pt x="47541" y="30504"/>
                      </a:cubicBezTo>
                      <a:cubicBezTo>
                        <a:pt x="47471" y="30509"/>
                        <a:pt x="47406" y="30513"/>
                        <a:pt x="47336" y="30516"/>
                      </a:cubicBezTo>
                      <a:cubicBezTo>
                        <a:pt x="47337" y="30517"/>
                        <a:pt x="47338" y="30516"/>
                        <a:pt x="47339" y="30518"/>
                      </a:cubicBezTo>
                      <a:cubicBezTo>
                        <a:pt x="47215" y="30516"/>
                        <a:pt x="47092" y="30511"/>
                        <a:pt x="46969" y="30498"/>
                      </a:cubicBezTo>
                      <a:cubicBezTo>
                        <a:pt x="46882" y="30491"/>
                        <a:pt x="46797" y="30477"/>
                        <a:pt x="46712" y="30459"/>
                      </a:cubicBezTo>
                      <a:cubicBezTo>
                        <a:pt x="46627" y="30441"/>
                        <a:pt x="46544" y="30420"/>
                        <a:pt x="46460" y="30400"/>
                      </a:cubicBezTo>
                      <a:cubicBezTo>
                        <a:pt x="46348" y="30364"/>
                        <a:pt x="46236" y="30325"/>
                        <a:pt x="46125" y="30282"/>
                      </a:cubicBezTo>
                      <a:cubicBezTo>
                        <a:pt x="45946" y="30203"/>
                        <a:pt x="45772" y="30111"/>
                        <a:pt x="45600" y="30014"/>
                      </a:cubicBezTo>
                      <a:lnTo>
                        <a:pt x="45600" y="30016"/>
                      </a:lnTo>
                      <a:cubicBezTo>
                        <a:pt x="45598" y="30016"/>
                        <a:pt x="45597" y="30013"/>
                        <a:pt x="45594" y="30013"/>
                      </a:cubicBezTo>
                      <a:cubicBezTo>
                        <a:pt x="45588" y="30010"/>
                        <a:pt x="45584" y="30006"/>
                        <a:pt x="45579" y="30003"/>
                      </a:cubicBezTo>
                      <a:lnTo>
                        <a:pt x="45579" y="30003"/>
                      </a:lnTo>
                      <a:cubicBezTo>
                        <a:pt x="45579" y="30003"/>
                        <a:pt x="45580" y="30003"/>
                        <a:pt x="45580" y="30003"/>
                      </a:cubicBezTo>
                      <a:lnTo>
                        <a:pt x="45580" y="30003"/>
                      </a:lnTo>
                      <a:cubicBezTo>
                        <a:pt x="45505" y="29959"/>
                        <a:pt x="45430" y="29917"/>
                        <a:pt x="45359" y="29869"/>
                      </a:cubicBezTo>
                      <a:cubicBezTo>
                        <a:pt x="45345" y="29850"/>
                        <a:pt x="45328" y="29834"/>
                        <a:pt x="45308" y="29820"/>
                      </a:cubicBezTo>
                      <a:cubicBezTo>
                        <a:pt x="45302" y="29816"/>
                        <a:pt x="45294" y="29817"/>
                        <a:pt x="45287" y="29814"/>
                      </a:cubicBezTo>
                      <a:cubicBezTo>
                        <a:pt x="45239" y="29727"/>
                        <a:pt x="45189" y="29643"/>
                        <a:pt x="45142" y="29554"/>
                      </a:cubicBezTo>
                      <a:cubicBezTo>
                        <a:pt x="45094" y="29450"/>
                        <a:pt x="45045" y="29345"/>
                        <a:pt x="45002" y="29240"/>
                      </a:cubicBezTo>
                      <a:cubicBezTo>
                        <a:pt x="44962" y="29180"/>
                        <a:pt x="44921" y="29121"/>
                        <a:pt x="44888" y="29057"/>
                      </a:cubicBezTo>
                      <a:cubicBezTo>
                        <a:pt x="44815" y="28911"/>
                        <a:pt x="44751" y="28761"/>
                        <a:pt x="44697" y="28607"/>
                      </a:cubicBezTo>
                      <a:cubicBezTo>
                        <a:pt x="44635" y="28440"/>
                        <a:pt x="44575" y="28275"/>
                        <a:pt x="44516" y="28109"/>
                      </a:cubicBezTo>
                      <a:cubicBezTo>
                        <a:pt x="44515" y="28109"/>
                        <a:pt x="44515" y="28108"/>
                        <a:pt x="44516" y="28107"/>
                      </a:cubicBezTo>
                      <a:cubicBezTo>
                        <a:pt x="44458" y="27958"/>
                        <a:pt x="44404" y="27810"/>
                        <a:pt x="44345" y="27662"/>
                      </a:cubicBezTo>
                      <a:cubicBezTo>
                        <a:pt x="44286" y="27518"/>
                        <a:pt x="44232" y="27371"/>
                        <a:pt x="44183" y="27223"/>
                      </a:cubicBezTo>
                      <a:cubicBezTo>
                        <a:pt x="44129" y="27067"/>
                        <a:pt x="44072" y="26914"/>
                        <a:pt x="44022" y="26756"/>
                      </a:cubicBezTo>
                      <a:cubicBezTo>
                        <a:pt x="44020" y="26745"/>
                        <a:pt x="44017" y="26735"/>
                        <a:pt x="44014" y="26724"/>
                      </a:cubicBezTo>
                      <a:cubicBezTo>
                        <a:pt x="44009" y="26752"/>
                        <a:pt x="44006" y="26781"/>
                        <a:pt x="44005" y="26807"/>
                      </a:cubicBezTo>
                      <a:cubicBezTo>
                        <a:pt x="44000" y="26908"/>
                        <a:pt x="44002" y="27006"/>
                        <a:pt x="44005" y="27106"/>
                      </a:cubicBezTo>
                      <a:cubicBezTo>
                        <a:pt x="44009" y="27241"/>
                        <a:pt x="44033" y="27374"/>
                        <a:pt x="44051" y="27507"/>
                      </a:cubicBezTo>
                      <a:cubicBezTo>
                        <a:pt x="44071" y="27631"/>
                        <a:pt x="44099" y="27754"/>
                        <a:pt x="44129" y="27876"/>
                      </a:cubicBezTo>
                      <a:cubicBezTo>
                        <a:pt x="44180" y="28087"/>
                        <a:pt x="44251" y="28293"/>
                        <a:pt x="44318" y="28501"/>
                      </a:cubicBezTo>
                      <a:cubicBezTo>
                        <a:pt x="44379" y="28696"/>
                        <a:pt x="44436" y="28893"/>
                        <a:pt x="44507" y="29086"/>
                      </a:cubicBezTo>
                      <a:cubicBezTo>
                        <a:pt x="44548" y="29195"/>
                        <a:pt x="44589" y="29303"/>
                        <a:pt x="44633" y="29413"/>
                      </a:cubicBezTo>
                      <a:cubicBezTo>
                        <a:pt x="44672" y="29508"/>
                        <a:pt x="44716" y="29602"/>
                        <a:pt x="44760" y="29696"/>
                      </a:cubicBezTo>
                      <a:cubicBezTo>
                        <a:pt x="44846" y="29876"/>
                        <a:pt x="44941" y="30053"/>
                        <a:pt x="45045" y="30224"/>
                      </a:cubicBezTo>
                      <a:cubicBezTo>
                        <a:pt x="45272" y="30597"/>
                        <a:pt x="45510" y="30966"/>
                        <a:pt x="45740" y="31338"/>
                      </a:cubicBezTo>
                      <a:cubicBezTo>
                        <a:pt x="45958" y="31685"/>
                        <a:pt x="46154" y="32047"/>
                        <a:pt x="46336" y="32415"/>
                      </a:cubicBezTo>
                      <a:cubicBezTo>
                        <a:pt x="46359" y="32464"/>
                        <a:pt x="46382" y="32512"/>
                        <a:pt x="46400" y="32561"/>
                      </a:cubicBezTo>
                      <a:cubicBezTo>
                        <a:pt x="46415" y="32601"/>
                        <a:pt x="46429" y="32643"/>
                        <a:pt x="46443" y="32682"/>
                      </a:cubicBezTo>
                      <a:lnTo>
                        <a:pt x="46442" y="32681"/>
                      </a:lnTo>
                      <a:lnTo>
                        <a:pt x="46442" y="32681"/>
                      </a:lnTo>
                      <a:cubicBezTo>
                        <a:pt x="46485" y="32831"/>
                        <a:pt x="46520" y="32980"/>
                        <a:pt x="46550" y="33134"/>
                      </a:cubicBezTo>
                      <a:cubicBezTo>
                        <a:pt x="46550" y="33134"/>
                        <a:pt x="46550" y="33133"/>
                        <a:pt x="46550" y="33133"/>
                      </a:cubicBezTo>
                      <a:lnTo>
                        <a:pt x="46550" y="33133"/>
                      </a:lnTo>
                      <a:cubicBezTo>
                        <a:pt x="46551" y="33134"/>
                        <a:pt x="46550" y="33135"/>
                        <a:pt x="46550" y="33135"/>
                      </a:cubicBezTo>
                      <a:cubicBezTo>
                        <a:pt x="46550" y="33138"/>
                        <a:pt x="46551" y="33141"/>
                        <a:pt x="46551" y="33144"/>
                      </a:cubicBezTo>
                      <a:lnTo>
                        <a:pt x="46551" y="33150"/>
                      </a:lnTo>
                      <a:cubicBezTo>
                        <a:pt x="46552" y="33153"/>
                        <a:pt x="46553" y="33155"/>
                        <a:pt x="46553" y="33157"/>
                      </a:cubicBezTo>
                      <a:cubicBezTo>
                        <a:pt x="46553" y="33156"/>
                        <a:pt x="46552" y="33154"/>
                        <a:pt x="46551" y="33153"/>
                      </a:cubicBezTo>
                      <a:lnTo>
                        <a:pt x="46551" y="33153"/>
                      </a:lnTo>
                      <a:cubicBezTo>
                        <a:pt x="46560" y="33209"/>
                        <a:pt x="46568" y="33267"/>
                        <a:pt x="46572" y="33325"/>
                      </a:cubicBezTo>
                      <a:cubicBezTo>
                        <a:pt x="46574" y="33393"/>
                        <a:pt x="46573" y="33463"/>
                        <a:pt x="46570" y="33534"/>
                      </a:cubicBezTo>
                      <a:cubicBezTo>
                        <a:pt x="46558" y="33676"/>
                        <a:pt x="46537" y="33819"/>
                        <a:pt x="46508" y="33960"/>
                      </a:cubicBezTo>
                      <a:cubicBezTo>
                        <a:pt x="46504" y="33975"/>
                        <a:pt x="46501" y="33992"/>
                        <a:pt x="46495" y="34010"/>
                      </a:cubicBezTo>
                      <a:cubicBezTo>
                        <a:pt x="46484" y="34039"/>
                        <a:pt x="46472" y="34068"/>
                        <a:pt x="46458" y="34095"/>
                      </a:cubicBezTo>
                      <a:cubicBezTo>
                        <a:pt x="46447" y="34110"/>
                        <a:pt x="46439" y="34127"/>
                        <a:pt x="46427" y="34144"/>
                      </a:cubicBezTo>
                      <a:cubicBezTo>
                        <a:pt x="46404" y="34177"/>
                        <a:pt x="46379" y="34208"/>
                        <a:pt x="46351" y="34238"/>
                      </a:cubicBezTo>
                      <a:cubicBezTo>
                        <a:pt x="46308" y="34282"/>
                        <a:pt x="46262" y="34327"/>
                        <a:pt x="46214" y="34369"/>
                      </a:cubicBezTo>
                      <a:lnTo>
                        <a:pt x="46211" y="34371"/>
                      </a:lnTo>
                      <a:cubicBezTo>
                        <a:pt x="46207" y="34374"/>
                        <a:pt x="46202" y="34378"/>
                        <a:pt x="46198" y="34383"/>
                      </a:cubicBezTo>
                      <a:cubicBezTo>
                        <a:pt x="46199" y="34381"/>
                        <a:pt x="46201" y="34378"/>
                        <a:pt x="46203" y="34376"/>
                      </a:cubicBezTo>
                      <a:lnTo>
                        <a:pt x="46203" y="34376"/>
                      </a:lnTo>
                      <a:cubicBezTo>
                        <a:pt x="46179" y="34395"/>
                        <a:pt x="46154" y="34413"/>
                        <a:pt x="46127" y="34431"/>
                      </a:cubicBezTo>
                      <a:cubicBezTo>
                        <a:pt x="46076" y="34466"/>
                        <a:pt x="46021" y="34497"/>
                        <a:pt x="45965" y="34524"/>
                      </a:cubicBezTo>
                      <a:cubicBezTo>
                        <a:pt x="45923" y="34541"/>
                        <a:pt x="45878" y="34559"/>
                        <a:pt x="45835" y="34574"/>
                      </a:cubicBezTo>
                      <a:cubicBezTo>
                        <a:pt x="45838" y="34574"/>
                        <a:pt x="45840" y="34574"/>
                        <a:pt x="45843" y="34573"/>
                      </a:cubicBezTo>
                      <a:lnTo>
                        <a:pt x="45843" y="34573"/>
                      </a:lnTo>
                      <a:cubicBezTo>
                        <a:pt x="45761" y="34599"/>
                        <a:pt x="45676" y="34621"/>
                        <a:pt x="45592" y="34641"/>
                      </a:cubicBezTo>
                      <a:cubicBezTo>
                        <a:pt x="45519" y="34654"/>
                        <a:pt x="45446" y="34662"/>
                        <a:pt x="45372" y="34669"/>
                      </a:cubicBezTo>
                      <a:cubicBezTo>
                        <a:pt x="45343" y="34670"/>
                        <a:pt x="45313" y="34670"/>
                        <a:pt x="45284" y="34670"/>
                      </a:cubicBezTo>
                      <a:cubicBezTo>
                        <a:pt x="45201" y="34670"/>
                        <a:pt x="45118" y="34667"/>
                        <a:pt x="45035" y="34661"/>
                      </a:cubicBezTo>
                      <a:cubicBezTo>
                        <a:pt x="44872" y="34643"/>
                        <a:pt x="44711" y="34612"/>
                        <a:pt x="44551" y="34579"/>
                      </a:cubicBezTo>
                      <a:cubicBezTo>
                        <a:pt x="44488" y="34560"/>
                        <a:pt x="44421" y="34541"/>
                        <a:pt x="44358" y="34523"/>
                      </a:cubicBezTo>
                      <a:cubicBezTo>
                        <a:pt x="44248" y="34483"/>
                        <a:pt x="44137" y="34441"/>
                        <a:pt x="44032" y="34390"/>
                      </a:cubicBezTo>
                      <a:cubicBezTo>
                        <a:pt x="43975" y="34356"/>
                        <a:pt x="43920" y="34325"/>
                        <a:pt x="43866" y="34288"/>
                      </a:cubicBezTo>
                      <a:lnTo>
                        <a:pt x="43866" y="34288"/>
                      </a:lnTo>
                      <a:cubicBezTo>
                        <a:pt x="43867" y="34290"/>
                        <a:pt x="43868" y="34291"/>
                        <a:pt x="43870" y="34293"/>
                      </a:cubicBezTo>
                      <a:cubicBezTo>
                        <a:pt x="43867" y="34290"/>
                        <a:pt x="43863" y="34285"/>
                        <a:pt x="43858" y="34283"/>
                      </a:cubicBezTo>
                      <a:lnTo>
                        <a:pt x="43849" y="34278"/>
                      </a:lnTo>
                      <a:lnTo>
                        <a:pt x="43853" y="34278"/>
                      </a:lnTo>
                      <a:cubicBezTo>
                        <a:pt x="43731" y="34192"/>
                        <a:pt x="43619" y="34097"/>
                        <a:pt x="43505" y="34001"/>
                      </a:cubicBezTo>
                      <a:lnTo>
                        <a:pt x="43505" y="34001"/>
                      </a:lnTo>
                      <a:cubicBezTo>
                        <a:pt x="43503" y="33998"/>
                        <a:pt x="43500" y="33996"/>
                        <a:pt x="43497" y="33994"/>
                      </a:cubicBezTo>
                      <a:cubicBezTo>
                        <a:pt x="43496" y="33993"/>
                        <a:pt x="43495" y="33992"/>
                        <a:pt x="43493" y="33991"/>
                      </a:cubicBezTo>
                      <a:lnTo>
                        <a:pt x="43494" y="33991"/>
                      </a:lnTo>
                      <a:cubicBezTo>
                        <a:pt x="43421" y="33924"/>
                        <a:pt x="43351" y="33857"/>
                        <a:pt x="43281" y="33784"/>
                      </a:cubicBezTo>
                      <a:cubicBezTo>
                        <a:pt x="43219" y="33719"/>
                        <a:pt x="43159" y="33652"/>
                        <a:pt x="43100" y="33583"/>
                      </a:cubicBezTo>
                      <a:cubicBezTo>
                        <a:pt x="42970" y="33428"/>
                        <a:pt x="42844" y="33275"/>
                        <a:pt x="42723" y="33116"/>
                      </a:cubicBezTo>
                      <a:cubicBezTo>
                        <a:pt x="42601" y="32948"/>
                        <a:pt x="42479" y="32779"/>
                        <a:pt x="42352" y="32614"/>
                      </a:cubicBezTo>
                      <a:cubicBezTo>
                        <a:pt x="42231" y="32461"/>
                        <a:pt x="42104" y="32311"/>
                        <a:pt x="41970" y="32170"/>
                      </a:cubicBezTo>
                      <a:cubicBezTo>
                        <a:pt x="41811" y="32000"/>
                        <a:pt x="41616" y="31839"/>
                        <a:pt x="41384" y="31787"/>
                      </a:cubicBezTo>
                      <a:cubicBezTo>
                        <a:pt x="41279" y="31764"/>
                        <a:pt x="41172" y="31752"/>
                        <a:pt x="41066" y="31752"/>
                      </a:cubicBezTo>
                      <a:cubicBezTo>
                        <a:pt x="41057" y="31752"/>
                        <a:pt x="41048" y="31752"/>
                        <a:pt x="41039" y="31753"/>
                      </a:cubicBezTo>
                      <a:cubicBezTo>
                        <a:pt x="40921" y="31753"/>
                        <a:pt x="40805" y="31767"/>
                        <a:pt x="40691" y="31796"/>
                      </a:cubicBezTo>
                      <a:cubicBezTo>
                        <a:pt x="40534" y="31833"/>
                        <a:pt x="40383" y="31891"/>
                        <a:pt x="40240" y="31967"/>
                      </a:cubicBezTo>
                      <a:cubicBezTo>
                        <a:pt x="40156" y="32012"/>
                        <a:pt x="40071" y="32060"/>
                        <a:pt x="39993" y="32113"/>
                      </a:cubicBezTo>
                      <a:cubicBezTo>
                        <a:pt x="39906" y="32169"/>
                        <a:pt x="39828" y="32234"/>
                        <a:pt x="39759" y="32309"/>
                      </a:cubicBezTo>
                      <a:cubicBezTo>
                        <a:pt x="39722" y="32350"/>
                        <a:pt x="39687" y="32390"/>
                        <a:pt x="39651" y="32433"/>
                      </a:cubicBezTo>
                      <a:cubicBezTo>
                        <a:pt x="39551" y="32555"/>
                        <a:pt x="39469" y="32691"/>
                        <a:pt x="39411" y="32839"/>
                      </a:cubicBezTo>
                      <a:cubicBezTo>
                        <a:pt x="39376" y="32928"/>
                        <a:pt x="39349" y="33020"/>
                        <a:pt x="39324" y="33112"/>
                      </a:cubicBezTo>
                      <a:cubicBezTo>
                        <a:pt x="39278" y="33275"/>
                        <a:pt x="39235" y="33438"/>
                        <a:pt x="39180" y="33598"/>
                      </a:cubicBezTo>
                      <a:cubicBezTo>
                        <a:pt x="39155" y="33658"/>
                        <a:pt x="39127" y="33720"/>
                        <a:pt x="39097" y="33778"/>
                      </a:cubicBezTo>
                      <a:cubicBezTo>
                        <a:pt x="39077" y="33816"/>
                        <a:pt x="39054" y="33855"/>
                        <a:pt x="39029" y="33893"/>
                      </a:cubicBezTo>
                      <a:lnTo>
                        <a:pt x="39028" y="33892"/>
                      </a:lnTo>
                      <a:lnTo>
                        <a:pt x="39028" y="33892"/>
                      </a:lnTo>
                      <a:cubicBezTo>
                        <a:pt x="39029" y="33893"/>
                        <a:pt x="39029" y="33893"/>
                        <a:pt x="39028" y="33894"/>
                      </a:cubicBezTo>
                      <a:cubicBezTo>
                        <a:pt x="39028" y="33895"/>
                        <a:pt x="39028" y="33896"/>
                        <a:pt x="39027" y="33897"/>
                      </a:cubicBezTo>
                      <a:cubicBezTo>
                        <a:pt x="39024" y="33901"/>
                        <a:pt x="39021" y="33905"/>
                        <a:pt x="39018" y="33910"/>
                      </a:cubicBezTo>
                      <a:cubicBezTo>
                        <a:pt x="39021" y="33905"/>
                        <a:pt x="39023" y="33902"/>
                        <a:pt x="39026" y="33898"/>
                      </a:cubicBezTo>
                      <a:lnTo>
                        <a:pt x="39026" y="33898"/>
                      </a:lnTo>
                      <a:cubicBezTo>
                        <a:pt x="39005" y="33925"/>
                        <a:pt x="38984" y="33953"/>
                        <a:pt x="38961" y="33979"/>
                      </a:cubicBezTo>
                      <a:cubicBezTo>
                        <a:pt x="38938" y="34004"/>
                        <a:pt x="38913" y="34028"/>
                        <a:pt x="38887" y="34051"/>
                      </a:cubicBezTo>
                      <a:cubicBezTo>
                        <a:pt x="38859" y="34074"/>
                        <a:pt x="38828" y="34098"/>
                        <a:pt x="38797" y="34119"/>
                      </a:cubicBezTo>
                      <a:cubicBezTo>
                        <a:pt x="38758" y="34145"/>
                        <a:pt x="38715" y="34168"/>
                        <a:pt x="38673" y="34192"/>
                      </a:cubicBezTo>
                      <a:cubicBezTo>
                        <a:pt x="38578" y="34236"/>
                        <a:pt x="38482" y="34273"/>
                        <a:pt x="38383" y="34307"/>
                      </a:cubicBezTo>
                      <a:cubicBezTo>
                        <a:pt x="38263" y="34337"/>
                        <a:pt x="38142" y="34365"/>
                        <a:pt x="38021" y="34389"/>
                      </a:cubicBezTo>
                      <a:lnTo>
                        <a:pt x="38039" y="34388"/>
                      </a:lnTo>
                      <a:lnTo>
                        <a:pt x="38039" y="34388"/>
                      </a:lnTo>
                      <a:cubicBezTo>
                        <a:pt x="37929" y="34407"/>
                        <a:pt x="37819" y="34424"/>
                        <a:pt x="37708" y="34431"/>
                      </a:cubicBezTo>
                      <a:cubicBezTo>
                        <a:pt x="37662" y="34430"/>
                        <a:pt x="37620" y="34429"/>
                        <a:pt x="37573" y="34428"/>
                      </a:cubicBezTo>
                      <a:cubicBezTo>
                        <a:pt x="37453" y="34413"/>
                        <a:pt x="37338" y="34391"/>
                        <a:pt x="37217" y="34366"/>
                      </a:cubicBezTo>
                      <a:lnTo>
                        <a:pt x="37217" y="34366"/>
                      </a:lnTo>
                      <a:cubicBezTo>
                        <a:pt x="37220" y="34368"/>
                        <a:pt x="37224" y="34368"/>
                        <a:pt x="37227" y="34369"/>
                      </a:cubicBezTo>
                      <a:cubicBezTo>
                        <a:pt x="37220" y="34368"/>
                        <a:pt x="37216" y="34367"/>
                        <a:pt x="37211" y="34365"/>
                      </a:cubicBezTo>
                      <a:cubicBezTo>
                        <a:pt x="37209" y="34364"/>
                        <a:pt x="37207" y="34363"/>
                        <a:pt x="37205" y="34363"/>
                      </a:cubicBezTo>
                      <a:lnTo>
                        <a:pt x="37205" y="34363"/>
                      </a:lnTo>
                      <a:cubicBezTo>
                        <a:pt x="37205" y="34363"/>
                        <a:pt x="37205" y="34363"/>
                        <a:pt x="37206" y="34364"/>
                      </a:cubicBezTo>
                      <a:cubicBezTo>
                        <a:pt x="37205" y="34363"/>
                        <a:pt x="37204" y="34363"/>
                        <a:pt x="37204" y="34363"/>
                      </a:cubicBezTo>
                      <a:lnTo>
                        <a:pt x="37204" y="34363"/>
                      </a:lnTo>
                      <a:cubicBezTo>
                        <a:pt x="37204" y="34363"/>
                        <a:pt x="37204" y="34363"/>
                        <a:pt x="37203" y="34363"/>
                      </a:cubicBezTo>
                      <a:cubicBezTo>
                        <a:pt x="37202" y="34363"/>
                        <a:pt x="37201" y="34363"/>
                        <a:pt x="37200" y="34364"/>
                      </a:cubicBezTo>
                      <a:cubicBezTo>
                        <a:pt x="37201" y="34363"/>
                        <a:pt x="37202" y="34363"/>
                        <a:pt x="37202" y="34363"/>
                      </a:cubicBezTo>
                      <a:lnTo>
                        <a:pt x="37202" y="34363"/>
                      </a:lnTo>
                      <a:cubicBezTo>
                        <a:pt x="37203" y="34363"/>
                        <a:pt x="37203" y="34363"/>
                        <a:pt x="37204" y="34363"/>
                      </a:cubicBezTo>
                      <a:lnTo>
                        <a:pt x="37204" y="34363"/>
                      </a:lnTo>
                      <a:cubicBezTo>
                        <a:pt x="37204" y="34363"/>
                        <a:pt x="37205" y="34363"/>
                        <a:pt x="37205" y="34363"/>
                      </a:cubicBezTo>
                      <a:lnTo>
                        <a:pt x="37205" y="34363"/>
                      </a:lnTo>
                      <a:cubicBezTo>
                        <a:pt x="37204" y="34363"/>
                        <a:pt x="37203" y="34363"/>
                        <a:pt x="37203" y="34363"/>
                      </a:cubicBezTo>
                      <a:cubicBezTo>
                        <a:pt x="37203" y="34363"/>
                        <a:pt x="37203" y="34363"/>
                        <a:pt x="37202" y="34363"/>
                      </a:cubicBezTo>
                      <a:lnTo>
                        <a:pt x="37202" y="34363"/>
                      </a:lnTo>
                      <a:cubicBezTo>
                        <a:pt x="37106" y="34339"/>
                        <a:pt x="37011" y="34310"/>
                        <a:pt x="36918" y="34278"/>
                      </a:cubicBezTo>
                      <a:cubicBezTo>
                        <a:pt x="36830" y="34241"/>
                        <a:pt x="36742" y="34204"/>
                        <a:pt x="36656" y="34162"/>
                      </a:cubicBezTo>
                      <a:lnTo>
                        <a:pt x="36656" y="34162"/>
                      </a:lnTo>
                      <a:cubicBezTo>
                        <a:pt x="36657" y="34164"/>
                        <a:pt x="36659" y="34164"/>
                        <a:pt x="36660" y="34165"/>
                      </a:cubicBezTo>
                      <a:cubicBezTo>
                        <a:pt x="36554" y="34109"/>
                        <a:pt x="36452" y="34047"/>
                        <a:pt x="36355" y="33978"/>
                      </a:cubicBezTo>
                      <a:lnTo>
                        <a:pt x="36355" y="33978"/>
                      </a:lnTo>
                      <a:lnTo>
                        <a:pt x="36356" y="33981"/>
                      </a:lnTo>
                      <a:lnTo>
                        <a:pt x="36356" y="33981"/>
                      </a:lnTo>
                      <a:cubicBezTo>
                        <a:pt x="36355" y="33979"/>
                        <a:pt x="36352" y="33977"/>
                        <a:pt x="36350" y="33975"/>
                      </a:cubicBezTo>
                      <a:cubicBezTo>
                        <a:pt x="36348" y="33973"/>
                        <a:pt x="36346" y="33971"/>
                        <a:pt x="36344" y="33970"/>
                      </a:cubicBezTo>
                      <a:cubicBezTo>
                        <a:pt x="36327" y="33956"/>
                        <a:pt x="36311" y="33943"/>
                        <a:pt x="36293" y="33929"/>
                      </a:cubicBezTo>
                      <a:cubicBezTo>
                        <a:pt x="36252" y="33888"/>
                        <a:pt x="36209" y="33847"/>
                        <a:pt x="36169" y="33804"/>
                      </a:cubicBezTo>
                      <a:cubicBezTo>
                        <a:pt x="36141" y="33772"/>
                        <a:pt x="36114" y="33739"/>
                        <a:pt x="36086" y="33704"/>
                      </a:cubicBezTo>
                      <a:cubicBezTo>
                        <a:pt x="36082" y="33699"/>
                        <a:pt x="36076" y="33696"/>
                        <a:pt x="36072" y="33692"/>
                      </a:cubicBezTo>
                      <a:cubicBezTo>
                        <a:pt x="36071" y="33689"/>
                        <a:pt x="36071" y="33686"/>
                        <a:pt x="36070" y="33684"/>
                      </a:cubicBezTo>
                      <a:cubicBezTo>
                        <a:pt x="36066" y="33675"/>
                        <a:pt x="36062" y="33667"/>
                        <a:pt x="36059" y="33659"/>
                      </a:cubicBezTo>
                      <a:lnTo>
                        <a:pt x="36059" y="33659"/>
                      </a:lnTo>
                      <a:cubicBezTo>
                        <a:pt x="35975" y="33469"/>
                        <a:pt x="35917" y="33273"/>
                        <a:pt x="35856" y="33073"/>
                      </a:cubicBezTo>
                      <a:lnTo>
                        <a:pt x="35856" y="33073"/>
                      </a:lnTo>
                      <a:lnTo>
                        <a:pt x="35857" y="33076"/>
                      </a:lnTo>
                      <a:cubicBezTo>
                        <a:pt x="35856" y="33073"/>
                        <a:pt x="35857" y="33071"/>
                        <a:pt x="35856" y="33070"/>
                      </a:cubicBezTo>
                      <a:lnTo>
                        <a:pt x="35856" y="33071"/>
                      </a:lnTo>
                      <a:cubicBezTo>
                        <a:pt x="35856" y="33065"/>
                        <a:pt x="35855" y="33060"/>
                        <a:pt x="35852" y="33054"/>
                      </a:cubicBezTo>
                      <a:cubicBezTo>
                        <a:pt x="35816" y="32921"/>
                        <a:pt x="35778" y="32786"/>
                        <a:pt x="35741" y="32650"/>
                      </a:cubicBezTo>
                      <a:cubicBezTo>
                        <a:pt x="35698" y="32498"/>
                        <a:pt x="35641" y="32349"/>
                        <a:pt x="35572" y="32206"/>
                      </a:cubicBezTo>
                      <a:cubicBezTo>
                        <a:pt x="35509" y="32070"/>
                        <a:pt x="35426" y="31943"/>
                        <a:pt x="35340" y="31821"/>
                      </a:cubicBezTo>
                      <a:cubicBezTo>
                        <a:pt x="35254" y="31696"/>
                        <a:pt x="35160" y="31575"/>
                        <a:pt x="35060" y="31461"/>
                      </a:cubicBezTo>
                      <a:cubicBezTo>
                        <a:pt x="35003" y="31400"/>
                        <a:pt x="34942" y="31343"/>
                        <a:pt x="34878" y="31289"/>
                      </a:cubicBezTo>
                      <a:cubicBezTo>
                        <a:pt x="34779" y="31209"/>
                        <a:pt x="34673" y="31130"/>
                        <a:pt x="34552" y="31083"/>
                      </a:cubicBezTo>
                      <a:cubicBezTo>
                        <a:pt x="34416" y="31030"/>
                        <a:pt x="34271" y="31003"/>
                        <a:pt x="34124" y="31003"/>
                      </a:cubicBezTo>
                      <a:cubicBezTo>
                        <a:pt x="34116" y="31003"/>
                        <a:pt x="34108" y="31003"/>
                        <a:pt x="34100" y="31003"/>
                      </a:cubicBezTo>
                      <a:cubicBezTo>
                        <a:pt x="33994" y="31005"/>
                        <a:pt x="33887" y="31008"/>
                        <a:pt x="33782" y="31029"/>
                      </a:cubicBezTo>
                      <a:cubicBezTo>
                        <a:pt x="33596" y="31066"/>
                        <a:pt x="33419" y="31143"/>
                        <a:pt x="33264" y="31253"/>
                      </a:cubicBezTo>
                      <a:cubicBezTo>
                        <a:pt x="33152" y="31334"/>
                        <a:pt x="33051" y="31428"/>
                        <a:pt x="32942" y="31517"/>
                      </a:cubicBezTo>
                      <a:cubicBezTo>
                        <a:pt x="32748" y="31668"/>
                        <a:pt x="32546" y="31810"/>
                        <a:pt x="32351" y="31959"/>
                      </a:cubicBezTo>
                      <a:cubicBezTo>
                        <a:pt x="32313" y="31973"/>
                        <a:pt x="32280" y="32000"/>
                        <a:pt x="32257" y="32032"/>
                      </a:cubicBezTo>
                      <a:cubicBezTo>
                        <a:pt x="32050" y="32200"/>
                        <a:pt x="31863" y="32391"/>
                        <a:pt x="31665" y="32568"/>
                      </a:cubicBezTo>
                      <a:lnTo>
                        <a:pt x="31666" y="32567"/>
                      </a:lnTo>
                      <a:lnTo>
                        <a:pt x="31666" y="32567"/>
                      </a:lnTo>
                      <a:cubicBezTo>
                        <a:pt x="31665" y="32568"/>
                        <a:pt x="31664" y="32569"/>
                        <a:pt x="31664" y="32570"/>
                      </a:cubicBezTo>
                      <a:lnTo>
                        <a:pt x="31660" y="32573"/>
                      </a:lnTo>
                      <a:cubicBezTo>
                        <a:pt x="31523" y="32676"/>
                        <a:pt x="31380" y="32774"/>
                        <a:pt x="31233" y="32863"/>
                      </a:cubicBezTo>
                      <a:cubicBezTo>
                        <a:pt x="31181" y="32893"/>
                        <a:pt x="31130" y="32918"/>
                        <a:pt x="31077" y="32942"/>
                      </a:cubicBezTo>
                      <a:cubicBezTo>
                        <a:pt x="31073" y="32945"/>
                        <a:pt x="31068" y="32947"/>
                        <a:pt x="31065" y="32949"/>
                      </a:cubicBezTo>
                      <a:cubicBezTo>
                        <a:pt x="31064" y="32950"/>
                        <a:pt x="31064" y="32950"/>
                        <a:pt x="31063" y="32950"/>
                      </a:cubicBezTo>
                      <a:cubicBezTo>
                        <a:pt x="31063" y="32950"/>
                        <a:pt x="31063" y="32950"/>
                        <a:pt x="31062" y="32950"/>
                      </a:cubicBezTo>
                      <a:lnTo>
                        <a:pt x="31060" y="32950"/>
                      </a:lnTo>
                      <a:lnTo>
                        <a:pt x="31061" y="32951"/>
                      </a:lnTo>
                      <a:cubicBezTo>
                        <a:pt x="31010" y="32971"/>
                        <a:pt x="30957" y="32990"/>
                        <a:pt x="30907" y="33007"/>
                      </a:cubicBezTo>
                      <a:cubicBezTo>
                        <a:pt x="30910" y="33005"/>
                        <a:pt x="30913" y="33003"/>
                        <a:pt x="30917" y="33002"/>
                      </a:cubicBezTo>
                      <a:lnTo>
                        <a:pt x="30917" y="33002"/>
                      </a:lnTo>
                      <a:cubicBezTo>
                        <a:pt x="30829" y="33027"/>
                        <a:pt x="30742" y="33048"/>
                        <a:pt x="30653" y="33065"/>
                      </a:cubicBezTo>
                      <a:cubicBezTo>
                        <a:pt x="30578" y="33076"/>
                        <a:pt x="30503" y="33082"/>
                        <a:pt x="30428" y="33084"/>
                      </a:cubicBezTo>
                      <a:lnTo>
                        <a:pt x="30427" y="33084"/>
                      </a:lnTo>
                      <a:cubicBezTo>
                        <a:pt x="30422" y="33084"/>
                        <a:pt x="30417" y="33085"/>
                        <a:pt x="30410" y="33085"/>
                      </a:cubicBezTo>
                      <a:lnTo>
                        <a:pt x="30411" y="33084"/>
                      </a:lnTo>
                      <a:cubicBezTo>
                        <a:pt x="30325" y="33081"/>
                        <a:pt x="30238" y="33071"/>
                        <a:pt x="30151" y="33063"/>
                      </a:cubicBezTo>
                      <a:cubicBezTo>
                        <a:pt x="30056" y="33050"/>
                        <a:pt x="29965" y="33031"/>
                        <a:pt x="29871" y="33012"/>
                      </a:cubicBezTo>
                      <a:cubicBezTo>
                        <a:pt x="29716" y="32968"/>
                        <a:pt x="29568" y="32914"/>
                        <a:pt x="29416" y="32855"/>
                      </a:cubicBezTo>
                      <a:cubicBezTo>
                        <a:pt x="29406" y="32842"/>
                        <a:pt x="29396" y="32832"/>
                        <a:pt x="29383" y="32822"/>
                      </a:cubicBezTo>
                      <a:cubicBezTo>
                        <a:pt x="29352" y="32802"/>
                        <a:pt x="29315" y="32790"/>
                        <a:pt x="29278" y="32790"/>
                      </a:cubicBezTo>
                      <a:cubicBezTo>
                        <a:pt x="29276" y="32790"/>
                        <a:pt x="29275" y="32790"/>
                        <a:pt x="29273" y="32790"/>
                      </a:cubicBezTo>
                      <a:cubicBezTo>
                        <a:pt x="29230" y="32771"/>
                        <a:pt x="29187" y="32752"/>
                        <a:pt x="29143" y="32731"/>
                      </a:cubicBezTo>
                      <a:cubicBezTo>
                        <a:pt x="29049" y="32686"/>
                        <a:pt x="28959" y="32636"/>
                        <a:pt x="28868" y="32585"/>
                      </a:cubicBezTo>
                      <a:cubicBezTo>
                        <a:pt x="28827" y="32558"/>
                        <a:pt x="28784" y="32532"/>
                        <a:pt x="28742" y="32504"/>
                      </a:cubicBezTo>
                      <a:cubicBezTo>
                        <a:pt x="28695" y="32466"/>
                        <a:pt x="28647" y="32428"/>
                        <a:pt x="28602" y="32389"/>
                      </a:cubicBezTo>
                      <a:cubicBezTo>
                        <a:pt x="28557" y="32345"/>
                        <a:pt x="28515" y="32299"/>
                        <a:pt x="28475" y="32253"/>
                      </a:cubicBezTo>
                      <a:cubicBezTo>
                        <a:pt x="28433" y="32203"/>
                        <a:pt x="28396" y="32152"/>
                        <a:pt x="28360" y="32098"/>
                      </a:cubicBezTo>
                      <a:cubicBezTo>
                        <a:pt x="28305" y="32003"/>
                        <a:pt x="28254" y="31906"/>
                        <a:pt x="28210" y="31805"/>
                      </a:cubicBezTo>
                      <a:cubicBezTo>
                        <a:pt x="28157" y="31684"/>
                        <a:pt x="28110" y="31559"/>
                        <a:pt x="28069" y="31434"/>
                      </a:cubicBezTo>
                      <a:cubicBezTo>
                        <a:pt x="28054" y="31383"/>
                        <a:pt x="28043" y="31333"/>
                        <a:pt x="28034" y="31282"/>
                      </a:cubicBezTo>
                      <a:cubicBezTo>
                        <a:pt x="28033" y="31280"/>
                        <a:pt x="28033" y="31277"/>
                        <a:pt x="28032" y="31276"/>
                      </a:cubicBezTo>
                      <a:lnTo>
                        <a:pt x="28032" y="31276"/>
                      </a:lnTo>
                      <a:cubicBezTo>
                        <a:pt x="28032" y="31277"/>
                        <a:pt x="28032" y="31277"/>
                        <a:pt x="28032" y="31278"/>
                      </a:cubicBezTo>
                      <a:lnTo>
                        <a:pt x="28032" y="31278"/>
                      </a:lnTo>
                      <a:cubicBezTo>
                        <a:pt x="28031" y="31277"/>
                        <a:pt x="28031" y="31276"/>
                        <a:pt x="28031" y="31275"/>
                      </a:cubicBezTo>
                      <a:cubicBezTo>
                        <a:pt x="28031" y="31272"/>
                        <a:pt x="28029" y="31269"/>
                        <a:pt x="28029" y="31266"/>
                      </a:cubicBezTo>
                      <a:lnTo>
                        <a:pt x="28029" y="31266"/>
                      </a:lnTo>
                      <a:cubicBezTo>
                        <a:pt x="28029" y="31268"/>
                        <a:pt x="28031" y="31269"/>
                        <a:pt x="28032" y="31271"/>
                      </a:cubicBezTo>
                      <a:cubicBezTo>
                        <a:pt x="28024" y="31207"/>
                        <a:pt x="28018" y="31140"/>
                        <a:pt x="28016" y="31073"/>
                      </a:cubicBezTo>
                      <a:cubicBezTo>
                        <a:pt x="28018" y="30986"/>
                        <a:pt x="28027" y="30902"/>
                        <a:pt x="28036" y="30816"/>
                      </a:cubicBezTo>
                      <a:cubicBezTo>
                        <a:pt x="28055" y="30669"/>
                        <a:pt x="28078" y="30525"/>
                        <a:pt x="28110" y="30380"/>
                      </a:cubicBezTo>
                      <a:cubicBezTo>
                        <a:pt x="28128" y="30312"/>
                        <a:pt x="28148" y="30245"/>
                        <a:pt x="28172" y="30179"/>
                      </a:cubicBezTo>
                      <a:cubicBezTo>
                        <a:pt x="28204" y="30103"/>
                        <a:pt x="28242" y="30029"/>
                        <a:pt x="28281" y="29958"/>
                      </a:cubicBezTo>
                      <a:lnTo>
                        <a:pt x="28281" y="29958"/>
                      </a:lnTo>
                      <a:cubicBezTo>
                        <a:pt x="28281" y="29960"/>
                        <a:pt x="28279" y="29961"/>
                        <a:pt x="28279" y="29963"/>
                      </a:cubicBezTo>
                      <a:cubicBezTo>
                        <a:pt x="28374" y="29800"/>
                        <a:pt x="28471" y="29639"/>
                        <a:pt x="28565" y="29475"/>
                      </a:cubicBezTo>
                      <a:cubicBezTo>
                        <a:pt x="28642" y="29344"/>
                        <a:pt x="28698" y="29203"/>
                        <a:pt x="28732" y="29055"/>
                      </a:cubicBezTo>
                      <a:cubicBezTo>
                        <a:pt x="28772" y="28874"/>
                        <a:pt x="28783" y="28684"/>
                        <a:pt x="28800" y="28501"/>
                      </a:cubicBezTo>
                      <a:cubicBezTo>
                        <a:pt x="28815" y="28332"/>
                        <a:pt x="28815" y="28163"/>
                        <a:pt x="28801" y="27995"/>
                      </a:cubicBezTo>
                      <a:cubicBezTo>
                        <a:pt x="28785" y="27832"/>
                        <a:pt x="28760" y="27675"/>
                        <a:pt x="28674" y="27535"/>
                      </a:cubicBezTo>
                      <a:cubicBezTo>
                        <a:pt x="28601" y="27411"/>
                        <a:pt x="28514" y="27297"/>
                        <a:pt x="28417" y="27191"/>
                      </a:cubicBezTo>
                      <a:cubicBezTo>
                        <a:pt x="28370" y="27144"/>
                        <a:pt x="28317" y="27103"/>
                        <a:pt x="28266" y="27059"/>
                      </a:cubicBezTo>
                      <a:cubicBezTo>
                        <a:pt x="28204" y="27006"/>
                        <a:pt x="28141" y="26945"/>
                        <a:pt x="28070" y="26906"/>
                      </a:cubicBezTo>
                      <a:cubicBezTo>
                        <a:pt x="28019" y="26878"/>
                        <a:pt x="27968" y="26844"/>
                        <a:pt x="27912" y="26826"/>
                      </a:cubicBezTo>
                      <a:cubicBezTo>
                        <a:pt x="27876" y="26814"/>
                        <a:pt x="27840" y="26803"/>
                        <a:pt x="27804" y="26793"/>
                      </a:cubicBezTo>
                      <a:cubicBezTo>
                        <a:pt x="27734" y="26774"/>
                        <a:pt x="27664" y="26751"/>
                        <a:pt x="27594" y="26739"/>
                      </a:cubicBezTo>
                      <a:cubicBezTo>
                        <a:pt x="27524" y="26728"/>
                        <a:pt x="27453" y="26722"/>
                        <a:pt x="27382" y="26722"/>
                      </a:cubicBezTo>
                      <a:cubicBezTo>
                        <a:pt x="27349" y="26722"/>
                        <a:pt x="27316" y="26723"/>
                        <a:pt x="27283" y="26726"/>
                      </a:cubicBezTo>
                      <a:cubicBezTo>
                        <a:pt x="27233" y="26730"/>
                        <a:pt x="27183" y="26734"/>
                        <a:pt x="27133" y="26738"/>
                      </a:cubicBezTo>
                      <a:cubicBezTo>
                        <a:pt x="26949" y="26763"/>
                        <a:pt x="26770" y="26814"/>
                        <a:pt x="26601" y="26890"/>
                      </a:cubicBezTo>
                      <a:cubicBezTo>
                        <a:pt x="26436" y="26962"/>
                        <a:pt x="26278" y="27046"/>
                        <a:pt x="26138" y="27160"/>
                      </a:cubicBezTo>
                      <a:cubicBezTo>
                        <a:pt x="26036" y="27245"/>
                        <a:pt x="25943" y="27340"/>
                        <a:pt x="25846" y="27433"/>
                      </a:cubicBezTo>
                      <a:cubicBezTo>
                        <a:pt x="25784" y="27493"/>
                        <a:pt x="25720" y="27552"/>
                        <a:pt x="25656" y="27613"/>
                      </a:cubicBezTo>
                      <a:cubicBezTo>
                        <a:pt x="25605" y="27661"/>
                        <a:pt x="25552" y="27707"/>
                        <a:pt x="25508" y="27762"/>
                      </a:cubicBezTo>
                      <a:cubicBezTo>
                        <a:pt x="25429" y="27859"/>
                        <a:pt x="25361" y="27966"/>
                        <a:pt x="25287" y="28067"/>
                      </a:cubicBezTo>
                      <a:cubicBezTo>
                        <a:pt x="25290" y="28063"/>
                        <a:pt x="25291" y="28062"/>
                        <a:pt x="25291" y="28060"/>
                      </a:cubicBezTo>
                      <a:lnTo>
                        <a:pt x="25291" y="28060"/>
                      </a:lnTo>
                      <a:cubicBezTo>
                        <a:pt x="25230" y="28138"/>
                        <a:pt x="25166" y="28213"/>
                        <a:pt x="25097" y="28285"/>
                      </a:cubicBezTo>
                      <a:lnTo>
                        <a:pt x="25100" y="28283"/>
                      </a:lnTo>
                      <a:lnTo>
                        <a:pt x="25100" y="28283"/>
                      </a:lnTo>
                      <a:cubicBezTo>
                        <a:pt x="25064" y="28320"/>
                        <a:pt x="25025" y="28357"/>
                        <a:pt x="24984" y="28391"/>
                      </a:cubicBezTo>
                      <a:cubicBezTo>
                        <a:pt x="24986" y="28390"/>
                        <a:pt x="24986" y="28389"/>
                        <a:pt x="24984" y="28389"/>
                      </a:cubicBezTo>
                      <a:cubicBezTo>
                        <a:pt x="24948" y="28418"/>
                        <a:pt x="24910" y="28446"/>
                        <a:pt x="24868" y="28472"/>
                      </a:cubicBezTo>
                      <a:cubicBezTo>
                        <a:pt x="24832" y="28491"/>
                        <a:pt x="24797" y="28509"/>
                        <a:pt x="24761" y="28525"/>
                      </a:cubicBezTo>
                      <a:cubicBezTo>
                        <a:pt x="24685" y="28556"/>
                        <a:pt x="24611" y="28583"/>
                        <a:pt x="24535" y="28613"/>
                      </a:cubicBezTo>
                      <a:cubicBezTo>
                        <a:pt x="24430" y="28655"/>
                        <a:pt x="24325" y="28692"/>
                        <a:pt x="24216" y="28725"/>
                      </a:cubicBezTo>
                      <a:lnTo>
                        <a:pt x="24216" y="28725"/>
                      </a:lnTo>
                      <a:cubicBezTo>
                        <a:pt x="24219" y="28724"/>
                        <a:pt x="24222" y="28722"/>
                        <a:pt x="24226" y="28721"/>
                      </a:cubicBezTo>
                      <a:lnTo>
                        <a:pt x="24226" y="28721"/>
                      </a:lnTo>
                      <a:cubicBezTo>
                        <a:pt x="24216" y="28723"/>
                        <a:pt x="24207" y="28725"/>
                        <a:pt x="24198" y="28725"/>
                      </a:cubicBezTo>
                      <a:cubicBezTo>
                        <a:pt x="24189" y="28727"/>
                        <a:pt x="24180" y="28728"/>
                        <a:pt x="24169" y="28728"/>
                      </a:cubicBezTo>
                      <a:cubicBezTo>
                        <a:pt x="24050" y="28728"/>
                        <a:pt x="23932" y="28712"/>
                        <a:pt x="23814" y="28697"/>
                      </a:cubicBezTo>
                      <a:cubicBezTo>
                        <a:pt x="23678" y="28679"/>
                        <a:pt x="23542" y="28660"/>
                        <a:pt x="23407" y="28634"/>
                      </a:cubicBezTo>
                      <a:cubicBezTo>
                        <a:pt x="23320" y="28611"/>
                        <a:pt x="23233" y="28588"/>
                        <a:pt x="23148" y="28558"/>
                      </a:cubicBezTo>
                      <a:cubicBezTo>
                        <a:pt x="23071" y="28526"/>
                        <a:pt x="22997" y="28490"/>
                        <a:pt x="22925" y="28451"/>
                      </a:cubicBezTo>
                      <a:cubicBezTo>
                        <a:pt x="22764" y="28350"/>
                        <a:pt x="22607" y="28244"/>
                        <a:pt x="22455" y="28132"/>
                      </a:cubicBezTo>
                      <a:cubicBezTo>
                        <a:pt x="22361" y="28058"/>
                        <a:pt x="22271" y="27979"/>
                        <a:pt x="22181" y="27900"/>
                      </a:cubicBezTo>
                      <a:cubicBezTo>
                        <a:pt x="22160" y="27878"/>
                        <a:pt x="22138" y="27853"/>
                        <a:pt x="22117" y="27829"/>
                      </a:cubicBezTo>
                      <a:cubicBezTo>
                        <a:pt x="22071" y="27772"/>
                        <a:pt x="22028" y="27712"/>
                        <a:pt x="21987" y="27652"/>
                      </a:cubicBezTo>
                      <a:lnTo>
                        <a:pt x="21987" y="27652"/>
                      </a:lnTo>
                      <a:lnTo>
                        <a:pt x="21988" y="27653"/>
                      </a:lnTo>
                      <a:cubicBezTo>
                        <a:pt x="21918" y="27530"/>
                        <a:pt x="21854" y="27408"/>
                        <a:pt x="21790" y="27283"/>
                      </a:cubicBezTo>
                      <a:cubicBezTo>
                        <a:pt x="21734" y="27169"/>
                        <a:pt x="21676" y="27055"/>
                        <a:pt x="21622" y="26940"/>
                      </a:cubicBezTo>
                      <a:lnTo>
                        <a:pt x="21621" y="26941"/>
                      </a:lnTo>
                      <a:cubicBezTo>
                        <a:pt x="21620" y="26937"/>
                        <a:pt x="21617" y="26932"/>
                        <a:pt x="21615" y="26926"/>
                      </a:cubicBezTo>
                      <a:cubicBezTo>
                        <a:pt x="21614" y="26925"/>
                        <a:pt x="21614" y="26925"/>
                        <a:pt x="21614" y="26925"/>
                      </a:cubicBezTo>
                      <a:cubicBezTo>
                        <a:pt x="21613" y="26923"/>
                        <a:pt x="21614" y="26921"/>
                        <a:pt x="21611" y="26919"/>
                      </a:cubicBezTo>
                      <a:cubicBezTo>
                        <a:pt x="21594" y="26873"/>
                        <a:pt x="21575" y="26827"/>
                        <a:pt x="21563" y="26782"/>
                      </a:cubicBezTo>
                      <a:lnTo>
                        <a:pt x="21563" y="26782"/>
                      </a:lnTo>
                      <a:lnTo>
                        <a:pt x="21569" y="26806"/>
                      </a:lnTo>
                      <a:cubicBezTo>
                        <a:pt x="21564" y="26788"/>
                        <a:pt x="21558" y="26769"/>
                        <a:pt x="21552" y="26750"/>
                      </a:cubicBezTo>
                      <a:cubicBezTo>
                        <a:pt x="21527" y="26654"/>
                        <a:pt x="21506" y="26557"/>
                        <a:pt x="21491" y="26460"/>
                      </a:cubicBezTo>
                      <a:cubicBezTo>
                        <a:pt x="21489" y="26435"/>
                        <a:pt x="21488" y="26410"/>
                        <a:pt x="21487" y="26385"/>
                      </a:cubicBezTo>
                      <a:cubicBezTo>
                        <a:pt x="21487" y="26302"/>
                        <a:pt x="21493" y="26222"/>
                        <a:pt x="21499" y="26142"/>
                      </a:cubicBezTo>
                      <a:cubicBezTo>
                        <a:pt x="21509" y="26069"/>
                        <a:pt x="21519" y="25998"/>
                        <a:pt x="21535" y="25928"/>
                      </a:cubicBezTo>
                      <a:cubicBezTo>
                        <a:pt x="21596" y="25695"/>
                        <a:pt x="21696" y="25474"/>
                        <a:pt x="21754" y="25242"/>
                      </a:cubicBezTo>
                      <a:cubicBezTo>
                        <a:pt x="21786" y="25114"/>
                        <a:pt x="21796" y="24982"/>
                        <a:pt x="21799" y="24851"/>
                      </a:cubicBezTo>
                      <a:cubicBezTo>
                        <a:pt x="21801" y="24706"/>
                        <a:pt x="21803" y="24560"/>
                        <a:pt x="21796" y="24417"/>
                      </a:cubicBezTo>
                      <a:cubicBezTo>
                        <a:pt x="21783" y="24143"/>
                        <a:pt x="21762" y="23864"/>
                        <a:pt x="21651" y="23611"/>
                      </a:cubicBezTo>
                      <a:cubicBezTo>
                        <a:pt x="21599" y="23489"/>
                        <a:pt x="21533" y="23372"/>
                        <a:pt x="21455" y="23265"/>
                      </a:cubicBezTo>
                      <a:cubicBezTo>
                        <a:pt x="21367" y="23149"/>
                        <a:pt x="21266" y="23043"/>
                        <a:pt x="21154" y="22950"/>
                      </a:cubicBezTo>
                      <a:cubicBezTo>
                        <a:pt x="20939" y="22768"/>
                        <a:pt x="20678" y="22616"/>
                        <a:pt x="20389" y="22616"/>
                      </a:cubicBezTo>
                      <a:cubicBezTo>
                        <a:pt x="20383" y="22616"/>
                        <a:pt x="20377" y="22616"/>
                        <a:pt x="20372" y="22616"/>
                      </a:cubicBezTo>
                      <a:cubicBezTo>
                        <a:pt x="20059" y="22622"/>
                        <a:pt x="19749" y="22686"/>
                        <a:pt x="19449" y="22774"/>
                      </a:cubicBezTo>
                      <a:cubicBezTo>
                        <a:pt x="19261" y="22827"/>
                        <a:pt x="19078" y="22897"/>
                        <a:pt x="18904" y="22985"/>
                      </a:cubicBezTo>
                      <a:cubicBezTo>
                        <a:pt x="18751" y="23064"/>
                        <a:pt x="18606" y="23153"/>
                        <a:pt x="18449" y="23223"/>
                      </a:cubicBezTo>
                      <a:lnTo>
                        <a:pt x="18450" y="23221"/>
                      </a:lnTo>
                      <a:lnTo>
                        <a:pt x="18450" y="23221"/>
                      </a:lnTo>
                      <a:cubicBezTo>
                        <a:pt x="18332" y="23272"/>
                        <a:pt x="18210" y="23316"/>
                        <a:pt x="18087" y="23356"/>
                      </a:cubicBezTo>
                      <a:cubicBezTo>
                        <a:pt x="18048" y="23365"/>
                        <a:pt x="18008" y="23375"/>
                        <a:pt x="17969" y="23382"/>
                      </a:cubicBezTo>
                      <a:cubicBezTo>
                        <a:pt x="17940" y="23386"/>
                        <a:pt x="17912" y="23387"/>
                        <a:pt x="17883" y="23387"/>
                      </a:cubicBezTo>
                      <a:cubicBezTo>
                        <a:pt x="17699" y="23386"/>
                        <a:pt x="17516" y="23366"/>
                        <a:pt x="17334" y="23348"/>
                      </a:cubicBezTo>
                      <a:lnTo>
                        <a:pt x="17333" y="23349"/>
                      </a:lnTo>
                      <a:cubicBezTo>
                        <a:pt x="17328" y="23347"/>
                        <a:pt x="17322" y="23347"/>
                        <a:pt x="17317" y="23347"/>
                      </a:cubicBezTo>
                      <a:cubicBezTo>
                        <a:pt x="17161" y="23328"/>
                        <a:pt x="17007" y="23302"/>
                        <a:pt x="16851" y="23270"/>
                      </a:cubicBezTo>
                      <a:cubicBezTo>
                        <a:pt x="16821" y="23262"/>
                        <a:pt x="16790" y="23251"/>
                        <a:pt x="16760" y="23239"/>
                      </a:cubicBezTo>
                      <a:cubicBezTo>
                        <a:pt x="16738" y="23230"/>
                        <a:pt x="16717" y="23220"/>
                        <a:pt x="16697" y="23209"/>
                      </a:cubicBezTo>
                      <a:cubicBezTo>
                        <a:pt x="16689" y="23206"/>
                        <a:pt x="16681" y="23201"/>
                        <a:pt x="16674" y="23197"/>
                      </a:cubicBezTo>
                      <a:lnTo>
                        <a:pt x="16674" y="23197"/>
                      </a:lnTo>
                      <a:cubicBezTo>
                        <a:pt x="16679" y="23199"/>
                        <a:pt x="16684" y="23201"/>
                        <a:pt x="16689" y="23204"/>
                      </a:cubicBezTo>
                      <a:lnTo>
                        <a:pt x="16689" y="23204"/>
                      </a:lnTo>
                      <a:cubicBezTo>
                        <a:pt x="16562" y="23129"/>
                        <a:pt x="16440" y="23039"/>
                        <a:pt x="16321" y="22951"/>
                      </a:cubicBezTo>
                      <a:lnTo>
                        <a:pt x="16321" y="22952"/>
                      </a:lnTo>
                      <a:cubicBezTo>
                        <a:pt x="16245" y="22894"/>
                        <a:pt x="16172" y="22835"/>
                        <a:pt x="16099" y="22773"/>
                      </a:cubicBezTo>
                      <a:lnTo>
                        <a:pt x="16099" y="22773"/>
                      </a:lnTo>
                      <a:cubicBezTo>
                        <a:pt x="16103" y="22777"/>
                        <a:pt x="16107" y="22781"/>
                        <a:pt x="16110" y="22785"/>
                      </a:cubicBezTo>
                      <a:cubicBezTo>
                        <a:pt x="16017" y="22694"/>
                        <a:pt x="15922" y="22602"/>
                        <a:pt x="15836" y="22505"/>
                      </a:cubicBezTo>
                      <a:cubicBezTo>
                        <a:pt x="15772" y="22422"/>
                        <a:pt x="15714" y="22338"/>
                        <a:pt x="15660" y="22250"/>
                      </a:cubicBezTo>
                      <a:lnTo>
                        <a:pt x="15660" y="22250"/>
                      </a:lnTo>
                      <a:cubicBezTo>
                        <a:pt x="15662" y="22250"/>
                        <a:pt x="15662" y="22251"/>
                        <a:pt x="15663" y="22252"/>
                      </a:cubicBezTo>
                      <a:cubicBezTo>
                        <a:pt x="15613" y="22169"/>
                        <a:pt x="15562" y="22084"/>
                        <a:pt x="15524" y="21996"/>
                      </a:cubicBezTo>
                      <a:lnTo>
                        <a:pt x="15522" y="21994"/>
                      </a:lnTo>
                      <a:cubicBezTo>
                        <a:pt x="15520" y="21989"/>
                        <a:pt x="15519" y="21985"/>
                        <a:pt x="15517" y="21982"/>
                      </a:cubicBezTo>
                      <a:lnTo>
                        <a:pt x="15517" y="21982"/>
                      </a:lnTo>
                      <a:cubicBezTo>
                        <a:pt x="15520" y="21985"/>
                        <a:pt x="15520" y="21988"/>
                        <a:pt x="15522" y="21991"/>
                      </a:cubicBezTo>
                      <a:cubicBezTo>
                        <a:pt x="15499" y="21935"/>
                        <a:pt x="15481" y="21881"/>
                        <a:pt x="15463" y="21825"/>
                      </a:cubicBezTo>
                      <a:cubicBezTo>
                        <a:pt x="15429" y="21700"/>
                        <a:pt x="15403" y="21573"/>
                        <a:pt x="15384" y="21447"/>
                      </a:cubicBezTo>
                      <a:cubicBezTo>
                        <a:pt x="15369" y="21337"/>
                        <a:pt x="15356" y="21225"/>
                        <a:pt x="15352" y="21114"/>
                      </a:cubicBezTo>
                      <a:cubicBezTo>
                        <a:pt x="15352" y="21061"/>
                        <a:pt x="15355" y="21008"/>
                        <a:pt x="15359" y="20954"/>
                      </a:cubicBezTo>
                      <a:cubicBezTo>
                        <a:pt x="15370" y="20872"/>
                        <a:pt x="15387" y="20791"/>
                        <a:pt x="15405" y="20710"/>
                      </a:cubicBezTo>
                      <a:cubicBezTo>
                        <a:pt x="15425" y="20635"/>
                        <a:pt x="15449" y="20561"/>
                        <a:pt x="15478" y="20489"/>
                      </a:cubicBezTo>
                      <a:cubicBezTo>
                        <a:pt x="15500" y="20437"/>
                        <a:pt x="15525" y="20388"/>
                        <a:pt x="15554" y="20339"/>
                      </a:cubicBezTo>
                      <a:cubicBezTo>
                        <a:pt x="15616" y="20232"/>
                        <a:pt x="15684" y="20129"/>
                        <a:pt x="15758" y="20030"/>
                      </a:cubicBezTo>
                      <a:cubicBezTo>
                        <a:pt x="15809" y="19960"/>
                        <a:pt x="15864" y="19895"/>
                        <a:pt x="15923" y="19831"/>
                      </a:cubicBezTo>
                      <a:cubicBezTo>
                        <a:pt x="16022" y="19734"/>
                        <a:pt x="16126" y="19641"/>
                        <a:pt x="16223" y="19541"/>
                      </a:cubicBezTo>
                      <a:cubicBezTo>
                        <a:pt x="16318" y="19443"/>
                        <a:pt x="16407" y="19338"/>
                        <a:pt x="16487" y="19227"/>
                      </a:cubicBezTo>
                      <a:cubicBezTo>
                        <a:pt x="16572" y="19112"/>
                        <a:pt x="16655" y="18996"/>
                        <a:pt x="16721" y="18868"/>
                      </a:cubicBezTo>
                      <a:cubicBezTo>
                        <a:pt x="16790" y="18733"/>
                        <a:pt x="16838" y="18590"/>
                        <a:pt x="16863" y="18441"/>
                      </a:cubicBezTo>
                      <a:cubicBezTo>
                        <a:pt x="16887" y="18295"/>
                        <a:pt x="16887" y="18150"/>
                        <a:pt x="16878" y="18004"/>
                      </a:cubicBezTo>
                      <a:cubicBezTo>
                        <a:pt x="16868" y="17850"/>
                        <a:pt x="16849" y="17698"/>
                        <a:pt x="16807" y="17550"/>
                      </a:cubicBezTo>
                      <a:cubicBezTo>
                        <a:pt x="16765" y="17403"/>
                        <a:pt x="16706" y="17260"/>
                        <a:pt x="16633" y="17126"/>
                      </a:cubicBezTo>
                      <a:cubicBezTo>
                        <a:pt x="16557" y="16991"/>
                        <a:pt x="16475" y="16862"/>
                        <a:pt x="16366" y="16755"/>
                      </a:cubicBezTo>
                      <a:cubicBezTo>
                        <a:pt x="16240" y="16631"/>
                        <a:pt x="16089" y="16535"/>
                        <a:pt x="15931" y="16461"/>
                      </a:cubicBezTo>
                      <a:cubicBezTo>
                        <a:pt x="15743" y="16372"/>
                        <a:pt x="15553" y="16293"/>
                        <a:pt x="15354" y="16237"/>
                      </a:cubicBezTo>
                      <a:cubicBezTo>
                        <a:pt x="15158" y="16181"/>
                        <a:pt x="14957" y="16156"/>
                        <a:pt x="14756" y="16144"/>
                      </a:cubicBezTo>
                      <a:cubicBezTo>
                        <a:pt x="14560" y="16132"/>
                        <a:pt x="14363" y="16117"/>
                        <a:pt x="14165" y="16096"/>
                      </a:cubicBezTo>
                      <a:cubicBezTo>
                        <a:pt x="14056" y="16084"/>
                        <a:pt x="13944" y="16072"/>
                        <a:pt x="13834" y="16049"/>
                      </a:cubicBezTo>
                      <a:cubicBezTo>
                        <a:pt x="13724" y="16027"/>
                        <a:pt x="13611" y="16003"/>
                        <a:pt x="13498" y="15974"/>
                      </a:cubicBezTo>
                      <a:cubicBezTo>
                        <a:pt x="13321" y="15919"/>
                        <a:pt x="13146" y="15857"/>
                        <a:pt x="12970" y="15790"/>
                      </a:cubicBezTo>
                      <a:lnTo>
                        <a:pt x="12970" y="15790"/>
                      </a:lnTo>
                      <a:cubicBezTo>
                        <a:pt x="12979" y="15792"/>
                        <a:pt x="12984" y="15794"/>
                        <a:pt x="12989" y="15796"/>
                      </a:cubicBezTo>
                      <a:cubicBezTo>
                        <a:pt x="12869" y="15743"/>
                        <a:pt x="12745" y="15693"/>
                        <a:pt x="12628" y="15634"/>
                      </a:cubicBezTo>
                      <a:cubicBezTo>
                        <a:pt x="12516" y="15577"/>
                        <a:pt x="12406" y="15520"/>
                        <a:pt x="12297" y="15461"/>
                      </a:cubicBezTo>
                      <a:cubicBezTo>
                        <a:pt x="12094" y="15346"/>
                        <a:pt x="11893" y="15230"/>
                        <a:pt x="11703" y="15094"/>
                      </a:cubicBezTo>
                      <a:cubicBezTo>
                        <a:pt x="11634" y="15041"/>
                        <a:pt x="11566" y="14985"/>
                        <a:pt x="11499" y="14925"/>
                      </a:cubicBezTo>
                      <a:cubicBezTo>
                        <a:pt x="11439" y="14867"/>
                        <a:pt x="11383" y="14804"/>
                        <a:pt x="11331" y="14739"/>
                      </a:cubicBezTo>
                      <a:cubicBezTo>
                        <a:pt x="11288" y="14683"/>
                        <a:pt x="11251" y="14625"/>
                        <a:pt x="11212" y="14564"/>
                      </a:cubicBezTo>
                      <a:lnTo>
                        <a:pt x="11212" y="14564"/>
                      </a:lnTo>
                      <a:lnTo>
                        <a:pt x="11215" y="14568"/>
                      </a:lnTo>
                      <a:cubicBezTo>
                        <a:pt x="11182" y="14510"/>
                        <a:pt x="11151" y="14450"/>
                        <a:pt x="11121" y="14389"/>
                      </a:cubicBezTo>
                      <a:cubicBezTo>
                        <a:pt x="11097" y="14330"/>
                        <a:pt x="11074" y="14273"/>
                        <a:pt x="11054" y="14215"/>
                      </a:cubicBezTo>
                      <a:cubicBezTo>
                        <a:pt x="11038" y="14155"/>
                        <a:pt x="11024" y="14097"/>
                        <a:pt x="11013" y="14035"/>
                      </a:cubicBezTo>
                      <a:cubicBezTo>
                        <a:pt x="11013" y="14039"/>
                        <a:pt x="11013" y="14043"/>
                        <a:pt x="11013" y="14046"/>
                      </a:cubicBezTo>
                      <a:cubicBezTo>
                        <a:pt x="11013" y="14042"/>
                        <a:pt x="11013" y="14038"/>
                        <a:pt x="11012" y="14034"/>
                      </a:cubicBezTo>
                      <a:cubicBezTo>
                        <a:pt x="11011" y="14028"/>
                        <a:pt x="11010" y="14024"/>
                        <a:pt x="11009" y="14020"/>
                      </a:cubicBezTo>
                      <a:lnTo>
                        <a:pt x="11009" y="14020"/>
                      </a:lnTo>
                      <a:cubicBezTo>
                        <a:pt x="11011" y="14023"/>
                        <a:pt x="11011" y="14027"/>
                        <a:pt x="11012" y="14032"/>
                      </a:cubicBezTo>
                      <a:cubicBezTo>
                        <a:pt x="11004" y="13960"/>
                        <a:pt x="10999" y="13889"/>
                        <a:pt x="10994" y="13817"/>
                      </a:cubicBezTo>
                      <a:cubicBezTo>
                        <a:pt x="10993" y="13721"/>
                        <a:pt x="10994" y="13621"/>
                        <a:pt x="10999" y="13523"/>
                      </a:cubicBezTo>
                      <a:cubicBezTo>
                        <a:pt x="11003" y="13446"/>
                        <a:pt x="11010" y="13367"/>
                        <a:pt x="11017" y="13290"/>
                      </a:cubicBezTo>
                      <a:cubicBezTo>
                        <a:pt x="11033" y="13190"/>
                        <a:pt x="11049" y="13093"/>
                        <a:pt x="11069" y="12993"/>
                      </a:cubicBezTo>
                      <a:cubicBezTo>
                        <a:pt x="11095" y="12900"/>
                        <a:pt x="11129" y="12807"/>
                        <a:pt x="11164" y="12716"/>
                      </a:cubicBezTo>
                      <a:cubicBezTo>
                        <a:pt x="11217" y="12599"/>
                        <a:pt x="11272" y="12486"/>
                        <a:pt x="11329" y="12372"/>
                      </a:cubicBezTo>
                      <a:cubicBezTo>
                        <a:pt x="11364" y="12309"/>
                        <a:pt x="11399" y="12248"/>
                        <a:pt x="11439" y="12188"/>
                      </a:cubicBezTo>
                      <a:cubicBezTo>
                        <a:pt x="11480" y="12126"/>
                        <a:pt x="11523" y="12067"/>
                        <a:pt x="11566" y="12006"/>
                      </a:cubicBezTo>
                      <a:lnTo>
                        <a:pt x="11566" y="12006"/>
                      </a:lnTo>
                      <a:cubicBezTo>
                        <a:pt x="11562" y="12013"/>
                        <a:pt x="11556" y="12019"/>
                        <a:pt x="11552" y="12027"/>
                      </a:cubicBezTo>
                      <a:cubicBezTo>
                        <a:pt x="11605" y="11962"/>
                        <a:pt x="11661" y="11900"/>
                        <a:pt x="11718" y="11839"/>
                      </a:cubicBezTo>
                      <a:cubicBezTo>
                        <a:pt x="11721" y="11834"/>
                        <a:pt x="11725" y="11832"/>
                        <a:pt x="11729" y="11827"/>
                      </a:cubicBezTo>
                      <a:cubicBezTo>
                        <a:pt x="11729" y="11827"/>
                        <a:pt x="11729" y="11828"/>
                        <a:pt x="11729" y="11829"/>
                      </a:cubicBezTo>
                      <a:cubicBezTo>
                        <a:pt x="11803" y="11757"/>
                        <a:pt x="11881" y="11690"/>
                        <a:pt x="11960" y="11622"/>
                      </a:cubicBezTo>
                      <a:lnTo>
                        <a:pt x="11960" y="11622"/>
                      </a:lnTo>
                      <a:lnTo>
                        <a:pt x="11938" y="11638"/>
                      </a:lnTo>
                      <a:cubicBezTo>
                        <a:pt x="12001" y="11589"/>
                        <a:pt x="12062" y="11540"/>
                        <a:pt x="12128" y="11494"/>
                      </a:cubicBezTo>
                      <a:cubicBezTo>
                        <a:pt x="12177" y="11459"/>
                        <a:pt x="12229" y="11425"/>
                        <a:pt x="12282" y="11392"/>
                      </a:cubicBezTo>
                      <a:lnTo>
                        <a:pt x="12282" y="11392"/>
                      </a:lnTo>
                      <a:cubicBezTo>
                        <a:pt x="12282" y="11392"/>
                        <a:pt x="12282" y="11392"/>
                        <a:pt x="12282" y="11392"/>
                      </a:cubicBezTo>
                      <a:cubicBezTo>
                        <a:pt x="12429" y="11301"/>
                        <a:pt x="12581" y="11219"/>
                        <a:pt x="12738" y="11145"/>
                      </a:cubicBezTo>
                      <a:cubicBezTo>
                        <a:pt x="12817" y="11114"/>
                        <a:pt x="12897" y="11088"/>
                        <a:pt x="12978" y="11062"/>
                      </a:cubicBezTo>
                      <a:cubicBezTo>
                        <a:pt x="12986" y="11059"/>
                        <a:pt x="12993" y="11057"/>
                        <a:pt x="13001" y="11055"/>
                      </a:cubicBezTo>
                      <a:cubicBezTo>
                        <a:pt x="13010" y="11057"/>
                        <a:pt x="13018" y="11064"/>
                        <a:pt x="13027" y="11065"/>
                      </a:cubicBezTo>
                      <a:cubicBezTo>
                        <a:pt x="13065" y="11049"/>
                        <a:pt x="13104" y="11033"/>
                        <a:pt x="13142" y="11018"/>
                      </a:cubicBezTo>
                      <a:lnTo>
                        <a:pt x="13144" y="11017"/>
                      </a:lnTo>
                      <a:cubicBezTo>
                        <a:pt x="13147" y="11015"/>
                        <a:pt x="13149" y="11015"/>
                        <a:pt x="13152" y="11014"/>
                      </a:cubicBezTo>
                      <a:lnTo>
                        <a:pt x="13153" y="11014"/>
                      </a:lnTo>
                      <a:cubicBezTo>
                        <a:pt x="13179" y="11002"/>
                        <a:pt x="13208" y="10997"/>
                        <a:pt x="13237" y="10997"/>
                      </a:cubicBezTo>
                      <a:cubicBezTo>
                        <a:pt x="13300" y="10983"/>
                        <a:pt x="13363" y="10972"/>
                        <a:pt x="13426" y="10962"/>
                      </a:cubicBezTo>
                      <a:lnTo>
                        <a:pt x="13419" y="10962"/>
                      </a:lnTo>
                      <a:lnTo>
                        <a:pt x="13436" y="10961"/>
                      </a:lnTo>
                      <a:cubicBezTo>
                        <a:pt x="13439" y="10961"/>
                        <a:pt x="13441" y="10958"/>
                        <a:pt x="13445" y="10958"/>
                      </a:cubicBezTo>
                      <a:lnTo>
                        <a:pt x="13442" y="10959"/>
                      </a:lnTo>
                      <a:cubicBezTo>
                        <a:pt x="13606" y="10934"/>
                        <a:pt x="13767" y="10915"/>
                        <a:pt x="13929" y="10893"/>
                      </a:cubicBezTo>
                      <a:cubicBezTo>
                        <a:pt x="14093" y="10870"/>
                        <a:pt x="14256" y="10846"/>
                        <a:pt x="14421" y="10830"/>
                      </a:cubicBezTo>
                      <a:cubicBezTo>
                        <a:pt x="14758" y="10793"/>
                        <a:pt x="15100" y="10772"/>
                        <a:pt x="15433" y="10700"/>
                      </a:cubicBezTo>
                      <a:cubicBezTo>
                        <a:pt x="15770" y="10630"/>
                        <a:pt x="16104" y="10543"/>
                        <a:pt x="16435" y="10449"/>
                      </a:cubicBezTo>
                      <a:cubicBezTo>
                        <a:pt x="16568" y="10413"/>
                        <a:pt x="16700" y="10377"/>
                        <a:pt x="16834" y="10344"/>
                      </a:cubicBezTo>
                      <a:cubicBezTo>
                        <a:pt x="17018" y="10255"/>
                        <a:pt x="17207" y="10175"/>
                        <a:pt x="17390" y="10085"/>
                      </a:cubicBezTo>
                      <a:cubicBezTo>
                        <a:pt x="17425" y="10067"/>
                        <a:pt x="17461" y="10050"/>
                        <a:pt x="17494" y="10032"/>
                      </a:cubicBezTo>
                      <a:lnTo>
                        <a:pt x="17494" y="10032"/>
                      </a:lnTo>
                      <a:cubicBezTo>
                        <a:pt x="17448" y="10042"/>
                        <a:pt x="17403" y="10049"/>
                        <a:pt x="17354" y="10056"/>
                      </a:cubicBezTo>
                      <a:cubicBezTo>
                        <a:pt x="17293" y="10067"/>
                        <a:pt x="17230" y="10076"/>
                        <a:pt x="17167" y="10084"/>
                      </a:cubicBezTo>
                      <a:cubicBezTo>
                        <a:pt x="17142" y="10089"/>
                        <a:pt x="17114" y="10095"/>
                        <a:pt x="17089" y="10101"/>
                      </a:cubicBezTo>
                      <a:cubicBezTo>
                        <a:pt x="17099" y="10098"/>
                        <a:pt x="17108" y="10096"/>
                        <a:pt x="17115" y="10094"/>
                      </a:cubicBezTo>
                      <a:lnTo>
                        <a:pt x="17115" y="10094"/>
                      </a:lnTo>
                      <a:cubicBezTo>
                        <a:pt x="16969" y="10126"/>
                        <a:pt x="16822" y="10161"/>
                        <a:pt x="16675" y="10187"/>
                      </a:cubicBezTo>
                      <a:cubicBezTo>
                        <a:pt x="16508" y="10218"/>
                        <a:pt x="16341" y="10243"/>
                        <a:pt x="16175" y="10270"/>
                      </a:cubicBezTo>
                      <a:cubicBezTo>
                        <a:pt x="15998" y="10295"/>
                        <a:pt x="15822" y="10325"/>
                        <a:pt x="15641" y="10334"/>
                      </a:cubicBezTo>
                      <a:cubicBezTo>
                        <a:pt x="15483" y="10345"/>
                        <a:pt x="15327" y="10355"/>
                        <a:pt x="15166" y="10364"/>
                      </a:cubicBezTo>
                      <a:cubicBezTo>
                        <a:pt x="15165" y="10364"/>
                        <a:pt x="15164" y="10364"/>
                        <a:pt x="15163" y="10365"/>
                      </a:cubicBezTo>
                      <a:cubicBezTo>
                        <a:pt x="15160" y="10365"/>
                        <a:pt x="15154" y="10366"/>
                        <a:pt x="15151" y="10366"/>
                      </a:cubicBezTo>
                      <a:cubicBezTo>
                        <a:pt x="15139" y="10367"/>
                        <a:pt x="15127" y="10368"/>
                        <a:pt x="15116" y="10368"/>
                      </a:cubicBezTo>
                      <a:cubicBezTo>
                        <a:pt x="15036" y="10372"/>
                        <a:pt x="14955" y="10373"/>
                        <a:pt x="14875" y="10376"/>
                      </a:cubicBezTo>
                      <a:cubicBezTo>
                        <a:pt x="14758" y="10390"/>
                        <a:pt x="14642" y="10401"/>
                        <a:pt x="14524" y="10411"/>
                      </a:cubicBezTo>
                      <a:cubicBezTo>
                        <a:pt x="14317" y="10432"/>
                        <a:pt x="14112" y="10460"/>
                        <a:pt x="13907" y="10486"/>
                      </a:cubicBezTo>
                      <a:cubicBezTo>
                        <a:pt x="13707" y="10512"/>
                        <a:pt x="13507" y="10537"/>
                        <a:pt x="13309" y="10569"/>
                      </a:cubicBezTo>
                      <a:cubicBezTo>
                        <a:pt x="13220" y="10584"/>
                        <a:pt x="13132" y="10604"/>
                        <a:pt x="13044" y="10625"/>
                      </a:cubicBezTo>
                      <a:cubicBezTo>
                        <a:pt x="13023" y="10613"/>
                        <a:pt x="13003" y="10599"/>
                        <a:pt x="12981" y="10587"/>
                      </a:cubicBezTo>
                      <a:cubicBezTo>
                        <a:pt x="12902" y="10545"/>
                        <a:pt x="12822" y="10503"/>
                        <a:pt x="12742" y="10467"/>
                      </a:cubicBezTo>
                      <a:cubicBezTo>
                        <a:pt x="12552" y="10384"/>
                        <a:pt x="12359" y="10313"/>
                        <a:pt x="12170" y="10230"/>
                      </a:cubicBezTo>
                      <a:cubicBezTo>
                        <a:pt x="12165" y="10227"/>
                        <a:pt x="12159" y="10225"/>
                        <a:pt x="12155" y="10223"/>
                      </a:cubicBezTo>
                      <a:lnTo>
                        <a:pt x="12155" y="10223"/>
                      </a:lnTo>
                      <a:lnTo>
                        <a:pt x="12156" y="10224"/>
                      </a:lnTo>
                      <a:cubicBezTo>
                        <a:pt x="12104" y="10197"/>
                        <a:pt x="12054" y="10168"/>
                        <a:pt x="12003" y="10138"/>
                      </a:cubicBezTo>
                      <a:lnTo>
                        <a:pt x="12003" y="10138"/>
                      </a:lnTo>
                      <a:cubicBezTo>
                        <a:pt x="12007" y="10140"/>
                        <a:pt x="12011" y="10142"/>
                        <a:pt x="12015" y="10144"/>
                      </a:cubicBezTo>
                      <a:cubicBezTo>
                        <a:pt x="11959" y="10111"/>
                        <a:pt x="11905" y="10074"/>
                        <a:pt x="11853" y="10035"/>
                      </a:cubicBezTo>
                      <a:cubicBezTo>
                        <a:pt x="11837" y="10022"/>
                        <a:pt x="11820" y="10007"/>
                        <a:pt x="11804" y="9992"/>
                      </a:cubicBezTo>
                      <a:cubicBezTo>
                        <a:pt x="11793" y="9981"/>
                        <a:pt x="11783" y="9969"/>
                        <a:pt x="11774" y="9958"/>
                      </a:cubicBezTo>
                      <a:cubicBezTo>
                        <a:pt x="11718" y="9876"/>
                        <a:pt x="11667" y="9789"/>
                        <a:pt x="11617" y="9704"/>
                      </a:cubicBezTo>
                      <a:cubicBezTo>
                        <a:pt x="11582" y="9633"/>
                        <a:pt x="11551" y="9561"/>
                        <a:pt x="11520" y="9488"/>
                      </a:cubicBezTo>
                      <a:cubicBezTo>
                        <a:pt x="11489" y="9400"/>
                        <a:pt x="11461" y="9311"/>
                        <a:pt x="11437" y="9218"/>
                      </a:cubicBezTo>
                      <a:cubicBezTo>
                        <a:pt x="11418" y="9138"/>
                        <a:pt x="11401" y="9060"/>
                        <a:pt x="11385" y="8980"/>
                      </a:cubicBezTo>
                      <a:cubicBezTo>
                        <a:pt x="11372" y="8912"/>
                        <a:pt x="11363" y="8841"/>
                        <a:pt x="11354" y="8771"/>
                      </a:cubicBezTo>
                      <a:cubicBezTo>
                        <a:pt x="11344" y="8673"/>
                        <a:pt x="11339" y="8576"/>
                        <a:pt x="11340" y="8479"/>
                      </a:cubicBezTo>
                      <a:cubicBezTo>
                        <a:pt x="11343" y="8404"/>
                        <a:pt x="11350" y="8330"/>
                        <a:pt x="11360" y="8256"/>
                      </a:cubicBezTo>
                      <a:cubicBezTo>
                        <a:pt x="11372" y="8201"/>
                        <a:pt x="11383" y="8145"/>
                        <a:pt x="11399" y="8090"/>
                      </a:cubicBezTo>
                      <a:lnTo>
                        <a:pt x="11399" y="8090"/>
                      </a:lnTo>
                      <a:cubicBezTo>
                        <a:pt x="11396" y="8099"/>
                        <a:pt x="11394" y="8106"/>
                        <a:pt x="11390" y="8115"/>
                      </a:cubicBezTo>
                      <a:cubicBezTo>
                        <a:pt x="11412" y="8046"/>
                        <a:pt x="11437" y="7979"/>
                        <a:pt x="11464" y="7913"/>
                      </a:cubicBezTo>
                      <a:lnTo>
                        <a:pt x="11464" y="7913"/>
                      </a:lnTo>
                      <a:cubicBezTo>
                        <a:pt x="11463" y="7913"/>
                        <a:pt x="11462" y="7914"/>
                        <a:pt x="11461" y="7914"/>
                      </a:cubicBezTo>
                      <a:cubicBezTo>
                        <a:pt x="11465" y="7910"/>
                        <a:pt x="11467" y="7905"/>
                        <a:pt x="11469" y="7899"/>
                      </a:cubicBezTo>
                      <a:cubicBezTo>
                        <a:pt x="11496" y="7839"/>
                        <a:pt x="11527" y="7779"/>
                        <a:pt x="11561" y="7722"/>
                      </a:cubicBezTo>
                      <a:cubicBezTo>
                        <a:pt x="11602" y="7658"/>
                        <a:pt x="11644" y="7597"/>
                        <a:pt x="11691" y="7537"/>
                      </a:cubicBezTo>
                      <a:cubicBezTo>
                        <a:pt x="11832" y="7365"/>
                        <a:pt x="11989" y="7206"/>
                        <a:pt x="12145" y="7047"/>
                      </a:cubicBezTo>
                      <a:lnTo>
                        <a:pt x="12145" y="7047"/>
                      </a:lnTo>
                      <a:lnTo>
                        <a:pt x="12190" y="7008"/>
                      </a:lnTo>
                      <a:cubicBezTo>
                        <a:pt x="12206" y="6998"/>
                        <a:pt x="12221" y="6987"/>
                        <a:pt x="12235" y="6979"/>
                      </a:cubicBezTo>
                      <a:cubicBezTo>
                        <a:pt x="12250" y="6969"/>
                        <a:pt x="12266" y="6965"/>
                        <a:pt x="12282" y="6956"/>
                      </a:cubicBezTo>
                      <a:cubicBezTo>
                        <a:pt x="12428" y="6905"/>
                        <a:pt x="12576" y="6866"/>
                        <a:pt x="12727" y="6827"/>
                      </a:cubicBezTo>
                      <a:cubicBezTo>
                        <a:pt x="12789" y="6816"/>
                        <a:pt x="12852" y="6800"/>
                        <a:pt x="12914" y="6794"/>
                      </a:cubicBezTo>
                      <a:cubicBezTo>
                        <a:pt x="12973" y="6788"/>
                        <a:pt x="13034" y="6782"/>
                        <a:pt x="13092" y="6776"/>
                      </a:cubicBezTo>
                      <a:cubicBezTo>
                        <a:pt x="13158" y="6776"/>
                        <a:pt x="13222" y="6771"/>
                        <a:pt x="13287" y="6770"/>
                      </a:cubicBezTo>
                      <a:cubicBezTo>
                        <a:pt x="13411" y="6774"/>
                        <a:pt x="13533" y="6781"/>
                        <a:pt x="13659" y="6796"/>
                      </a:cubicBezTo>
                      <a:cubicBezTo>
                        <a:pt x="13734" y="6810"/>
                        <a:pt x="13806" y="6824"/>
                        <a:pt x="13879" y="6842"/>
                      </a:cubicBezTo>
                      <a:cubicBezTo>
                        <a:pt x="13953" y="6867"/>
                        <a:pt x="14024" y="6893"/>
                        <a:pt x="14096" y="6922"/>
                      </a:cubicBezTo>
                      <a:cubicBezTo>
                        <a:pt x="14168" y="6955"/>
                        <a:pt x="14237" y="6988"/>
                        <a:pt x="14307" y="7025"/>
                      </a:cubicBezTo>
                      <a:cubicBezTo>
                        <a:pt x="14378" y="7062"/>
                        <a:pt x="14447" y="7104"/>
                        <a:pt x="14517" y="7143"/>
                      </a:cubicBezTo>
                      <a:cubicBezTo>
                        <a:pt x="14808" y="7328"/>
                        <a:pt x="15095" y="7522"/>
                        <a:pt x="15395" y="7690"/>
                      </a:cubicBezTo>
                      <a:cubicBezTo>
                        <a:pt x="15499" y="7748"/>
                        <a:pt x="15601" y="7807"/>
                        <a:pt x="15708" y="7858"/>
                      </a:cubicBezTo>
                      <a:cubicBezTo>
                        <a:pt x="15843" y="7924"/>
                        <a:pt x="15981" y="7980"/>
                        <a:pt x="16124" y="8027"/>
                      </a:cubicBezTo>
                      <a:cubicBezTo>
                        <a:pt x="16286" y="8080"/>
                        <a:pt x="16449" y="8134"/>
                        <a:pt x="16617" y="8171"/>
                      </a:cubicBezTo>
                      <a:cubicBezTo>
                        <a:pt x="16798" y="8208"/>
                        <a:pt x="16978" y="8249"/>
                        <a:pt x="17160" y="8274"/>
                      </a:cubicBezTo>
                      <a:cubicBezTo>
                        <a:pt x="17252" y="8285"/>
                        <a:pt x="17341" y="8303"/>
                        <a:pt x="17432" y="8310"/>
                      </a:cubicBezTo>
                      <a:cubicBezTo>
                        <a:pt x="17517" y="8317"/>
                        <a:pt x="17601" y="8330"/>
                        <a:pt x="17686" y="8331"/>
                      </a:cubicBezTo>
                      <a:cubicBezTo>
                        <a:pt x="17769" y="8335"/>
                        <a:pt x="17851" y="8340"/>
                        <a:pt x="17934" y="8340"/>
                      </a:cubicBezTo>
                      <a:cubicBezTo>
                        <a:pt x="17947" y="8340"/>
                        <a:pt x="17960" y="8340"/>
                        <a:pt x="17973" y="8340"/>
                      </a:cubicBezTo>
                      <a:cubicBezTo>
                        <a:pt x="18069" y="8335"/>
                        <a:pt x="18163" y="8332"/>
                        <a:pt x="18259" y="8322"/>
                      </a:cubicBezTo>
                      <a:cubicBezTo>
                        <a:pt x="18433" y="8304"/>
                        <a:pt x="18607" y="8276"/>
                        <a:pt x="18780" y="8248"/>
                      </a:cubicBezTo>
                      <a:cubicBezTo>
                        <a:pt x="18982" y="8214"/>
                        <a:pt x="19181" y="8165"/>
                        <a:pt x="19375" y="8102"/>
                      </a:cubicBezTo>
                      <a:cubicBezTo>
                        <a:pt x="19569" y="8038"/>
                        <a:pt x="19764" y="7965"/>
                        <a:pt x="19951" y="7881"/>
                      </a:cubicBezTo>
                      <a:cubicBezTo>
                        <a:pt x="20149" y="7796"/>
                        <a:pt x="20343" y="7707"/>
                        <a:pt x="20528" y="7596"/>
                      </a:cubicBezTo>
                      <a:cubicBezTo>
                        <a:pt x="20712" y="7485"/>
                        <a:pt x="20893" y="7371"/>
                        <a:pt x="21059" y="7235"/>
                      </a:cubicBezTo>
                      <a:cubicBezTo>
                        <a:pt x="21114" y="7192"/>
                        <a:pt x="21172" y="7151"/>
                        <a:pt x="21223" y="7103"/>
                      </a:cubicBezTo>
                      <a:cubicBezTo>
                        <a:pt x="21262" y="7067"/>
                        <a:pt x="21301" y="7032"/>
                        <a:pt x="21340" y="6996"/>
                      </a:cubicBezTo>
                      <a:cubicBezTo>
                        <a:pt x="21417" y="6926"/>
                        <a:pt x="21490" y="6851"/>
                        <a:pt x="21563" y="6777"/>
                      </a:cubicBezTo>
                      <a:cubicBezTo>
                        <a:pt x="21704" y="6631"/>
                        <a:pt x="21838" y="6476"/>
                        <a:pt x="21971" y="6322"/>
                      </a:cubicBezTo>
                      <a:cubicBezTo>
                        <a:pt x="22114" y="6160"/>
                        <a:pt x="22254" y="5999"/>
                        <a:pt x="22402" y="5843"/>
                      </a:cubicBezTo>
                      <a:cubicBezTo>
                        <a:pt x="22547" y="5686"/>
                        <a:pt x="22696" y="5538"/>
                        <a:pt x="22847" y="5387"/>
                      </a:cubicBezTo>
                      <a:lnTo>
                        <a:pt x="22847" y="5387"/>
                      </a:lnTo>
                      <a:cubicBezTo>
                        <a:pt x="22844" y="5392"/>
                        <a:pt x="22840" y="5396"/>
                        <a:pt x="22836" y="5400"/>
                      </a:cubicBezTo>
                      <a:lnTo>
                        <a:pt x="22836" y="5400"/>
                      </a:lnTo>
                      <a:cubicBezTo>
                        <a:pt x="22840" y="5396"/>
                        <a:pt x="22845" y="5392"/>
                        <a:pt x="22850" y="5389"/>
                      </a:cubicBezTo>
                      <a:lnTo>
                        <a:pt x="22850" y="5389"/>
                      </a:lnTo>
                      <a:lnTo>
                        <a:pt x="22846" y="5391"/>
                      </a:lnTo>
                      <a:cubicBezTo>
                        <a:pt x="22852" y="5386"/>
                        <a:pt x="22857" y="5381"/>
                        <a:pt x="22862" y="5376"/>
                      </a:cubicBezTo>
                      <a:lnTo>
                        <a:pt x="22863" y="5375"/>
                      </a:lnTo>
                      <a:lnTo>
                        <a:pt x="23048" y="5194"/>
                      </a:lnTo>
                      <a:lnTo>
                        <a:pt x="23047" y="5195"/>
                      </a:lnTo>
                      <a:cubicBezTo>
                        <a:pt x="23253" y="4995"/>
                        <a:pt x="23464" y="4799"/>
                        <a:pt x="23673" y="4602"/>
                      </a:cubicBezTo>
                      <a:cubicBezTo>
                        <a:pt x="23862" y="4426"/>
                        <a:pt x="24053" y="4252"/>
                        <a:pt x="24253" y="4089"/>
                      </a:cubicBezTo>
                      <a:cubicBezTo>
                        <a:pt x="24691" y="3733"/>
                        <a:pt x="25131" y="3380"/>
                        <a:pt x="25581" y="3038"/>
                      </a:cubicBezTo>
                      <a:cubicBezTo>
                        <a:pt x="25771" y="2900"/>
                        <a:pt x="25958" y="2756"/>
                        <a:pt x="26156" y="2624"/>
                      </a:cubicBezTo>
                      <a:cubicBezTo>
                        <a:pt x="26260" y="2553"/>
                        <a:pt x="26365" y="2478"/>
                        <a:pt x="26472" y="2409"/>
                      </a:cubicBezTo>
                      <a:cubicBezTo>
                        <a:pt x="26570" y="2348"/>
                        <a:pt x="26667" y="2284"/>
                        <a:pt x="26765" y="2224"/>
                      </a:cubicBezTo>
                      <a:cubicBezTo>
                        <a:pt x="26955" y="2103"/>
                        <a:pt x="27149" y="1987"/>
                        <a:pt x="27344" y="1875"/>
                      </a:cubicBezTo>
                      <a:cubicBezTo>
                        <a:pt x="27553" y="1752"/>
                        <a:pt x="27763" y="1629"/>
                        <a:pt x="27974" y="1509"/>
                      </a:cubicBezTo>
                      <a:lnTo>
                        <a:pt x="27974" y="1509"/>
                      </a:lnTo>
                      <a:cubicBezTo>
                        <a:pt x="27967" y="1513"/>
                        <a:pt x="27959" y="1517"/>
                        <a:pt x="27950" y="1521"/>
                      </a:cubicBezTo>
                      <a:cubicBezTo>
                        <a:pt x="27998" y="1495"/>
                        <a:pt x="28045" y="1471"/>
                        <a:pt x="28092" y="1446"/>
                      </a:cubicBezTo>
                      <a:cubicBezTo>
                        <a:pt x="28139" y="1422"/>
                        <a:pt x="28187" y="1393"/>
                        <a:pt x="28235" y="1371"/>
                      </a:cubicBezTo>
                      <a:cubicBezTo>
                        <a:pt x="28321" y="1332"/>
                        <a:pt x="28409" y="1293"/>
                        <a:pt x="28494" y="1254"/>
                      </a:cubicBezTo>
                      <a:lnTo>
                        <a:pt x="28495" y="1253"/>
                      </a:lnTo>
                      <a:lnTo>
                        <a:pt x="28497" y="1252"/>
                      </a:lnTo>
                      <a:cubicBezTo>
                        <a:pt x="28577" y="1222"/>
                        <a:pt x="28657" y="1192"/>
                        <a:pt x="28738" y="1159"/>
                      </a:cubicBezTo>
                      <a:cubicBezTo>
                        <a:pt x="28810" y="1130"/>
                        <a:pt x="28887" y="1106"/>
                        <a:pt x="28962" y="1082"/>
                      </a:cubicBezTo>
                      <a:cubicBezTo>
                        <a:pt x="29124" y="1028"/>
                        <a:pt x="29288" y="977"/>
                        <a:pt x="29452" y="927"/>
                      </a:cubicBezTo>
                      <a:cubicBezTo>
                        <a:pt x="29750" y="833"/>
                        <a:pt x="30051" y="747"/>
                        <a:pt x="30355" y="668"/>
                      </a:cubicBezTo>
                      <a:cubicBezTo>
                        <a:pt x="30532" y="629"/>
                        <a:pt x="30706" y="592"/>
                        <a:pt x="30882" y="557"/>
                      </a:cubicBezTo>
                      <a:cubicBezTo>
                        <a:pt x="31041" y="528"/>
                        <a:pt x="31200" y="506"/>
                        <a:pt x="31360" y="484"/>
                      </a:cubicBezTo>
                      <a:cubicBezTo>
                        <a:pt x="31597" y="462"/>
                        <a:pt x="31835" y="442"/>
                        <a:pt x="32073" y="428"/>
                      </a:cubicBezTo>
                      <a:cubicBezTo>
                        <a:pt x="32197" y="423"/>
                        <a:pt x="32319" y="412"/>
                        <a:pt x="32442" y="411"/>
                      </a:cubicBezTo>
                      <a:cubicBezTo>
                        <a:pt x="32564" y="411"/>
                        <a:pt x="32690" y="407"/>
                        <a:pt x="32813" y="404"/>
                      </a:cubicBezTo>
                      <a:close/>
                      <a:moveTo>
                        <a:pt x="38365" y="34767"/>
                      </a:moveTo>
                      <a:lnTo>
                        <a:pt x="38365" y="34767"/>
                      </a:lnTo>
                      <a:cubicBezTo>
                        <a:pt x="38364" y="34767"/>
                        <a:pt x="38364" y="34768"/>
                        <a:pt x="38364" y="34769"/>
                      </a:cubicBezTo>
                      <a:lnTo>
                        <a:pt x="38364" y="34769"/>
                      </a:lnTo>
                      <a:cubicBezTo>
                        <a:pt x="38364" y="34768"/>
                        <a:pt x="38364" y="34767"/>
                        <a:pt x="38365" y="34767"/>
                      </a:cubicBezTo>
                      <a:close/>
                      <a:moveTo>
                        <a:pt x="31999" y="35488"/>
                      </a:moveTo>
                      <a:cubicBezTo>
                        <a:pt x="31998" y="35490"/>
                        <a:pt x="31997" y="35491"/>
                        <a:pt x="31996" y="35493"/>
                      </a:cubicBezTo>
                      <a:lnTo>
                        <a:pt x="31996" y="35493"/>
                      </a:lnTo>
                      <a:cubicBezTo>
                        <a:pt x="31997" y="35491"/>
                        <a:pt x="31998" y="35490"/>
                        <a:pt x="31999" y="35488"/>
                      </a:cubicBezTo>
                      <a:close/>
                      <a:moveTo>
                        <a:pt x="26530" y="35744"/>
                      </a:moveTo>
                      <a:cubicBezTo>
                        <a:pt x="26524" y="35747"/>
                        <a:pt x="26517" y="35749"/>
                        <a:pt x="26511" y="35751"/>
                      </a:cubicBezTo>
                      <a:cubicBezTo>
                        <a:pt x="26517" y="35749"/>
                        <a:pt x="26524" y="35746"/>
                        <a:pt x="26530" y="35744"/>
                      </a:cubicBezTo>
                      <a:close/>
                      <a:moveTo>
                        <a:pt x="23681" y="38481"/>
                      </a:moveTo>
                      <a:cubicBezTo>
                        <a:pt x="23681" y="38482"/>
                        <a:pt x="23681" y="38483"/>
                        <a:pt x="23681" y="38485"/>
                      </a:cubicBezTo>
                      <a:cubicBezTo>
                        <a:pt x="23681" y="38484"/>
                        <a:pt x="23681" y="38483"/>
                        <a:pt x="23681" y="38481"/>
                      </a:cubicBezTo>
                      <a:close/>
                      <a:moveTo>
                        <a:pt x="3335" y="38579"/>
                      </a:moveTo>
                      <a:lnTo>
                        <a:pt x="3335" y="38579"/>
                      </a:lnTo>
                      <a:cubicBezTo>
                        <a:pt x="3335" y="38581"/>
                        <a:pt x="3335" y="38583"/>
                        <a:pt x="3335" y="38585"/>
                      </a:cubicBezTo>
                      <a:cubicBezTo>
                        <a:pt x="3335" y="38583"/>
                        <a:pt x="3335" y="38581"/>
                        <a:pt x="3335" y="38579"/>
                      </a:cubicBezTo>
                      <a:close/>
                      <a:moveTo>
                        <a:pt x="23580" y="38984"/>
                      </a:moveTo>
                      <a:cubicBezTo>
                        <a:pt x="23579" y="38985"/>
                        <a:pt x="23579" y="38985"/>
                        <a:pt x="23579" y="38986"/>
                      </a:cubicBezTo>
                      <a:cubicBezTo>
                        <a:pt x="23579" y="38985"/>
                        <a:pt x="23579" y="38985"/>
                        <a:pt x="23580" y="38984"/>
                      </a:cubicBezTo>
                      <a:close/>
                      <a:moveTo>
                        <a:pt x="3262" y="39950"/>
                      </a:moveTo>
                      <a:lnTo>
                        <a:pt x="3262" y="39950"/>
                      </a:lnTo>
                      <a:cubicBezTo>
                        <a:pt x="3262" y="39953"/>
                        <a:pt x="3262" y="39956"/>
                        <a:pt x="3262" y="39958"/>
                      </a:cubicBezTo>
                      <a:cubicBezTo>
                        <a:pt x="3262" y="39956"/>
                        <a:pt x="3262" y="39953"/>
                        <a:pt x="3262" y="39950"/>
                      </a:cubicBezTo>
                      <a:close/>
                      <a:moveTo>
                        <a:pt x="32694" y="40599"/>
                      </a:moveTo>
                      <a:cubicBezTo>
                        <a:pt x="32694" y="40600"/>
                        <a:pt x="32694" y="40600"/>
                        <a:pt x="32693" y="40600"/>
                      </a:cubicBezTo>
                      <a:lnTo>
                        <a:pt x="32693" y="40600"/>
                      </a:lnTo>
                      <a:cubicBezTo>
                        <a:pt x="32694" y="40600"/>
                        <a:pt x="32694" y="40600"/>
                        <a:pt x="32694" y="40599"/>
                      </a:cubicBezTo>
                      <a:close/>
                      <a:moveTo>
                        <a:pt x="3301" y="40705"/>
                      </a:moveTo>
                      <a:cubicBezTo>
                        <a:pt x="3301" y="40705"/>
                        <a:pt x="3301" y="40705"/>
                        <a:pt x="3301" y="40705"/>
                      </a:cubicBezTo>
                      <a:cubicBezTo>
                        <a:pt x="3301" y="40705"/>
                        <a:pt x="3301" y="40705"/>
                        <a:pt x="3301" y="40705"/>
                      </a:cubicBezTo>
                      <a:close/>
                      <a:moveTo>
                        <a:pt x="37485" y="41563"/>
                      </a:moveTo>
                      <a:cubicBezTo>
                        <a:pt x="37485" y="41563"/>
                        <a:pt x="37484" y="41564"/>
                        <a:pt x="37483" y="41564"/>
                      </a:cubicBezTo>
                      <a:cubicBezTo>
                        <a:pt x="37484" y="41564"/>
                        <a:pt x="37485" y="41564"/>
                        <a:pt x="37485" y="41563"/>
                      </a:cubicBezTo>
                      <a:close/>
                      <a:moveTo>
                        <a:pt x="2840" y="41954"/>
                      </a:moveTo>
                      <a:cubicBezTo>
                        <a:pt x="2840" y="41954"/>
                        <a:pt x="2840" y="41954"/>
                        <a:pt x="2840" y="41955"/>
                      </a:cubicBezTo>
                      <a:lnTo>
                        <a:pt x="2840" y="41955"/>
                      </a:lnTo>
                      <a:cubicBezTo>
                        <a:pt x="2840" y="41954"/>
                        <a:pt x="2840" y="41954"/>
                        <a:pt x="2840" y="41954"/>
                      </a:cubicBezTo>
                      <a:close/>
                      <a:moveTo>
                        <a:pt x="2840" y="41955"/>
                      </a:moveTo>
                      <a:cubicBezTo>
                        <a:pt x="2840" y="41955"/>
                        <a:pt x="2840" y="41956"/>
                        <a:pt x="2840" y="41957"/>
                      </a:cubicBezTo>
                      <a:cubicBezTo>
                        <a:pt x="2840" y="41956"/>
                        <a:pt x="2840" y="41955"/>
                        <a:pt x="2840" y="41955"/>
                      </a:cubicBezTo>
                      <a:close/>
                      <a:moveTo>
                        <a:pt x="680" y="42465"/>
                      </a:moveTo>
                      <a:cubicBezTo>
                        <a:pt x="681" y="42466"/>
                        <a:pt x="681" y="42467"/>
                        <a:pt x="681" y="42467"/>
                      </a:cubicBezTo>
                      <a:lnTo>
                        <a:pt x="681" y="42467"/>
                      </a:lnTo>
                      <a:cubicBezTo>
                        <a:pt x="681" y="42467"/>
                        <a:pt x="681" y="42466"/>
                        <a:pt x="680" y="42465"/>
                      </a:cubicBezTo>
                      <a:close/>
                      <a:moveTo>
                        <a:pt x="878" y="42939"/>
                      </a:moveTo>
                      <a:cubicBezTo>
                        <a:pt x="880" y="42943"/>
                        <a:pt x="883" y="42948"/>
                        <a:pt x="885" y="42952"/>
                      </a:cubicBezTo>
                      <a:lnTo>
                        <a:pt x="885" y="42952"/>
                      </a:lnTo>
                      <a:cubicBezTo>
                        <a:pt x="883" y="42948"/>
                        <a:pt x="880" y="42943"/>
                        <a:pt x="878" y="42939"/>
                      </a:cubicBezTo>
                      <a:close/>
                      <a:moveTo>
                        <a:pt x="885" y="42952"/>
                      </a:moveTo>
                      <a:cubicBezTo>
                        <a:pt x="887" y="42954"/>
                        <a:pt x="888" y="42956"/>
                        <a:pt x="889" y="42958"/>
                      </a:cubicBezTo>
                      <a:lnTo>
                        <a:pt x="889" y="42958"/>
                      </a:lnTo>
                      <a:cubicBezTo>
                        <a:pt x="888" y="42956"/>
                        <a:pt x="887" y="42954"/>
                        <a:pt x="885" y="42952"/>
                      </a:cubicBezTo>
                      <a:close/>
                      <a:moveTo>
                        <a:pt x="2094" y="43096"/>
                      </a:moveTo>
                      <a:lnTo>
                        <a:pt x="2094" y="43096"/>
                      </a:lnTo>
                      <a:cubicBezTo>
                        <a:pt x="2093" y="43097"/>
                        <a:pt x="2092" y="43098"/>
                        <a:pt x="2090" y="43099"/>
                      </a:cubicBezTo>
                      <a:lnTo>
                        <a:pt x="2090" y="43099"/>
                      </a:lnTo>
                      <a:cubicBezTo>
                        <a:pt x="2092" y="43098"/>
                        <a:pt x="2093" y="43097"/>
                        <a:pt x="2094" y="43096"/>
                      </a:cubicBezTo>
                      <a:close/>
                      <a:moveTo>
                        <a:pt x="15398" y="22583"/>
                      </a:moveTo>
                      <a:cubicBezTo>
                        <a:pt x="15424" y="22621"/>
                        <a:pt x="15447" y="22660"/>
                        <a:pt x="15475" y="22696"/>
                      </a:cubicBezTo>
                      <a:lnTo>
                        <a:pt x="15499" y="22727"/>
                      </a:lnTo>
                      <a:cubicBezTo>
                        <a:pt x="15560" y="22804"/>
                        <a:pt x="15627" y="22877"/>
                        <a:pt x="15698" y="22946"/>
                      </a:cubicBezTo>
                      <a:cubicBezTo>
                        <a:pt x="15772" y="23019"/>
                        <a:pt x="15848" y="23092"/>
                        <a:pt x="15928" y="23160"/>
                      </a:cubicBezTo>
                      <a:cubicBezTo>
                        <a:pt x="16010" y="23231"/>
                        <a:pt x="16102" y="23294"/>
                        <a:pt x="16191" y="23357"/>
                      </a:cubicBezTo>
                      <a:cubicBezTo>
                        <a:pt x="16261" y="23409"/>
                        <a:pt x="16331" y="23461"/>
                        <a:pt x="16406" y="23508"/>
                      </a:cubicBezTo>
                      <a:cubicBezTo>
                        <a:pt x="16481" y="23557"/>
                        <a:pt x="16561" y="23598"/>
                        <a:pt x="16643" y="23632"/>
                      </a:cubicBezTo>
                      <a:cubicBezTo>
                        <a:pt x="16751" y="23672"/>
                        <a:pt x="16869" y="23690"/>
                        <a:pt x="16983" y="23710"/>
                      </a:cubicBezTo>
                      <a:cubicBezTo>
                        <a:pt x="16988" y="23710"/>
                        <a:pt x="16992" y="23711"/>
                        <a:pt x="16997" y="23712"/>
                      </a:cubicBezTo>
                      <a:cubicBezTo>
                        <a:pt x="16949" y="23834"/>
                        <a:pt x="16895" y="23954"/>
                        <a:pt x="16834" y="24070"/>
                      </a:cubicBezTo>
                      <a:cubicBezTo>
                        <a:pt x="16793" y="24147"/>
                        <a:pt x="16752" y="24223"/>
                        <a:pt x="16711" y="24301"/>
                      </a:cubicBezTo>
                      <a:lnTo>
                        <a:pt x="16713" y="24299"/>
                      </a:lnTo>
                      <a:lnTo>
                        <a:pt x="16713" y="24299"/>
                      </a:lnTo>
                      <a:cubicBezTo>
                        <a:pt x="16711" y="24301"/>
                        <a:pt x="16711" y="24303"/>
                        <a:pt x="16710" y="24306"/>
                      </a:cubicBezTo>
                      <a:cubicBezTo>
                        <a:pt x="16707" y="24309"/>
                        <a:pt x="16705" y="24312"/>
                        <a:pt x="16704" y="24316"/>
                      </a:cubicBezTo>
                      <a:lnTo>
                        <a:pt x="16704" y="24314"/>
                      </a:lnTo>
                      <a:cubicBezTo>
                        <a:pt x="16669" y="24375"/>
                        <a:pt x="16630" y="24434"/>
                        <a:pt x="16587" y="24491"/>
                      </a:cubicBezTo>
                      <a:cubicBezTo>
                        <a:pt x="16586" y="24491"/>
                        <a:pt x="16586" y="24494"/>
                        <a:pt x="16585" y="24494"/>
                      </a:cubicBezTo>
                      <a:lnTo>
                        <a:pt x="16586" y="24494"/>
                      </a:lnTo>
                      <a:cubicBezTo>
                        <a:pt x="16582" y="24496"/>
                        <a:pt x="16579" y="24500"/>
                        <a:pt x="16577" y="24504"/>
                      </a:cubicBezTo>
                      <a:cubicBezTo>
                        <a:pt x="16482" y="24634"/>
                        <a:pt x="16386" y="24766"/>
                        <a:pt x="16284" y="24892"/>
                      </a:cubicBezTo>
                      <a:cubicBezTo>
                        <a:pt x="16193" y="25008"/>
                        <a:pt x="16093" y="25120"/>
                        <a:pt x="15994" y="25230"/>
                      </a:cubicBezTo>
                      <a:cubicBezTo>
                        <a:pt x="15881" y="25349"/>
                        <a:pt x="15769" y="25466"/>
                        <a:pt x="15653" y="25577"/>
                      </a:cubicBezTo>
                      <a:cubicBezTo>
                        <a:pt x="15537" y="25684"/>
                        <a:pt x="15419" y="25788"/>
                        <a:pt x="15296" y="25888"/>
                      </a:cubicBezTo>
                      <a:cubicBezTo>
                        <a:pt x="15173" y="25981"/>
                        <a:pt x="15044" y="26064"/>
                        <a:pt x="14917" y="26150"/>
                      </a:cubicBezTo>
                      <a:cubicBezTo>
                        <a:pt x="14774" y="26251"/>
                        <a:pt x="14634" y="26357"/>
                        <a:pt x="14490" y="26457"/>
                      </a:cubicBezTo>
                      <a:cubicBezTo>
                        <a:pt x="14400" y="26509"/>
                        <a:pt x="14310" y="26556"/>
                        <a:pt x="14216" y="26600"/>
                      </a:cubicBezTo>
                      <a:cubicBezTo>
                        <a:pt x="13919" y="26730"/>
                        <a:pt x="13616" y="26849"/>
                        <a:pt x="13321" y="26983"/>
                      </a:cubicBezTo>
                      <a:cubicBezTo>
                        <a:pt x="13159" y="27056"/>
                        <a:pt x="13001" y="27135"/>
                        <a:pt x="12846" y="27215"/>
                      </a:cubicBezTo>
                      <a:cubicBezTo>
                        <a:pt x="12700" y="27287"/>
                        <a:pt x="12552" y="27354"/>
                        <a:pt x="12406" y="27429"/>
                      </a:cubicBezTo>
                      <a:cubicBezTo>
                        <a:pt x="12221" y="27525"/>
                        <a:pt x="12054" y="27652"/>
                        <a:pt x="11891" y="27782"/>
                      </a:cubicBezTo>
                      <a:cubicBezTo>
                        <a:pt x="11731" y="27909"/>
                        <a:pt x="11574" y="28044"/>
                        <a:pt x="11427" y="28185"/>
                      </a:cubicBezTo>
                      <a:cubicBezTo>
                        <a:pt x="11287" y="28318"/>
                        <a:pt x="11173" y="28475"/>
                        <a:pt x="11071" y="28638"/>
                      </a:cubicBezTo>
                      <a:cubicBezTo>
                        <a:pt x="10966" y="28809"/>
                        <a:pt x="10877" y="28988"/>
                        <a:pt x="10803" y="29174"/>
                      </a:cubicBezTo>
                      <a:cubicBezTo>
                        <a:pt x="10650" y="29542"/>
                        <a:pt x="10553" y="29930"/>
                        <a:pt x="10499" y="30324"/>
                      </a:cubicBezTo>
                      <a:cubicBezTo>
                        <a:pt x="10469" y="30521"/>
                        <a:pt x="10451" y="30721"/>
                        <a:pt x="10443" y="30921"/>
                      </a:cubicBezTo>
                      <a:cubicBezTo>
                        <a:pt x="10434" y="31113"/>
                        <a:pt x="10424" y="31306"/>
                        <a:pt x="10406" y="31497"/>
                      </a:cubicBezTo>
                      <a:cubicBezTo>
                        <a:pt x="10394" y="31590"/>
                        <a:pt x="10381" y="31681"/>
                        <a:pt x="10361" y="31772"/>
                      </a:cubicBezTo>
                      <a:cubicBezTo>
                        <a:pt x="10284" y="32087"/>
                        <a:pt x="10190" y="32399"/>
                        <a:pt x="10079" y="32705"/>
                      </a:cubicBezTo>
                      <a:cubicBezTo>
                        <a:pt x="9967" y="32993"/>
                        <a:pt x="9840" y="33276"/>
                        <a:pt x="9696" y="33551"/>
                      </a:cubicBezTo>
                      <a:cubicBezTo>
                        <a:pt x="9611" y="33705"/>
                        <a:pt x="9518" y="33857"/>
                        <a:pt x="9420" y="34005"/>
                      </a:cubicBezTo>
                      <a:cubicBezTo>
                        <a:pt x="9314" y="34145"/>
                        <a:pt x="9201" y="34280"/>
                        <a:pt x="9082" y="34410"/>
                      </a:cubicBezTo>
                      <a:cubicBezTo>
                        <a:pt x="9013" y="34479"/>
                        <a:pt x="8943" y="34553"/>
                        <a:pt x="8869" y="34618"/>
                      </a:cubicBezTo>
                      <a:cubicBezTo>
                        <a:pt x="8801" y="34677"/>
                        <a:pt x="8730" y="34736"/>
                        <a:pt x="8658" y="34797"/>
                      </a:cubicBezTo>
                      <a:cubicBezTo>
                        <a:pt x="8562" y="34874"/>
                        <a:pt x="8462" y="34945"/>
                        <a:pt x="8358" y="35013"/>
                      </a:cubicBezTo>
                      <a:lnTo>
                        <a:pt x="8362" y="35011"/>
                      </a:lnTo>
                      <a:lnTo>
                        <a:pt x="8362" y="35011"/>
                      </a:lnTo>
                      <a:cubicBezTo>
                        <a:pt x="8179" y="35124"/>
                        <a:pt x="7985" y="35220"/>
                        <a:pt x="7797" y="35322"/>
                      </a:cubicBezTo>
                      <a:cubicBezTo>
                        <a:pt x="7602" y="35428"/>
                        <a:pt x="7408" y="35529"/>
                        <a:pt x="7209" y="35625"/>
                      </a:cubicBezTo>
                      <a:cubicBezTo>
                        <a:pt x="7205" y="35626"/>
                        <a:pt x="7203" y="35627"/>
                        <a:pt x="7200" y="35628"/>
                      </a:cubicBezTo>
                      <a:cubicBezTo>
                        <a:pt x="7079" y="35680"/>
                        <a:pt x="6956" y="35729"/>
                        <a:pt x="6829" y="35771"/>
                      </a:cubicBezTo>
                      <a:cubicBezTo>
                        <a:pt x="6654" y="35819"/>
                        <a:pt x="6475" y="35844"/>
                        <a:pt x="6302" y="35892"/>
                      </a:cubicBezTo>
                      <a:cubicBezTo>
                        <a:pt x="6121" y="35945"/>
                        <a:pt x="5943" y="36005"/>
                        <a:pt x="5761" y="36054"/>
                      </a:cubicBezTo>
                      <a:cubicBezTo>
                        <a:pt x="5591" y="36098"/>
                        <a:pt x="5416" y="36127"/>
                        <a:pt x="5244" y="36167"/>
                      </a:cubicBezTo>
                      <a:cubicBezTo>
                        <a:pt x="5075" y="36205"/>
                        <a:pt x="4909" y="36255"/>
                        <a:pt x="4745" y="36313"/>
                      </a:cubicBezTo>
                      <a:cubicBezTo>
                        <a:pt x="4604" y="36363"/>
                        <a:pt x="4467" y="36418"/>
                        <a:pt x="4345" y="36510"/>
                      </a:cubicBezTo>
                      <a:cubicBezTo>
                        <a:pt x="4189" y="36624"/>
                        <a:pt x="4045" y="36752"/>
                        <a:pt x="3902" y="36882"/>
                      </a:cubicBezTo>
                      <a:cubicBezTo>
                        <a:pt x="3817" y="36957"/>
                        <a:pt x="3729" y="37032"/>
                        <a:pt x="3647" y="37110"/>
                      </a:cubicBezTo>
                      <a:cubicBezTo>
                        <a:pt x="3574" y="37183"/>
                        <a:pt x="3503" y="37256"/>
                        <a:pt x="3436" y="37333"/>
                      </a:cubicBezTo>
                      <a:cubicBezTo>
                        <a:pt x="3304" y="37478"/>
                        <a:pt x="3206" y="37657"/>
                        <a:pt x="3119" y="37832"/>
                      </a:cubicBezTo>
                      <a:cubicBezTo>
                        <a:pt x="3035" y="38005"/>
                        <a:pt x="2978" y="38190"/>
                        <a:pt x="2949" y="38380"/>
                      </a:cubicBezTo>
                      <a:cubicBezTo>
                        <a:pt x="2937" y="38474"/>
                        <a:pt x="2929" y="38568"/>
                        <a:pt x="2921" y="38661"/>
                      </a:cubicBezTo>
                      <a:cubicBezTo>
                        <a:pt x="2902" y="38866"/>
                        <a:pt x="2886" y="39069"/>
                        <a:pt x="2869" y="39274"/>
                      </a:cubicBezTo>
                      <a:cubicBezTo>
                        <a:pt x="2853" y="39466"/>
                        <a:pt x="2847" y="39659"/>
                        <a:pt x="2851" y="39852"/>
                      </a:cubicBezTo>
                      <a:cubicBezTo>
                        <a:pt x="2858" y="40048"/>
                        <a:pt x="2873" y="40243"/>
                        <a:pt x="2884" y="40438"/>
                      </a:cubicBezTo>
                      <a:lnTo>
                        <a:pt x="2884" y="40438"/>
                      </a:lnTo>
                      <a:cubicBezTo>
                        <a:pt x="2884" y="40436"/>
                        <a:pt x="2884" y="40434"/>
                        <a:pt x="2884" y="40431"/>
                      </a:cubicBezTo>
                      <a:lnTo>
                        <a:pt x="2884" y="40431"/>
                      </a:lnTo>
                      <a:cubicBezTo>
                        <a:pt x="2884" y="40438"/>
                        <a:pt x="2884" y="40445"/>
                        <a:pt x="2885" y="40452"/>
                      </a:cubicBezTo>
                      <a:lnTo>
                        <a:pt x="2885" y="40452"/>
                      </a:lnTo>
                      <a:cubicBezTo>
                        <a:pt x="2884" y="40448"/>
                        <a:pt x="2884" y="40443"/>
                        <a:pt x="2884" y="40438"/>
                      </a:cubicBezTo>
                      <a:lnTo>
                        <a:pt x="2884" y="40438"/>
                      </a:lnTo>
                      <a:cubicBezTo>
                        <a:pt x="2884" y="40444"/>
                        <a:pt x="2884" y="40450"/>
                        <a:pt x="2885" y="40457"/>
                      </a:cubicBezTo>
                      <a:lnTo>
                        <a:pt x="2885" y="40457"/>
                      </a:lnTo>
                      <a:cubicBezTo>
                        <a:pt x="2885" y="40455"/>
                        <a:pt x="2885" y="40454"/>
                        <a:pt x="2885" y="40452"/>
                      </a:cubicBezTo>
                      <a:lnTo>
                        <a:pt x="2885" y="40452"/>
                      </a:lnTo>
                      <a:cubicBezTo>
                        <a:pt x="2885" y="40454"/>
                        <a:pt x="2885" y="40456"/>
                        <a:pt x="2885" y="40458"/>
                      </a:cubicBezTo>
                      <a:cubicBezTo>
                        <a:pt x="2885" y="40457"/>
                        <a:pt x="2885" y="40457"/>
                        <a:pt x="2885" y="40457"/>
                      </a:cubicBezTo>
                      <a:lnTo>
                        <a:pt x="2885" y="40457"/>
                      </a:lnTo>
                      <a:cubicBezTo>
                        <a:pt x="2892" y="40654"/>
                        <a:pt x="2904" y="40852"/>
                        <a:pt x="2914" y="41050"/>
                      </a:cubicBezTo>
                      <a:cubicBezTo>
                        <a:pt x="2912" y="41041"/>
                        <a:pt x="2912" y="41032"/>
                        <a:pt x="2911" y="41024"/>
                      </a:cubicBezTo>
                      <a:lnTo>
                        <a:pt x="2911" y="41024"/>
                      </a:lnTo>
                      <a:cubicBezTo>
                        <a:pt x="2918" y="41174"/>
                        <a:pt x="2926" y="41325"/>
                        <a:pt x="2914" y="41477"/>
                      </a:cubicBezTo>
                      <a:cubicBezTo>
                        <a:pt x="2899" y="41637"/>
                        <a:pt x="2874" y="41797"/>
                        <a:pt x="2840" y="41954"/>
                      </a:cubicBezTo>
                      <a:lnTo>
                        <a:pt x="2840" y="41954"/>
                      </a:lnTo>
                      <a:cubicBezTo>
                        <a:pt x="2840" y="41954"/>
                        <a:pt x="2840" y="41954"/>
                        <a:pt x="2841" y="41954"/>
                      </a:cubicBezTo>
                      <a:lnTo>
                        <a:pt x="2841" y="41954"/>
                      </a:lnTo>
                      <a:cubicBezTo>
                        <a:pt x="2806" y="42092"/>
                        <a:pt x="2765" y="42226"/>
                        <a:pt x="2718" y="42359"/>
                      </a:cubicBezTo>
                      <a:cubicBezTo>
                        <a:pt x="2685" y="42442"/>
                        <a:pt x="2653" y="42522"/>
                        <a:pt x="2615" y="42600"/>
                      </a:cubicBezTo>
                      <a:cubicBezTo>
                        <a:pt x="2591" y="42635"/>
                        <a:pt x="2570" y="42670"/>
                        <a:pt x="2549" y="42705"/>
                      </a:cubicBezTo>
                      <a:cubicBezTo>
                        <a:pt x="2547" y="42706"/>
                        <a:pt x="2545" y="42708"/>
                        <a:pt x="2545" y="42710"/>
                      </a:cubicBezTo>
                      <a:cubicBezTo>
                        <a:pt x="2513" y="42747"/>
                        <a:pt x="2484" y="42784"/>
                        <a:pt x="2451" y="42820"/>
                      </a:cubicBezTo>
                      <a:cubicBezTo>
                        <a:pt x="2416" y="42854"/>
                        <a:pt x="2381" y="42886"/>
                        <a:pt x="2347" y="42916"/>
                      </a:cubicBezTo>
                      <a:cubicBezTo>
                        <a:pt x="2263" y="42982"/>
                        <a:pt x="2175" y="43044"/>
                        <a:pt x="2085" y="43102"/>
                      </a:cubicBezTo>
                      <a:lnTo>
                        <a:pt x="2085" y="43102"/>
                      </a:lnTo>
                      <a:cubicBezTo>
                        <a:pt x="1935" y="43191"/>
                        <a:pt x="1789" y="43287"/>
                        <a:pt x="1632" y="43360"/>
                      </a:cubicBezTo>
                      <a:cubicBezTo>
                        <a:pt x="1628" y="43361"/>
                        <a:pt x="1624" y="43362"/>
                        <a:pt x="1620" y="43365"/>
                      </a:cubicBezTo>
                      <a:lnTo>
                        <a:pt x="1569" y="43374"/>
                      </a:lnTo>
                      <a:cubicBezTo>
                        <a:pt x="1549" y="43377"/>
                        <a:pt x="1529" y="43380"/>
                        <a:pt x="1508" y="43381"/>
                      </a:cubicBezTo>
                      <a:lnTo>
                        <a:pt x="1472" y="43381"/>
                      </a:lnTo>
                      <a:cubicBezTo>
                        <a:pt x="1452" y="43378"/>
                        <a:pt x="1433" y="43377"/>
                        <a:pt x="1412" y="43373"/>
                      </a:cubicBezTo>
                      <a:cubicBezTo>
                        <a:pt x="1412" y="43373"/>
                        <a:pt x="1411" y="43373"/>
                        <a:pt x="1411" y="43373"/>
                      </a:cubicBezTo>
                      <a:cubicBezTo>
                        <a:pt x="1410" y="43373"/>
                        <a:pt x="1409" y="43373"/>
                        <a:pt x="1408" y="43372"/>
                      </a:cubicBezTo>
                      <a:cubicBezTo>
                        <a:pt x="1368" y="43357"/>
                        <a:pt x="1328" y="43339"/>
                        <a:pt x="1290" y="43319"/>
                      </a:cubicBezTo>
                      <a:cubicBezTo>
                        <a:pt x="1257" y="43300"/>
                        <a:pt x="1224" y="43283"/>
                        <a:pt x="1193" y="43261"/>
                      </a:cubicBezTo>
                      <a:cubicBezTo>
                        <a:pt x="1133" y="43217"/>
                        <a:pt x="1075" y="43169"/>
                        <a:pt x="1020" y="43119"/>
                      </a:cubicBezTo>
                      <a:cubicBezTo>
                        <a:pt x="991" y="43090"/>
                        <a:pt x="962" y="43059"/>
                        <a:pt x="935" y="43029"/>
                      </a:cubicBezTo>
                      <a:cubicBezTo>
                        <a:pt x="919" y="43004"/>
                        <a:pt x="903" y="42982"/>
                        <a:pt x="889" y="42958"/>
                      </a:cubicBezTo>
                      <a:lnTo>
                        <a:pt x="889" y="42958"/>
                      </a:lnTo>
                      <a:cubicBezTo>
                        <a:pt x="889" y="42959"/>
                        <a:pt x="890" y="42960"/>
                        <a:pt x="891" y="42961"/>
                      </a:cubicBezTo>
                      <a:cubicBezTo>
                        <a:pt x="849" y="42893"/>
                        <a:pt x="806" y="42824"/>
                        <a:pt x="769" y="42750"/>
                      </a:cubicBezTo>
                      <a:cubicBezTo>
                        <a:pt x="746" y="42695"/>
                        <a:pt x="727" y="42639"/>
                        <a:pt x="709" y="42583"/>
                      </a:cubicBezTo>
                      <a:cubicBezTo>
                        <a:pt x="699" y="42545"/>
                        <a:pt x="690" y="42507"/>
                        <a:pt x="681" y="42469"/>
                      </a:cubicBezTo>
                      <a:lnTo>
                        <a:pt x="681" y="42469"/>
                      </a:lnTo>
                      <a:cubicBezTo>
                        <a:pt x="673" y="42413"/>
                        <a:pt x="670" y="42358"/>
                        <a:pt x="667" y="42302"/>
                      </a:cubicBezTo>
                      <a:cubicBezTo>
                        <a:pt x="665" y="42278"/>
                        <a:pt x="665" y="42254"/>
                        <a:pt x="667" y="42231"/>
                      </a:cubicBezTo>
                      <a:cubicBezTo>
                        <a:pt x="668" y="42225"/>
                        <a:pt x="669" y="42220"/>
                        <a:pt x="670" y="42214"/>
                      </a:cubicBezTo>
                      <a:cubicBezTo>
                        <a:pt x="687" y="42149"/>
                        <a:pt x="707" y="42087"/>
                        <a:pt x="729" y="42026"/>
                      </a:cubicBezTo>
                      <a:cubicBezTo>
                        <a:pt x="737" y="42003"/>
                        <a:pt x="749" y="41980"/>
                        <a:pt x="761" y="41959"/>
                      </a:cubicBezTo>
                      <a:cubicBezTo>
                        <a:pt x="774" y="41931"/>
                        <a:pt x="792" y="41901"/>
                        <a:pt x="808" y="41872"/>
                      </a:cubicBezTo>
                      <a:cubicBezTo>
                        <a:pt x="824" y="41842"/>
                        <a:pt x="837" y="41807"/>
                        <a:pt x="854" y="41774"/>
                      </a:cubicBezTo>
                      <a:cubicBezTo>
                        <a:pt x="891" y="41708"/>
                        <a:pt x="934" y="41644"/>
                        <a:pt x="973" y="41577"/>
                      </a:cubicBezTo>
                      <a:cubicBezTo>
                        <a:pt x="1012" y="41509"/>
                        <a:pt x="1033" y="41441"/>
                        <a:pt x="1059" y="41367"/>
                      </a:cubicBezTo>
                      <a:cubicBezTo>
                        <a:pt x="1076" y="41338"/>
                        <a:pt x="1091" y="41308"/>
                        <a:pt x="1104" y="41276"/>
                      </a:cubicBezTo>
                      <a:cubicBezTo>
                        <a:pt x="1110" y="41254"/>
                        <a:pt x="1112" y="41231"/>
                        <a:pt x="1110" y="41207"/>
                      </a:cubicBezTo>
                      <a:cubicBezTo>
                        <a:pt x="1179" y="41088"/>
                        <a:pt x="1250" y="40967"/>
                        <a:pt x="1302" y="40840"/>
                      </a:cubicBezTo>
                      <a:cubicBezTo>
                        <a:pt x="1341" y="40745"/>
                        <a:pt x="1375" y="40643"/>
                        <a:pt x="1387" y="40539"/>
                      </a:cubicBezTo>
                      <a:cubicBezTo>
                        <a:pt x="1396" y="40455"/>
                        <a:pt x="1404" y="40371"/>
                        <a:pt x="1412" y="40287"/>
                      </a:cubicBezTo>
                      <a:cubicBezTo>
                        <a:pt x="1420" y="40194"/>
                        <a:pt x="1429" y="40099"/>
                        <a:pt x="1436" y="40005"/>
                      </a:cubicBezTo>
                      <a:cubicBezTo>
                        <a:pt x="1443" y="39911"/>
                        <a:pt x="1448" y="39818"/>
                        <a:pt x="1458" y="39725"/>
                      </a:cubicBezTo>
                      <a:cubicBezTo>
                        <a:pt x="1466" y="39663"/>
                        <a:pt x="1471" y="39599"/>
                        <a:pt x="1472" y="39536"/>
                      </a:cubicBezTo>
                      <a:cubicBezTo>
                        <a:pt x="1475" y="39412"/>
                        <a:pt x="1483" y="39283"/>
                        <a:pt x="1478" y="39157"/>
                      </a:cubicBezTo>
                      <a:cubicBezTo>
                        <a:pt x="1472" y="39069"/>
                        <a:pt x="1461" y="38982"/>
                        <a:pt x="1442" y="38896"/>
                      </a:cubicBezTo>
                      <a:cubicBezTo>
                        <a:pt x="1423" y="38788"/>
                        <a:pt x="1409" y="38678"/>
                        <a:pt x="1391" y="38570"/>
                      </a:cubicBezTo>
                      <a:cubicBezTo>
                        <a:pt x="1361" y="38379"/>
                        <a:pt x="1333" y="38186"/>
                        <a:pt x="1273" y="38002"/>
                      </a:cubicBezTo>
                      <a:cubicBezTo>
                        <a:pt x="1225" y="37852"/>
                        <a:pt x="1178" y="37701"/>
                        <a:pt x="1131" y="37550"/>
                      </a:cubicBezTo>
                      <a:cubicBezTo>
                        <a:pt x="1076" y="37365"/>
                        <a:pt x="1007" y="37186"/>
                        <a:pt x="952" y="37001"/>
                      </a:cubicBezTo>
                      <a:cubicBezTo>
                        <a:pt x="918" y="36890"/>
                        <a:pt x="890" y="36777"/>
                        <a:pt x="861" y="36663"/>
                      </a:cubicBezTo>
                      <a:cubicBezTo>
                        <a:pt x="835" y="36562"/>
                        <a:pt x="804" y="36460"/>
                        <a:pt x="780" y="36358"/>
                      </a:cubicBezTo>
                      <a:cubicBezTo>
                        <a:pt x="777" y="36341"/>
                        <a:pt x="774" y="36326"/>
                        <a:pt x="772" y="36311"/>
                      </a:cubicBezTo>
                      <a:cubicBezTo>
                        <a:pt x="770" y="36259"/>
                        <a:pt x="769" y="36208"/>
                        <a:pt x="768" y="36159"/>
                      </a:cubicBezTo>
                      <a:cubicBezTo>
                        <a:pt x="774" y="36034"/>
                        <a:pt x="788" y="35909"/>
                        <a:pt x="805" y="35785"/>
                      </a:cubicBezTo>
                      <a:cubicBezTo>
                        <a:pt x="832" y="35623"/>
                        <a:pt x="866" y="35464"/>
                        <a:pt x="909" y="35303"/>
                      </a:cubicBezTo>
                      <a:cubicBezTo>
                        <a:pt x="934" y="35232"/>
                        <a:pt x="960" y="35160"/>
                        <a:pt x="986" y="35089"/>
                      </a:cubicBezTo>
                      <a:cubicBezTo>
                        <a:pt x="1044" y="34963"/>
                        <a:pt x="1105" y="34840"/>
                        <a:pt x="1172" y="34719"/>
                      </a:cubicBezTo>
                      <a:cubicBezTo>
                        <a:pt x="1228" y="34628"/>
                        <a:pt x="1283" y="34538"/>
                        <a:pt x="1348" y="34449"/>
                      </a:cubicBezTo>
                      <a:cubicBezTo>
                        <a:pt x="1412" y="34364"/>
                        <a:pt x="1478" y="34277"/>
                        <a:pt x="1546" y="34192"/>
                      </a:cubicBezTo>
                      <a:cubicBezTo>
                        <a:pt x="1675" y="34041"/>
                        <a:pt x="1810" y="33899"/>
                        <a:pt x="1952" y="33761"/>
                      </a:cubicBezTo>
                      <a:lnTo>
                        <a:pt x="1954" y="33760"/>
                      </a:lnTo>
                      <a:cubicBezTo>
                        <a:pt x="1959" y="33755"/>
                        <a:pt x="1965" y="33749"/>
                        <a:pt x="1971" y="33743"/>
                      </a:cubicBezTo>
                      <a:lnTo>
                        <a:pt x="1971" y="33743"/>
                      </a:lnTo>
                      <a:cubicBezTo>
                        <a:pt x="1968" y="33747"/>
                        <a:pt x="1964" y="33750"/>
                        <a:pt x="1961" y="33754"/>
                      </a:cubicBezTo>
                      <a:cubicBezTo>
                        <a:pt x="2033" y="33691"/>
                        <a:pt x="2106" y="33626"/>
                        <a:pt x="2185" y="33566"/>
                      </a:cubicBezTo>
                      <a:cubicBezTo>
                        <a:pt x="2221" y="33540"/>
                        <a:pt x="2257" y="33515"/>
                        <a:pt x="2292" y="33490"/>
                      </a:cubicBezTo>
                      <a:cubicBezTo>
                        <a:pt x="2359" y="33448"/>
                        <a:pt x="2426" y="33406"/>
                        <a:pt x="2496" y="33365"/>
                      </a:cubicBezTo>
                      <a:cubicBezTo>
                        <a:pt x="2714" y="33255"/>
                        <a:pt x="2937" y="33156"/>
                        <a:pt x="3165" y="33070"/>
                      </a:cubicBezTo>
                      <a:lnTo>
                        <a:pt x="3165" y="33070"/>
                      </a:lnTo>
                      <a:cubicBezTo>
                        <a:pt x="3464" y="32962"/>
                        <a:pt x="3768" y="32871"/>
                        <a:pt x="4073" y="32777"/>
                      </a:cubicBezTo>
                      <a:cubicBezTo>
                        <a:pt x="4241" y="32725"/>
                        <a:pt x="4405" y="32665"/>
                        <a:pt x="4569" y="32601"/>
                      </a:cubicBezTo>
                      <a:cubicBezTo>
                        <a:pt x="4717" y="32542"/>
                        <a:pt x="4860" y="32472"/>
                        <a:pt x="4999" y="32392"/>
                      </a:cubicBezTo>
                      <a:cubicBezTo>
                        <a:pt x="5092" y="32340"/>
                        <a:pt x="5177" y="32274"/>
                        <a:pt x="5263" y="32212"/>
                      </a:cubicBezTo>
                      <a:cubicBezTo>
                        <a:pt x="5346" y="32154"/>
                        <a:pt x="5425" y="32088"/>
                        <a:pt x="5505" y="32025"/>
                      </a:cubicBezTo>
                      <a:cubicBezTo>
                        <a:pt x="5665" y="31895"/>
                        <a:pt x="5818" y="31757"/>
                        <a:pt x="5963" y="31610"/>
                      </a:cubicBezTo>
                      <a:cubicBezTo>
                        <a:pt x="6044" y="31523"/>
                        <a:pt x="6122" y="31435"/>
                        <a:pt x="6195" y="31343"/>
                      </a:cubicBezTo>
                      <a:cubicBezTo>
                        <a:pt x="6253" y="31267"/>
                        <a:pt x="6306" y="31188"/>
                        <a:pt x="6353" y="31105"/>
                      </a:cubicBezTo>
                      <a:cubicBezTo>
                        <a:pt x="6458" y="30928"/>
                        <a:pt x="6559" y="30745"/>
                        <a:pt x="6636" y="30555"/>
                      </a:cubicBezTo>
                      <a:cubicBezTo>
                        <a:pt x="6714" y="30367"/>
                        <a:pt x="6783" y="30176"/>
                        <a:pt x="6841" y="29982"/>
                      </a:cubicBezTo>
                      <a:cubicBezTo>
                        <a:pt x="6873" y="29875"/>
                        <a:pt x="6909" y="29767"/>
                        <a:pt x="6930" y="29658"/>
                      </a:cubicBezTo>
                      <a:cubicBezTo>
                        <a:pt x="6949" y="29554"/>
                        <a:pt x="6968" y="29453"/>
                        <a:pt x="6981" y="29348"/>
                      </a:cubicBezTo>
                      <a:cubicBezTo>
                        <a:pt x="7008" y="29139"/>
                        <a:pt x="7016" y="28928"/>
                        <a:pt x="7009" y="28718"/>
                      </a:cubicBezTo>
                      <a:cubicBezTo>
                        <a:pt x="7002" y="28490"/>
                        <a:pt x="6968" y="28267"/>
                        <a:pt x="6967" y="28040"/>
                      </a:cubicBezTo>
                      <a:lnTo>
                        <a:pt x="6967" y="28040"/>
                      </a:lnTo>
                      <a:cubicBezTo>
                        <a:pt x="6972" y="27910"/>
                        <a:pt x="6990" y="27784"/>
                        <a:pt x="7007" y="27654"/>
                      </a:cubicBezTo>
                      <a:lnTo>
                        <a:pt x="7007" y="27654"/>
                      </a:lnTo>
                      <a:cubicBezTo>
                        <a:pt x="7006" y="27662"/>
                        <a:pt x="7006" y="27671"/>
                        <a:pt x="7005" y="27679"/>
                      </a:cubicBezTo>
                      <a:cubicBezTo>
                        <a:pt x="7018" y="27608"/>
                        <a:pt x="7029" y="27535"/>
                        <a:pt x="7047" y="27464"/>
                      </a:cubicBezTo>
                      <a:cubicBezTo>
                        <a:pt x="7062" y="27399"/>
                        <a:pt x="7078" y="27334"/>
                        <a:pt x="7094" y="27271"/>
                      </a:cubicBezTo>
                      <a:cubicBezTo>
                        <a:pt x="7135" y="27132"/>
                        <a:pt x="7175" y="26996"/>
                        <a:pt x="7226" y="26860"/>
                      </a:cubicBezTo>
                      <a:cubicBezTo>
                        <a:pt x="7279" y="26720"/>
                        <a:pt x="7334" y="26579"/>
                        <a:pt x="7391" y="26440"/>
                      </a:cubicBezTo>
                      <a:cubicBezTo>
                        <a:pt x="7458" y="26280"/>
                        <a:pt x="7534" y="26126"/>
                        <a:pt x="7618" y="25976"/>
                      </a:cubicBezTo>
                      <a:cubicBezTo>
                        <a:pt x="7667" y="25900"/>
                        <a:pt x="7720" y="25826"/>
                        <a:pt x="7776" y="25755"/>
                      </a:cubicBezTo>
                      <a:cubicBezTo>
                        <a:pt x="7776" y="25753"/>
                        <a:pt x="7777" y="25752"/>
                        <a:pt x="7779" y="25751"/>
                      </a:cubicBezTo>
                      <a:cubicBezTo>
                        <a:pt x="7829" y="25687"/>
                        <a:pt x="7885" y="25625"/>
                        <a:pt x="7945" y="25565"/>
                      </a:cubicBezTo>
                      <a:cubicBezTo>
                        <a:pt x="7985" y="25525"/>
                        <a:pt x="8028" y="25485"/>
                        <a:pt x="8069" y="25444"/>
                      </a:cubicBezTo>
                      <a:cubicBezTo>
                        <a:pt x="8139" y="25383"/>
                        <a:pt x="8211" y="25325"/>
                        <a:pt x="8286" y="25269"/>
                      </a:cubicBezTo>
                      <a:cubicBezTo>
                        <a:pt x="8444" y="25160"/>
                        <a:pt x="8610" y="25064"/>
                        <a:pt x="8777" y="24968"/>
                      </a:cubicBezTo>
                      <a:cubicBezTo>
                        <a:pt x="8906" y="24892"/>
                        <a:pt x="9036" y="24815"/>
                        <a:pt x="9167" y="24741"/>
                      </a:cubicBezTo>
                      <a:cubicBezTo>
                        <a:pt x="9278" y="24686"/>
                        <a:pt x="9392" y="24634"/>
                        <a:pt x="9508" y="24586"/>
                      </a:cubicBezTo>
                      <a:cubicBezTo>
                        <a:pt x="9597" y="24552"/>
                        <a:pt x="9686" y="24520"/>
                        <a:pt x="9775" y="24488"/>
                      </a:cubicBezTo>
                      <a:cubicBezTo>
                        <a:pt x="9852" y="24462"/>
                        <a:pt x="9929" y="24441"/>
                        <a:pt x="10009" y="24418"/>
                      </a:cubicBezTo>
                      <a:cubicBezTo>
                        <a:pt x="10107" y="24396"/>
                        <a:pt x="10206" y="24374"/>
                        <a:pt x="10305" y="24356"/>
                      </a:cubicBezTo>
                      <a:cubicBezTo>
                        <a:pt x="10397" y="24341"/>
                        <a:pt x="10490" y="24327"/>
                        <a:pt x="10582" y="24315"/>
                      </a:cubicBezTo>
                      <a:cubicBezTo>
                        <a:pt x="10804" y="24284"/>
                        <a:pt x="11023" y="24239"/>
                        <a:pt x="11242" y="24195"/>
                      </a:cubicBezTo>
                      <a:cubicBezTo>
                        <a:pt x="11444" y="24153"/>
                        <a:pt x="11644" y="24117"/>
                        <a:pt x="11847" y="24087"/>
                      </a:cubicBezTo>
                      <a:cubicBezTo>
                        <a:pt x="12058" y="24058"/>
                        <a:pt x="12269" y="24027"/>
                        <a:pt x="12478" y="23985"/>
                      </a:cubicBezTo>
                      <a:cubicBezTo>
                        <a:pt x="12670" y="23945"/>
                        <a:pt x="12860" y="23901"/>
                        <a:pt x="13052" y="23857"/>
                      </a:cubicBezTo>
                      <a:cubicBezTo>
                        <a:pt x="13167" y="23831"/>
                        <a:pt x="13283" y="23803"/>
                        <a:pt x="13398" y="23775"/>
                      </a:cubicBezTo>
                      <a:cubicBezTo>
                        <a:pt x="13490" y="23750"/>
                        <a:pt x="13587" y="23729"/>
                        <a:pt x="13678" y="23696"/>
                      </a:cubicBezTo>
                      <a:cubicBezTo>
                        <a:pt x="13877" y="23620"/>
                        <a:pt x="14073" y="23540"/>
                        <a:pt x="14265" y="23450"/>
                      </a:cubicBezTo>
                      <a:cubicBezTo>
                        <a:pt x="14363" y="23404"/>
                        <a:pt x="14460" y="23357"/>
                        <a:pt x="14557" y="23308"/>
                      </a:cubicBezTo>
                      <a:cubicBezTo>
                        <a:pt x="14640" y="23268"/>
                        <a:pt x="14727" y="23226"/>
                        <a:pt x="14802" y="23172"/>
                      </a:cubicBezTo>
                      <a:cubicBezTo>
                        <a:pt x="14968" y="23055"/>
                        <a:pt x="15115" y="22917"/>
                        <a:pt x="15254" y="22770"/>
                      </a:cubicBezTo>
                      <a:cubicBezTo>
                        <a:pt x="15308" y="22712"/>
                        <a:pt x="15355" y="22649"/>
                        <a:pt x="15398" y="22583"/>
                      </a:cubicBezTo>
                      <a:close/>
                      <a:moveTo>
                        <a:pt x="27185" y="43561"/>
                      </a:moveTo>
                      <a:lnTo>
                        <a:pt x="27185" y="43561"/>
                      </a:lnTo>
                      <a:cubicBezTo>
                        <a:pt x="27185" y="43563"/>
                        <a:pt x="27185" y="43564"/>
                        <a:pt x="27185" y="43565"/>
                      </a:cubicBezTo>
                      <a:cubicBezTo>
                        <a:pt x="27185" y="43564"/>
                        <a:pt x="27185" y="43563"/>
                        <a:pt x="27185" y="43561"/>
                      </a:cubicBezTo>
                      <a:close/>
                      <a:moveTo>
                        <a:pt x="35839" y="46140"/>
                      </a:moveTo>
                      <a:cubicBezTo>
                        <a:pt x="35839" y="46141"/>
                        <a:pt x="35839" y="46141"/>
                        <a:pt x="35839" y="46142"/>
                      </a:cubicBezTo>
                      <a:cubicBezTo>
                        <a:pt x="35839" y="46141"/>
                        <a:pt x="35839" y="46140"/>
                        <a:pt x="35839" y="46140"/>
                      </a:cubicBezTo>
                      <a:close/>
                      <a:moveTo>
                        <a:pt x="24736" y="47471"/>
                      </a:moveTo>
                      <a:cubicBezTo>
                        <a:pt x="24736" y="47471"/>
                        <a:pt x="24735" y="47471"/>
                        <a:pt x="24735" y="47472"/>
                      </a:cubicBezTo>
                      <a:lnTo>
                        <a:pt x="24735" y="47472"/>
                      </a:lnTo>
                      <a:cubicBezTo>
                        <a:pt x="24735" y="47471"/>
                        <a:pt x="24736" y="47471"/>
                        <a:pt x="24736" y="47471"/>
                      </a:cubicBezTo>
                      <a:close/>
                      <a:moveTo>
                        <a:pt x="36147" y="34326"/>
                      </a:moveTo>
                      <a:cubicBezTo>
                        <a:pt x="36181" y="34350"/>
                        <a:pt x="36216" y="34373"/>
                        <a:pt x="36252" y="34395"/>
                      </a:cubicBezTo>
                      <a:cubicBezTo>
                        <a:pt x="36324" y="34442"/>
                        <a:pt x="36397" y="34486"/>
                        <a:pt x="36474" y="34525"/>
                      </a:cubicBezTo>
                      <a:cubicBezTo>
                        <a:pt x="36640" y="34605"/>
                        <a:pt x="36811" y="34680"/>
                        <a:pt x="36987" y="34727"/>
                      </a:cubicBezTo>
                      <a:cubicBezTo>
                        <a:pt x="37168" y="34773"/>
                        <a:pt x="37349" y="34813"/>
                        <a:pt x="37533" y="34832"/>
                      </a:cubicBezTo>
                      <a:cubicBezTo>
                        <a:pt x="37577" y="34837"/>
                        <a:pt x="37620" y="34839"/>
                        <a:pt x="37664" y="34839"/>
                      </a:cubicBezTo>
                      <a:cubicBezTo>
                        <a:pt x="37829" y="34839"/>
                        <a:pt x="37994" y="34810"/>
                        <a:pt x="38156" y="34777"/>
                      </a:cubicBezTo>
                      <a:cubicBezTo>
                        <a:pt x="38231" y="34763"/>
                        <a:pt x="38306" y="34743"/>
                        <a:pt x="38382" y="34725"/>
                      </a:cubicBezTo>
                      <a:lnTo>
                        <a:pt x="38382" y="34725"/>
                      </a:lnTo>
                      <a:cubicBezTo>
                        <a:pt x="38376" y="34738"/>
                        <a:pt x="38371" y="34751"/>
                        <a:pt x="38366" y="34764"/>
                      </a:cubicBezTo>
                      <a:lnTo>
                        <a:pt x="38366" y="34764"/>
                      </a:lnTo>
                      <a:cubicBezTo>
                        <a:pt x="38366" y="34764"/>
                        <a:pt x="38366" y="34764"/>
                        <a:pt x="38366" y="34764"/>
                      </a:cubicBezTo>
                      <a:lnTo>
                        <a:pt x="38366" y="34764"/>
                      </a:lnTo>
                      <a:cubicBezTo>
                        <a:pt x="38366" y="34765"/>
                        <a:pt x="38365" y="34766"/>
                        <a:pt x="38365" y="34767"/>
                      </a:cubicBezTo>
                      <a:lnTo>
                        <a:pt x="38365" y="34767"/>
                      </a:lnTo>
                      <a:cubicBezTo>
                        <a:pt x="38365" y="34767"/>
                        <a:pt x="38365" y="34766"/>
                        <a:pt x="38365" y="34766"/>
                      </a:cubicBezTo>
                      <a:lnTo>
                        <a:pt x="38365" y="34766"/>
                      </a:lnTo>
                      <a:cubicBezTo>
                        <a:pt x="38365" y="34767"/>
                        <a:pt x="38364" y="34768"/>
                        <a:pt x="38364" y="34769"/>
                      </a:cubicBezTo>
                      <a:cubicBezTo>
                        <a:pt x="38364" y="34769"/>
                        <a:pt x="38364" y="34769"/>
                        <a:pt x="38364" y="34769"/>
                      </a:cubicBezTo>
                      <a:lnTo>
                        <a:pt x="38364" y="34769"/>
                      </a:lnTo>
                      <a:cubicBezTo>
                        <a:pt x="38338" y="34828"/>
                        <a:pt x="38310" y="34890"/>
                        <a:pt x="38285" y="34951"/>
                      </a:cubicBezTo>
                      <a:cubicBezTo>
                        <a:pt x="38285" y="34952"/>
                        <a:pt x="38285" y="34953"/>
                        <a:pt x="38285" y="34953"/>
                      </a:cubicBezTo>
                      <a:lnTo>
                        <a:pt x="38284" y="34952"/>
                      </a:lnTo>
                      <a:cubicBezTo>
                        <a:pt x="38109" y="35372"/>
                        <a:pt x="37933" y="35814"/>
                        <a:pt x="37965" y="36280"/>
                      </a:cubicBezTo>
                      <a:cubicBezTo>
                        <a:pt x="37973" y="36418"/>
                        <a:pt x="37982" y="36559"/>
                        <a:pt x="38006" y="36694"/>
                      </a:cubicBezTo>
                      <a:cubicBezTo>
                        <a:pt x="38026" y="36804"/>
                        <a:pt x="38053" y="36912"/>
                        <a:pt x="38089" y="37018"/>
                      </a:cubicBezTo>
                      <a:cubicBezTo>
                        <a:pt x="38170" y="37269"/>
                        <a:pt x="38282" y="37508"/>
                        <a:pt x="38387" y="37749"/>
                      </a:cubicBezTo>
                      <a:lnTo>
                        <a:pt x="38386" y="37748"/>
                      </a:lnTo>
                      <a:lnTo>
                        <a:pt x="38386" y="37748"/>
                      </a:lnTo>
                      <a:cubicBezTo>
                        <a:pt x="38388" y="37753"/>
                        <a:pt x="38390" y="37756"/>
                        <a:pt x="38392" y="37761"/>
                      </a:cubicBezTo>
                      <a:cubicBezTo>
                        <a:pt x="38394" y="37763"/>
                        <a:pt x="38394" y="37767"/>
                        <a:pt x="38397" y="37770"/>
                      </a:cubicBezTo>
                      <a:lnTo>
                        <a:pt x="38394" y="37767"/>
                      </a:lnTo>
                      <a:lnTo>
                        <a:pt x="38394" y="37767"/>
                      </a:lnTo>
                      <a:cubicBezTo>
                        <a:pt x="38455" y="37910"/>
                        <a:pt x="38501" y="38057"/>
                        <a:pt x="38567" y="38198"/>
                      </a:cubicBezTo>
                      <a:cubicBezTo>
                        <a:pt x="38583" y="38240"/>
                        <a:pt x="38595" y="38282"/>
                        <a:pt x="38608" y="38322"/>
                      </a:cubicBezTo>
                      <a:cubicBezTo>
                        <a:pt x="38642" y="38451"/>
                        <a:pt x="38670" y="38582"/>
                        <a:pt x="38691" y="38714"/>
                      </a:cubicBezTo>
                      <a:cubicBezTo>
                        <a:pt x="38691" y="38715"/>
                        <a:pt x="38691" y="38716"/>
                        <a:pt x="38691" y="38717"/>
                      </a:cubicBezTo>
                      <a:lnTo>
                        <a:pt x="38691" y="38718"/>
                      </a:lnTo>
                      <a:cubicBezTo>
                        <a:pt x="38691" y="38720"/>
                        <a:pt x="38692" y="38722"/>
                        <a:pt x="38693" y="38723"/>
                      </a:cubicBezTo>
                      <a:cubicBezTo>
                        <a:pt x="38692" y="38724"/>
                        <a:pt x="38692" y="38726"/>
                        <a:pt x="38693" y="38727"/>
                      </a:cubicBezTo>
                      <a:lnTo>
                        <a:pt x="38694" y="38726"/>
                      </a:lnTo>
                      <a:lnTo>
                        <a:pt x="38702" y="38840"/>
                      </a:lnTo>
                      <a:cubicBezTo>
                        <a:pt x="38699" y="39050"/>
                        <a:pt x="38694" y="39258"/>
                        <a:pt x="38671" y="39464"/>
                      </a:cubicBezTo>
                      <a:cubicBezTo>
                        <a:pt x="38650" y="39593"/>
                        <a:pt x="38627" y="39720"/>
                        <a:pt x="38599" y="39844"/>
                      </a:cubicBezTo>
                      <a:cubicBezTo>
                        <a:pt x="38577" y="39920"/>
                        <a:pt x="38556" y="39994"/>
                        <a:pt x="38529" y="40070"/>
                      </a:cubicBezTo>
                      <a:cubicBezTo>
                        <a:pt x="38438" y="40285"/>
                        <a:pt x="38330" y="40492"/>
                        <a:pt x="38220" y="40698"/>
                      </a:cubicBezTo>
                      <a:cubicBezTo>
                        <a:pt x="38110" y="40882"/>
                        <a:pt x="37978" y="41059"/>
                        <a:pt x="37848" y="41229"/>
                      </a:cubicBezTo>
                      <a:cubicBezTo>
                        <a:pt x="37803" y="41283"/>
                        <a:pt x="37756" y="41336"/>
                        <a:pt x="37707" y="41385"/>
                      </a:cubicBezTo>
                      <a:lnTo>
                        <a:pt x="37707" y="41385"/>
                      </a:lnTo>
                      <a:cubicBezTo>
                        <a:pt x="37665" y="41427"/>
                        <a:pt x="37621" y="41466"/>
                        <a:pt x="37575" y="41503"/>
                      </a:cubicBezTo>
                      <a:cubicBezTo>
                        <a:pt x="37545" y="41524"/>
                        <a:pt x="37516" y="41544"/>
                        <a:pt x="37485" y="41563"/>
                      </a:cubicBezTo>
                      <a:lnTo>
                        <a:pt x="37485" y="41563"/>
                      </a:lnTo>
                      <a:cubicBezTo>
                        <a:pt x="37488" y="41562"/>
                        <a:pt x="37490" y="41561"/>
                        <a:pt x="37492" y="41560"/>
                      </a:cubicBezTo>
                      <a:lnTo>
                        <a:pt x="37492" y="41560"/>
                      </a:lnTo>
                      <a:cubicBezTo>
                        <a:pt x="37488" y="41563"/>
                        <a:pt x="37481" y="41566"/>
                        <a:pt x="37476" y="41570"/>
                      </a:cubicBezTo>
                      <a:cubicBezTo>
                        <a:pt x="37474" y="41570"/>
                        <a:pt x="37472" y="41570"/>
                        <a:pt x="37471" y="41572"/>
                      </a:cubicBezTo>
                      <a:lnTo>
                        <a:pt x="37471" y="41572"/>
                      </a:lnTo>
                      <a:cubicBezTo>
                        <a:pt x="37353" y="41636"/>
                        <a:pt x="37230" y="41695"/>
                        <a:pt x="37118" y="41768"/>
                      </a:cubicBezTo>
                      <a:cubicBezTo>
                        <a:pt x="37059" y="41808"/>
                        <a:pt x="37004" y="41850"/>
                        <a:pt x="36946" y="41892"/>
                      </a:cubicBezTo>
                      <a:cubicBezTo>
                        <a:pt x="36874" y="41943"/>
                        <a:pt x="36801" y="41992"/>
                        <a:pt x="36724" y="42038"/>
                      </a:cubicBezTo>
                      <a:lnTo>
                        <a:pt x="36728" y="42035"/>
                      </a:lnTo>
                      <a:lnTo>
                        <a:pt x="36728" y="42035"/>
                      </a:lnTo>
                      <a:cubicBezTo>
                        <a:pt x="36723" y="42038"/>
                        <a:pt x="36717" y="42042"/>
                        <a:pt x="36714" y="42045"/>
                      </a:cubicBezTo>
                      <a:cubicBezTo>
                        <a:pt x="36710" y="42045"/>
                        <a:pt x="36708" y="42046"/>
                        <a:pt x="36706" y="42048"/>
                      </a:cubicBezTo>
                      <a:lnTo>
                        <a:pt x="36707" y="42047"/>
                      </a:lnTo>
                      <a:lnTo>
                        <a:pt x="36707" y="42047"/>
                      </a:lnTo>
                      <a:cubicBezTo>
                        <a:pt x="36602" y="42106"/>
                        <a:pt x="36493" y="42160"/>
                        <a:pt x="36382" y="42209"/>
                      </a:cubicBezTo>
                      <a:cubicBezTo>
                        <a:pt x="36283" y="42252"/>
                        <a:pt x="36188" y="42304"/>
                        <a:pt x="36099" y="42366"/>
                      </a:cubicBezTo>
                      <a:cubicBezTo>
                        <a:pt x="36011" y="42432"/>
                        <a:pt x="35927" y="42504"/>
                        <a:pt x="35847" y="42581"/>
                      </a:cubicBezTo>
                      <a:cubicBezTo>
                        <a:pt x="35764" y="42658"/>
                        <a:pt x="35678" y="42733"/>
                        <a:pt x="35604" y="42819"/>
                      </a:cubicBezTo>
                      <a:cubicBezTo>
                        <a:pt x="35490" y="42947"/>
                        <a:pt x="35410" y="43101"/>
                        <a:pt x="35330" y="43253"/>
                      </a:cubicBezTo>
                      <a:cubicBezTo>
                        <a:pt x="35219" y="43472"/>
                        <a:pt x="35160" y="43717"/>
                        <a:pt x="35145" y="43960"/>
                      </a:cubicBezTo>
                      <a:cubicBezTo>
                        <a:pt x="35131" y="44162"/>
                        <a:pt x="35145" y="44363"/>
                        <a:pt x="35183" y="44561"/>
                      </a:cubicBezTo>
                      <a:cubicBezTo>
                        <a:pt x="35223" y="44754"/>
                        <a:pt x="35270" y="44947"/>
                        <a:pt x="35305" y="45140"/>
                      </a:cubicBezTo>
                      <a:cubicBezTo>
                        <a:pt x="35338" y="45324"/>
                        <a:pt x="35364" y="45508"/>
                        <a:pt x="35392" y="45692"/>
                      </a:cubicBezTo>
                      <a:cubicBezTo>
                        <a:pt x="35391" y="45691"/>
                        <a:pt x="35391" y="45688"/>
                        <a:pt x="35390" y="45687"/>
                      </a:cubicBezTo>
                      <a:lnTo>
                        <a:pt x="35390" y="45687"/>
                      </a:lnTo>
                      <a:cubicBezTo>
                        <a:pt x="35412" y="45877"/>
                        <a:pt x="35420" y="46065"/>
                        <a:pt x="35448" y="46253"/>
                      </a:cubicBezTo>
                      <a:cubicBezTo>
                        <a:pt x="35452" y="46282"/>
                        <a:pt x="35453" y="46310"/>
                        <a:pt x="35456" y="46340"/>
                      </a:cubicBezTo>
                      <a:lnTo>
                        <a:pt x="35455" y="46339"/>
                      </a:lnTo>
                      <a:cubicBezTo>
                        <a:pt x="35454" y="46341"/>
                        <a:pt x="35454" y="46343"/>
                        <a:pt x="35455" y="46344"/>
                      </a:cubicBezTo>
                      <a:cubicBezTo>
                        <a:pt x="35454" y="46351"/>
                        <a:pt x="35455" y="46355"/>
                        <a:pt x="35454" y="46359"/>
                      </a:cubicBezTo>
                      <a:lnTo>
                        <a:pt x="35454" y="46357"/>
                      </a:lnTo>
                      <a:cubicBezTo>
                        <a:pt x="35454" y="46476"/>
                        <a:pt x="35449" y="46594"/>
                        <a:pt x="35439" y="46715"/>
                      </a:cubicBezTo>
                      <a:cubicBezTo>
                        <a:pt x="35428" y="46789"/>
                        <a:pt x="35411" y="46862"/>
                        <a:pt x="35395" y="46935"/>
                      </a:cubicBezTo>
                      <a:cubicBezTo>
                        <a:pt x="35361" y="47062"/>
                        <a:pt x="35325" y="47187"/>
                        <a:pt x="35280" y="47307"/>
                      </a:cubicBezTo>
                      <a:lnTo>
                        <a:pt x="35280" y="47305"/>
                      </a:lnTo>
                      <a:cubicBezTo>
                        <a:pt x="35257" y="47360"/>
                        <a:pt x="35233" y="47409"/>
                        <a:pt x="35207" y="47462"/>
                      </a:cubicBezTo>
                      <a:cubicBezTo>
                        <a:pt x="35184" y="47499"/>
                        <a:pt x="35160" y="47537"/>
                        <a:pt x="35134" y="47574"/>
                      </a:cubicBezTo>
                      <a:cubicBezTo>
                        <a:pt x="35042" y="47688"/>
                        <a:pt x="34938" y="47798"/>
                        <a:pt x="34834" y="47904"/>
                      </a:cubicBezTo>
                      <a:cubicBezTo>
                        <a:pt x="34811" y="47927"/>
                        <a:pt x="34786" y="47949"/>
                        <a:pt x="34760" y="47969"/>
                      </a:cubicBezTo>
                      <a:cubicBezTo>
                        <a:pt x="34741" y="47984"/>
                        <a:pt x="34721" y="47998"/>
                        <a:pt x="34700" y="48010"/>
                      </a:cubicBezTo>
                      <a:cubicBezTo>
                        <a:pt x="34684" y="48019"/>
                        <a:pt x="34671" y="48026"/>
                        <a:pt x="34656" y="48033"/>
                      </a:cubicBezTo>
                      <a:lnTo>
                        <a:pt x="34657" y="48033"/>
                      </a:lnTo>
                      <a:cubicBezTo>
                        <a:pt x="34627" y="48045"/>
                        <a:pt x="34599" y="48055"/>
                        <a:pt x="34567" y="48065"/>
                      </a:cubicBezTo>
                      <a:cubicBezTo>
                        <a:pt x="34550" y="48069"/>
                        <a:pt x="34535" y="48072"/>
                        <a:pt x="34519" y="48076"/>
                      </a:cubicBezTo>
                      <a:cubicBezTo>
                        <a:pt x="34455" y="48085"/>
                        <a:pt x="34392" y="48089"/>
                        <a:pt x="34329" y="48089"/>
                      </a:cubicBezTo>
                      <a:lnTo>
                        <a:pt x="34293" y="48089"/>
                      </a:lnTo>
                      <a:cubicBezTo>
                        <a:pt x="34242" y="48080"/>
                        <a:pt x="34190" y="48069"/>
                        <a:pt x="34140" y="48060"/>
                      </a:cubicBezTo>
                      <a:cubicBezTo>
                        <a:pt x="34090" y="48046"/>
                        <a:pt x="34041" y="48029"/>
                        <a:pt x="33994" y="48010"/>
                      </a:cubicBezTo>
                      <a:cubicBezTo>
                        <a:pt x="33975" y="48003"/>
                        <a:pt x="33956" y="47993"/>
                        <a:pt x="33938" y="47985"/>
                      </a:cubicBezTo>
                      <a:cubicBezTo>
                        <a:pt x="33902" y="47965"/>
                        <a:pt x="33867" y="47942"/>
                        <a:pt x="33834" y="47916"/>
                      </a:cubicBezTo>
                      <a:lnTo>
                        <a:pt x="33834" y="47916"/>
                      </a:lnTo>
                      <a:lnTo>
                        <a:pt x="33836" y="47920"/>
                      </a:lnTo>
                      <a:cubicBezTo>
                        <a:pt x="33815" y="47902"/>
                        <a:pt x="33795" y="47882"/>
                        <a:pt x="33774" y="47862"/>
                      </a:cubicBezTo>
                      <a:cubicBezTo>
                        <a:pt x="33753" y="47840"/>
                        <a:pt x="33734" y="47817"/>
                        <a:pt x="33715" y="47794"/>
                      </a:cubicBezTo>
                      <a:cubicBezTo>
                        <a:pt x="33708" y="47784"/>
                        <a:pt x="33700" y="47775"/>
                        <a:pt x="33694" y="47764"/>
                      </a:cubicBezTo>
                      <a:cubicBezTo>
                        <a:pt x="33689" y="47754"/>
                        <a:pt x="33684" y="47743"/>
                        <a:pt x="33679" y="47734"/>
                      </a:cubicBezTo>
                      <a:cubicBezTo>
                        <a:pt x="33634" y="47620"/>
                        <a:pt x="33597" y="47504"/>
                        <a:pt x="33561" y="47387"/>
                      </a:cubicBezTo>
                      <a:cubicBezTo>
                        <a:pt x="33510" y="47199"/>
                        <a:pt x="33465" y="47008"/>
                        <a:pt x="33432" y="46814"/>
                      </a:cubicBezTo>
                      <a:cubicBezTo>
                        <a:pt x="33403" y="46542"/>
                        <a:pt x="33391" y="46267"/>
                        <a:pt x="33356" y="45996"/>
                      </a:cubicBezTo>
                      <a:cubicBezTo>
                        <a:pt x="33337" y="45842"/>
                        <a:pt x="33315" y="45686"/>
                        <a:pt x="33267" y="45537"/>
                      </a:cubicBezTo>
                      <a:cubicBezTo>
                        <a:pt x="33226" y="45405"/>
                        <a:pt x="33182" y="45276"/>
                        <a:pt x="33133" y="45147"/>
                      </a:cubicBezTo>
                      <a:cubicBezTo>
                        <a:pt x="33082" y="45010"/>
                        <a:pt x="33032" y="44869"/>
                        <a:pt x="32968" y="44737"/>
                      </a:cubicBezTo>
                      <a:cubicBezTo>
                        <a:pt x="32906" y="44607"/>
                        <a:pt x="32839" y="44479"/>
                        <a:pt x="32768" y="44352"/>
                      </a:cubicBezTo>
                      <a:cubicBezTo>
                        <a:pt x="32704" y="44233"/>
                        <a:pt x="32638" y="44117"/>
                        <a:pt x="32562" y="44005"/>
                      </a:cubicBezTo>
                      <a:cubicBezTo>
                        <a:pt x="32512" y="43929"/>
                        <a:pt x="32459" y="43858"/>
                        <a:pt x="32410" y="43781"/>
                      </a:cubicBezTo>
                      <a:cubicBezTo>
                        <a:pt x="32389" y="43746"/>
                        <a:pt x="32370" y="43709"/>
                        <a:pt x="32353" y="43671"/>
                      </a:cubicBezTo>
                      <a:cubicBezTo>
                        <a:pt x="32325" y="43599"/>
                        <a:pt x="32298" y="43528"/>
                        <a:pt x="32275" y="43456"/>
                      </a:cubicBezTo>
                      <a:cubicBezTo>
                        <a:pt x="32237" y="43321"/>
                        <a:pt x="32206" y="43183"/>
                        <a:pt x="32185" y="43045"/>
                      </a:cubicBezTo>
                      <a:lnTo>
                        <a:pt x="32183" y="43046"/>
                      </a:lnTo>
                      <a:lnTo>
                        <a:pt x="32183" y="43044"/>
                      </a:lnTo>
                      <a:cubicBezTo>
                        <a:pt x="32182" y="43037"/>
                        <a:pt x="32181" y="43031"/>
                        <a:pt x="32180" y="43025"/>
                      </a:cubicBezTo>
                      <a:cubicBezTo>
                        <a:pt x="32167" y="42919"/>
                        <a:pt x="32154" y="42814"/>
                        <a:pt x="32150" y="42710"/>
                      </a:cubicBezTo>
                      <a:cubicBezTo>
                        <a:pt x="32150" y="42579"/>
                        <a:pt x="32160" y="42451"/>
                        <a:pt x="32169" y="42321"/>
                      </a:cubicBezTo>
                      <a:cubicBezTo>
                        <a:pt x="32182" y="42234"/>
                        <a:pt x="32199" y="42147"/>
                        <a:pt x="32222" y="42062"/>
                      </a:cubicBezTo>
                      <a:cubicBezTo>
                        <a:pt x="32256" y="41932"/>
                        <a:pt x="32298" y="41804"/>
                        <a:pt x="32348" y="41679"/>
                      </a:cubicBezTo>
                      <a:cubicBezTo>
                        <a:pt x="32369" y="41631"/>
                        <a:pt x="32394" y="41585"/>
                        <a:pt x="32417" y="41540"/>
                      </a:cubicBezTo>
                      <a:cubicBezTo>
                        <a:pt x="32477" y="41437"/>
                        <a:pt x="32543" y="41337"/>
                        <a:pt x="32614" y="41242"/>
                      </a:cubicBezTo>
                      <a:lnTo>
                        <a:pt x="32614" y="41242"/>
                      </a:lnTo>
                      <a:lnTo>
                        <a:pt x="32613" y="41243"/>
                      </a:lnTo>
                      <a:cubicBezTo>
                        <a:pt x="32655" y="41188"/>
                        <a:pt x="32701" y="41137"/>
                        <a:pt x="32750" y="41088"/>
                      </a:cubicBezTo>
                      <a:cubicBezTo>
                        <a:pt x="32790" y="41050"/>
                        <a:pt x="32830" y="41014"/>
                        <a:pt x="32875" y="40979"/>
                      </a:cubicBezTo>
                      <a:lnTo>
                        <a:pt x="32875" y="40979"/>
                      </a:lnTo>
                      <a:lnTo>
                        <a:pt x="32854" y="40994"/>
                      </a:lnTo>
                      <a:cubicBezTo>
                        <a:pt x="32971" y="40908"/>
                        <a:pt x="33082" y="40816"/>
                        <a:pt x="33193" y="40722"/>
                      </a:cubicBezTo>
                      <a:cubicBezTo>
                        <a:pt x="33296" y="40634"/>
                        <a:pt x="33400" y="40545"/>
                        <a:pt x="33506" y="40462"/>
                      </a:cubicBezTo>
                      <a:cubicBezTo>
                        <a:pt x="33631" y="40372"/>
                        <a:pt x="33760" y="40287"/>
                        <a:pt x="33882" y="40193"/>
                      </a:cubicBezTo>
                      <a:cubicBezTo>
                        <a:pt x="34037" y="40074"/>
                        <a:pt x="34190" y="39953"/>
                        <a:pt x="34344" y="39834"/>
                      </a:cubicBezTo>
                      <a:cubicBezTo>
                        <a:pt x="34448" y="39755"/>
                        <a:pt x="34556" y="39674"/>
                        <a:pt x="34645" y="39578"/>
                      </a:cubicBezTo>
                      <a:cubicBezTo>
                        <a:pt x="34758" y="39460"/>
                        <a:pt x="34856" y="39331"/>
                        <a:pt x="34950" y="39199"/>
                      </a:cubicBezTo>
                      <a:cubicBezTo>
                        <a:pt x="35054" y="39055"/>
                        <a:pt x="35158" y="38911"/>
                        <a:pt x="35245" y="38755"/>
                      </a:cubicBezTo>
                      <a:cubicBezTo>
                        <a:pt x="35387" y="38505"/>
                        <a:pt x="35490" y="38229"/>
                        <a:pt x="35521" y="37939"/>
                      </a:cubicBezTo>
                      <a:cubicBezTo>
                        <a:pt x="35529" y="37845"/>
                        <a:pt x="35536" y="37751"/>
                        <a:pt x="35541" y="37657"/>
                      </a:cubicBezTo>
                      <a:cubicBezTo>
                        <a:pt x="35547" y="37509"/>
                        <a:pt x="35525" y="37363"/>
                        <a:pt x="35503" y="37218"/>
                      </a:cubicBezTo>
                      <a:cubicBezTo>
                        <a:pt x="35474" y="37037"/>
                        <a:pt x="35453" y="36855"/>
                        <a:pt x="35413" y="36678"/>
                      </a:cubicBezTo>
                      <a:cubicBezTo>
                        <a:pt x="35375" y="36508"/>
                        <a:pt x="35329" y="36340"/>
                        <a:pt x="35304" y="36169"/>
                      </a:cubicBezTo>
                      <a:cubicBezTo>
                        <a:pt x="35301" y="36122"/>
                        <a:pt x="35297" y="36075"/>
                        <a:pt x="35298" y="36028"/>
                      </a:cubicBezTo>
                      <a:lnTo>
                        <a:pt x="35298" y="36028"/>
                      </a:lnTo>
                      <a:lnTo>
                        <a:pt x="35298" y="36030"/>
                      </a:lnTo>
                      <a:cubicBezTo>
                        <a:pt x="35301" y="35960"/>
                        <a:pt x="35305" y="35891"/>
                        <a:pt x="35310" y="35822"/>
                      </a:cubicBezTo>
                      <a:cubicBezTo>
                        <a:pt x="35318" y="35777"/>
                        <a:pt x="35328" y="35733"/>
                        <a:pt x="35339" y="35689"/>
                      </a:cubicBezTo>
                      <a:cubicBezTo>
                        <a:pt x="35394" y="35487"/>
                        <a:pt x="35459" y="35289"/>
                        <a:pt x="35534" y="35094"/>
                      </a:cubicBezTo>
                      <a:cubicBezTo>
                        <a:pt x="35535" y="35095"/>
                        <a:pt x="35534" y="35096"/>
                        <a:pt x="35535" y="35097"/>
                      </a:cubicBezTo>
                      <a:cubicBezTo>
                        <a:pt x="35560" y="35044"/>
                        <a:pt x="35586" y="34989"/>
                        <a:pt x="35615" y="34935"/>
                      </a:cubicBezTo>
                      <a:cubicBezTo>
                        <a:pt x="35656" y="34870"/>
                        <a:pt x="35698" y="34809"/>
                        <a:pt x="35745" y="34748"/>
                      </a:cubicBezTo>
                      <a:cubicBezTo>
                        <a:pt x="35798" y="34687"/>
                        <a:pt x="35851" y="34628"/>
                        <a:pt x="35906" y="34569"/>
                      </a:cubicBezTo>
                      <a:lnTo>
                        <a:pt x="35906" y="34569"/>
                      </a:lnTo>
                      <a:cubicBezTo>
                        <a:pt x="35987" y="34489"/>
                        <a:pt x="36068" y="34408"/>
                        <a:pt x="36147" y="34326"/>
                      </a:cubicBezTo>
                      <a:close/>
                      <a:moveTo>
                        <a:pt x="20751" y="49790"/>
                      </a:moveTo>
                      <a:lnTo>
                        <a:pt x="20751" y="49790"/>
                      </a:lnTo>
                      <a:cubicBezTo>
                        <a:pt x="20750" y="49791"/>
                        <a:pt x="20750" y="49792"/>
                        <a:pt x="20749" y="49793"/>
                      </a:cubicBezTo>
                      <a:lnTo>
                        <a:pt x="20749" y="49793"/>
                      </a:lnTo>
                      <a:cubicBezTo>
                        <a:pt x="20750" y="49792"/>
                        <a:pt x="20750" y="49791"/>
                        <a:pt x="20751" y="49790"/>
                      </a:cubicBezTo>
                      <a:close/>
                      <a:moveTo>
                        <a:pt x="10002" y="50536"/>
                      </a:moveTo>
                      <a:cubicBezTo>
                        <a:pt x="10000" y="50537"/>
                        <a:pt x="9998" y="50538"/>
                        <a:pt x="9996" y="50539"/>
                      </a:cubicBezTo>
                      <a:cubicBezTo>
                        <a:pt x="9998" y="50538"/>
                        <a:pt x="10000" y="50537"/>
                        <a:pt x="10002" y="50536"/>
                      </a:cubicBezTo>
                      <a:close/>
                      <a:moveTo>
                        <a:pt x="21798" y="28080"/>
                      </a:moveTo>
                      <a:cubicBezTo>
                        <a:pt x="21844" y="28137"/>
                        <a:pt x="21896" y="28190"/>
                        <a:pt x="21951" y="28240"/>
                      </a:cubicBezTo>
                      <a:cubicBezTo>
                        <a:pt x="22034" y="28314"/>
                        <a:pt x="22120" y="28391"/>
                        <a:pt x="22210" y="28458"/>
                      </a:cubicBezTo>
                      <a:cubicBezTo>
                        <a:pt x="22293" y="28519"/>
                        <a:pt x="22376" y="28577"/>
                        <a:pt x="22460" y="28635"/>
                      </a:cubicBezTo>
                      <a:cubicBezTo>
                        <a:pt x="22541" y="28689"/>
                        <a:pt x="22623" y="28742"/>
                        <a:pt x="22705" y="28794"/>
                      </a:cubicBezTo>
                      <a:cubicBezTo>
                        <a:pt x="22876" y="28901"/>
                        <a:pt x="23066" y="28964"/>
                        <a:pt x="23259" y="29016"/>
                      </a:cubicBezTo>
                      <a:cubicBezTo>
                        <a:pt x="23457" y="29069"/>
                        <a:pt x="23666" y="29089"/>
                        <a:pt x="23870" y="29112"/>
                      </a:cubicBezTo>
                      <a:cubicBezTo>
                        <a:pt x="23960" y="29122"/>
                        <a:pt x="24053" y="29134"/>
                        <a:pt x="24145" y="29134"/>
                      </a:cubicBezTo>
                      <a:cubicBezTo>
                        <a:pt x="24215" y="29134"/>
                        <a:pt x="24284" y="29127"/>
                        <a:pt x="24351" y="29108"/>
                      </a:cubicBezTo>
                      <a:cubicBezTo>
                        <a:pt x="24429" y="29084"/>
                        <a:pt x="24505" y="29058"/>
                        <a:pt x="24580" y="29030"/>
                      </a:cubicBezTo>
                      <a:lnTo>
                        <a:pt x="24580" y="29030"/>
                      </a:lnTo>
                      <a:cubicBezTo>
                        <a:pt x="24578" y="29062"/>
                        <a:pt x="24576" y="29094"/>
                        <a:pt x="24573" y="29127"/>
                      </a:cubicBezTo>
                      <a:cubicBezTo>
                        <a:pt x="24572" y="29126"/>
                        <a:pt x="24572" y="29124"/>
                        <a:pt x="24572" y="29122"/>
                      </a:cubicBezTo>
                      <a:cubicBezTo>
                        <a:pt x="24568" y="29164"/>
                        <a:pt x="24563" y="29205"/>
                        <a:pt x="24555" y="29245"/>
                      </a:cubicBezTo>
                      <a:lnTo>
                        <a:pt x="24555" y="29243"/>
                      </a:lnTo>
                      <a:cubicBezTo>
                        <a:pt x="24534" y="29342"/>
                        <a:pt x="24522" y="29440"/>
                        <a:pt x="24510" y="29540"/>
                      </a:cubicBezTo>
                      <a:cubicBezTo>
                        <a:pt x="24484" y="29765"/>
                        <a:pt x="24449" y="29989"/>
                        <a:pt x="24402" y="30213"/>
                      </a:cubicBezTo>
                      <a:lnTo>
                        <a:pt x="24401" y="30212"/>
                      </a:lnTo>
                      <a:cubicBezTo>
                        <a:pt x="24373" y="30329"/>
                        <a:pt x="24338" y="30445"/>
                        <a:pt x="24296" y="30559"/>
                      </a:cubicBezTo>
                      <a:cubicBezTo>
                        <a:pt x="24236" y="30707"/>
                        <a:pt x="24167" y="30852"/>
                        <a:pt x="24091" y="30992"/>
                      </a:cubicBezTo>
                      <a:cubicBezTo>
                        <a:pt x="24016" y="31130"/>
                        <a:pt x="23940" y="31267"/>
                        <a:pt x="23875" y="31407"/>
                      </a:cubicBezTo>
                      <a:cubicBezTo>
                        <a:pt x="23749" y="31684"/>
                        <a:pt x="23633" y="31964"/>
                        <a:pt x="23496" y="32236"/>
                      </a:cubicBezTo>
                      <a:cubicBezTo>
                        <a:pt x="23494" y="32238"/>
                        <a:pt x="23493" y="32241"/>
                        <a:pt x="23490" y="32244"/>
                      </a:cubicBezTo>
                      <a:cubicBezTo>
                        <a:pt x="23489" y="32247"/>
                        <a:pt x="23488" y="32248"/>
                        <a:pt x="23487" y="32250"/>
                      </a:cubicBezTo>
                      <a:lnTo>
                        <a:pt x="23489" y="32249"/>
                      </a:lnTo>
                      <a:lnTo>
                        <a:pt x="23489" y="32249"/>
                      </a:lnTo>
                      <a:cubicBezTo>
                        <a:pt x="23451" y="32315"/>
                        <a:pt x="23412" y="32380"/>
                        <a:pt x="23370" y="32443"/>
                      </a:cubicBezTo>
                      <a:cubicBezTo>
                        <a:pt x="23272" y="32576"/>
                        <a:pt x="23164" y="32696"/>
                        <a:pt x="23057" y="32820"/>
                      </a:cubicBezTo>
                      <a:cubicBezTo>
                        <a:pt x="22954" y="32936"/>
                        <a:pt x="22853" y="33052"/>
                        <a:pt x="22748" y="33163"/>
                      </a:cubicBezTo>
                      <a:cubicBezTo>
                        <a:pt x="22752" y="33159"/>
                        <a:pt x="22756" y="33156"/>
                        <a:pt x="22761" y="33152"/>
                      </a:cubicBezTo>
                      <a:lnTo>
                        <a:pt x="22761" y="33152"/>
                      </a:lnTo>
                      <a:cubicBezTo>
                        <a:pt x="22756" y="33158"/>
                        <a:pt x="22750" y="33161"/>
                        <a:pt x="22746" y="33166"/>
                      </a:cubicBezTo>
                      <a:cubicBezTo>
                        <a:pt x="22699" y="33210"/>
                        <a:pt x="22652" y="33254"/>
                        <a:pt x="22605" y="33294"/>
                      </a:cubicBezTo>
                      <a:cubicBezTo>
                        <a:pt x="22486" y="33387"/>
                        <a:pt x="22364" y="33474"/>
                        <a:pt x="22237" y="33555"/>
                      </a:cubicBezTo>
                      <a:cubicBezTo>
                        <a:pt x="22064" y="33656"/>
                        <a:pt x="21890" y="33755"/>
                        <a:pt x="21708" y="33842"/>
                      </a:cubicBezTo>
                      <a:cubicBezTo>
                        <a:pt x="21597" y="33891"/>
                        <a:pt x="21488" y="33937"/>
                        <a:pt x="21374" y="33979"/>
                      </a:cubicBezTo>
                      <a:cubicBezTo>
                        <a:pt x="21273" y="34017"/>
                        <a:pt x="21171" y="34049"/>
                        <a:pt x="21069" y="34083"/>
                      </a:cubicBezTo>
                      <a:lnTo>
                        <a:pt x="21072" y="34081"/>
                      </a:lnTo>
                      <a:lnTo>
                        <a:pt x="21072" y="34081"/>
                      </a:lnTo>
                      <a:cubicBezTo>
                        <a:pt x="20773" y="34168"/>
                        <a:pt x="20464" y="34233"/>
                        <a:pt x="20164" y="34302"/>
                      </a:cubicBezTo>
                      <a:cubicBezTo>
                        <a:pt x="19964" y="34349"/>
                        <a:pt x="19769" y="34414"/>
                        <a:pt x="19581" y="34498"/>
                      </a:cubicBezTo>
                      <a:cubicBezTo>
                        <a:pt x="19391" y="34581"/>
                        <a:pt x="19208" y="34698"/>
                        <a:pt x="19044" y="34827"/>
                      </a:cubicBezTo>
                      <a:cubicBezTo>
                        <a:pt x="18960" y="34894"/>
                        <a:pt x="18880" y="34965"/>
                        <a:pt x="18805" y="35043"/>
                      </a:cubicBezTo>
                      <a:cubicBezTo>
                        <a:pt x="18767" y="35078"/>
                        <a:pt x="18731" y="35119"/>
                        <a:pt x="18698" y="35161"/>
                      </a:cubicBezTo>
                      <a:cubicBezTo>
                        <a:pt x="18665" y="35204"/>
                        <a:pt x="18631" y="35244"/>
                        <a:pt x="18601" y="35287"/>
                      </a:cubicBezTo>
                      <a:cubicBezTo>
                        <a:pt x="18563" y="35348"/>
                        <a:pt x="18524" y="35406"/>
                        <a:pt x="18491" y="35467"/>
                      </a:cubicBezTo>
                      <a:cubicBezTo>
                        <a:pt x="18454" y="35536"/>
                        <a:pt x="18423" y="35607"/>
                        <a:pt x="18397" y="35680"/>
                      </a:cubicBezTo>
                      <a:cubicBezTo>
                        <a:pt x="18364" y="35769"/>
                        <a:pt x="18339" y="35860"/>
                        <a:pt x="18322" y="35953"/>
                      </a:cubicBezTo>
                      <a:cubicBezTo>
                        <a:pt x="18300" y="36055"/>
                        <a:pt x="18285" y="36159"/>
                        <a:pt x="18276" y="36264"/>
                      </a:cubicBezTo>
                      <a:cubicBezTo>
                        <a:pt x="18267" y="36357"/>
                        <a:pt x="18257" y="36452"/>
                        <a:pt x="18261" y="36547"/>
                      </a:cubicBezTo>
                      <a:cubicBezTo>
                        <a:pt x="18262" y="36659"/>
                        <a:pt x="18270" y="36772"/>
                        <a:pt x="18287" y="36883"/>
                      </a:cubicBezTo>
                      <a:cubicBezTo>
                        <a:pt x="18304" y="36988"/>
                        <a:pt x="18323" y="37093"/>
                        <a:pt x="18348" y="37199"/>
                      </a:cubicBezTo>
                      <a:cubicBezTo>
                        <a:pt x="18368" y="37294"/>
                        <a:pt x="18394" y="37389"/>
                        <a:pt x="18419" y="37483"/>
                      </a:cubicBezTo>
                      <a:cubicBezTo>
                        <a:pt x="18446" y="37579"/>
                        <a:pt x="18471" y="37676"/>
                        <a:pt x="18499" y="37771"/>
                      </a:cubicBezTo>
                      <a:cubicBezTo>
                        <a:pt x="18551" y="37958"/>
                        <a:pt x="18612" y="38140"/>
                        <a:pt x="18670" y="38324"/>
                      </a:cubicBezTo>
                      <a:cubicBezTo>
                        <a:pt x="18667" y="38316"/>
                        <a:pt x="18665" y="38307"/>
                        <a:pt x="18663" y="38300"/>
                      </a:cubicBezTo>
                      <a:lnTo>
                        <a:pt x="18663" y="38300"/>
                      </a:lnTo>
                      <a:cubicBezTo>
                        <a:pt x="18686" y="38375"/>
                        <a:pt x="18711" y="38450"/>
                        <a:pt x="18728" y="38528"/>
                      </a:cubicBezTo>
                      <a:cubicBezTo>
                        <a:pt x="18754" y="38714"/>
                        <a:pt x="18762" y="38902"/>
                        <a:pt x="18773" y="39087"/>
                      </a:cubicBezTo>
                      <a:cubicBezTo>
                        <a:pt x="18785" y="39293"/>
                        <a:pt x="18795" y="39497"/>
                        <a:pt x="18804" y="39702"/>
                      </a:cubicBezTo>
                      <a:cubicBezTo>
                        <a:pt x="18804" y="39700"/>
                        <a:pt x="18804" y="39697"/>
                        <a:pt x="18804" y="39695"/>
                      </a:cubicBezTo>
                      <a:lnTo>
                        <a:pt x="18804" y="39695"/>
                      </a:lnTo>
                      <a:cubicBezTo>
                        <a:pt x="18808" y="39812"/>
                        <a:pt x="18809" y="39928"/>
                        <a:pt x="18802" y="40045"/>
                      </a:cubicBezTo>
                      <a:cubicBezTo>
                        <a:pt x="18795" y="40094"/>
                        <a:pt x="18788" y="40141"/>
                        <a:pt x="18779" y="40188"/>
                      </a:cubicBezTo>
                      <a:cubicBezTo>
                        <a:pt x="18762" y="40247"/>
                        <a:pt x="18741" y="40306"/>
                        <a:pt x="18722" y="40365"/>
                      </a:cubicBezTo>
                      <a:cubicBezTo>
                        <a:pt x="18722" y="40362"/>
                        <a:pt x="18722" y="40359"/>
                        <a:pt x="18723" y="40355"/>
                      </a:cubicBezTo>
                      <a:lnTo>
                        <a:pt x="18723" y="40355"/>
                      </a:lnTo>
                      <a:cubicBezTo>
                        <a:pt x="18655" y="40514"/>
                        <a:pt x="18579" y="40669"/>
                        <a:pt x="18497" y="40822"/>
                      </a:cubicBezTo>
                      <a:cubicBezTo>
                        <a:pt x="18459" y="40891"/>
                        <a:pt x="18421" y="40958"/>
                        <a:pt x="18379" y="41024"/>
                      </a:cubicBezTo>
                      <a:cubicBezTo>
                        <a:pt x="18343" y="41082"/>
                        <a:pt x="18304" y="41135"/>
                        <a:pt x="18267" y="41188"/>
                      </a:cubicBezTo>
                      <a:cubicBezTo>
                        <a:pt x="18171" y="41312"/>
                        <a:pt x="18072" y="41430"/>
                        <a:pt x="17971" y="41547"/>
                      </a:cubicBezTo>
                      <a:cubicBezTo>
                        <a:pt x="17907" y="41613"/>
                        <a:pt x="17845" y="41677"/>
                        <a:pt x="17780" y="41738"/>
                      </a:cubicBezTo>
                      <a:cubicBezTo>
                        <a:pt x="17723" y="41796"/>
                        <a:pt x="17659" y="41846"/>
                        <a:pt x="17599" y="41898"/>
                      </a:cubicBezTo>
                      <a:cubicBezTo>
                        <a:pt x="17482" y="41985"/>
                        <a:pt x="17361" y="42067"/>
                        <a:pt x="17241" y="42146"/>
                      </a:cubicBezTo>
                      <a:lnTo>
                        <a:pt x="17245" y="42142"/>
                      </a:lnTo>
                      <a:lnTo>
                        <a:pt x="17245" y="42142"/>
                      </a:lnTo>
                      <a:cubicBezTo>
                        <a:pt x="17081" y="42244"/>
                        <a:pt x="16913" y="42340"/>
                        <a:pt x="16740" y="42425"/>
                      </a:cubicBezTo>
                      <a:lnTo>
                        <a:pt x="16744" y="42421"/>
                      </a:lnTo>
                      <a:lnTo>
                        <a:pt x="16744" y="42421"/>
                      </a:lnTo>
                      <a:cubicBezTo>
                        <a:pt x="16675" y="42451"/>
                        <a:pt x="16610" y="42477"/>
                        <a:pt x="16541" y="42500"/>
                      </a:cubicBezTo>
                      <a:cubicBezTo>
                        <a:pt x="16407" y="42536"/>
                        <a:pt x="16273" y="42568"/>
                        <a:pt x="16137" y="42591"/>
                      </a:cubicBezTo>
                      <a:cubicBezTo>
                        <a:pt x="16146" y="42590"/>
                        <a:pt x="16155" y="42587"/>
                        <a:pt x="16163" y="42586"/>
                      </a:cubicBezTo>
                      <a:lnTo>
                        <a:pt x="16163" y="42586"/>
                      </a:lnTo>
                      <a:cubicBezTo>
                        <a:pt x="16122" y="42595"/>
                        <a:pt x="16081" y="42601"/>
                        <a:pt x="16040" y="42609"/>
                      </a:cubicBezTo>
                      <a:cubicBezTo>
                        <a:pt x="16048" y="42606"/>
                        <a:pt x="16056" y="42605"/>
                        <a:pt x="16065" y="42603"/>
                      </a:cubicBezTo>
                      <a:lnTo>
                        <a:pt x="16065" y="42603"/>
                      </a:lnTo>
                      <a:cubicBezTo>
                        <a:pt x="16015" y="42613"/>
                        <a:pt x="15967" y="42622"/>
                        <a:pt x="15916" y="42630"/>
                      </a:cubicBezTo>
                      <a:cubicBezTo>
                        <a:pt x="15925" y="42629"/>
                        <a:pt x="15933" y="42628"/>
                        <a:pt x="15941" y="42627"/>
                      </a:cubicBezTo>
                      <a:lnTo>
                        <a:pt x="15941" y="42627"/>
                      </a:lnTo>
                      <a:cubicBezTo>
                        <a:pt x="15785" y="42653"/>
                        <a:pt x="15627" y="42673"/>
                        <a:pt x="15468" y="42698"/>
                      </a:cubicBezTo>
                      <a:cubicBezTo>
                        <a:pt x="15311" y="42723"/>
                        <a:pt x="15158" y="42751"/>
                        <a:pt x="15002" y="42781"/>
                      </a:cubicBezTo>
                      <a:cubicBezTo>
                        <a:pt x="14813" y="42818"/>
                        <a:pt x="14620" y="42849"/>
                        <a:pt x="14429" y="42890"/>
                      </a:cubicBezTo>
                      <a:cubicBezTo>
                        <a:pt x="14339" y="42912"/>
                        <a:pt x="14247" y="42941"/>
                        <a:pt x="14158" y="42970"/>
                      </a:cubicBezTo>
                      <a:cubicBezTo>
                        <a:pt x="14056" y="43003"/>
                        <a:pt x="13954" y="43036"/>
                        <a:pt x="13852" y="43071"/>
                      </a:cubicBezTo>
                      <a:cubicBezTo>
                        <a:pt x="13700" y="43122"/>
                        <a:pt x="13556" y="43193"/>
                        <a:pt x="13425" y="43286"/>
                      </a:cubicBezTo>
                      <a:cubicBezTo>
                        <a:pt x="13271" y="43395"/>
                        <a:pt x="13134" y="43524"/>
                        <a:pt x="13016" y="43670"/>
                      </a:cubicBezTo>
                      <a:cubicBezTo>
                        <a:pt x="12920" y="43788"/>
                        <a:pt x="12831" y="43906"/>
                        <a:pt x="12759" y="44038"/>
                      </a:cubicBezTo>
                      <a:cubicBezTo>
                        <a:pt x="12713" y="44121"/>
                        <a:pt x="12677" y="44208"/>
                        <a:pt x="12651" y="44299"/>
                      </a:cubicBezTo>
                      <a:cubicBezTo>
                        <a:pt x="12637" y="44358"/>
                        <a:pt x="12625" y="44418"/>
                        <a:pt x="12611" y="44477"/>
                      </a:cubicBezTo>
                      <a:cubicBezTo>
                        <a:pt x="12573" y="44670"/>
                        <a:pt x="12567" y="44869"/>
                        <a:pt x="12563" y="45064"/>
                      </a:cubicBezTo>
                      <a:cubicBezTo>
                        <a:pt x="12558" y="45260"/>
                        <a:pt x="12584" y="45450"/>
                        <a:pt x="12617" y="45642"/>
                      </a:cubicBezTo>
                      <a:cubicBezTo>
                        <a:pt x="12634" y="45750"/>
                        <a:pt x="12652" y="45858"/>
                        <a:pt x="12664" y="45966"/>
                      </a:cubicBezTo>
                      <a:cubicBezTo>
                        <a:pt x="12675" y="46053"/>
                        <a:pt x="12681" y="46140"/>
                        <a:pt x="12686" y="46228"/>
                      </a:cubicBezTo>
                      <a:cubicBezTo>
                        <a:pt x="12692" y="46378"/>
                        <a:pt x="12687" y="46528"/>
                        <a:pt x="12674" y="46677"/>
                      </a:cubicBezTo>
                      <a:cubicBezTo>
                        <a:pt x="12644" y="46960"/>
                        <a:pt x="12618" y="47246"/>
                        <a:pt x="12557" y="47522"/>
                      </a:cubicBezTo>
                      <a:cubicBezTo>
                        <a:pt x="12514" y="47677"/>
                        <a:pt x="12461" y="47828"/>
                        <a:pt x="12405" y="47976"/>
                      </a:cubicBezTo>
                      <a:cubicBezTo>
                        <a:pt x="12355" y="48098"/>
                        <a:pt x="12302" y="48214"/>
                        <a:pt x="12242" y="48329"/>
                      </a:cubicBezTo>
                      <a:cubicBezTo>
                        <a:pt x="12179" y="48437"/>
                        <a:pt x="12113" y="48541"/>
                        <a:pt x="12042" y="48641"/>
                      </a:cubicBezTo>
                      <a:cubicBezTo>
                        <a:pt x="11969" y="48732"/>
                        <a:pt x="11896" y="48822"/>
                        <a:pt x="11816" y="48907"/>
                      </a:cubicBezTo>
                      <a:lnTo>
                        <a:pt x="11816" y="48907"/>
                      </a:lnTo>
                      <a:cubicBezTo>
                        <a:pt x="11717" y="49004"/>
                        <a:pt x="11611" y="49094"/>
                        <a:pt x="11508" y="49186"/>
                      </a:cubicBezTo>
                      <a:cubicBezTo>
                        <a:pt x="11469" y="49212"/>
                        <a:pt x="11431" y="49239"/>
                        <a:pt x="11392" y="49263"/>
                      </a:cubicBezTo>
                      <a:cubicBezTo>
                        <a:pt x="11322" y="49308"/>
                        <a:pt x="11253" y="49353"/>
                        <a:pt x="11186" y="49401"/>
                      </a:cubicBezTo>
                      <a:cubicBezTo>
                        <a:pt x="11146" y="49427"/>
                        <a:pt x="11107" y="49453"/>
                        <a:pt x="11067" y="49480"/>
                      </a:cubicBezTo>
                      <a:cubicBezTo>
                        <a:pt x="11036" y="49500"/>
                        <a:pt x="11009" y="49523"/>
                        <a:pt x="10977" y="49542"/>
                      </a:cubicBezTo>
                      <a:cubicBezTo>
                        <a:pt x="10934" y="49563"/>
                        <a:pt x="10890" y="49582"/>
                        <a:pt x="10846" y="49602"/>
                      </a:cubicBezTo>
                      <a:cubicBezTo>
                        <a:pt x="10778" y="49636"/>
                        <a:pt x="10713" y="49671"/>
                        <a:pt x="10645" y="49704"/>
                      </a:cubicBezTo>
                      <a:cubicBezTo>
                        <a:pt x="10553" y="49747"/>
                        <a:pt x="10465" y="49798"/>
                        <a:pt x="10380" y="49856"/>
                      </a:cubicBezTo>
                      <a:cubicBezTo>
                        <a:pt x="10334" y="49888"/>
                        <a:pt x="10290" y="49921"/>
                        <a:pt x="10241" y="49950"/>
                      </a:cubicBezTo>
                      <a:cubicBezTo>
                        <a:pt x="10249" y="49946"/>
                        <a:pt x="10257" y="49941"/>
                        <a:pt x="10265" y="49937"/>
                      </a:cubicBezTo>
                      <a:lnTo>
                        <a:pt x="10265" y="49937"/>
                      </a:lnTo>
                      <a:cubicBezTo>
                        <a:pt x="10210" y="49967"/>
                        <a:pt x="10154" y="49993"/>
                        <a:pt x="10104" y="50025"/>
                      </a:cubicBezTo>
                      <a:cubicBezTo>
                        <a:pt x="10068" y="50050"/>
                        <a:pt x="10030" y="50074"/>
                        <a:pt x="9992" y="50098"/>
                      </a:cubicBezTo>
                      <a:cubicBezTo>
                        <a:pt x="9929" y="50130"/>
                        <a:pt x="9864" y="50157"/>
                        <a:pt x="9801" y="50190"/>
                      </a:cubicBezTo>
                      <a:lnTo>
                        <a:pt x="9807" y="50186"/>
                      </a:lnTo>
                      <a:lnTo>
                        <a:pt x="9807" y="50186"/>
                      </a:lnTo>
                      <a:cubicBezTo>
                        <a:pt x="9791" y="50196"/>
                        <a:pt x="9775" y="50204"/>
                        <a:pt x="9758" y="50211"/>
                      </a:cubicBezTo>
                      <a:cubicBezTo>
                        <a:pt x="9681" y="50240"/>
                        <a:pt x="9603" y="50265"/>
                        <a:pt x="9527" y="50294"/>
                      </a:cubicBezTo>
                      <a:cubicBezTo>
                        <a:pt x="9454" y="50326"/>
                        <a:pt x="9384" y="50363"/>
                        <a:pt x="9315" y="50405"/>
                      </a:cubicBezTo>
                      <a:lnTo>
                        <a:pt x="9314" y="50405"/>
                      </a:lnTo>
                      <a:cubicBezTo>
                        <a:pt x="9308" y="50410"/>
                        <a:pt x="9301" y="50414"/>
                        <a:pt x="9295" y="50417"/>
                      </a:cubicBezTo>
                      <a:lnTo>
                        <a:pt x="9296" y="50416"/>
                      </a:lnTo>
                      <a:lnTo>
                        <a:pt x="9296" y="50416"/>
                      </a:lnTo>
                      <a:cubicBezTo>
                        <a:pt x="9253" y="50440"/>
                        <a:pt x="9207" y="50459"/>
                        <a:pt x="9163" y="50479"/>
                      </a:cubicBezTo>
                      <a:cubicBezTo>
                        <a:pt x="9110" y="50503"/>
                        <a:pt x="9057" y="50530"/>
                        <a:pt x="9002" y="50553"/>
                      </a:cubicBezTo>
                      <a:lnTo>
                        <a:pt x="9006" y="50552"/>
                      </a:lnTo>
                      <a:lnTo>
                        <a:pt x="9006" y="50552"/>
                      </a:lnTo>
                      <a:cubicBezTo>
                        <a:pt x="8926" y="50583"/>
                        <a:pt x="8844" y="50602"/>
                        <a:pt x="8765" y="50632"/>
                      </a:cubicBezTo>
                      <a:cubicBezTo>
                        <a:pt x="8711" y="50653"/>
                        <a:pt x="8657" y="50670"/>
                        <a:pt x="8600" y="50687"/>
                      </a:cubicBezTo>
                      <a:cubicBezTo>
                        <a:pt x="8362" y="50748"/>
                        <a:pt x="8120" y="50795"/>
                        <a:pt x="7876" y="50829"/>
                      </a:cubicBezTo>
                      <a:cubicBezTo>
                        <a:pt x="7876" y="50830"/>
                        <a:pt x="7875" y="50830"/>
                        <a:pt x="7875" y="50830"/>
                      </a:cubicBezTo>
                      <a:cubicBezTo>
                        <a:pt x="7874" y="50830"/>
                        <a:pt x="7873" y="50829"/>
                        <a:pt x="7873" y="50829"/>
                      </a:cubicBezTo>
                      <a:cubicBezTo>
                        <a:pt x="7867" y="50831"/>
                        <a:pt x="7863" y="50830"/>
                        <a:pt x="7859" y="50832"/>
                      </a:cubicBezTo>
                      <a:lnTo>
                        <a:pt x="7860" y="50831"/>
                      </a:lnTo>
                      <a:lnTo>
                        <a:pt x="7860" y="50831"/>
                      </a:lnTo>
                      <a:cubicBezTo>
                        <a:pt x="7743" y="50842"/>
                        <a:pt x="7626" y="50846"/>
                        <a:pt x="7505" y="50847"/>
                      </a:cubicBezTo>
                      <a:cubicBezTo>
                        <a:pt x="7425" y="50846"/>
                        <a:pt x="7345" y="50842"/>
                        <a:pt x="7265" y="50832"/>
                      </a:cubicBezTo>
                      <a:cubicBezTo>
                        <a:pt x="7233" y="50826"/>
                        <a:pt x="7202" y="50820"/>
                        <a:pt x="7172" y="50810"/>
                      </a:cubicBezTo>
                      <a:cubicBezTo>
                        <a:pt x="7108" y="50790"/>
                        <a:pt x="7046" y="50770"/>
                        <a:pt x="6984" y="50748"/>
                      </a:cubicBezTo>
                      <a:cubicBezTo>
                        <a:pt x="6938" y="50727"/>
                        <a:pt x="6891" y="50704"/>
                        <a:pt x="6846" y="50678"/>
                      </a:cubicBezTo>
                      <a:cubicBezTo>
                        <a:pt x="6811" y="50654"/>
                        <a:pt x="6773" y="50631"/>
                        <a:pt x="6737" y="50603"/>
                      </a:cubicBezTo>
                      <a:cubicBezTo>
                        <a:pt x="6697" y="50571"/>
                        <a:pt x="6660" y="50538"/>
                        <a:pt x="6621" y="50501"/>
                      </a:cubicBezTo>
                      <a:cubicBezTo>
                        <a:pt x="6564" y="50439"/>
                        <a:pt x="6509" y="50375"/>
                        <a:pt x="6457" y="50309"/>
                      </a:cubicBezTo>
                      <a:cubicBezTo>
                        <a:pt x="6436" y="50278"/>
                        <a:pt x="6415" y="50245"/>
                        <a:pt x="6395" y="50213"/>
                      </a:cubicBezTo>
                      <a:cubicBezTo>
                        <a:pt x="6377" y="50178"/>
                        <a:pt x="6359" y="50141"/>
                        <a:pt x="6344" y="50105"/>
                      </a:cubicBezTo>
                      <a:cubicBezTo>
                        <a:pt x="6329" y="50069"/>
                        <a:pt x="6316" y="50032"/>
                        <a:pt x="6306" y="49994"/>
                      </a:cubicBezTo>
                      <a:cubicBezTo>
                        <a:pt x="6297" y="49956"/>
                        <a:pt x="6291" y="49918"/>
                        <a:pt x="6283" y="49879"/>
                      </a:cubicBezTo>
                      <a:cubicBezTo>
                        <a:pt x="6278" y="49828"/>
                        <a:pt x="6279" y="49779"/>
                        <a:pt x="6278" y="49728"/>
                      </a:cubicBezTo>
                      <a:cubicBezTo>
                        <a:pt x="6283" y="49672"/>
                        <a:pt x="6287" y="49615"/>
                        <a:pt x="6293" y="49560"/>
                      </a:cubicBezTo>
                      <a:cubicBezTo>
                        <a:pt x="6305" y="49488"/>
                        <a:pt x="6317" y="49418"/>
                        <a:pt x="6333" y="49347"/>
                      </a:cubicBezTo>
                      <a:cubicBezTo>
                        <a:pt x="6339" y="49326"/>
                        <a:pt x="6346" y="49305"/>
                        <a:pt x="6354" y="49286"/>
                      </a:cubicBezTo>
                      <a:cubicBezTo>
                        <a:pt x="6364" y="49266"/>
                        <a:pt x="6373" y="49245"/>
                        <a:pt x="6383" y="49228"/>
                      </a:cubicBezTo>
                      <a:cubicBezTo>
                        <a:pt x="6414" y="49179"/>
                        <a:pt x="6445" y="49131"/>
                        <a:pt x="6480" y="49086"/>
                      </a:cubicBezTo>
                      <a:cubicBezTo>
                        <a:pt x="6503" y="49059"/>
                        <a:pt x="6529" y="49034"/>
                        <a:pt x="6554" y="49007"/>
                      </a:cubicBezTo>
                      <a:cubicBezTo>
                        <a:pt x="6555" y="49004"/>
                        <a:pt x="6557" y="49002"/>
                        <a:pt x="6559" y="49001"/>
                      </a:cubicBezTo>
                      <a:cubicBezTo>
                        <a:pt x="6578" y="48978"/>
                        <a:pt x="6596" y="48957"/>
                        <a:pt x="6616" y="48936"/>
                      </a:cubicBezTo>
                      <a:cubicBezTo>
                        <a:pt x="6660" y="48891"/>
                        <a:pt x="6706" y="48849"/>
                        <a:pt x="6758" y="48810"/>
                      </a:cubicBezTo>
                      <a:cubicBezTo>
                        <a:pt x="6783" y="48791"/>
                        <a:pt x="6808" y="48772"/>
                        <a:pt x="6834" y="48755"/>
                      </a:cubicBezTo>
                      <a:cubicBezTo>
                        <a:pt x="6858" y="48739"/>
                        <a:pt x="6883" y="48726"/>
                        <a:pt x="6907" y="48709"/>
                      </a:cubicBezTo>
                      <a:cubicBezTo>
                        <a:pt x="6933" y="48686"/>
                        <a:pt x="6963" y="48667"/>
                        <a:pt x="6994" y="48651"/>
                      </a:cubicBezTo>
                      <a:cubicBezTo>
                        <a:pt x="7030" y="48633"/>
                        <a:pt x="7068" y="48615"/>
                        <a:pt x="7106" y="48597"/>
                      </a:cubicBezTo>
                      <a:cubicBezTo>
                        <a:pt x="7175" y="48563"/>
                        <a:pt x="7246" y="48534"/>
                        <a:pt x="7319" y="48510"/>
                      </a:cubicBezTo>
                      <a:cubicBezTo>
                        <a:pt x="7328" y="48506"/>
                        <a:pt x="7335" y="48503"/>
                        <a:pt x="7346" y="48501"/>
                      </a:cubicBezTo>
                      <a:cubicBezTo>
                        <a:pt x="7400" y="48482"/>
                        <a:pt x="7455" y="48464"/>
                        <a:pt x="7510" y="48445"/>
                      </a:cubicBezTo>
                      <a:cubicBezTo>
                        <a:pt x="7516" y="48442"/>
                        <a:pt x="7524" y="48439"/>
                        <a:pt x="7532" y="48436"/>
                      </a:cubicBezTo>
                      <a:cubicBezTo>
                        <a:pt x="7549" y="48427"/>
                        <a:pt x="7567" y="48421"/>
                        <a:pt x="7586" y="48415"/>
                      </a:cubicBezTo>
                      <a:cubicBezTo>
                        <a:pt x="7610" y="48402"/>
                        <a:pt x="7635" y="48393"/>
                        <a:pt x="7661" y="48382"/>
                      </a:cubicBezTo>
                      <a:cubicBezTo>
                        <a:pt x="7695" y="48368"/>
                        <a:pt x="7730" y="48360"/>
                        <a:pt x="7765" y="48345"/>
                      </a:cubicBezTo>
                      <a:cubicBezTo>
                        <a:pt x="7802" y="48329"/>
                        <a:pt x="7841" y="48312"/>
                        <a:pt x="7879" y="48291"/>
                      </a:cubicBezTo>
                      <a:cubicBezTo>
                        <a:pt x="7900" y="48280"/>
                        <a:pt x="7922" y="48271"/>
                        <a:pt x="7945" y="48263"/>
                      </a:cubicBezTo>
                      <a:cubicBezTo>
                        <a:pt x="7971" y="48247"/>
                        <a:pt x="7997" y="48229"/>
                        <a:pt x="8024" y="48211"/>
                      </a:cubicBezTo>
                      <a:cubicBezTo>
                        <a:pt x="8028" y="48209"/>
                        <a:pt x="8031" y="48206"/>
                        <a:pt x="8035" y="48203"/>
                      </a:cubicBezTo>
                      <a:cubicBezTo>
                        <a:pt x="8047" y="48196"/>
                        <a:pt x="8059" y="48188"/>
                        <a:pt x="8070" y="48180"/>
                      </a:cubicBezTo>
                      <a:cubicBezTo>
                        <a:pt x="8213" y="48085"/>
                        <a:pt x="8355" y="47988"/>
                        <a:pt x="8490" y="47883"/>
                      </a:cubicBezTo>
                      <a:cubicBezTo>
                        <a:pt x="8665" y="47748"/>
                        <a:pt x="8839" y="47601"/>
                        <a:pt x="8966" y="47421"/>
                      </a:cubicBezTo>
                      <a:cubicBezTo>
                        <a:pt x="9055" y="47294"/>
                        <a:pt x="9130" y="47158"/>
                        <a:pt x="9187" y="47015"/>
                      </a:cubicBezTo>
                      <a:cubicBezTo>
                        <a:pt x="9222" y="46931"/>
                        <a:pt x="9255" y="46848"/>
                        <a:pt x="9285" y="46761"/>
                      </a:cubicBezTo>
                      <a:cubicBezTo>
                        <a:pt x="9383" y="46490"/>
                        <a:pt x="9465" y="46212"/>
                        <a:pt x="9485" y="45921"/>
                      </a:cubicBezTo>
                      <a:cubicBezTo>
                        <a:pt x="9497" y="45741"/>
                        <a:pt x="9494" y="45560"/>
                        <a:pt x="9451" y="45383"/>
                      </a:cubicBezTo>
                      <a:cubicBezTo>
                        <a:pt x="9429" y="45289"/>
                        <a:pt x="9398" y="45197"/>
                        <a:pt x="9368" y="45106"/>
                      </a:cubicBezTo>
                      <a:cubicBezTo>
                        <a:pt x="9314" y="44949"/>
                        <a:pt x="9252" y="44795"/>
                        <a:pt x="9191" y="44641"/>
                      </a:cubicBezTo>
                      <a:cubicBezTo>
                        <a:pt x="9131" y="44486"/>
                        <a:pt x="9077" y="44332"/>
                        <a:pt x="9027" y="44174"/>
                      </a:cubicBezTo>
                      <a:cubicBezTo>
                        <a:pt x="8967" y="43965"/>
                        <a:pt x="8910" y="43755"/>
                        <a:pt x="8865" y="43543"/>
                      </a:cubicBezTo>
                      <a:cubicBezTo>
                        <a:pt x="8857" y="43490"/>
                        <a:pt x="8846" y="43435"/>
                        <a:pt x="8842" y="43382"/>
                      </a:cubicBezTo>
                      <a:cubicBezTo>
                        <a:pt x="8838" y="43330"/>
                        <a:pt x="8837" y="43279"/>
                        <a:pt x="8832" y="43227"/>
                      </a:cubicBezTo>
                      <a:cubicBezTo>
                        <a:pt x="8832" y="43169"/>
                        <a:pt x="8829" y="43111"/>
                        <a:pt x="8831" y="43054"/>
                      </a:cubicBezTo>
                      <a:cubicBezTo>
                        <a:pt x="8836" y="43001"/>
                        <a:pt x="8841" y="42949"/>
                        <a:pt x="8844" y="42896"/>
                      </a:cubicBezTo>
                      <a:cubicBezTo>
                        <a:pt x="8856" y="42804"/>
                        <a:pt x="8867" y="42714"/>
                        <a:pt x="8884" y="42622"/>
                      </a:cubicBezTo>
                      <a:cubicBezTo>
                        <a:pt x="8899" y="42544"/>
                        <a:pt x="8917" y="42465"/>
                        <a:pt x="8935" y="42387"/>
                      </a:cubicBezTo>
                      <a:cubicBezTo>
                        <a:pt x="8960" y="42287"/>
                        <a:pt x="8987" y="42186"/>
                        <a:pt x="9019" y="42088"/>
                      </a:cubicBezTo>
                      <a:cubicBezTo>
                        <a:pt x="9049" y="42018"/>
                        <a:pt x="9080" y="41948"/>
                        <a:pt x="9113" y="41880"/>
                      </a:cubicBezTo>
                      <a:cubicBezTo>
                        <a:pt x="9147" y="41822"/>
                        <a:pt x="9181" y="41765"/>
                        <a:pt x="9219" y="41708"/>
                      </a:cubicBezTo>
                      <a:lnTo>
                        <a:pt x="9219" y="41708"/>
                      </a:lnTo>
                      <a:lnTo>
                        <a:pt x="9216" y="41711"/>
                      </a:lnTo>
                      <a:cubicBezTo>
                        <a:pt x="9221" y="41705"/>
                        <a:pt x="9225" y="41697"/>
                        <a:pt x="9231" y="41691"/>
                      </a:cubicBezTo>
                      <a:lnTo>
                        <a:pt x="9232" y="41690"/>
                      </a:lnTo>
                      <a:cubicBezTo>
                        <a:pt x="9280" y="41622"/>
                        <a:pt x="9327" y="41558"/>
                        <a:pt x="9379" y="41493"/>
                      </a:cubicBezTo>
                      <a:cubicBezTo>
                        <a:pt x="9435" y="41425"/>
                        <a:pt x="9492" y="41358"/>
                        <a:pt x="9553" y="41293"/>
                      </a:cubicBezTo>
                      <a:lnTo>
                        <a:pt x="9553" y="41293"/>
                      </a:lnTo>
                      <a:lnTo>
                        <a:pt x="9549" y="41295"/>
                      </a:lnTo>
                      <a:cubicBezTo>
                        <a:pt x="9623" y="41224"/>
                        <a:pt x="9698" y="41155"/>
                        <a:pt x="9774" y="41087"/>
                      </a:cubicBezTo>
                      <a:cubicBezTo>
                        <a:pt x="9833" y="41040"/>
                        <a:pt x="9893" y="40995"/>
                        <a:pt x="9953" y="40951"/>
                      </a:cubicBezTo>
                      <a:cubicBezTo>
                        <a:pt x="10035" y="40903"/>
                        <a:pt x="10116" y="40857"/>
                        <a:pt x="10199" y="40815"/>
                      </a:cubicBezTo>
                      <a:cubicBezTo>
                        <a:pt x="10427" y="40711"/>
                        <a:pt x="10664" y="40626"/>
                        <a:pt x="10899" y="40541"/>
                      </a:cubicBezTo>
                      <a:cubicBezTo>
                        <a:pt x="11113" y="40463"/>
                        <a:pt x="11331" y="40393"/>
                        <a:pt x="11548" y="40325"/>
                      </a:cubicBezTo>
                      <a:lnTo>
                        <a:pt x="11548" y="40325"/>
                      </a:lnTo>
                      <a:cubicBezTo>
                        <a:pt x="11543" y="40328"/>
                        <a:pt x="11537" y="40330"/>
                        <a:pt x="11531" y="40332"/>
                      </a:cubicBezTo>
                      <a:cubicBezTo>
                        <a:pt x="11733" y="40272"/>
                        <a:pt x="11936" y="40223"/>
                        <a:pt x="12138" y="40172"/>
                      </a:cubicBezTo>
                      <a:cubicBezTo>
                        <a:pt x="12199" y="40158"/>
                        <a:pt x="12259" y="40141"/>
                        <a:pt x="12318" y="40121"/>
                      </a:cubicBezTo>
                      <a:cubicBezTo>
                        <a:pt x="12388" y="40096"/>
                        <a:pt x="12457" y="40066"/>
                        <a:pt x="12527" y="40036"/>
                      </a:cubicBezTo>
                      <a:cubicBezTo>
                        <a:pt x="12628" y="39991"/>
                        <a:pt x="12725" y="39934"/>
                        <a:pt x="12820" y="39880"/>
                      </a:cubicBezTo>
                      <a:cubicBezTo>
                        <a:pt x="13001" y="39782"/>
                        <a:pt x="13176" y="39672"/>
                        <a:pt x="13343" y="39552"/>
                      </a:cubicBezTo>
                      <a:cubicBezTo>
                        <a:pt x="13431" y="39489"/>
                        <a:pt x="13514" y="39420"/>
                        <a:pt x="13593" y="39346"/>
                      </a:cubicBezTo>
                      <a:cubicBezTo>
                        <a:pt x="13672" y="39275"/>
                        <a:pt x="13757" y="39202"/>
                        <a:pt x="13825" y="39119"/>
                      </a:cubicBezTo>
                      <a:cubicBezTo>
                        <a:pt x="13958" y="38959"/>
                        <a:pt x="14082" y="38790"/>
                        <a:pt x="14196" y="38615"/>
                      </a:cubicBezTo>
                      <a:cubicBezTo>
                        <a:pt x="14304" y="38456"/>
                        <a:pt x="14406" y="38284"/>
                        <a:pt x="14478" y="38103"/>
                      </a:cubicBezTo>
                      <a:cubicBezTo>
                        <a:pt x="14641" y="37695"/>
                        <a:pt x="14776" y="37275"/>
                        <a:pt x="14881" y="36847"/>
                      </a:cubicBezTo>
                      <a:cubicBezTo>
                        <a:pt x="14908" y="36736"/>
                        <a:pt x="14930" y="36622"/>
                        <a:pt x="14951" y="36511"/>
                      </a:cubicBezTo>
                      <a:cubicBezTo>
                        <a:pt x="14968" y="36420"/>
                        <a:pt x="14985" y="36330"/>
                        <a:pt x="14997" y="36238"/>
                      </a:cubicBezTo>
                      <a:cubicBezTo>
                        <a:pt x="15010" y="36131"/>
                        <a:pt x="15022" y="36024"/>
                        <a:pt x="15025" y="35918"/>
                      </a:cubicBezTo>
                      <a:cubicBezTo>
                        <a:pt x="15029" y="35817"/>
                        <a:pt x="15030" y="35720"/>
                        <a:pt x="15034" y="35619"/>
                      </a:cubicBezTo>
                      <a:cubicBezTo>
                        <a:pt x="15044" y="35391"/>
                        <a:pt x="15055" y="35162"/>
                        <a:pt x="15059" y="34933"/>
                      </a:cubicBezTo>
                      <a:cubicBezTo>
                        <a:pt x="15063" y="34731"/>
                        <a:pt x="15065" y="34531"/>
                        <a:pt x="15079" y="34329"/>
                      </a:cubicBezTo>
                      <a:lnTo>
                        <a:pt x="15079" y="34329"/>
                      </a:lnTo>
                      <a:cubicBezTo>
                        <a:pt x="15078" y="34331"/>
                        <a:pt x="15078" y="34333"/>
                        <a:pt x="15077" y="34335"/>
                      </a:cubicBezTo>
                      <a:lnTo>
                        <a:pt x="15077" y="34335"/>
                      </a:lnTo>
                      <a:cubicBezTo>
                        <a:pt x="15078" y="34331"/>
                        <a:pt x="15078" y="34328"/>
                        <a:pt x="15079" y="34325"/>
                      </a:cubicBezTo>
                      <a:lnTo>
                        <a:pt x="15079" y="34322"/>
                      </a:lnTo>
                      <a:lnTo>
                        <a:pt x="15079" y="34320"/>
                      </a:lnTo>
                      <a:cubicBezTo>
                        <a:pt x="15109" y="34064"/>
                        <a:pt x="15155" y="33804"/>
                        <a:pt x="15211" y="33551"/>
                      </a:cubicBezTo>
                      <a:lnTo>
                        <a:pt x="15211" y="33551"/>
                      </a:lnTo>
                      <a:lnTo>
                        <a:pt x="15209" y="33552"/>
                      </a:lnTo>
                      <a:cubicBezTo>
                        <a:pt x="15258" y="33349"/>
                        <a:pt x="15309" y="33149"/>
                        <a:pt x="15372" y="32953"/>
                      </a:cubicBezTo>
                      <a:cubicBezTo>
                        <a:pt x="15409" y="32860"/>
                        <a:pt x="15446" y="32769"/>
                        <a:pt x="15489" y="32680"/>
                      </a:cubicBezTo>
                      <a:cubicBezTo>
                        <a:pt x="15546" y="32577"/>
                        <a:pt x="15610" y="32480"/>
                        <a:pt x="15676" y="32384"/>
                      </a:cubicBezTo>
                      <a:lnTo>
                        <a:pt x="15676" y="32384"/>
                      </a:lnTo>
                      <a:lnTo>
                        <a:pt x="15672" y="32387"/>
                      </a:lnTo>
                      <a:cubicBezTo>
                        <a:pt x="15673" y="32386"/>
                        <a:pt x="15674" y="32384"/>
                        <a:pt x="15676" y="32382"/>
                      </a:cubicBezTo>
                      <a:cubicBezTo>
                        <a:pt x="15678" y="32378"/>
                        <a:pt x="15681" y="32373"/>
                        <a:pt x="15684" y="32370"/>
                      </a:cubicBezTo>
                      <a:lnTo>
                        <a:pt x="15684" y="32370"/>
                      </a:lnTo>
                      <a:cubicBezTo>
                        <a:pt x="15682" y="32373"/>
                        <a:pt x="15679" y="32378"/>
                        <a:pt x="15677" y="32381"/>
                      </a:cubicBezTo>
                      <a:cubicBezTo>
                        <a:pt x="15739" y="32302"/>
                        <a:pt x="15802" y="32225"/>
                        <a:pt x="15868" y="32146"/>
                      </a:cubicBezTo>
                      <a:cubicBezTo>
                        <a:pt x="15972" y="32037"/>
                        <a:pt x="16080" y="31933"/>
                        <a:pt x="16192" y="31831"/>
                      </a:cubicBezTo>
                      <a:cubicBezTo>
                        <a:pt x="16308" y="31738"/>
                        <a:pt x="16429" y="31651"/>
                        <a:pt x="16553" y="31568"/>
                      </a:cubicBezTo>
                      <a:cubicBezTo>
                        <a:pt x="16689" y="31491"/>
                        <a:pt x="16825" y="31416"/>
                        <a:pt x="16962" y="31348"/>
                      </a:cubicBezTo>
                      <a:cubicBezTo>
                        <a:pt x="17068" y="31302"/>
                        <a:pt x="17173" y="31256"/>
                        <a:pt x="17279" y="31216"/>
                      </a:cubicBezTo>
                      <a:cubicBezTo>
                        <a:pt x="17388" y="31177"/>
                        <a:pt x="17497" y="31142"/>
                        <a:pt x="17604" y="31105"/>
                      </a:cubicBezTo>
                      <a:cubicBezTo>
                        <a:pt x="17823" y="31030"/>
                        <a:pt x="18035" y="30947"/>
                        <a:pt x="18249" y="30868"/>
                      </a:cubicBezTo>
                      <a:cubicBezTo>
                        <a:pt x="18475" y="30782"/>
                        <a:pt x="18709" y="30703"/>
                        <a:pt x="18922" y="30591"/>
                      </a:cubicBezTo>
                      <a:cubicBezTo>
                        <a:pt x="19123" y="30485"/>
                        <a:pt x="19313" y="30365"/>
                        <a:pt x="19505" y="30246"/>
                      </a:cubicBezTo>
                      <a:lnTo>
                        <a:pt x="19505" y="30246"/>
                      </a:lnTo>
                      <a:cubicBezTo>
                        <a:pt x="19497" y="30249"/>
                        <a:pt x="19491" y="30254"/>
                        <a:pt x="19483" y="30259"/>
                      </a:cubicBezTo>
                      <a:cubicBezTo>
                        <a:pt x="19644" y="30161"/>
                        <a:pt x="19807" y="30063"/>
                        <a:pt x="19963" y="29956"/>
                      </a:cubicBezTo>
                      <a:cubicBezTo>
                        <a:pt x="20111" y="29853"/>
                        <a:pt x="20252" y="29743"/>
                        <a:pt x="20388" y="29627"/>
                      </a:cubicBezTo>
                      <a:cubicBezTo>
                        <a:pt x="20534" y="29499"/>
                        <a:pt x="20675" y="29367"/>
                        <a:pt x="20814" y="29233"/>
                      </a:cubicBezTo>
                      <a:cubicBezTo>
                        <a:pt x="20941" y="29112"/>
                        <a:pt x="21067" y="28991"/>
                        <a:pt x="21184" y="28860"/>
                      </a:cubicBezTo>
                      <a:cubicBezTo>
                        <a:pt x="21287" y="28741"/>
                        <a:pt x="21382" y="28617"/>
                        <a:pt x="21478" y="28495"/>
                      </a:cubicBezTo>
                      <a:cubicBezTo>
                        <a:pt x="21534" y="28425"/>
                        <a:pt x="21589" y="28355"/>
                        <a:pt x="21644" y="28282"/>
                      </a:cubicBezTo>
                      <a:cubicBezTo>
                        <a:pt x="21685" y="28227"/>
                        <a:pt x="21731" y="28175"/>
                        <a:pt x="21772" y="28119"/>
                      </a:cubicBezTo>
                      <a:cubicBezTo>
                        <a:pt x="21780" y="28107"/>
                        <a:pt x="21788" y="28093"/>
                        <a:pt x="21798" y="28080"/>
                      </a:cubicBezTo>
                      <a:close/>
                      <a:moveTo>
                        <a:pt x="32334" y="32505"/>
                      </a:moveTo>
                      <a:cubicBezTo>
                        <a:pt x="32335" y="32515"/>
                        <a:pt x="32336" y="32523"/>
                        <a:pt x="32338" y="32533"/>
                      </a:cubicBezTo>
                      <a:cubicBezTo>
                        <a:pt x="32338" y="32530"/>
                        <a:pt x="32338" y="32528"/>
                        <a:pt x="32338" y="32524"/>
                      </a:cubicBezTo>
                      <a:cubicBezTo>
                        <a:pt x="32340" y="32528"/>
                        <a:pt x="32339" y="32530"/>
                        <a:pt x="32341" y="32534"/>
                      </a:cubicBezTo>
                      <a:cubicBezTo>
                        <a:pt x="32341" y="32537"/>
                        <a:pt x="32342" y="32540"/>
                        <a:pt x="32342" y="32543"/>
                      </a:cubicBezTo>
                      <a:lnTo>
                        <a:pt x="32342" y="32543"/>
                      </a:lnTo>
                      <a:cubicBezTo>
                        <a:pt x="32342" y="32543"/>
                        <a:pt x="32342" y="32542"/>
                        <a:pt x="32341" y="32541"/>
                      </a:cubicBezTo>
                      <a:lnTo>
                        <a:pt x="32341" y="32541"/>
                      </a:lnTo>
                      <a:cubicBezTo>
                        <a:pt x="32351" y="32651"/>
                        <a:pt x="32355" y="32761"/>
                        <a:pt x="32354" y="32871"/>
                      </a:cubicBezTo>
                      <a:cubicBezTo>
                        <a:pt x="32350" y="33058"/>
                        <a:pt x="32334" y="33245"/>
                        <a:pt x="32346" y="33431"/>
                      </a:cubicBezTo>
                      <a:cubicBezTo>
                        <a:pt x="32357" y="33654"/>
                        <a:pt x="32362" y="33876"/>
                        <a:pt x="32364" y="34099"/>
                      </a:cubicBezTo>
                      <a:cubicBezTo>
                        <a:pt x="32360" y="34170"/>
                        <a:pt x="32355" y="34242"/>
                        <a:pt x="32345" y="34313"/>
                      </a:cubicBezTo>
                      <a:cubicBezTo>
                        <a:pt x="32310" y="34542"/>
                        <a:pt x="32256" y="34769"/>
                        <a:pt x="32198" y="34995"/>
                      </a:cubicBezTo>
                      <a:cubicBezTo>
                        <a:pt x="32167" y="35096"/>
                        <a:pt x="32137" y="35193"/>
                        <a:pt x="32099" y="35292"/>
                      </a:cubicBezTo>
                      <a:cubicBezTo>
                        <a:pt x="32067" y="35362"/>
                        <a:pt x="32032" y="35430"/>
                        <a:pt x="31995" y="35498"/>
                      </a:cubicBezTo>
                      <a:cubicBezTo>
                        <a:pt x="31995" y="35496"/>
                        <a:pt x="31996" y="35494"/>
                        <a:pt x="31996" y="35493"/>
                      </a:cubicBezTo>
                      <a:lnTo>
                        <a:pt x="31996" y="35493"/>
                      </a:lnTo>
                      <a:cubicBezTo>
                        <a:pt x="31903" y="35636"/>
                        <a:pt x="31802" y="35772"/>
                        <a:pt x="31697" y="35906"/>
                      </a:cubicBezTo>
                      <a:cubicBezTo>
                        <a:pt x="31530" y="36114"/>
                        <a:pt x="31354" y="36315"/>
                        <a:pt x="31168" y="36509"/>
                      </a:cubicBezTo>
                      <a:cubicBezTo>
                        <a:pt x="31083" y="36587"/>
                        <a:pt x="30993" y="36662"/>
                        <a:pt x="30899" y="36734"/>
                      </a:cubicBezTo>
                      <a:cubicBezTo>
                        <a:pt x="30730" y="36855"/>
                        <a:pt x="30555" y="36969"/>
                        <a:pt x="30379" y="37082"/>
                      </a:cubicBezTo>
                      <a:cubicBezTo>
                        <a:pt x="30201" y="37201"/>
                        <a:pt x="30021" y="37313"/>
                        <a:pt x="29835" y="37416"/>
                      </a:cubicBezTo>
                      <a:lnTo>
                        <a:pt x="29836" y="37415"/>
                      </a:lnTo>
                      <a:lnTo>
                        <a:pt x="29836" y="37415"/>
                      </a:lnTo>
                      <a:cubicBezTo>
                        <a:pt x="29338" y="37680"/>
                        <a:pt x="28833" y="37931"/>
                        <a:pt x="28343" y="38211"/>
                      </a:cubicBezTo>
                      <a:cubicBezTo>
                        <a:pt x="28242" y="38269"/>
                        <a:pt x="28136" y="38327"/>
                        <a:pt x="28045" y="38401"/>
                      </a:cubicBezTo>
                      <a:cubicBezTo>
                        <a:pt x="27956" y="38473"/>
                        <a:pt x="27873" y="38553"/>
                        <a:pt x="27799" y="38641"/>
                      </a:cubicBezTo>
                      <a:cubicBezTo>
                        <a:pt x="27722" y="38732"/>
                        <a:pt x="27648" y="38822"/>
                        <a:pt x="27582" y="38917"/>
                      </a:cubicBezTo>
                      <a:cubicBezTo>
                        <a:pt x="27526" y="38999"/>
                        <a:pt x="27475" y="39082"/>
                        <a:pt x="27430" y="39170"/>
                      </a:cubicBezTo>
                      <a:cubicBezTo>
                        <a:pt x="27336" y="39345"/>
                        <a:pt x="27270" y="39533"/>
                        <a:pt x="27213" y="39723"/>
                      </a:cubicBezTo>
                      <a:cubicBezTo>
                        <a:pt x="27158" y="39900"/>
                        <a:pt x="27145" y="40081"/>
                        <a:pt x="27142" y="40266"/>
                      </a:cubicBezTo>
                      <a:cubicBezTo>
                        <a:pt x="27138" y="40460"/>
                        <a:pt x="27137" y="40652"/>
                        <a:pt x="27142" y="40846"/>
                      </a:cubicBezTo>
                      <a:cubicBezTo>
                        <a:pt x="27142" y="41046"/>
                        <a:pt x="27137" y="41248"/>
                        <a:pt x="27154" y="41446"/>
                      </a:cubicBezTo>
                      <a:cubicBezTo>
                        <a:pt x="27172" y="41649"/>
                        <a:pt x="27202" y="41849"/>
                        <a:pt x="27219" y="42053"/>
                      </a:cubicBezTo>
                      <a:cubicBezTo>
                        <a:pt x="27237" y="42258"/>
                        <a:pt x="27249" y="42460"/>
                        <a:pt x="27249" y="42666"/>
                      </a:cubicBezTo>
                      <a:lnTo>
                        <a:pt x="27249" y="42672"/>
                      </a:lnTo>
                      <a:cubicBezTo>
                        <a:pt x="27249" y="42677"/>
                        <a:pt x="27249" y="42682"/>
                        <a:pt x="27249" y="42688"/>
                      </a:cubicBezTo>
                      <a:lnTo>
                        <a:pt x="27248" y="42687"/>
                      </a:lnTo>
                      <a:cubicBezTo>
                        <a:pt x="27239" y="42979"/>
                        <a:pt x="27220" y="43269"/>
                        <a:pt x="27185" y="43561"/>
                      </a:cubicBezTo>
                      <a:lnTo>
                        <a:pt x="27185" y="43561"/>
                      </a:lnTo>
                      <a:cubicBezTo>
                        <a:pt x="27186" y="43558"/>
                        <a:pt x="27187" y="43554"/>
                        <a:pt x="27188" y="43551"/>
                      </a:cubicBezTo>
                      <a:lnTo>
                        <a:pt x="27188" y="43551"/>
                      </a:lnTo>
                      <a:cubicBezTo>
                        <a:pt x="27171" y="43661"/>
                        <a:pt x="27154" y="43774"/>
                        <a:pt x="27128" y="43883"/>
                      </a:cubicBezTo>
                      <a:cubicBezTo>
                        <a:pt x="27099" y="43998"/>
                        <a:pt x="27069" y="44113"/>
                        <a:pt x="27038" y="44228"/>
                      </a:cubicBezTo>
                      <a:cubicBezTo>
                        <a:pt x="27039" y="44219"/>
                        <a:pt x="27042" y="44210"/>
                        <a:pt x="27043" y="44202"/>
                      </a:cubicBezTo>
                      <a:lnTo>
                        <a:pt x="27043" y="44202"/>
                      </a:lnTo>
                      <a:cubicBezTo>
                        <a:pt x="26939" y="44559"/>
                        <a:pt x="26827" y="44912"/>
                        <a:pt x="26695" y="45259"/>
                      </a:cubicBezTo>
                      <a:lnTo>
                        <a:pt x="26695" y="45259"/>
                      </a:lnTo>
                      <a:cubicBezTo>
                        <a:pt x="26696" y="45259"/>
                        <a:pt x="26696" y="45258"/>
                        <a:pt x="26696" y="45258"/>
                      </a:cubicBezTo>
                      <a:lnTo>
                        <a:pt x="26696" y="45258"/>
                      </a:lnTo>
                      <a:cubicBezTo>
                        <a:pt x="26650" y="45366"/>
                        <a:pt x="26604" y="45477"/>
                        <a:pt x="26550" y="45583"/>
                      </a:cubicBezTo>
                      <a:cubicBezTo>
                        <a:pt x="26496" y="45688"/>
                        <a:pt x="26442" y="45787"/>
                        <a:pt x="26386" y="45888"/>
                      </a:cubicBezTo>
                      <a:cubicBezTo>
                        <a:pt x="26333" y="45971"/>
                        <a:pt x="26281" y="46052"/>
                        <a:pt x="26226" y="46133"/>
                      </a:cubicBezTo>
                      <a:cubicBezTo>
                        <a:pt x="26174" y="46209"/>
                        <a:pt x="26118" y="46282"/>
                        <a:pt x="26065" y="46355"/>
                      </a:cubicBezTo>
                      <a:cubicBezTo>
                        <a:pt x="25993" y="46444"/>
                        <a:pt x="25922" y="46537"/>
                        <a:pt x="25842" y="46623"/>
                      </a:cubicBezTo>
                      <a:cubicBezTo>
                        <a:pt x="25772" y="46699"/>
                        <a:pt x="25699" y="46775"/>
                        <a:pt x="25627" y="46847"/>
                      </a:cubicBezTo>
                      <a:lnTo>
                        <a:pt x="25635" y="46841"/>
                      </a:lnTo>
                      <a:lnTo>
                        <a:pt x="25635" y="46841"/>
                      </a:lnTo>
                      <a:cubicBezTo>
                        <a:pt x="25630" y="46846"/>
                        <a:pt x="25626" y="46849"/>
                        <a:pt x="25621" y="46853"/>
                      </a:cubicBezTo>
                      <a:lnTo>
                        <a:pt x="25619" y="46855"/>
                      </a:lnTo>
                      <a:cubicBezTo>
                        <a:pt x="25530" y="46937"/>
                        <a:pt x="25442" y="47016"/>
                        <a:pt x="25351" y="47092"/>
                      </a:cubicBezTo>
                      <a:cubicBezTo>
                        <a:pt x="25255" y="47164"/>
                        <a:pt x="25153" y="47232"/>
                        <a:pt x="25050" y="47295"/>
                      </a:cubicBezTo>
                      <a:cubicBezTo>
                        <a:pt x="24939" y="47359"/>
                        <a:pt x="24829" y="47421"/>
                        <a:pt x="24719" y="47482"/>
                      </a:cubicBezTo>
                      <a:cubicBezTo>
                        <a:pt x="24724" y="47478"/>
                        <a:pt x="24729" y="47475"/>
                        <a:pt x="24735" y="47472"/>
                      </a:cubicBezTo>
                      <a:lnTo>
                        <a:pt x="24735" y="47472"/>
                      </a:lnTo>
                      <a:cubicBezTo>
                        <a:pt x="24489" y="47600"/>
                        <a:pt x="24244" y="47712"/>
                        <a:pt x="23990" y="47819"/>
                      </a:cubicBezTo>
                      <a:cubicBezTo>
                        <a:pt x="23733" y="47918"/>
                        <a:pt x="23471" y="48014"/>
                        <a:pt x="23204" y="48084"/>
                      </a:cubicBezTo>
                      <a:lnTo>
                        <a:pt x="23205" y="48084"/>
                      </a:lnTo>
                      <a:cubicBezTo>
                        <a:pt x="22988" y="48136"/>
                        <a:pt x="22770" y="48173"/>
                        <a:pt x="22554" y="48226"/>
                      </a:cubicBezTo>
                      <a:cubicBezTo>
                        <a:pt x="22334" y="48276"/>
                        <a:pt x="22119" y="48345"/>
                        <a:pt x="21911" y="48430"/>
                      </a:cubicBezTo>
                      <a:cubicBezTo>
                        <a:pt x="21708" y="48513"/>
                        <a:pt x="21513" y="48610"/>
                        <a:pt x="21325" y="48721"/>
                      </a:cubicBezTo>
                      <a:cubicBezTo>
                        <a:pt x="21139" y="48835"/>
                        <a:pt x="20960" y="48955"/>
                        <a:pt x="20801" y="49104"/>
                      </a:cubicBezTo>
                      <a:lnTo>
                        <a:pt x="20801" y="49102"/>
                      </a:lnTo>
                      <a:cubicBezTo>
                        <a:pt x="20797" y="49107"/>
                        <a:pt x="20793" y="49110"/>
                        <a:pt x="20787" y="49117"/>
                      </a:cubicBezTo>
                      <a:lnTo>
                        <a:pt x="20785" y="49118"/>
                      </a:lnTo>
                      <a:cubicBezTo>
                        <a:pt x="20705" y="49194"/>
                        <a:pt x="20631" y="49275"/>
                        <a:pt x="20562" y="49362"/>
                      </a:cubicBezTo>
                      <a:cubicBezTo>
                        <a:pt x="20494" y="49447"/>
                        <a:pt x="20434" y="49538"/>
                        <a:pt x="20383" y="49634"/>
                      </a:cubicBezTo>
                      <a:cubicBezTo>
                        <a:pt x="20318" y="49754"/>
                        <a:pt x="20261" y="49880"/>
                        <a:pt x="20211" y="50010"/>
                      </a:cubicBezTo>
                      <a:cubicBezTo>
                        <a:pt x="20167" y="50126"/>
                        <a:pt x="20140" y="50250"/>
                        <a:pt x="20113" y="50372"/>
                      </a:cubicBezTo>
                      <a:cubicBezTo>
                        <a:pt x="20090" y="50481"/>
                        <a:pt x="20064" y="50587"/>
                        <a:pt x="20035" y="50696"/>
                      </a:cubicBezTo>
                      <a:cubicBezTo>
                        <a:pt x="20036" y="50690"/>
                        <a:pt x="20038" y="50684"/>
                        <a:pt x="20039" y="50677"/>
                      </a:cubicBezTo>
                      <a:lnTo>
                        <a:pt x="20039" y="50677"/>
                      </a:lnTo>
                      <a:cubicBezTo>
                        <a:pt x="19996" y="50823"/>
                        <a:pt x="19943" y="50963"/>
                        <a:pt x="19885" y="51106"/>
                      </a:cubicBezTo>
                      <a:cubicBezTo>
                        <a:pt x="19778" y="51356"/>
                        <a:pt x="19674" y="51607"/>
                        <a:pt x="19540" y="51844"/>
                      </a:cubicBezTo>
                      <a:cubicBezTo>
                        <a:pt x="19478" y="51938"/>
                        <a:pt x="19410" y="52029"/>
                        <a:pt x="19340" y="52116"/>
                      </a:cubicBezTo>
                      <a:cubicBezTo>
                        <a:pt x="19243" y="52232"/>
                        <a:pt x="19142" y="52345"/>
                        <a:pt x="19034" y="52456"/>
                      </a:cubicBezTo>
                      <a:cubicBezTo>
                        <a:pt x="18946" y="52539"/>
                        <a:pt x="18852" y="52616"/>
                        <a:pt x="18755" y="52687"/>
                      </a:cubicBezTo>
                      <a:cubicBezTo>
                        <a:pt x="18697" y="52726"/>
                        <a:pt x="18638" y="52760"/>
                        <a:pt x="18577" y="52795"/>
                      </a:cubicBezTo>
                      <a:cubicBezTo>
                        <a:pt x="18577" y="52795"/>
                        <a:pt x="18578" y="52795"/>
                        <a:pt x="18579" y="52796"/>
                      </a:cubicBezTo>
                      <a:cubicBezTo>
                        <a:pt x="18401" y="52890"/>
                        <a:pt x="18225" y="52987"/>
                        <a:pt x="18040" y="53067"/>
                      </a:cubicBezTo>
                      <a:cubicBezTo>
                        <a:pt x="17991" y="53084"/>
                        <a:pt x="17939" y="53100"/>
                        <a:pt x="17888" y="53113"/>
                      </a:cubicBezTo>
                      <a:cubicBezTo>
                        <a:pt x="17870" y="53116"/>
                        <a:pt x="17853" y="53119"/>
                        <a:pt x="17837" y="53121"/>
                      </a:cubicBezTo>
                      <a:lnTo>
                        <a:pt x="17796" y="53122"/>
                      </a:lnTo>
                      <a:cubicBezTo>
                        <a:pt x="17793" y="53123"/>
                        <a:pt x="17790" y="53123"/>
                        <a:pt x="17787" y="53123"/>
                      </a:cubicBezTo>
                      <a:cubicBezTo>
                        <a:pt x="17781" y="53123"/>
                        <a:pt x="17774" y="53122"/>
                        <a:pt x="17768" y="53122"/>
                      </a:cubicBezTo>
                      <a:cubicBezTo>
                        <a:pt x="17761" y="53120"/>
                        <a:pt x="17753" y="53119"/>
                        <a:pt x="17746" y="53117"/>
                      </a:cubicBezTo>
                      <a:lnTo>
                        <a:pt x="17750" y="53117"/>
                      </a:lnTo>
                      <a:cubicBezTo>
                        <a:pt x="17737" y="53113"/>
                        <a:pt x="17725" y="53109"/>
                        <a:pt x="17712" y="53102"/>
                      </a:cubicBezTo>
                      <a:cubicBezTo>
                        <a:pt x="17635" y="53065"/>
                        <a:pt x="17559" y="53023"/>
                        <a:pt x="17485" y="52982"/>
                      </a:cubicBezTo>
                      <a:lnTo>
                        <a:pt x="17487" y="52982"/>
                      </a:lnTo>
                      <a:cubicBezTo>
                        <a:pt x="17434" y="52950"/>
                        <a:pt x="17384" y="52916"/>
                        <a:pt x="17334" y="52880"/>
                      </a:cubicBezTo>
                      <a:cubicBezTo>
                        <a:pt x="17313" y="52863"/>
                        <a:pt x="17293" y="52845"/>
                        <a:pt x="17274" y="52827"/>
                      </a:cubicBezTo>
                      <a:cubicBezTo>
                        <a:pt x="17253" y="52803"/>
                        <a:pt x="17232" y="52778"/>
                        <a:pt x="17210" y="52753"/>
                      </a:cubicBezTo>
                      <a:cubicBezTo>
                        <a:pt x="17189" y="52721"/>
                        <a:pt x="17169" y="52691"/>
                        <a:pt x="17149" y="52658"/>
                      </a:cubicBezTo>
                      <a:cubicBezTo>
                        <a:pt x="17134" y="52630"/>
                        <a:pt x="17121" y="52602"/>
                        <a:pt x="17110" y="52572"/>
                      </a:cubicBezTo>
                      <a:cubicBezTo>
                        <a:pt x="17101" y="52546"/>
                        <a:pt x="17091" y="52521"/>
                        <a:pt x="17084" y="52493"/>
                      </a:cubicBezTo>
                      <a:cubicBezTo>
                        <a:pt x="17078" y="52474"/>
                        <a:pt x="17074" y="52454"/>
                        <a:pt x="17071" y="52435"/>
                      </a:cubicBezTo>
                      <a:cubicBezTo>
                        <a:pt x="17063" y="52357"/>
                        <a:pt x="17063" y="52279"/>
                        <a:pt x="17061" y="52201"/>
                      </a:cubicBezTo>
                      <a:lnTo>
                        <a:pt x="17061" y="52201"/>
                      </a:lnTo>
                      <a:cubicBezTo>
                        <a:pt x="17061" y="52202"/>
                        <a:pt x="17061" y="52203"/>
                        <a:pt x="17062" y="52205"/>
                      </a:cubicBezTo>
                      <a:cubicBezTo>
                        <a:pt x="17065" y="52137"/>
                        <a:pt x="17069" y="52070"/>
                        <a:pt x="17076" y="52003"/>
                      </a:cubicBezTo>
                      <a:cubicBezTo>
                        <a:pt x="17109" y="51775"/>
                        <a:pt x="17162" y="51555"/>
                        <a:pt x="17222" y="51333"/>
                      </a:cubicBezTo>
                      <a:cubicBezTo>
                        <a:pt x="17311" y="51016"/>
                        <a:pt x="17431" y="50709"/>
                        <a:pt x="17509" y="50389"/>
                      </a:cubicBezTo>
                      <a:cubicBezTo>
                        <a:pt x="17549" y="50227"/>
                        <a:pt x="17584" y="50063"/>
                        <a:pt x="17597" y="49898"/>
                      </a:cubicBezTo>
                      <a:cubicBezTo>
                        <a:pt x="17610" y="49732"/>
                        <a:pt x="17620" y="49570"/>
                        <a:pt x="17622" y="49403"/>
                      </a:cubicBezTo>
                      <a:cubicBezTo>
                        <a:pt x="17626" y="49230"/>
                        <a:pt x="17630" y="49055"/>
                        <a:pt x="17619" y="48881"/>
                      </a:cubicBezTo>
                      <a:cubicBezTo>
                        <a:pt x="17610" y="48720"/>
                        <a:pt x="17597" y="48559"/>
                        <a:pt x="17583" y="48398"/>
                      </a:cubicBezTo>
                      <a:cubicBezTo>
                        <a:pt x="17553" y="48075"/>
                        <a:pt x="17529" y="47756"/>
                        <a:pt x="17523" y="47433"/>
                      </a:cubicBezTo>
                      <a:lnTo>
                        <a:pt x="17523" y="47433"/>
                      </a:lnTo>
                      <a:cubicBezTo>
                        <a:pt x="17523" y="47433"/>
                        <a:pt x="17524" y="47434"/>
                        <a:pt x="17524" y="47434"/>
                      </a:cubicBezTo>
                      <a:cubicBezTo>
                        <a:pt x="17524" y="47432"/>
                        <a:pt x="17523" y="47431"/>
                        <a:pt x="17524" y="47428"/>
                      </a:cubicBezTo>
                      <a:cubicBezTo>
                        <a:pt x="17525" y="47426"/>
                        <a:pt x="17523" y="47425"/>
                        <a:pt x="17524" y="47422"/>
                      </a:cubicBezTo>
                      <a:lnTo>
                        <a:pt x="17524" y="47422"/>
                      </a:lnTo>
                      <a:lnTo>
                        <a:pt x="17525" y="47424"/>
                      </a:lnTo>
                      <a:cubicBezTo>
                        <a:pt x="17527" y="47337"/>
                        <a:pt x="17531" y="47252"/>
                        <a:pt x="17541" y="47169"/>
                      </a:cubicBezTo>
                      <a:cubicBezTo>
                        <a:pt x="17558" y="47066"/>
                        <a:pt x="17582" y="46969"/>
                        <a:pt x="17607" y="46871"/>
                      </a:cubicBezTo>
                      <a:lnTo>
                        <a:pt x="17607" y="46871"/>
                      </a:lnTo>
                      <a:cubicBezTo>
                        <a:pt x="17605" y="46874"/>
                        <a:pt x="17605" y="46878"/>
                        <a:pt x="17603" y="46881"/>
                      </a:cubicBezTo>
                      <a:cubicBezTo>
                        <a:pt x="17605" y="46876"/>
                        <a:pt x="17606" y="46872"/>
                        <a:pt x="17607" y="46867"/>
                      </a:cubicBezTo>
                      <a:cubicBezTo>
                        <a:pt x="17630" y="46791"/>
                        <a:pt x="17653" y="46716"/>
                        <a:pt x="17679" y="46642"/>
                      </a:cubicBezTo>
                      <a:cubicBezTo>
                        <a:pt x="17706" y="46569"/>
                        <a:pt x="17738" y="46495"/>
                        <a:pt x="17769" y="46423"/>
                      </a:cubicBezTo>
                      <a:cubicBezTo>
                        <a:pt x="17841" y="46271"/>
                        <a:pt x="17920" y="46126"/>
                        <a:pt x="18001" y="45981"/>
                      </a:cubicBezTo>
                      <a:cubicBezTo>
                        <a:pt x="18078" y="45851"/>
                        <a:pt x="18162" y="45726"/>
                        <a:pt x="18253" y="45605"/>
                      </a:cubicBezTo>
                      <a:cubicBezTo>
                        <a:pt x="18292" y="45556"/>
                        <a:pt x="18333" y="45510"/>
                        <a:pt x="18377" y="45466"/>
                      </a:cubicBezTo>
                      <a:cubicBezTo>
                        <a:pt x="18423" y="45423"/>
                        <a:pt x="18468" y="45381"/>
                        <a:pt x="18515" y="45342"/>
                      </a:cubicBezTo>
                      <a:cubicBezTo>
                        <a:pt x="18563" y="45302"/>
                        <a:pt x="18617" y="45263"/>
                        <a:pt x="18667" y="45225"/>
                      </a:cubicBezTo>
                      <a:cubicBezTo>
                        <a:pt x="18836" y="45108"/>
                        <a:pt x="19007" y="44998"/>
                        <a:pt x="19187" y="44897"/>
                      </a:cubicBezTo>
                      <a:lnTo>
                        <a:pt x="19186" y="44897"/>
                      </a:lnTo>
                      <a:lnTo>
                        <a:pt x="19189" y="44894"/>
                      </a:lnTo>
                      <a:lnTo>
                        <a:pt x="19193" y="44892"/>
                      </a:lnTo>
                      <a:cubicBezTo>
                        <a:pt x="19375" y="44798"/>
                        <a:pt x="19561" y="44714"/>
                        <a:pt x="19751" y="44639"/>
                      </a:cubicBezTo>
                      <a:cubicBezTo>
                        <a:pt x="19840" y="44610"/>
                        <a:pt x="19929" y="44583"/>
                        <a:pt x="20017" y="44559"/>
                      </a:cubicBezTo>
                      <a:cubicBezTo>
                        <a:pt x="20205" y="44513"/>
                        <a:pt x="20393" y="44475"/>
                        <a:pt x="20583" y="44439"/>
                      </a:cubicBezTo>
                      <a:cubicBezTo>
                        <a:pt x="20778" y="44403"/>
                        <a:pt x="20970" y="44356"/>
                        <a:pt x="21160" y="44298"/>
                      </a:cubicBezTo>
                      <a:cubicBezTo>
                        <a:pt x="21369" y="44233"/>
                        <a:pt x="21574" y="44154"/>
                        <a:pt x="21774" y="44060"/>
                      </a:cubicBezTo>
                      <a:cubicBezTo>
                        <a:pt x="21867" y="44018"/>
                        <a:pt x="21955" y="43965"/>
                        <a:pt x="22044" y="43916"/>
                      </a:cubicBezTo>
                      <a:cubicBezTo>
                        <a:pt x="22216" y="43814"/>
                        <a:pt x="22383" y="43691"/>
                        <a:pt x="22513" y="43540"/>
                      </a:cubicBezTo>
                      <a:cubicBezTo>
                        <a:pt x="22665" y="43361"/>
                        <a:pt x="22788" y="43166"/>
                        <a:pt x="22915" y="42970"/>
                      </a:cubicBezTo>
                      <a:cubicBezTo>
                        <a:pt x="23019" y="42809"/>
                        <a:pt x="23121" y="42646"/>
                        <a:pt x="23205" y="42472"/>
                      </a:cubicBezTo>
                      <a:cubicBezTo>
                        <a:pt x="23301" y="42279"/>
                        <a:pt x="23385" y="42080"/>
                        <a:pt x="23454" y="41875"/>
                      </a:cubicBezTo>
                      <a:cubicBezTo>
                        <a:pt x="23484" y="41774"/>
                        <a:pt x="23508" y="41672"/>
                        <a:pt x="23527" y="41569"/>
                      </a:cubicBezTo>
                      <a:cubicBezTo>
                        <a:pt x="23549" y="41470"/>
                        <a:pt x="23564" y="41372"/>
                        <a:pt x="23575" y="41273"/>
                      </a:cubicBezTo>
                      <a:cubicBezTo>
                        <a:pt x="23590" y="41129"/>
                        <a:pt x="23603" y="40983"/>
                        <a:pt x="23592" y="40839"/>
                      </a:cubicBezTo>
                      <a:cubicBezTo>
                        <a:pt x="23587" y="40763"/>
                        <a:pt x="23580" y="40688"/>
                        <a:pt x="23570" y="40614"/>
                      </a:cubicBezTo>
                      <a:cubicBezTo>
                        <a:pt x="23557" y="40519"/>
                        <a:pt x="23545" y="40423"/>
                        <a:pt x="23532" y="40328"/>
                      </a:cubicBezTo>
                      <a:cubicBezTo>
                        <a:pt x="23517" y="40179"/>
                        <a:pt x="23508" y="40033"/>
                        <a:pt x="23506" y="39886"/>
                      </a:cubicBezTo>
                      <a:lnTo>
                        <a:pt x="23506" y="39882"/>
                      </a:lnTo>
                      <a:cubicBezTo>
                        <a:pt x="23505" y="39879"/>
                        <a:pt x="23506" y="39878"/>
                        <a:pt x="23507" y="39876"/>
                      </a:cubicBezTo>
                      <a:cubicBezTo>
                        <a:pt x="23511" y="39718"/>
                        <a:pt x="23517" y="39561"/>
                        <a:pt x="23532" y="39404"/>
                      </a:cubicBezTo>
                      <a:cubicBezTo>
                        <a:pt x="23542" y="39261"/>
                        <a:pt x="23560" y="39117"/>
                        <a:pt x="23580" y="38976"/>
                      </a:cubicBezTo>
                      <a:lnTo>
                        <a:pt x="23580" y="38976"/>
                      </a:lnTo>
                      <a:cubicBezTo>
                        <a:pt x="23580" y="38978"/>
                        <a:pt x="23580" y="38981"/>
                        <a:pt x="23580" y="38984"/>
                      </a:cubicBezTo>
                      <a:lnTo>
                        <a:pt x="23580" y="38984"/>
                      </a:lnTo>
                      <a:cubicBezTo>
                        <a:pt x="23608" y="38815"/>
                        <a:pt x="23638" y="38644"/>
                        <a:pt x="23682" y="38476"/>
                      </a:cubicBezTo>
                      <a:lnTo>
                        <a:pt x="23682" y="38476"/>
                      </a:lnTo>
                      <a:cubicBezTo>
                        <a:pt x="23682" y="38478"/>
                        <a:pt x="23682" y="38480"/>
                        <a:pt x="23681" y="38481"/>
                      </a:cubicBezTo>
                      <a:lnTo>
                        <a:pt x="23681" y="38481"/>
                      </a:lnTo>
                      <a:cubicBezTo>
                        <a:pt x="23702" y="38405"/>
                        <a:pt x="23727" y="38333"/>
                        <a:pt x="23754" y="38259"/>
                      </a:cubicBezTo>
                      <a:cubicBezTo>
                        <a:pt x="23782" y="38191"/>
                        <a:pt x="23809" y="38121"/>
                        <a:pt x="23842" y="38055"/>
                      </a:cubicBezTo>
                      <a:cubicBezTo>
                        <a:pt x="23876" y="37988"/>
                        <a:pt x="23911" y="37921"/>
                        <a:pt x="23944" y="37853"/>
                      </a:cubicBezTo>
                      <a:lnTo>
                        <a:pt x="23944" y="37853"/>
                      </a:lnTo>
                      <a:cubicBezTo>
                        <a:pt x="23940" y="37861"/>
                        <a:pt x="23935" y="37869"/>
                        <a:pt x="23930" y="37875"/>
                      </a:cubicBezTo>
                      <a:cubicBezTo>
                        <a:pt x="23987" y="37780"/>
                        <a:pt x="24043" y="37685"/>
                        <a:pt x="24105" y="37594"/>
                      </a:cubicBezTo>
                      <a:cubicBezTo>
                        <a:pt x="24168" y="37504"/>
                        <a:pt x="24234" y="37417"/>
                        <a:pt x="24300" y="37329"/>
                      </a:cubicBezTo>
                      <a:cubicBezTo>
                        <a:pt x="24459" y="37139"/>
                        <a:pt x="24625" y="36960"/>
                        <a:pt x="24801" y="36784"/>
                      </a:cubicBezTo>
                      <a:cubicBezTo>
                        <a:pt x="24848" y="36740"/>
                        <a:pt x="24896" y="36693"/>
                        <a:pt x="24945" y="36651"/>
                      </a:cubicBezTo>
                      <a:cubicBezTo>
                        <a:pt x="25001" y="36603"/>
                        <a:pt x="25057" y="36558"/>
                        <a:pt x="25114" y="36511"/>
                      </a:cubicBezTo>
                      <a:lnTo>
                        <a:pt x="25114" y="36511"/>
                      </a:lnTo>
                      <a:cubicBezTo>
                        <a:pt x="25108" y="36515"/>
                        <a:pt x="25100" y="36521"/>
                        <a:pt x="25093" y="36525"/>
                      </a:cubicBezTo>
                      <a:cubicBezTo>
                        <a:pt x="25112" y="36511"/>
                        <a:pt x="25131" y="36497"/>
                        <a:pt x="25150" y="36484"/>
                      </a:cubicBezTo>
                      <a:lnTo>
                        <a:pt x="25158" y="36478"/>
                      </a:lnTo>
                      <a:lnTo>
                        <a:pt x="25167" y="36471"/>
                      </a:lnTo>
                      <a:lnTo>
                        <a:pt x="25168" y="36470"/>
                      </a:lnTo>
                      <a:cubicBezTo>
                        <a:pt x="25194" y="36451"/>
                        <a:pt x="25220" y="36430"/>
                        <a:pt x="25245" y="36414"/>
                      </a:cubicBezTo>
                      <a:cubicBezTo>
                        <a:pt x="25362" y="36338"/>
                        <a:pt x="25480" y="36267"/>
                        <a:pt x="25598" y="36195"/>
                      </a:cubicBezTo>
                      <a:cubicBezTo>
                        <a:pt x="25744" y="36116"/>
                        <a:pt x="25895" y="36047"/>
                        <a:pt x="26043" y="35972"/>
                      </a:cubicBezTo>
                      <a:cubicBezTo>
                        <a:pt x="26205" y="35890"/>
                        <a:pt x="26367" y="35813"/>
                        <a:pt x="26533" y="35743"/>
                      </a:cubicBezTo>
                      <a:lnTo>
                        <a:pt x="26533" y="35743"/>
                      </a:lnTo>
                      <a:cubicBezTo>
                        <a:pt x="26750" y="35664"/>
                        <a:pt x="26969" y="35594"/>
                        <a:pt x="27182" y="35504"/>
                      </a:cubicBezTo>
                      <a:cubicBezTo>
                        <a:pt x="27399" y="35410"/>
                        <a:pt x="27611" y="35306"/>
                        <a:pt x="27818" y="35191"/>
                      </a:cubicBezTo>
                      <a:lnTo>
                        <a:pt x="27818" y="35191"/>
                      </a:lnTo>
                      <a:lnTo>
                        <a:pt x="27814" y="35193"/>
                      </a:lnTo>
                      <a:cubicBezTo>
                        <a:pt x="27924" y="35133"/>
                        <a:pt x="28032" y="35067"/>
                        <a:pt x="28136" y="34998"/>
                      </a:cubicBezTo>
                      <a:cubicBezTo>
                        <a:pt x="28240" y="34928"/>
                        <a:pt x="28346" y="34857"/>
                        <a:pt x="28438" y="34773"/>
                      </a:cubicBezTo>
                      <a:cubicBezTo>
                        <a:pt x="28538" y="34689"/>
                        <a:pt x="28631" y="34595"/>
                        <a:pt x="28715" y="34495"/>
                      </a:cubicBezTo>
                      <a:cubicBezTo>
                        <a:pt x="28788" y="34408"/>
                        <a:pt x="28855" y="34316"/>
                        <a:pt x="28917" y="34222"/>
                      </a:cubicBezTo>
                      <a:cubicBezTo>
                        <a:pt x="29053" y="34019"/>
                        <a:pt x="29194" y="33818"/>
                        <a:pt x="29310" y="33602"/>
                      </a:cubicBezTo>
                      <a:cubicBezTo>
                        <a:pt x="29333" y="33557"/>
                        <a:pt x="29355" y="33509"/>
                        <a:pt x="29372" y="33461"/>
                      </a:cubicBezTo>
                      <a:cubicBezTo>
                        <a:pt x="29389" y="33411"/>
                        <a:pt x="29400" y="33360"/>
                        <a:pt x="29404" y="33307"/>
                      </a:cubicBezTo>
                      <a:lnTo>
                        <a:pt x="29404" y="33307"/>
                      </a:lnTo>
                      <a:cubicBezTo>
                        <a:pt x="29404" y="33315"/>
                        <a:pt x="29403" y="33324"/>
                        <a:pt x="29402" y="33332"/>
                      </a:cubicBezTo>
                      <a:cubicBezTo>
                        <a:pt x="29404" y="33317"/>
                        <a:pt x="29407" y="33303"/>
                        <a:pt x="29410" y="33288"/>
                      </a:cubicBezTo>
                      <a:cubicBezTo>
                        <a:pt x="29541" y="33341"/>
                        <a:pt x="29675" y="33382"/>
                        <a:pt x="29813" y="33413"/>
                      </a:cubicBezTo>
                      <a:cubicBezTo>
                        <a:pt x="30012" y="33458"/>
                        <a:pt x="30217" y="33489"/>
                        <a:pt x="30421" y="33489"/>
                      </a:cubicBezTo>
                      <a:cubicBezTo>
                        <a:pt x="30524" y="33489"/>
                        <a:pt x="30627" y="33481"/>
                        <a:pt x="30728" y="33463"/>
                      </a:cubicBezTo>
                      <a:cubicBezTo>
                        <a:pt x="31039" y="33415"/>
                        <a:pt x="31333" y="33297"/>
                        <a:pt x="31591" y="33118"/>
                      </a:cubicBezTo>
                      <a:cubicBezTo>
                        <a:pt x="31675" y="33063"/>
                        <a:pt x="31760" y="33007"/>
                        <a:pt x="31839" y="32944"/>
                      </a:cubicBezTo>
                      <a:cubicBezTo>
                        <a:pt x="31918" y="32882"/>
                        <a:pt x="31992" y="32817"/>
                        <a:pt x="32064" y="32749"/>
                      </a:cubicBezTo>
                      <a:cubicBezTo>
                        <a:pt x="32152" y="32666"/>
                        <a:pt x="32244" y="32587"/>
                        <a:pt x="32334" y="32505"/>
                      </a:cubicBezTo>
                      <a:close/>
                      <a:moveTo>
                        <a:pt x="32828" y="0"/>
                      </a:moveTo>
                      <a:cubicBezTo>
                        <a:pt x="32727" y="0"/>
                        <a:pt x="32626" y="3"/>
                        <a:pt x="32524" y="5"/>
                      </a:cubicBezTo>
                      <a:cubicBezTo>
                        <a:pt x="32374" y="6"/>
                        <a:pt x="32224" y="15"/>
                        <a:pt x="32076" y="23"/>
                      </a:cubicBezTo>
                      <a:cubicBezTo>
                        <a:pt x="31950" y="29"/>
                        <a:pt x="31824" y="37"/>
                        <a:pt x="31700" y="46"/>
                      </a:cubicBezTo>
                      <a:cubicBezTo>
                        <a:pt x="31581" y="58"/>
                        <a:pt x="31462" y="67"/>
                        <a:pt x="31342" y="79"/>
                      </a:cubicBezTo>
                      <a:cubicBezTo>
                        <a:pt x="31224" y="89"/>
                        <a:pt x="31107" y="112"/>
                        <a:pt x="30991" y="128"/>
                      </a:cubicBezTo>
                      <a:cubicBezTo>
                        <a:pt x="30778" y="159"/>
                        <a:pt x="30569" y="205"/>
                        <a:pt x="30358" y="252"/>
                      </a:cubicBezTo>
                      <a:cubicBezTo>
                        <a:pt x="29934" y="348"/>
                        <a:pt x="29519" y="481"/>
                        <a:pt x="29104" y="609"/>
                      </a:cubicBezTo>
                      <a:cubicBezTo>
                        <a:pt x="28911" y="670"/>
                        <a:pt x="28718" y="732"/>
                        <a:pt x="28529" y="805"/>
                      </a:cubicBezTo>
                      <a:cubicBezTo>
                        <a:pt x="28422" y="847"/>
                        <a:pt x="28317" y="889"/>
                        <a:pt x="28211" y="936"/>
                      </a:cubicBezTo>
                      <a:cubicBezTo>
                        <a:pt x="28112" y="980"/>
                        <a:pt x="28017" y="1028"/>
                        <a:pt x="27921" y="1079"/>
                      </a:cubicBezTo>
                      <a:cubicBezTo>
                        <a:pt x="27544" y="1278"/>
                        <a:pt x="27176" y="1498"/>
                        <a:pt x="26812" y="1720"/>
                      </a:cubicBezTo>
                      <a:cubicBezTo>
                        <a:pt x="26626" y="1834"/>
                        <a:pt x="26435" y="1945"/>
                        <a:pt x="26255" y="2069"/>
                      </a:cubicBezTo>
                      <a:cubicBezTo>
                        <a:pt x="26067" y="2196"/>
                        <a:pt x="25879" y="2325"/>
                        <a:pt x="25693" y="2455"/>
                      </a:cubicBezTo>
                      <a:cubicBezTo>
                        <a:pt x="25355" y="2696"/>
                        <a:pt x="25027" y="2951"/>
                        <a:pt x="24704" y="3209"/>
                      </a:cubicBezTo>
                      <a:cubicBezTo>
                        <a:pt x="24370" y="3475"/>
                        <a:pt x="24027" y="3737"/>
                        <a:pt x="23709" y="4022"/>
                      </a:cubicBezTo>
                      <a:cubicBezTo>
                        <a:pt x="23388" y="4313"/>
                        <a:pt x="23074" y="4607"/>
                        <a:pt x="22765" y="4906"/>
                      </a:cubicBezTo>
                      <a:lnTo>
                        <a:pt x="22765" y="4906"/>
                      </a:lnTo>
                      <a:cubicBezTo>
                        <a:pt x="22765" y="4906"/>
                        <a:pt x="22765" y="4906"/>
                        <a:pt x="22765" y="4906"/>
                      </a:cubicBezTo>
                      <a:lnTo>
                        <a:pt x="22765" y="4906"/>
                      </a:lnTo>
                      <a:lnTo>
                        <a:pt x="22764" y="4907"/>
                      </a:lnTo>
                      <a:cubicBezTo>
                        <a:pt x="22764" y="4907"/>
                        <a:pt x="22765" y="4906"/>
                        <a:pt x="22765" y="4906"/>
                      </a:cubicBezTo>
                      <a:lnTo>
                        <a:pt x="22765" y="4906"/>
                      </a:lnTo>
                      <a:cubicBezTo>
                        <a:pt x="22763" y="4909"/>
                        <a:pt x="22760" y="4912"/>
                        <a:pt x="22758" y="4913"/>
                      </a:cubicBezTo>
                      <a:lnTo>
                        <a:pt x="22756" y="4914"/>
                      </a:lnTo>
                      <a:cubicBezTo>
                        <a:pt x="22689" y="4981"/>
                        <a:pt x="22619" y="5046"/>
                        <a:pt x="22553" y="5113"/>
                      </a:cubicBezTo>
                      <a:cubicBezTo>
                        <a:pt x="22560" y="5106"/>
                        <a:pt x="22566" y="5099"/>
                        <a:pt x="22572" y="5093"/>
                      </a:cubicBezTo>
                      <a:lnTo>
                        <a:pt x="22572" y="5093"/>
                      </a:lnTo>
                      <a:cubicBezTo>
                        <a:pt x="22317" y="5339"/>
                        <a:pt x="22070" y="5593"/>
                        <a:pt x="21838" y="5862"/>
                      </a:cubicBezTo>
                      <a:cubicBezTo>
                        <a:pt x="21721" y="5994"/>
                        <a:pt x="21607" y="6130"/>
                        <a:pt x="21489" y="6260"/>
                      </a:cubicBezTo>
                      <a:cubicBezTo>
                        <a:pt x="21425" y="6328"/>
                        <a:pt x="21366" y="6399"/>
                        <a:pt x="21301" y="6465"/>
                      </a:cubicBezTo>
                      <a:cubicBezTo>
                        <a:pt x="21244" y="6525"/>
                        <a:pt x="21188" y="6582"/>
                        <a:pt x="21130" y="6639"/>
                      </a:cubicBezTo>
                      <a:cubicBezTo>
                        <a:pt x="21074" y="6691"/>
                        <a:pt x="21021" y="6746"/>
                        <a:pt x="20962" y="6795"/>
                      </a:cubicBezTo>
                      <a:lnTo>
                        <a:pt x="20780" y="6943"/>
                      </a:lnTo>
                      <a:cubicBezTo>
                        <a:pt x="20705" y="6997"/>
                        <a:pt x="20633" y="7051"/>
                        <a:pt x="20555" y="7101"/>
                      </a:cubicBezTo>
                      <a:cubicBezTo>
                        <a:pt x="20464" y="7162"/>
                        <a:pt x="20371" y="7218"/>
                        <a:pt x="20278" y="7274"/>
                      </a:cubicBezTo>
                      <a:lnTo>
                        <a:pt x="20301" y="7263"/>
                      </a:lnTo>
                      <a:lnTo>
                        <a:pt x="20301" y="7263"/>
                      </a:lnTo>
                      <a:cubicBezTo>
                        <a:pt x="20185" y="7326"/>
                        <a:pt x="20071" y="7387"/>
                        <a:pt x="19950" y="7440"/>
                      </a:cubicBezTo>
                      <a:cubicBezTo>
                        <a:pt x="19829" y="7496"/>
                        <a:pt x="19706" y="7546"/>
                        <a:pt x="19584" y="7596"/>
                      </a:cubicBezTo>
                      <a:cubicBezTo>
                        <a:pt x="19475" y="7639"/>
                        <a:pt x="19365" y="7680"/>
                        <a:pt x="19255" y="7715"/>
                      </a:cubicBezTo>
                      <a:cubicBezTo>
                        <a:pt x="19159" y="7746"/>
                        <a:pt x="19061" y="7773"/>
                        <a:pt x="18964" y="7798"/>
                      </a:cubicBezTo>
                      <a:cubicBezTo>
                        <a:pt x="18751" y="7841"/>
                        <a:pt x="18537" y="7879"/>
                        <a:pt x="18321" y="7908"/>
                      </a:cubicBezTo>
                      <a:cubicBezTo>
                        <a:pt x="18261" y="7915"/>
                        <a:pt x="18200" y="7925"/>
                        <a:pt x="18140" y="7927"/>
                      </a:cubicBezTo>
                      <a:cubicBezTo>
                        <a:pt x="18069" y="7930"/>
                        <a:pt x="17997" y="7932"/>
                        <a:pt x="17926" y="7934"/>
                      </a:cubicBezTo>
                      <a:cubicBezTo>
                        <a:pt x="17931" y="7935"/>
                        <a:pt x="17935" y="7935"/>
                        <a:pt x="17939" y="7935"/>
                      </a:cubicBezTo>
                      <a:cubicBezTo>
                        <a:pt x="17944" y="7935"/>
                        <a:pt x="17948" y="7935"/>
                        <a:pt x="17953" y="7936"/>
                      </a:cubicBezTo>
                      <a:cubicBezTo>
                        <a:pt x="17877" y="7933"/>
                        <a:pt x="17801" y="7931"/>
                        <a:pt x="17725" y="7929"/>
                      </a:cubicBezTo>
                      <a:cubicBezTo>
                        <a:pt x="17668" y="7926"/>
                        <a:pt x="17611" y="7919"/>
                        <a:pt x="17554" y="7913"/>
                      </a:cubicBezTo>
                      <a:cubicBezTo>
                        <a:pt x="17432" y="7902"/>
                        <a:pt x="17313" y="7886"/>
                        <a:pt x="17192" y="7868"/>
                      </a:cubicBezTo>
                      <a:lnTo>
                        <a:pt x="17192" y="7868"/>
                      </a:lnTo>
                      <a:cubicBezTo>
                        <a:pt x="17193" y="7868"/>
                        <a:pt x="17194" y="7869"/>
                        <a:pt x="17195" y="7870"/>
                      </a:cubicBezTo>
                      <a:lnTo>
                        <a:pt x="17195" y="7870"/>
                      </a:lnTo>
                      <a:cubicBezTo>
                        <a:pt x="17066" y="7845"/>
                        <a:pt x="16939" y="7825"/>
                        <a:pt x="16811" y="7798"/>
                      </a:cubicBezTo>
                      <a:cubicBezTo>
                        <a:pt x="16685" y="7770"/>
                        <a:pt x="16559" y="7736"/>
                        <a:pt x="16432" y="7702"/>
                      </a:cubicBezTo>
                      <a:lnTo>
                        <a:pt x="16432" y="7702"/>
                      </a:lnTo>
                      <a:cubicBezTo>
                        <a:pt x="16441" y="7705"/>
                        <a:pt x="16449" y="7707"/>
                        <a:pt x="16458" y="7710"/>
                      </a:cubicBezTo>
                      <a:cubicBezTo>
                        <a:pt x="16302" y="7661"/>
                        <a:pt x="16149" y="7609"/>
                        <a:pt x="15999" y="7549"/>
                      </a:cubicBezTo>
                      <a:cubicBezTo>
                        <a:pt x="16000" y="7548"/>
                        <a:pt x="16000" y="7548"/>
                        <a:pt x="16000" y="7548"/>
                      </a:cubicBezTo>
                      <a:cubicBezTo>
                        <a:pt x="16000" y="7548"/>
                        <a:pt x="16000" y="7548"/>
                        <a:pt x="16000" y="7548"/>
                      </a:cubicBezTo>
                      <a:lnTo>
                        <a:pt x="16000" y="7548"/>
                      </a:lnTo>
                      <a:cubicBezTo>
                        <a:pt x="15998" y="7548"/>
                        <a:pt x="15995" y="7547"/>
                        <a:pt x="15993" y="7546"/>
                      </a:cubicBezTo>
                      <a:cubicBezTo>
                        <a:pt x="15991" y="7545"/>
                        <a:pt x="15988" y="7543"/>
                        <a:pt x="15985" y="7542"/>
                      </a:cubicBezTo>
                      <a:lnTo>
                        <a:pt x="15986" y="7541"/>
                      </a:lnTo>
                      <a:cubicBezTo>
                        <a:pt x="15780" y="7446"/>
                        <a:pt x="15584" y="7331"/>
                        <a:pt x="15391" y="7217"/>
                      </a:cubicBezTo>
                      <a:cubicBezTo>
                        <a:pt x="15222" y="7114"/>
                        <a:pt x="15055" y="7005"/>
                        <a:pt x="14888" y="6897"/>
                      </a:cubicBezTo>
                      <a:cubicBezTo>
                        <a:pt x="14732" y="6798"/>
                        <a:pt x="14575" y="6697"/>
                        <a:pt x="14407" y="6619"/>
                      </a:cubicBezTo>
                      <a:cubicBezTo>
                        <a:pt x="14270" y="6555"/>
                        <a:pt x="14135" y="6492"/>
                        <a:pt x="13989" y="6451"/>
                      </a:cubicBezTo>
                      <a:cubicBezTo>
                        <a:pt x="13797" y="6401"/>
                        <a:pt x="13601" y="6373"/>
                        <a:pt x="13403" y="6367"/>
                      </a:cubicBezTo>
                      <a:cubicBezTo>
                        <a:pt x="13362" y="6365"/>
                        <a:pt x="13321" y="6364"/>
                        <a:pt x="13280" y="6364"/>
                      </a:cubicBezTo>
                      <a:cubicBezTo>
                        <a:pt x="13215" y="6364"/>
                        <a:pt x="13151" y="6366"/>
                        <a:pt x="13085" y="6368"/>
                      </a:cubicBezTo>
                      <a:cubicBezTo>
                        <a:pt x="13040" y="6370"/>
                        <a:pt x="12993" y="6378"/>
                        <a:pt x="12947" y="6382"/>
                      </a:cubicBezTo>
                      <a:cubicBezTo>
                        <a:pt x="12911" y="6384"/>
                        <a:pt x="12874" y="6389"/>
                        <a:pt x="12838" y="6396"/>
                      </a:cubicBezTo>
                      <a:lnTo>
                        <a:pt x="12653" y="6427"/>
                      </a:lnTo>
                      <a:cubicBezTo>
                        <a:pt x="12599" y="6436"/>
                        <a:pt x="12546" y="6455"/>
                        <a:pt x="12492" y="6467"/>
                      </a:cubicBezTo>
                      <a:cubicBezTo>
                        <a:pt x="12402" y="6488"/>
                        <a:pt x="12317" y="6516"/>
                        <a:pt x="12231" y="6545"/>
                      </a:cubicBezTo>
                      <a:cubicBezTo>
                        <a:pt x="12170" y="6565"/>
                        <a:pt x="12110" y="6588"/>
                        <a:pt x="12052" y="6614"/>
                      </a:cubicBezTo>
                      <a:cubicBezTo>
                        <a:pt x="11976" y="6647"/>
                        <a:pt x="11904" y="6715"/>
                        <a:pt x="11845" y="6774"/>
                      </a:cubicBezTo>
                      <a:cubicBezTo>
                        <a:pt x="11773" y="6847"/>
                        <a:pt x="11700" y="6918"/>
                        <a:pt x="11631" y="6994"/>
                      </a:cubicBezTo>
                      <a:cubicBezTo>
                        <a:pt x="11525" y="7107"/>
                        <a:pt x="11416" y="7221"/>
                        <a:pt x="11323" y="7348"/>
                      </a:cubicBezTo>
                      <a:cubicBezTo>
                        <a:pt x="11049" y="7712"/>
                        <a:pt x="10912" y="8161"/>
                        <a:pt x="10937" y="8615"/>
                      </a:cubicBezTo>
                      <a:cubicBezTo>
                        <a:pt x="10942" y="8750"/>
                        <a:pt x="10957" y="8884"/>
                        <a:pt x="10981" y="9017"/>
                      </a:cubicBezTo>
                      <a:cubicBezTo>
                        <a:pt x="11002" y="9127"/>
                        <a:pt x="11022" y="9236"/>
                        <a:pt x="11052" y="9345"/>
                      </a:cubicBezTo>
                      <a:cubicBezTo>
                        <a:pt x="11078" y="9444"/>
                        <a:pt x="11105" y="9542"/>
                        <a:pt x="11144" y="9638"/>
                      </a:cubicBezTo>
                      <a:cubicBezTo>
                        <a:pt x="11183" y="9731"/>
                        <a:pt x="11221" y="9823"/>
                        <a:pt x="11271" y="9913"/>
                      </a:cubicBezTo>
                      <a:cubicBezTo>
                        <a:pt x="11326" y="10006"/>
                        <a:pt x="11382" y="10099"/>
                        <a:pt x="11444" y="10189"/>
                      </a:cubicBezTo>
                      <a:cubicBezTo>
                        <a:pt x="11448" y="10198"/>
                        <a:pt x="11453" y="10206"/>
                        <a:pt x="11459" y="10214"/>
                      </a:cubicBezTo>
                      <a:cubicBezTo>
                        <a:pt x="11543" y="10325"/>
                        <a:pt x="11667" y="10404"/>
                        <a:pt x="11782" y="10478"/>
                      </a:cubicBezTo>
                      <a:cubicBezTo>
                        <a:pt x="11862" y="10528"/>
                        <a:pt x="11944" y="10573"/>
                        <a:pt x="12031" y="10611"/>
                      </a:cubicBezTo>
                      <a:cubicBezTo>
                        <a:pt x="12190" y="10679"/>
                        <a:pt x="12350" y="10742"/>
                        <a:pt x="12510" y="10808"/>
                      </a:cubicBezTo>
                      <a:cubicBezTo>
                        <a:pt x="12392" y="10864"/>
                        <a:pt x="12274" y="10925"/>
                        <a:pt x="12160" y="10993"/>
                      </a:cubicBezTo>
                      <a:cubicBezTo>
                        <a:pt x="11993" y="11093"/>
                        <a:pt x="11827" y="11200"/>
                        <a:pt x="11679" y="11329"/>
                      </a:cubicBezTo>
                      <a:cubicBezTo>
                        <a:pt x="11592" y="11404"/>
                        <a:pt x="11505" y="11476"/>
                        <a:pt x="11427" y="11557"/>
                      </a:cubicBezTo>
                      <a:cubicBezTo>
                        <a:pt x="11363" y="11624"/>
                        <a:pt x="11302" y="11692"/>
                        <a:pt x="11243" y="11764"/>
                      </a:cubicBezTo>
                      <a:cubicBezTo>
                        <a:pt x="11108" y="11928"/>
                        <a:pt x="11003" y="12121"/>
                        <a:pt x="10906" y="12307"/>
                      </a:cubicBezTo>
                      <a:cubicBezTo>
                        <a:pt x="10815" y="12481"/>
                        <a:pt x="10742" y="12662"/>
                        <a:pt x="10688" y="12850"/>
                      </a:cubicBezTo>
                      <a:cubicBezTo>
                        <a:pt x="10660" y="12950"/>
                        <a:pt x="10640" y="13052"/>
                        <a:pt x="10627" y="13154"/>
                      </a:cubicBezTo>
                      <a:cubicBezTo>
                        <a:pt x="10614" y="13250"/>
                        <a:pt x="10601" y="13346"/>
                        <a:pt x="10596" y="13440"/>
                      </a:cubicBezTo>
                      <a:cubicBezTo>
                        <a:pt x="10584" y="13663"/>
                        <a:pt x="10575" y="13888"/>
                        <a:pt x="10613" y="14108"/>
                      </a:cubicBezTo>
                      <a:cubicBezTo>
                        <a:pt x="10655" y="14345"/>
                        <a:pt x="10745" y="14567"/>
                        <a:pt x="10866" y="14775"/>
                      </a:cubicBezTo>
                      <a:cubicBezTo>
                        <a:pt x="10974" y="14961"/>
                        <a:pt x="11111" y="15126"/>
                        <a:pt x="11272" y="15268"/>
                      </a:cubicBezTo>
                      <a:cubicBezTo>
                        <a:pt x="11480" y="15446"/>
                        <a:pt x="11713" y="15596"/>
                        <a:pt x="11951" y="15732"/>
                      </a:cubicBezTo>
                      <a:cubicBezTo>
                        <a:pt x="12047" y="15786"/>
                        <a:pt x="12146" y="15834"/>
                        <a:pt x="12242" y="15886"/>
                      </a:cubicBezTo>
                      <a:cubicBezTo>
                        <a:pt x="12215" y="15945"/>
                        <a:pt x="12189" y="16003"/>
                        <a:pt x="12158" y="16060"/>
                      </a:cubicBezTo>
                      <a:cubicBezTo>
                        <a:pt x="12025" y="16292"/>
                        <a:pt x="11879" y="16517"/>
                        <a:pt x="11719" y="16731"/>
                      </a:cubicBezTo>
                      <a:cubicBezTo>
                        <a:pt x="11643" y="16828"/>
                        <a:pt x="11564" y="16920"/>
                        <a:pt x="11478" y="17009"/>
                      </a:cubicBezTo>
                      <a:cubicBezTo>
                        <a:pt x="11326" y="17152"/>
                        <a:pt x="11167" y="17286"/>
                        <a:pt x="11005" y="17418"/>
                      </a:cubicBezTo>
                      <a:cubicBezTo>
                        <a:pt x="11005" y="17417"/>
                        <a:pt x="11005" y="17417"/>
                        <a:pt x="11005" y="17417"/>
                      </a:cubicBezTo>
                      <a:lnTo>
                        <a:pt x="11005" y="17417"/>
                      </a:lnTo>
                      <a:cubicBezTo>
                        <a:pt x="10941" y="17468"/>
                        <a:pt x="10873" y="17514"/>
                        <a:pt x="10804" y="17558"/>
                      </a:cubicBezTo>
                      <a:cubicBezTo>
                        <a:pt x="10758" y="17584"/>
                        <a:pt x="10713" y="17607"/>
                        <a:pt x="10666" y="17629"/>
                      </a:cubicBezTo>
                      <a:cubicBezTo>
                        <a:pt x="10627" y="17646"/>
                        <a:pt x="10587" y="17660"/>
                        <a:pt x="10546" y="17673"/>
                      </a:cubicBezTo>
                      <a:cubicBezTo>
                        <a:pt x="10428" y="17705"/>
                        <a:pt x="10307" y="17726"/>
                        <a:pt x="10186" y="17748"/>
                      </a:cubicBezTo>
                      <a:cubicBezTo>
                        <a:pt x="9952" y="17783"/>
                        <a:pt x="9719" y="17812"/>
                        <a:pt x="9482" y="17829"/>
                      </a:cubicBezTo>
                      <a:cubicBezTo>
                        <a:pt x="9452" y="17829"/>
                        <a:pt x="9423" y="17830"/>
                        <a:pt x="9393" y="17830"/>
                      </a:cubicBezTo>
                      <a:cubicBezTo>
                        <a:pt x="9357" y="17830"/>
                        <a:pt x="9320" y="17829"/>
                        <a:pt x="9282" y="17826"/>
                      </a:cubicBezTo>
                      <a:cubicBezTo>
                        <a:pt x="9220" y="17823"/>
                        <a:pt x="9159" y="17820"/>
                        <a:pt x="9096" y="17816"/>
                      </a:cubicBezTo>
                      <a:cubicBezTo>
                        <a:pt x="9096" y="17815"/>
                        <a:pt x="9095" y="17815"/>
                        <a:pt x="9094" y="17815"/>
                      </a:cubicBezTo>
                      <a:cubicBezTo>
                        <a:pt x="9094" y="17815"/>
                        <a:pt x="9093" y="17815"/>
                        <a:pt x="9093" y="17815"/>
                      </a:cubicBezTo>
                      <a:lnTo>
                        <a:pt x="9089" y="17815"/>
                      </a:lnTo>
                      <a:lnTo>
                        <a:pt x="9090" y="17814"/>
                      </a:lnTo>
                      <a:lnTo>
                        <a:pt x="9088" y="17814"/>
                      </a:lnTo>
                      <a:cubicBezTo>
                        <a:pt x="9085" y="17814"/>
                        <a:pt x="9082" y="17814"/>
                        <a:pt x="9079" y="17813"/>
                      </a:cubicBezTo>
                      <a:lnTo>
                        <a:pt x="9079" y="17813"/>
                      </a:lnTo>
                      <a:cubicBezTo>
                        <a:pt x="9079" y="17813"/>
                        <a:pt x="9080" y="17813"/>
                        <a:pt x="9080" y="17813"/>
                      </a:cubicBezTo>
                      <a:cubicBezTo>
                        <a:pt x="9082" y="17813"/>
                        <a:pt x="9084" y="17813"/>
                        <a:pt x="9086" y="17812"/>
                      </a:cubicBezTo>
                      <a:cubicBezTo>
                        <a:pt x="8990" y="17800"/>
                        <a:pt x="8893" y="17787"/>
                        <a:pt x="8797" y="17772"/>
                      </a:cubicBezTo>
                      <a:cubicBezTo>
                        <a:pt x="8707" y="17757"/>
                        <a:pt x="8619" y="17737"/>
                        <a:pt x="8531" y="17718"/>
                      </a:cubicBezTo>
                      <a:lnTo>
                        <a:pt x="8531" y="17718"/>
                      </a:lnTo>
                      <a:cubicBezTo>
                        <a:pt x="8532" y="17718"/>
                        <a:pt x="8534" y="17718"/>
                        <a:pt x="8536" y="17718"/>
                      </a:cubicBezTo>
                      <a:cubicBezTo>
                        <a:pt x="8350" y="17666"/>
                        <a:pt x="8166" y="17609"/>
                        <a:pt x="7984" y="17544"/>
                      </a:cubicBezTo>
                      <a:cubicBezTo>
                        <a:pt x="7895" y="17513"/>
                        <a:pt x="7804" y="17478"/>
                        <a:pt x="7712" y="17453"/>
                      </a:cubicBezTo>
                      <a:cubicBezTo>
                        <a:pt x="7667" y="17441"/>
                        <a:pt x="7622" y="17427"/>
                        <a:pt x="7578" y="17418"/>
                      </a:cubicBezTo>
                      <a:cubicBezTo>
                        <a:pt x="7568" y="17415"/>
                        <a:pt x="7557" y="17413"/>
                        <a:pt x="7548" y="17410"/>
                      </a:cubicBezTo>
                      <a:cubicBezTo>
                        <a:pt x="7522" y="17404"/>
                        <a:pt x="7497" y="17399"/>
                        <a:pt x="7473" y="17393"/>
                      </a:cubicBezTo>
                      <a:lnTo>
                        <a:pt x="7473" y="17393"/>
                      </a:lnTo>
                      <a:lnTo>
                        <a:pt x="7480" y="17394"/>
                      </a:lnTo>
                      <a:cubicBezTo>
                        <a:pt x="7297" y="17350"/>
                        <a:pt x="7115" y="17303"/>
                        <a:pt x="6926" y="17303"/>
                      </a:cubicBezTo>
                      <a:cubicBezTo>
                        <a:pt x="6921" y="17303"/>
                        <a:pt x="6917" y="17304"/>
                        <a:pt x="6913" y="17304"/>
                      </a:cubicBezTo>
                      <a:cubicBezTo>
                        <a:pt x="6611" y="17308"/>
                        <a:pt x="6308" y="17361"/>
                        <a:pt x="6035" y="17495"/>
                      </a:cubicBezTo>
                      <a:cubicBezTo>
                        <a:pt x="5872" y="17576"/>
                        <a:pt x="5717" y="17675"/>
                        <a:pt x="5566" y="17778"/>
                      </a:cubicBezTo>
                      <a:cubicBezTo>
                        <a:pt x="5468" y="17839"/>
                        <a:pt x="5376" y="17909"/>
                        <a:pt x="5289" y="17985"/>
                      </a:cubicBezTo>
                      <a:cubicBezTo>
                        <a:pt x="5246" y="18024"/>
                        <a:pt x="5201" y="18063"/>
                        <a:pt x="5161" y="18104"/>
                      </a:cubicBezTo>
                      <a:cubicBezTo>
                        <a:pt x="5144" y="18119"/>
                        <a:pt x="5129" y="18134"/>
                        <a:pt x="5114" y="18151"/>
                      </a:cubicBezTo>
                      <a:cubicBezTo>
                        <a:pt x="5091" y="18174"/>
                        <a:pt x="5070" y="18196"/>
                        <a:pt x="5049" y="18220"/>
                      </a:cubicBezTo>
                      <a:cubicBezTo>
                        <a:pt x="5042" y="18225"/>
                        <a:pt x="5035" y="18233"/>
                        <a:pt x="5028" y="18239"/>
                      </a:cubicBezTo>
                      <a:cubicBezTo>
                        <a:pt x="5011" y="18258"/>
                        <a:pt x="4995" y="18279"/>
                        <a:pt x="4978" y="18297"/>
                      </a:cubicBezTo>
                      <a:cubicBezTo>
                        <a:pt x="4839" y="18455"/>
                        <a:pt x="4708" y="18623"/>
                        <a:pt x="4604" y="18809"/>
                      </a:cubicBezTo>
                      <a:cubicBezTo>
                        <a:pt x="4508" y="18984"/>
                        <a:pt x="4422" y="19167"/>
                        <a:pt x="4350" y="19355"/>
                      </a:cubicBezTo>
                      <a:cubicBezTo>
                        <a:pt x="4311" y="19454"/>
                        <a:pt x="4279" y="19555"/>
                        <a:pt x="4251" y="19658"/>
                      </a:cubicBezTo>
                      <a:cubicBezTo>
                        <a:pt x="4223" y="19757"/>
                        <a:pt x="4201" y="19860"/>
                        <a:pt x="4175" y="19961"/>
                      </a:cubicBezTo>
                      <a:cubicBezTo>
                        <a:pt x="4126" y="20161"/>
                        <a:pt x="4055" y="20353"/>
                        <a:pt x="3982" y="20546"/>
                      </a:cubicBezTo>
                      <a:cubicBezTo>
                        <a:pt x="3946" y="20627"/>
                        <a:pt x="3910" y="20711"/>
                        <a:pt x="3870" y="20792"/>
                      </a:cubicBezTo>
                      <a:cubicBezTo>
                        <a:pt x="3816" y="20891"/>
                        <a:pt x="3757" y="20988"/>
                        <a:pt x="3694" y="21082"/>
                      </a:cubicBezTo>
                      <a:cubicBezTo>
                        <a:pt x="3690" y="21088"/>
                        <a:pt x="3686" y="21092"/>
                        <a:pt x="3684" y="21095"/>
                      </a:cubicBezTo>
                      <a:cubicBezTo>
                        <a:pt x="3682" y="21096"/>
                        <a:pt x="3681" y="21098"/>
                        <a:pt x="3681" y="21099"/>
                      </a:cubicBezTo>
                      <a:cubicBezTo>
                        <a:pt x="3680" y="21100"/>
                        <a:pt x="3679" y="21102"/>
                        <a:pt x="3678" y="21103"/>
                      </a:cubicBezTo>
                      <a:cubicBezTo>
                        <a:pt x="3631" y="21163"/>
                        <a:pt x="3582" y="21221"/>
                        <a:pt x="3530" y="21277"/>
                      </a:cubicBezTo>
                      <a:cubicBezTo>
                        <a:pt x="3486" y="21320"/>
                        <a:pt x="3442" y="21360"/>
                        <a:pt x="3395" y="21399"/>
                      </a:cubicBezTo>
                      <a:cubicBezTo>
                        <a:pt x="3355" y="21429"/>
                        <a:pt x="3317" y="21456"/>
                        <a:pt x="3275" y="21484"/>
                      </a:cubicBezTo>
                      <a:cubicBezTo>
                        <a:pt x="3204" y="21525"/>
                        <a:pt x="3134" y="21561"/>
                        <a:pt x="3061" y="21595"/>
                      </a:cubicBezTo>
                      <a:lnTo>
                        <a:pt x="3063" y="21594"/>
                      </a:lnTo>
                      <a:lnTo>
                        <a:pt x="3063" y="21594"/>
                      </a:lnTo>
                      <a:cubicBezTo>
                        <a:pt x="2936" y="21650"/>
                        <a:pt x="2808" y="21701"/>
                        <a:pt x="2678" y="21753"/>
                      </a:cubicBezTo>
                      <a:cubicBezTo>
                        <a:pt x="2540" y="21809"/>
                        <a:pt x="2403" y="21866"/>
                        <a:pt x="2261" y="21909"/>
                      </a:cubicBezTo>
                      <a:cubicBezTo>
                        <a:pt x="2200" y="21922"/>
                        <a:pt x="2141" y="21933"/>
                        <a:pt x="2080" y="21945"/>
                      </a:cubicBezTo>
                      <a:cubicBezTo>
                        <a:pt x="1891" y="21966"/>
                        <a:pt x="1699" y="21967"/>
                        <a:pt x="1511" y="22003"/>
                      </a:cubicBezTo>
                      <a:cubicBezTo>
                        <a:pt x="1397" y="22025"/>
                        <a:pt x="1288" y="22051"/>
                        <a:pt x="1180" y="22099"/>
                      </a:cubicBezTo>
                      <a:cubicBezTo>
                        <a:pt x="1106" y="22132"/>
                        <a:pt x="1036" y="22172"/>
                        <a:pt x="971" y="22218"/>
                      </a:cubicBezTo>
                      <a:cubicBezTo>
                        <a:pt x="622" y="22464"/>
                        <a:pt x="340" y="22814"/>
                        <a:pt x="203" y="23221"/>
                      </a:cubicBezTo>
                      <a:cubicBezTo>
                        <a:pt x="71" y="23618"/>
                        <a:pt x="1" y="24052"/>
                        <a:pt x="81" y="24469"/>
                      </a:cubicBezTo>
                      <a:cubicBezTo>
                        <a:pt x="103" y="24587"/>
                        <a:pt x="127" y="24706"/>
                        <a:pt x="168" y="24819"/>
                      </a:cubicBezTo>
                      <a:cubicBezTo>
                        <a:pt x="231" y="24987"/>
                        <a:pt x="311" y="25152"/>
                        <a:pt x="419" y="25295"/>
                      </a:cubicBezTo>
                      <a:cubicBezTo>
                        <a:pt x="450" y="25339"/>
                        <a:pt x="486" y="25381"/>
                        <a:pt x="525" y="25419"/>
                      </a:cubicBezTo>
                      <a:cubicBezTo>
                        <a:pt x="603" y="25501"/>
                        <a:pt x="686" y="25579"/>
                        <a:pt x="772" y="25651"/>
                      </a:cubicBezTo>
                      <a:cubicBezTo>
                        <a:pt x="851" y="25717"/>
                        <a:pt x="933" y="25779"/>
                        <a:pt x="1017" y="25838"/>
                      </a:cubicBezTo>
                      <a:cubicBezTo>
                        <a:pt x="1147" y="25929"/>
                        <a:pt x="1278" y="26012"/>
                        <a:pt x="1425" y="26073"/>
                      </a:cubicBezTo>
                      <a:cubicBezTo>
                        <a:pt x="1564" y="26130"/>
                        <a:pt x="1709" y="26170"/>
                        <a:pt x="1858" y="26194"/>
                      </a:cubicBezTo>
                      <a:cubicBezTo>
                        <a:pt x="1967" y="26212"/>
                        <a:pt x="2078" y="26221"/>
                        <a:pt x="2188" y="26221"/>
                      </a:cubicBezTo>
                      <a:cubicBezTo>
                        <a:pt x="2231" y="26221"/>
                        <a:pt x="2273" y="26219"/>
                        <a:pt x="2316" y="26217"/>
                      </a:cubicBezTo>
                      <a:cubicBezTo>
                        <a:pt x="2485" y="26206"/>
                        <a:pt x="2651" y="26182"/>
                        <a:pt x="2820" y="26156"/>
                      </a:cubicBezTo>
                      <a:lnTo>
                        <a:pt x="2821" y="26155"/>
                      </a:lnTo>
                      <a:cubicBezTo>
                        <a:pt x="2926" y="26140"/>
                        <a:pt x="3032" y="26127"/>
                        <a:pt x="3137" y="26110"/>
                      </a:cubicBezTo>
                      <a:cubicBezTo>
                        <a:pt x="3230" y="26091"/>
                        <a:pt x="3323" y="26068"/>
                        <a:pt x="3413" y="26039"/>
                      </a:cubicBezTo>
                      <a:cubicBezTo>
                        <a:pt x="3612" y="25981"/>
                        <a:pt x="3805" y="25893"/>
                        <a:pt x="3989" y="25798"/>
                      </a:cubicBezTo>
                      <a:cubicBezTo>
                        <a:pt x="4168" y="25708"/>
                        <a:pt x="4342" y="25613"/>
                        <a:pt x="4513" y="25508"/>
                      </a:cubicBezTo>
                      <a:cubicBezTo>
                        <a:pt x="4701" y="25392"/>
                        <a:pt x="4875" y="25257"/>
                        <a:pt x="5033" y="25103"/>
                      </a:cubicBezTo>
                      <a:cubicBezTo>
                        <a:pt x="5323" y="24822"/>
                        <a:pt x="5558" y="24481"/>
                        <a:pt x="5776" y="24142"/>
                      </a:cubicBezTo>
                      <a:cubicBezTo>
                        <a:pt x="5891" y="23969"/>
                        <a:pt x="5990" y="23785"/>
                        <a:pt x="6071" y="23593"/>
                      </a:cubicBezTo>
                      <a:cubicBezTo>
                        <a:pt x="6149" y="23405"/>
                        <a:pt x="6214" y="23213"/>
                        <a:pt x="6286" y="23023"/>
                      </a:cubicBezTo>
                      <a:cubicBezTo>
                        <a:pt x="6341" y="22890"/>
                        <a:pt x="6402" y="22759"/>
                        <a:pt x="6472" y="22632"/>
                      </a:cubicBezTo>
                      <a:cubicBezTo>
                        <a:pt x="6511" y="22568"/>
                        <a:pt x="6550" y="22507"/>
                        <a:pt x="6592" y="22445"/>
                      </a:cubicBezTo>
                      <a:cubicBezTo>
                        <a:pt x="6640" y="22386"/>
                        <a:pt x="6690" y="22326"/>
                        <a:pt x="6741" y="22270"/>
                      </a:cubicBezTo>
                      <a:cubicBezTo>
                        <a:pt x="6791" y="22224"/>
                        <a:pt x="6841" y="22177"/>
                        <a:pt x="6894" y="22134"/>
                      </a:cubicBezTo>
                      <a:cubicBezTo>
                        <a:pt x="6946" y="22097"/>
                        <a:pt x="6997" y="22062"/>
                        <a:pt x="7049" y="22027"/>
                      </a:cubicBezTo>
                      <a:cubicBezTo>
                        <a:pt x="7168" y="21960"/>
                        <a:pt x="7291" y="21897"/>
                        <a:pt x="7416" y="21839"/>
                      </a:cubicBezTo>
                      <a:cubicBezTo>
                        <a:pt x="7503" y="21803"/>
                        <a:pt x="7592" y="21769"/>
                        <a:pt x="7683" y="21739"/>
                      </a:cubicBezTo>
                      <a:cubicBezTo>
                        <a:pt x="7744" y="21722"/>
                        <a:pt x="7805" y="21707"/>
                        <a:pt x="7870" y="21696"/>
                      </a:cubicBezTo>
                      <a:cubicBezTo>
                        <a:pt x="7926" y="21687"/>
                        <a:pt x="7979" y="21682"/>
                        <a:pt x="8033" y="21679"/>
                      </a:cubicBezTo>
                      <a:cubicBezTo>
                        <a:pt x="8195" y="21679"/>
                        <a:pt x="8351" y="21696"/>
                        <a:pt x="8513" y="21708"/>
                      </a:cubicBezTo>
                      <a:cubicBezTo>
                        <a:pt x="8674" y="21721"/>
                        <a:pt x="8840" y="21731"/>
                        <a:pt x="9004" y="21733"/>
                      </a:cubicBezTo>
                      <a:cubicBezTo>
                        <a:pt x="9075" y="21734"/>
                        <a:pt x="9148" y="21734"/>
                        <a:pt x="9220" y="21734"/>
                      </a:cubicBezTo>
                      <a:cubicBezTo>
                        <a:pt x="9324" y="21734"/>
                        <a:pt x="9428" y="21733"/>
                        <a:pt x="9531" y="21726"/>
                      </a:cubicBezTo>
                      <a:cubicBezTo>
                        <a:pt x="9701" y="21716"/>
                        <a:pt x="9870" y="21698"/>
                        <a:pt x="10040" y="21684"/>
                      </a:cubicBezTo>
                      <a:cubicBezTo>
                        <a:pt x="10203" y="21668"/>
                        <a:pt x="10366" y="21662"/>
                        <a:pt x="10528" y="21644"/>
                      </a:cubicBezTo>
                      <a:cubicBezTo>
                        <a:pt x="10675" y="21628"/>
                        <a:pt x="10823" y="21611"/>
                        <a:pt x="10965" y="21574"/>
                      </a:cubicBezTo>
                      <a:cubicBezTo>
                        <a:pt x="11079" y="21545"/>
                        <a:pt x="11190" y="21507"/>
                        <a:pt x="11299" y="21467"/>
                      </a:cubicBezTo>
                      <a:cubicBezTo>
                        <a:pt x="11428" y="21420"/>
                        <a:pt x="11559" y="21379"/>
                        <a:pt x="11683" y="21325"/>
                      </a:cubicBezTo>
                      <a:cubicBezTo>
                        <a:pt x="11868" y="21242"/>
                        <a:pt x="12047" y="21146"/>
                        <a:pt x="12221" y="21039"/>
                      </a:cubicBezTo>
                      <a:cubicBezTo>
                        <a:pt x="12399" y="20931"/>
                        <a:pt x="12566" y="20807"/>
                        <a:pt x="12721" y="20668"/>
                      </a:cubicBezTo>
                      <a:cubicBezTo>
                        <a:pt x="12877" y="20531"/>
                        <a:pt x="13023" y="20384"/>
                        <a:pt x="13158" y="20227"/>
                      </a:cubicBezTo>
                      <a:cubicBezTo>
                        <a:pt x="13293" y="20071"/>
                        <a:pt x="13430" y="19909"/>
                        <a:pt x="13533" y="19731"/>
                      </a:cubicBezTo>
                      <a:cubicBezTo>
                        <a:pt x="13630" y="19560"/>
                        <a:pt x="13729" y="19388"/>
                        <a:pt x="13822" y="19214"/>
                      </a:cubicBezTo>
                      <a:cubicBezTo>
                        <a:pt x="13915" y="19039"/>
                        <a:pt x="13971" y="18856"/>
                        <a:pt x="14030" y="18670"/>
                      </a:cubicBezTo>
                      <a:cubicBezTo>
                        <a:pt x="14090" y="18484"/>
                        <a:pt x="14147" y="18298"/>
                        <a:pt x="14206" y="18112"/>
                      </a:cubicBezTo>
                      <a:cubicBezTo>
                        <a:pt x="14255" y="17953"/>
                        <a:pt x="14305" y="17792"/>
                        <a:pt x="14363" y="17635"/>
                      </a:cubicBezTo>
                      <a:cubicBezTo>
                        <a:pt x="14415" y="17504"/>
                        <a:pt x="14476" y="17375"/>
                        <a:pt x="14544" y="17252"/>
                      </a:cubicBezTo>
                      <a:lnTo>
                        <a:pt x="14544" y="17252"/>
                      </a:lnTo>
                      <a:lnTo>
                        <a:pt x="14543" y="17253"/>
                      </a:lnTo>
                      <a:cubicBezTo>
                        <a:pt x="14601" y="17148"/>
                        <a:pt x="14664" y="17047"/>
                        <a:pt x="14732" y="16950"/>
                      </a:cubicBezTo>
                      <a:lnTo>
                        <a:pt x="14730" y="16950"/>
                      </a:lnTo>
                      <a:cubicBezTo>
                        <a:pt x="14732" y="16950"/>
                        <a:pt x="14733" y="16948"/>
                        <a:pt x="14733" y="16947"/>
                      </a:cubicBezTo>
                      <a:cubicBezTo>
                        <a:pt x="14739" y="16941"/>
                        <a:pt x="14743" y="16935"/>
                        <a:pt x="14747" y="16929"/>
                      </a:cubicBezTo>
                      <a:lnTo>
                        <a:pt x="14747" y="16929"/>
                      </a:lnTo>
                      <a:lnTo>
                        <a:pt x="14742" y="16938"/>
                      </a:lnTo>
                      <a:cubicBezTo>
                        <a:pt x="14787" y="16878"/>
                        <a:pt x="14836" y="16820"/>
                        <a:pt x="14888" y="16766"/>
                      </a:cubicBezTo>
                      <a:cubicBezTo>
                        <a:pt x="14918" y="16737"/>
                        <a:pt x="14951" y="16708"/>
                        <a:pt x="14984" y="16681"/>
                      </a:cubicBezTo>
                      <a:cubicBezTo>
                        <a:pt x="14998" y="16671"/>
                        <a:pt x="15013" y="16662"/>
                        <a:pt x="15027" y="16651"/>
                      </a:cubicBezTo>
                      <a:lnTo>
                        <a:pt x="15028" y="16650"/>
                      </a:lnTo>
                      <a:cubicBezTo>
                        <a:pt x="15038" y="16645"/>
                        <a:pt x="15049" y="16640"/>
                        <a:pt x="15059" y="16635"/>
                      </a:cubicBezTo>
                      <a:cubicBezTo>
                        <a:pt x="15067" y="16631"/>
                        <a:pt x="15076" y="16627"/>
                        <a:pt x="15084" y="16624"/>
                      </a:cubicBezTo>
                      <a:cubicBezTo>
                        <a:pt x="15101" y="16616"/>
                        <a:pt x="15118" y="16609"/>
                        <a:pt x="15134" y="16601"/>
                      </a:cubicBezTo>
                      <a:cubicBezTo>
                        <a:pt x="15155" y="16606"/>
                        <a:pt x="15176" y="16610"/>
                        <a:pt x="15196" y="16614"/>
                      </a:cubicBezTo>
                      <a:cubicBezTo>
                        <a:pt x="15290" y="16640"/>
                        <a:pt x="15384" y="16669"/>
                        <a:pt x="15478" y="16706"/>
                      </a:cubicBezTo>
                      <a:cubicBezTo>
                        <a:pt x="15610" y="16758"/>
                        <a:pt x="15739" y="16818"/>
                        <a:pt x="15863" y="16884"/>
                      </a:cubicBezTo>
                      <a:lnTo>
                        <a:pt x="15862" y="16883"/>
                      </a:lnTo>
                      <a:lnTo>
                        <a:pt x="15862" y="16883"/>
                      </a:lnTo>
                      <a:cubicBezTo>
                        <a:pt x="15902" y="16907"/>
                        <a:pt x="15939" y="16930"/>
                        <a:pt x="15976" y="16956"/>
                      </a:cubicBezTo>
                      <a:cubicBezTo>
                        <a:pt x="16012" y="16983"/>
                        <a:pt x="16046" y="17011"/>
                        <a:pt x="16079" y="17042"/>
                      </a:cubicBezTo>
                      <a:lnTo>
                        <a:pt x="16071" y="17032"/>
                      </a:lnTo>
                      <a:lnTo>
                        <a:pt x="16071" y="17032"/>
                      </a:lnTo>
                      <a:cubicBezTo>
                        <a:pt x="16097" y="17058"/>
                        <a:pt x="16119" y="17083"/>
                        <a:pt x="16140" y="17108"/>
                      </a:cubicBezTo>
                      <a:cubicBezTo>
                        <a:pt x="16165" y="17140"/>
                        <a:pt x="16188" y="17172"/>
                        <a:pt x="16210" y="17205"/>
                      </a:cubicBezTo>
                      <a:cubicBezTo>
                        <a:pt x="16256" y="17287"/>
                        <a:pt x="16301" y="17369"/>
                        <a:pt x="16341" y="17453"/>
                      </a:cubicBezTo>
                      <a:cubicBezTo>
                        <a:pt x="16369" y="17519"/>
                        <a:pt x="16394" y="17584"/>
                        <a:pt x="16414" y="17652"/>
                      </a:cubicBezTo>
                      <a:cubicBezTo>
                        <a:pt x="16431" y="17712"/>
                        <a:pt x="16445" y="17772"/>
                        <a:pt x="16454" y="17834"/>
                      </a:cubicBezTo>
                      <a:cubicBezTo>
                        <a:pt x="16454" y="17833"/>
                        <a:pt x="16454" y="17832"/>
                        <a:pt x="16454" y="17832"/>
                      </a:cubicBezTo>
                      <a:lnTo>
                        <a:pt x="16454" y="17832"/>
                      </a:lnTo>
                      <a:cubicBezTo>
                        <a:pt x="16455" y="17833"/>
                        <a:pt x="16455" y="17834"/>
                        <a:pt x="16456" y="17836"/>
                      </a:cubicBezTo>
                      <a:cubicBezTo>
                        <a:pt x="16456" y="17841"/>
                        <a:pt x="16457" y="17845"/>
                        <a:pt x="16458" y="17852"/>
                      </a:cubicBezTo>
                      <a:cubicBezTo>
                        <a:pt x="16457" y="17850"/>
                        <a:pt x="16457" y="17848"/>
                        <a:pt x="16456" y="17846"/>
                      </a:cubicBezTo>
                      <a:lnTo>
                        <a:pt x="16456" y="17846"/>
                      </a:lnTo>
                      <a:cubicBezTo>
                        <a:pt x="16468" y="17944"/>
                        <a:pt x="16476" y="18041"/>
                        <a:pt x="16478" y="18140"/>
                      </a:cubicBezTo>
                      <a:cubicBezTo>
                        <a:pt x="16478" y="18205"/>
                        <a:pt x="16477" y="18271"/>
                        <a:pt x="16469" y="18335"/>
                      </a:cubicBezTo>
                      <a:cubicBezTo>
                        <a:pt x="16463" y="18382"/>
                        <a:pt x="16452" y="18429"/>
                        <a:pt x="16442" y="18474"/>
                      </a:cubicBezTo>
                      <a:cubicBezTo>
                        <a:pt x="16432" y="18514"/>
                        <a:pt x="16420" y="18550"/>
                        <a:pt x="16405" y="18587"/>
                      </a:cubicBezTo>
                      <a:cubicBezTo>
                        <a:pt x="16386" y="18630"/>
                        <a:pt x="16366" y="18672"/>
                        <a:pt x="16344" y="18714"/>
                      </a:cubicBezTo>
                      <a:cubicBezTo>
                        <a:pt x="16281" y="18826"/>
                        <a:pt x="16204" y="18930"/>
                        <a:pt x="16126" y="19034"/>
                      </a:cubicBezTo>
                      <a:lnTo>
                        <a:pt x="16126" y="19034"/>
                      </a:lnTo>
                      <a:cubicBezTo>
                        <a:pt x="16126" y="19034"/>
                        <a:pt x="16126" y="19034"/>
                        <a:pt x="16126" y="19034"/>
                      </a:cubicBezTo>
                      <a:lnTo>
                        <a:pt x="16126" y="19034"/>
                      </a:lnTo>
                      <a:cubicBezTo>
                        <a:pt x="16072" y="19106"/>
                        <a:pt x="16015" y="19173"/>
                        <a:pt x="15954" y="19238"/>
                      </a:cubicBezTo>
                      <a:cubicBezTo>
                        <a:pt x="15858" y="19337"/>
                        <a:pt x="15753" y="19427"/>
                        <a:pt x="15655" y="19525"/>
                      </a:cubicBezTo>
                      <a:cubicBezTo>
                        <a:pt x="15551" y="19632"/>
                        <a:pt x="15456" y="19748"/>
                        <a:pt x="15371" y="19870"/>
                      </a:cubicBezTo>
                      <a:cubicBezTo>
                        <a:pt x="15289" y="19990"/>
                        <a:pt x="15205" y="20110"/>
                        <a:pt x="15146" y="20244"/>
                      </a:cubicBezTo>
                      <a:cubicBezTo>
                        <a:pt x="15082" y="20381"/>
                        <a:pt x="15033" y="20526"/>
                        <a:pt x="15002" y="20675"/>
                      </a:cubicBezTo>
                      <a:cubicBezTo>
                        <a:pt x="14963" y="20843"/>
                        <a:pt x="14947" y="21015"/>
                        <a:pt x="14953" y="21187"/>
                      </a:cubicBezTo>
                      <a:cubicBezTo>
                        <a:pt x="14964" y="21373"/>
                        <a:pt x="14988" y="21557"/>
                        <a:pt x="15027" y="21739"/>
                      </a:cubicBezTo>
                      <a:cubicBezTo>
                        <a:pt x="15059" y="21889"/>
                        <a:pt x="15106" y="22035"/>
                        <a:pt x="15167" y="22175"/>
                      </a:cubicBezTo>
                      <a:cubicBezTo>
                        <a:pt x="15166" y="22176"/>
                        <a:pt x="15165" y="22176"/>
                        <a:pt x="15165" y="22178"/>
                      </a:cubicBezTo>
                      <a:cubicBezTo>
                        <a:pt x="15138" y="22215"/>
                        <a:pt x="15116" y="22254"/>
                        <a:pt x="15099" y="22297"/>
                      </a:cubicBezTo>
                      <a:cubicBezTo>
                        <a:pt x="15095" y="22306"/>
                        <a:pt x="15089" y="22316"/>
                        <a:pt x="15083" y="22326"/>
                      </a:cubicBezTo>
                      <a:cubicBezTo>
                        <a:pt x="15055" y="22365"/>
                        <a:pt x="15028" y="22405"/>
                        <a:pt x="14998" y="22443"/>
                      </a:cubicBezTo>
                      <a:lnTo>
                        <a:pt x="15001" y="22442"/>
                      </a:lnTo>
                      <a:lnTo>
                        <a:pt x="15001" y="22442"/>
                      </a:lnTo>
                      <a:cubicBezTo>
                        <a:pt x="14936" y="22515"/>
                        <a:pt x="14869" y="22585"/>
                        <a:pt x="14798" y="22653"/>
                      </a:cubicBezTo>
                      <a:lnTo>
                        <a:pt x="14803" y="22649"/>
                      </a:lnTo>
                      <a:lnTo>
                        <a:pt x="14803" y="22649"/>
                      </a:lnTo>
                      <a:cubicBezTo>
                        <a:pt x="14800" y="22652"/>
                        <a:pt x="14797" y="22656"/>
                        <a:pt x="14794" y="22658"/>
                      </a:cubicBezTo>
                      <a:lnTo>
                        <a:pt x="14788" y="22662"/>
                      </a:lnTo>
                      <a:cubicBezTo>
                        <a:pt x="14737" y="22710"/>
                        <a:pt x="14684" y="22755"/>
                        <a:pt x="14628" y="22798"/>
                      </a:cubicBezTo>
                      <a:cubicBezTo>
                        <a:pt x="14592" y="22822"/>
                        <a:pt x="14556" y="22847"/>
                        <a:pt x="14520" y="22869"/>
                      </a:cubicBezTo>
                      <a:cubicBezTo>
                        <a:pt x="14265" y="23005"/>
                        <a:pt x="14004" y="23125"/>
                        <a:pt x="13739" y="23238"/>
                      </a:cubicBezTo>
                      <a:cubicBezTo>
                        <a:pt x="13633" y="23278"/>
                        <a:pt x="13531" y="23315"/>
                        <a:pt x="13423" y="23346"/>
                      </a:cubicBezTo>
                      <a:cubicBezTo>
                        <a:pt x="13333" y="23375"/>
                        <a:pt x="13243" y="23397"/>
                        <a:pt x="13153" y="23419"/>
                      </a:cubicBezTo>
                      <a:lnTo>
                        <a:pt x="13177" y="23412"/>
                      </a:lnTo>
                      <a:lnTo>
                        <a:pt x="13177" y="23412"/>
                      </a:lnTo>
                      <a:cubicBezTo>
                        <a:pt x="13023" y="23448"/>
                        <a:pt x="12867" y="23484"/>
                        <a:pt x="12713" y="23518"/>
                      </a:cubicBezTo>
                      <a:cubicBezTo>
                        <a:pt x="12554" y="23554"/>
                        <a:pt x="12396" y="23593"/>
                        <a:pt x="12236" y="23620"/>
                      </a:cubicBezTo>
                      <a:cubicBezTo>
                        <a:pt x="11924" y="23672"/>
                        <a:pt x="11608" y="23707"/>
                        <a:pt x="11295" y="23770"/>
                      </a:cubicBezTo>
                      <a:cubicBezTo>
                        <a:pt x="11134" y="23801"/>
                        <a:pt x="10973" y="23835"/>
                        <a:pt x="10811" y="23868"/>
                      </a:cubicBezTo>
                      <a:cubicBezTo>
                        <a:pt x="10653" y="23899"/>
                        <a:pt x="10490" y="23917"/>
                        <a:pt x="10330" y="23942"/>
                      </a:cubicBezTo>
                      <a:cubicBezTo>
                        <a:pt x="10182" y="23963"/>
                        <a:pt x="10031" y="23989"/>
                        <a:pt x="9886" y="24031"/>
                      </a:cubicBezTo>
                      <a:cubicBezTo>
                        <a:pt x="9727" y="24077"/>
                        <a:pt x="9570" y="24127"/>
                        <a:pt x="9415" y="24186"/>
                      </a:cubicBezTo>
                      <a:cubicBezTo>
                        <a:pt x="9317" y="24225"/>
                        <a:pt x="9220" y="24265"/>
                        <a:pt x="9125" y="24309"/>
                      </a:cubicBezTo>
                      <a:cubicBezTo>
                        <a:pt x="9025" y="24359"/>
                        <a:pt x="8929" y="24409"/>
                        <a:pt x="8832" y="24463"/>
                      </a:cubicBezTo>
                      <a:cubicBezTo>
                        <a:pt x="8749" y="24511"/>
                        <a:pt x="8669" y="24560"/>
                        <a:pt x="8588" y="24607"/>
                      </a:cubicBezTo>
                      <a:cubicBezTo>
                        <a:pt x="8500" y="24660"/>
                        <a:pt x="8408" y="24708"/>
                        <a:pt x="8321" y="24761"/>
                      </a:cubicBezTo>
                      <a:cubicBezTo>
                        <a:pt x="8162" y="24861"/>
                        <a:pt x="8004" y="24960"/>
                        <a:pt x="7863" y="25085"/>
                      </a:cubicBezTo>
                      <a:cubicBezTo>
                        <a:pt x="7779" y="25156"/>
                        <a:pt x="7700" y="25232"/>
                        <a:pt x="7625" y="25313"/>
                      </a:cubicBezTo>
                      <a:cubicBezTo>
                        <a:pt x="7492" y="25459"/>
                        <a:pt x="7365" y="25607"/>
                        <a:pt x="7265" y="25776"/>
                      </a:cubicBezTo>
                      <a:cubicBezTo>
                        <a:pt x="7174" y="25929"/>
                        <a:pt x="7101" y="26088"/>
                        <a:pt x="7030" y="26250"/>
                      </a:cubicBezTo>
                      <a:cubicBezTo>
                        <a:pt x="6944" y="26446"/>
                        <a:pt x="6869" y="26648"/>
                        <a:pt x="6800" y="26848"/>
                      </a:cubicBezTo>
                      <a:cubicBezTo>
                        <a:pt x="6733" y="27034"/>
                        <a:pt x="6680" y="27224"/>
                        <a:pt x="6640" y="27417"/>
                      </a:cubicBezTo>
                      <a:cubicBezTo>
                        <a:pt x="6616" y="27538"/>
                        <a:pt x="6596" y="27658"/>
                        <a:pt x="6579" y="27779"/>
                      </a:cubicBezTo>
                      <a:cubicBezTo>
                        <a:pt x="6559" y="27934"/>
                        <a:pt x="6555" y="28089"/>
                        <a:pt x="6566" y="28243"/>
                      </a:cubicBezTo>
                      <a:cubicBezTo>
                        <a:pt x="6572" y="28349"/>
                        <a:pt x="6585" y="28454"/>
                        <a:pt x="6592" y="28560"/>
                      </a:cubicBezTo>
                      <a:cubicBezTo>
                        <a:pt x="6600" y="28664"/>
                        <a:pt x="6604" y="28765"/>
                        <a:pt x="6607" y="28866"/>
                      </a:cubicBezTo>
                      <a:cubicBezTo>
                        <a:pt x="6605" y="28961"/>
                        <a:pt x="6600" y="29054"/>
                        <a:pt x="6594" y="29148"/>
                      </a:cubicBezTo>
                      <a:cubicBezTo>
                        <a:pt x="6586" y="29234"/>
                        <a:pt x="6574" y="29320"/>
                        <a:pt x="6565" y="29404"/>
                      </a:cubicBezTo>
                      <a:cubicBezTo>
                        <a:pt x="6542" y="29515"/>
                        <a:pt x="6518" y="29625"/>
                        <a:pt x="6491" y="29734"/>
                      </a:cubicBezTo>
                      <a:cubicBezTo>
                        <a:pt x="6422" y="29962"/>
                        <a:pt x="6345" y="30188"/>
                        <a:pt x="6256" y="30408"/>
                      </a:cubicBezTo>
                      <a:cubicBezTo>
                        <a:pt x="6170" y="30599"/>
                        <a:pt x="6074" y="30784"/>
                        <a:pt x="5966" y="30963"/>
                      </a:cubicBezTo>
                      <a:cubicBezTo>
                        <a:pt x="5917" y="31034"/>
                        <a:pt x="5870" y="31101"/>
                        <a:pt x="5817" y="31168"/>
                      </a:cubicBezTo>
                      <a:cubicBezTo>
                        <a:pt x="5728" y="31266"/>
                        <a:pt x="5636" y="31361"/>
                        <a:pt x="5540" y="31455"/>
                      </a:cubicBezTo>
                      <a:lnTo>
                        <a:pt x="5546" y="31451"/>
                      </a:lnTo>
                      <a:lnTo>
                        <a:pt x="5546" y="31451"/>
                      </a:lnTo>
                      <a:cubicBezTo>
                        <a:pt x="5544" y="31454"/>
                        <a:pt x="5540" y="31457"/>
                        <a:pt x="5537" y="31458"/>
                      </a:cubicBezTo>
                      <a:lnTo>
                        <a:pt x="5532" y="31462"/>
                      </a:lnTo>
                      <a:cubicBezTo>
                        <a:pt x="5373" y="31606"/>
                        <a:pt x="5209" y="31744"/>
                        <a:pt x="5038" y="31875"/>
                      </a:cubicBezTo>
                      <a:cubicBezTo>
                        <a:pt x="4978" y="31918"/>
                        <a:pt x="4917" y="31963"/>
                        <a:pt x="4855" y="32002"/>
                      </a:cubicBezTo>
                      <a:cubicBezTo>
                        <a:pt x="4796" y="32041"/>
                        <a:pt x="4734" y="32077"/>
                        <a:pt x="4670" y="32112"/>
                      </a:cubicBezTo>
                      <a:cubicBezTo>
                        <a:pt x="4536" y="32176"/>
                        <a:pt x="4401" y="32232"/>
                        <a:pt x="4263" y="32284"/>
                      </a:cubicBezTo>
                      <a:cubicBezTo>
                        <a:pt x="3890" y="32413"/>
                        <a:pt x="3507" y="32514"/>
                        <a:pt x="3135" y="32649"/>
                      </a:cubicBezTo>
                      <a:cubicBezTo>
                        <a:pt x="2931" y="32723"/>
                        <a:pt x="2732" y="32805"/>
                        <a:pt x="2534" y="32893"/>
                      </a:cubicBezTo>
                      <a:cubicBezTo>
                        <a:pt x="2359" y="32969"/>
                        <a:pt x="2193" y="33063"/>
                        <a:pt x="2037" y="33173"/>
                      </a:cubicBezTo>
                      <a:cubicBezTo>
                        <a:pt x="1823" y="33327"/>
                        <a:pt x="1624" y="33501"/>
                        <a:pt x="1444" y="33693"/>
                      </a:cubicBezTo>
                      <a:cubicBezTo>
                        <a:pt x="1149" y="34011"/>
                        <a:pt x="891" y="34357"/>
                        <a:pt x="695" y="34745"/>
                      </a:cubicBezTo>
                      <a:cubicBezTo>
                        <a:pt x="510" y="35113"/>
                        <a:pt x="419" y="35523"/>
                        <a:pt x="376" y="35933"/>
                      </a:cubicBezTo>
                      <a:cubicBezTo>
                        <a:pt x="365" y="36041"/>
                        <a:pt x="361" y="36150"/>
                        <a:pt x="364" y="36259"/>
                      </a:cubicBezTo>
                      <a:cubicBezTo>
                        <a:pt x="367" y="36356"/>
                        <a:pt x="382" y="36451"/>
                        <a:pt x="407" y="36545"/>
                      </a:cubicBezTo>
                      <a:cubicBezTo>
                        <a:pt x="422" y="36592"/>
                        <a:pt x="437" y="36641"/>
                        <a:pt x="448" y="36690"/>
                      </a:cubicBezTo>
                      <a:cubicBezTo>
                        <a:pt x="477" y="36802"/>
                        <a:pt x="501" y="36913"/>
                        <a:pt x="534" y="37022"/>
                      </a:cubicBezTo>
                      <a:cubicBezTo>
                        <a:pt x="562" y="37117"/>
                        <a:pt x="593" y="37211"/>
                        <a:pt x="626" y="37305"/>
                      </a:cubicBezTo>
                      <a:cubicBezTo>
                        <a:pt x="685" y="37480"/>
                        <a:pt x="739" y="37658"/>
                        <a:pt x="794" y="37834"/>
                      </a:cubicBezTo>
                      <a:cubicBezTo>
                        <a:pt x="839" y="37980"/>
                        <a:pt x="888" y="38123"/>
                        <a:pt x="924" y="38270"/>
                      </a:cubicBezTo>
                      <a:cubicBezTo>
                        <a:pt x="963" y="38442"/>
                        <a:pt x="992" y="38616"/>
                        <a:pt x="1012" y="38792"/>
                      </a:cubicBezTo>
                      <a:cubicBezTo>
                        <a:pt x="1026" y="38912"/>
                        <a:pt x="1056" y="39027"/>
                        <a:pt x="1070" y="39148"/>
                      </a:cubicBezTo>
                      <a:cubicBezTo>
                        <a:pt x="1072" y="39205"/>
                        <a:pt x="1072" y="39261"/>
                        <a:pt x="1072" y="39315"/>
                      </a:cubicBezTo>
                      <a:cubicBezTo>
                        <a:pt x="1071" y="39412"/>
                        <a:pt x="1073" y="39511"/>
                        <a:pt x="1063" y="39608"/>
                      </a:cubicBezTo>
                      <a:cubicBezTo>
                        <a:pt x="1050" y="39734"/>
                        <a:pt x="1038" y="39858"/>
                        <a:pt x="1029" y="39986"/>
                      </a:cubicBezTo>
                      <a:cubicBezTo>
                        <a:pt x="1017" y="40161"/>
                        <a:pt x="1000" y="40333"/>
                        <a:pt x="982" y="40507"/>
                      </a:cubicBezTo>
                      <a:cubicBezTo>
                        <a:pt x="978" y="40531"/>
                        <a:pt x="973" y="40555"/>
                        <a:pt x="967" y="40575"/>
                      </a:cubicBezTo>
                      <a:cubicBezTo>
                        <a:pt x="968" y="40567"/>
                        <a:pt x="971" y="40558"/>
                        <a:pt x="972" y="40549"/>
                      </a:cubicBezTo>
                      <a:lnTo>
                        <a:pt x="972" y="40549"/>
                      </a:lnTo>
                      <a:cubicBezTo>
                        <a:pt x="956" y="40598"/>
                        <a:pt x="940" y="40649"/>
                        <a:pt x="922" y="40695"/>
                      </a:cubicBezTo>
                      <a:cubicBezTo>
                        <a:pt x="784" y="40973"/>
                        <a:pt x="621" y="41240"/>
                        <a:pt x="477" y="41514"/>
                      </a:cubicBezTo>
                      <a:cubicBezTo>
                        <a:pt x="456" y="41556"/>
                        <a:pt x="451" y="41604"/>
                        <a:pt x="464" y="41650"/>
                      </a:cubicBezTo>
                      <a:cubicBezTo>
                        <a:pt x="457" y="41666"/>
                        <a:pt x="448" y="41683"/>
                        <a:pt x="440" y="41698"/>
                      </a:cubicBezTo>
                      <a:cubicBezTo>
                        <a:pt x="438" y="41703"/>
                        <a:pt x="434" y="41709"/>
                        <a:pt x="431" y="41713"/>
                      </a:cubicBezTo>
                      <a:cubicBezTo>
                        <a:pt x="402" y="41763"/>
                        <a:pt x="376" y="41814"/>
                        <a:pt x="355" y="41867"/>
                      </a:cubicBezTo>
                      <a:cubicBezTo>
                        <a:pt x="329" y="41933"/>
                        <a:pt x="309" y="42000"/>
                        <a:pt x="289" y="42069"/>
                      </a:cubicBezTo>
                      <a:cubicBezTo>
                        <a:pt x="261" y="42157"/>
                        <a:pt x="257" y="42241"/>
                        <a:pt x="261" y="42331"/>
                      </a:cubicBezTo>
                      <a:cubicBezTo>
                        <a:pt x="264" y="42417"/>
                        <a:pt x="274" y="42503"/>
                        <a:pt x="292" y="42587"/>
                      </a:cubicBezTo>
                      <a:cubicBezTo>
                        <a:pt x="310" y="42672"/>
                        <a:pt x="335" y="42753"/>
                        <a:pt x="366" y="42832"/>
                      </a:cubicBezTo>
                      <a:cubicBezTo>
                        <a:pt x="403" y="42925"/>
                        <a:pt x="448" y="43015"/>
                        <a:pt x="502" y="43098"/>
                      </a:cubicBezTo>
                      <a:cubicBezTo>
                        <a:pt x="540" y="43160"/>
                        <a:pt x="577" y="43220"/>
                        <a:pt x="617" y="43274"/>
                      </a:cubicBezTo>
                      <a:cubicBezTo>
                        <a:pt x="643" y="43309"/>
                        <a:pt x="671" y="43341"/>
                        <a:pt x="701" y="43372"/>
                      </a:cubicBezTo>
                      <a:cubicBezTo>
                        <a:pt x="811" y="43482"/>
                        <a:pt x="934" y="43583"/>
                        <a:pt x="1070" y="43658"/>
                      </a:cubicBezTo>
                      <a:cubicBezTo>
                        <a:pt x="1123" y="43688"/>
                        <a:pt x="1178" y="43715"/>
                        <a:pt x="1235" y="43738"/>
                      </a:cubicBezTo>
                      <a:cubicBezTo>
                        <a:pt x="1302" y="43763"/>
                        <a:pt x="1373" y="43777"/>
                        <a:pt x="1445" y="43783"/>
                      </a:cubicBezTo>
                      <a:cubicBezTo>
                        <a:pt x="1463" y="43784"/>
                        <a:pt x="1480" y="43784"/>
                        <a:pt x="1498" y="43784"/>
                      </a:cubicBezTo>
                      <a:cubicBezTo>
                        <a:pt x="1558" y="43784"/>
                        <a:pt x="1618" y="43778"/>
                        <a:pt x="1676" y="43765"/>
                      </a:cubicBezTo>
                      <a:cubicBezTo>
                        <a:pt x="1762" y="43749"/>
                        <a:pt x="1841" y="43712"/>
                        <a:pt x="1916" y="43669"/>
                      </a:cubicBezTo>
                      <a:cubicBezTo>
                        <a:pt x="2092" y="43573"/>
                        <a:pt x="2267" y="43468"/>
                        <a:pt x="2435" y="43356"/>
                      </a:cubicBezTo>
                      <a:cubicBezTo>
                        <a:pt x="2587" y="43256"/>
                        <a:pt x="2723" y="43132"/>
                        <a:pt x="2839" y="42991"/>
                      </a:cubicBezTo>
                      <a:cubicBezTo>
                        <a:pt x="2982" y="42810"/>
                        <a:pt x="3075" y="42591"/>
                        <a:pt x="3144" y="42371"/>
                      </a:cubicBezTo>
                      <a:cubicBezTo>
                        <a:pt x="3204" y="42181"/>
                        <a:pt x="3259" y="41989"/>
                        <a:pt x="3286" y="41792"/>
                      </a:cubicBezTo>
                      <a:cubicBezTo>
                        <a:pt x="3313" y="41618"/>
                        <a:pt x="3325" y="41443"/>
                        <a:pt x="3325" y="41267"/>
                      </a:cubicBezTo>
                      <a:cubicBezTo>
                        <a:pt x="3322" y="41077"/>
                        <a:pt x="3309" y="40889"/>
                        <a:pt x="3299" y="40698"/>
                      </a:cubicBezTo>
                      <a:lnTo>
                        <a:pt x="3299" y="40698"/>
                      </a:lnTo>
                      <a:cubicBezTo>
                        <a:pt x="3299" y="40701"/>
                        <a:pt x="3301" y="40703"/>
                        <a:pt x="3301" y="40705"/>
                      </a:cubicBezTo>
                      <a:lnTo>
                        <a:pt x="3301" y="40705"/>
                      </a:lnTo>
                      <a:cubicBezTo>
                        <a:pt x="3289" y="40447"/>
                        <a:pt x="3275" y="40191"/>
                        <a:pt x="3260" y="39932"/>
                      </a:cubicBezTo>
                      <a:lnTo>
                        <a:pt x="3260" y="39932"/>
                      </a:lnTo>
                      <a:cubicBezTo>
                        <a:pt x="3261" y="39938"/>
                        <a:pt x="3261" y="39944"/>
                        <a:pt x="3262" y="39950"/>
                      </a:cubicBezTo>
                      <a:lnTo>
                        <a:pt x="3262" y="39950"/>
                      </a:lnTo>
                      <a:cubicBezTo>
                        <a:pt x="3247" y="39492"/>
                        <a:pt x="3296" y="39036"/>
                        <a:pt x="3335" y="38578"/>
                      </a:cubicBezTo>
                      <a:lnTo>
                        <a:pt x="3335" y="38578"/>
                      </a:lnTo>
                      <a:cubicBezTo>
                        <a:pt x="3335" y="38578"/>
                        <a:pt x="3335" y="38578"/>
                        <a:pt x="3335" y="38579"/>
                      </a:cubicBezTo>
                      <a:lnTo>
                        <a:pt x="3335" y="38579"/>
                      </a:lnTo>
                      <a:cubicBezTo>
                        <a:pt x="3343" y="38491"/>
                        <a:pt x="3355" y="38404"/>
                        <a:pt x="3372" y="38318"/>
                      </a:cubicBezTo>
                      <a:cubicBezTo>
                        <a:pt x="3385" y="38262"/>
                        <a:pt x="3402" y="38208"/>
                        <a:pt x="3421" y="38154"/>
                      </a:cubicBezTo>
                      <a:cubicBezTo>
                        <a:pt x="3453" y="38071"/>
                        <a:pt x="3490" y="37994"/>
                        <a:pt x="3528" y="37916"/>
                      </a:cubicBezTo>
                      <a:cubicBezTo>
                        <a:pt x="3570" y="37840"/>
                        <a:pt x="3616" y="37770"/>
                        <a:pt x="3663" y="37698"/>
                      </a:cubicBezTo>
                      <a:cubicBezTo>
                        <a:pt x="3712" y="37634"/>
                        <a:pt x="3765" y="37571"/>
                        <a:pt x="3818" y="37511"/>
                      </a:cubicBezTo>
                      <a:cubicBezTo>
                        <a:pt x="4017" y="37314"/>
                        <a:pt x="4226" y="37128"/>
                        <a:pt x="4439" y="36948"/>
                      </a:cubicBezTo>
                      <a:cubicBezTo>
                        <a:pt x="4504" y="36894"/>
                        <a:pt x="4571" y="36844"/>
                        <a:pt x="4641" y="36797"/>
                      </a:cubicBezTo>
                      <a:cubicBezTo>
                        <a:pt x="4667" y="36783"/>
                        <a:pt x="4694" y="36768"/>
                        <a:pt x="4724" y="36755"/>
                      </a:cubicBezTo>
                      <a:cubicBezTo>
                        <a:pt x="4814" y="36717"/>
                        <a:pt x="4906" y="36683"/>
                        <a:pt x="5001" y="36652"/>
                      </a:cubicBezTo>
                      <a:cubicBezTo>
                        <a:pt x="5004" y="36651"/>
                        <a:pt x="5009" y="36649"/>
                        <a:pt x="5013" y="36648"/>
                      </a:cubicBezTo>
                      <a:lnTo>
                        <a:pt x="5014" y="36647"/>
                      </a:lnTo>
                      <a:cubicBezTo>
                        <a:pt x="5175" y="36599"/>
                        <a:pt x="5338" y="36558"/>
                        <a:pt x="5503" y="36527"/>
                      </a:cubicBezTo>
                      <a:cubicBezTo>
                        <a:pt x="5678" y="36490"/>
                        <a:pt x="5850" y="36451"/>
                        <a:pt x="6021" y="36398"/>
                      </a:cubicBezTo>
                      <a:cubicBezTo>
                        <a:pt x="6193" y="36345"/>
                        <a:pt x="6366" y="36288"/>
                        <a:pt x="6541" y="36247"/>
                      </a:cubicBezTo>
                      <a:cubicBezTo>
                        <a:pt x="6717" y="36207"/>
                        <a:pt x="6897" y="36181"/>
                        <a:pt x="7068" y="36115"/>
                      </a:cubicBezTo>
                      <a:cubicBezTo>
                        <a:pt x="7262" y="36042"/>
                        <a:pt x="7451" y="35959"/>
                        <a:pt x="7636" y="35865"/>
                      </a:cubicBezTo>
                      <a:cubicBezTo>
                        <a:pt x="7818" y="35772"/>
                        <a:pt x="7992" y="35674"/>
                        <a:pt x="8169" y="35580"/>
                      </a:cubicBezTo>
                      <a:cubicBezTo>
                        <a:pt x="8324" y="35499"/>
                        <a:pt x="8479" y="35416"/>
                        <a:pt x="8626" y="35322"/>
                      </a:cubicBezTo>
                      <a:cubicBezTo>
                        <a:pt x="8773" y="35223"/>
                        <a:pt x="8916" y="35113"/>
                        <a:pt x="9050" y="34996"/>
                      </a:cubicBezTo>
                      <a:cubicBezTo>
                        <a:pt x="9350" y="34733"/>
                        <a:pt x="9634" y="34435"/>
                        <a:pt x="9844" y="34095"/>
                      </a:cubicBezTo>
                      <a:cubicBezTo>
                        <a:pt x="9955" y="33920"/>
                        <a:pt x="10056" y="33739"/>
                        <a:pt x="10148" y="33553"/>
                      </a:cubicBezTo>
                      <a:cubicBezTo>
                        <a:pt x="10232" y="33372"/>
                        <a:pt x="10321" y="33193"/>
                        <a:pt x="10396" y="33008"/>
                      </a:cubicBezTo>
                      <a:cubicBezTo>
                        <a:pt x="10474" y="32816"/>
                        <a:pt x="10541" y="32617"/>
                        <a:pt x="10603" y="32418"/>
                      </a:cubicBezTo>
                      <a:cubicBezTo>
                        <a:pt x="10667" y="32221"/>
                        <a:pt x="10721" y="32022"/>
                        <a:pt x="10765" y="31819"/>
                      </a:cubicBezTo>
                      <a:cubicBezTo>
                        <a:pt x="10847" y="31428"/>
                        <a:pt x="10832" y="31026"/>
                        <a:pt x="10866" y="30629"/>
                      </a:cubicBezTo>
                      <a:lnTo>
                        <a:pt x="10866" y="30629"/>
                      </a:lnTo>
                      <a:cubicBezTo>
                        <a:pt x="10866" y="30631"/>
                        <a:pt x="10865" y="30634"/>
                        <a:pt x="10865" y="30635"/>
                      </a:cubicBezTo>
                      <a:cubicBezTo>
                        <a:pt x="10865" y="30632"/>
                        <a:pt x="10865" y="30628"/>
                        <a:pt x="10867" y="30625"/>
                      </a:cubicBezTo>
                      <a:lnTo>
                        <a:pt x="10867" y="30618"/>
                      </a:lnTo>
                      <a:cubicBezTo>
                        <a:pt x="10893" y="30394"/>
                        <a:pt x="10928" y="30172"/>
                        <a:pt x="10976" y="29952"/>
                      </a:cubicBezTo>
                      <a:cubicBezTo>
                        <a:pt x="10976" y="29950"/>
                        <a:pt x="10975" y="29949"/>
                        <a:pt x="10976" y="29948"/>
                      </a:cubicBezTo>
                      <a:cubicBezTo>
                        <a:pt x="10977" y="29946"/>
                        <a:pt x="10977" y="29944"/>
                        <a:pt x="10978" y="29942"/>
                      </a:cubicBezTo>
                      <a:cubicBezTo>
                        <a:pt x="11017" y="29789"/>
                        <a:pt x="11061" y="29637"/>
                        <a:pt x="11113" y="29485"/>
                      </a:cubicBezTo>
                      <a:cubicBezTo>
                        <a:pt x="11179" y="29310"/>
                        <a:pt x="11255" y="29140"/>
                        <a:pt x="11340" y="28976"/>
                      </a:cubicBezTo>
                      <a:cubicBezTo>
                        <a:pt x="11391" y="28888"/>
                        <a:pt x="11444" y="28803"/>
                        <a:pt x="11499" y="28719"/>
                      </a:cubicBezTo>
                      <a:lnTo>
                        <a:pt x="11499" y="28719"/>
                      </a:lnTo>
                      <a:cubicBezTo>
                        <a:pt x="11497" y="28721"/>
                        <a:pt x="11495" y="28724"/>
                        <a:pt x="11493" y="28727"/>
                      </a:cubicBezTo>
                      <a:cubicBezTo>
                        <a:pt x="11497" y="28721"/>
                        <a:pt x="11502" y="28716"/>
                        <a:pt x="11506" y="28711"/>
                      </a:cubicBezTo>
                      <a:cubicBezTo>
                        <a:pt x="11506" y="28709"/>
                        <a:pt x="11506" y="28709"/>
                        <a:pt x="11507" y="28708"/>
                      </a:cubicBezTo>
                      <a:lnTo>
                        <a:pt x="11507" y="28708"/>
                      </a:lnTo>
                      <a:lnTo>
                        <a:pt x="11506" y="28709"/>
                      </a:lnTo>
                      <a:cubicBezTo>
                        <a:pt x="11506" y="28708"/>
                        <a:pt x="11507" y="28706"/>
                        <a:pt x="11507" y="28705"/>
                      </a:cubicBezTo>
                      <a:lnTo>
                        <a:pt x="11509" y="28704"/>
                      </a:lnTo>
                      <a:cubicBezTo>
                        <a:pt x="11550" y="28649"/>
                        <a:pt x="11590" y="28598"/>
                        <a:pt x="11638" y="28546"/>
                      </a:cubicBezTo>
                      <a:cubicBezTo>
                        <a:pt x="11782" y="28394"/>
                        <a:pt x="11946" y="28258"/>
                        <a:pt x="12109" y="28122"/>
                      </a:cubicBezTo>
                      <a:lnTo>
                        <a:pt x="12109" y="28122"/>
                      </a:lnTo>
                      <a:cubicBezTo>
                        <a:pt x="12108" y="28123"/>
                        <a:pt x="12107" y="28125"/>
                        <a:pt x="12107" y="28126"/>
                      </a:cubicBezTo>
                      <a:cubicBezTo>
                        <a:pt x="12222" y="28033"/>
                        <a:pt x="12338" y="27944"/>
                        <a:pt x="12458" y="27862"/>
                      </a:cubicBezTo>
                      <a:cubicBezTo>
                        <a:pt x="12606" y="27773"/>
                        <a:pt x="12765" y="27706"/>
                        <a:pt x="12919" y="27627"/>
                      </a:cubicBezTo>
                      <a:cubicBezTo>
                        <a:pt x="13093" y="27542"/>
                        <a:pt x="13264" y="27455"/>
                        <a:pt x="13438" y="27372"/>
                      </a:cubicBezTo>
                      <a:lnTo>
                        <a:pt x="13438" y="27372"/>
                      </a:lnTo>
                      <a:cubicBezTo>
                        <a:pt x="13434" y="27374"/>
                        <a:pt x="13430" y="27375"/>
                        <a:pt x="13425" y="27377"/>
                      </a:cubicBezTo>
                      <a:cubicBezTo>
                        <a:pt x="13568" y="27314"/>
                        <a:pt x="13711" y="27252"/>
                        <a:pt x="13856" y="27190"/>
                      </a:cubicBezTo>
                      <a:cubicBezTo>
                        <a:pt x="14036" y="27115"/>
                        <a:pt x="14215" y="27044"/>
                        <a:pt x="14392" y="26963"/>
                      </a:cubicBezTo>
                      <a:cubicBezTo>
                        <a:pt x="14484" y="26922"/>
                        <a:pt x="14573" y="26876"/>
                        <a:pt x="14660" y="26824"/>
                      </a:cubicBezTo>
                      <a:cubicBezTo>
                        <a:pt x="14750" y="26770"/>
                        <a:pt x="14835" y="26709"/>
                        <a:pt x="14919" y="26647"/>
                      </a:cubicBezTo>
                      <a:cubicBezTo>
                        <a:pt x="15006" y="26583"/>
                        <a:pt x="15092" y="26521"/>
                        <a:pt x="15180" y="26459"/>
                      </a:cubicBezTo>
                      <a:cubicBezTo>
                        <a:pt x="15253" y="26408"/>
                        <a:pt x="15329" y="26359"/>
                        <a:pt x="15403" y="26310"/>
                      </a:cubicBezTo>
                      <a:cubicBezTo>
                        <a:pt x="15557" y="26206"/>
                        <a:pt x="15697" y="26082"/>
                        <a:pt x="15834" y="25957"/>
                      </a:cubicBezTo>
                      <a:cubicBezTo>
                        <a:pt x="15973" y="25831"/>
                        <a:pt x="16104" y="25697"/>
                        <a:pt x="16234" y="25562"/>
                      </a:cubicBezTo>
                      <a:cubicBezTo>
                        <a:pt x="16374" y="25418"/>
                        <a:pt x="16507" y="25266"/>
                        <a:pt x="16631" y="25106"/>
                      </a:cubicBezTo>
                      <a:cubicBezTo>
                        <a:pt x="16746" y="24955"/>
                        <a:pt x="16862" y="24804"/>
                        <a:pt x="16971" y="24648"/>
                      </a:cubicBezTo>
                      <a:cubicBezTo>
                        <a:pt x="17025" y="24564"/>
                        <a:pt x="17075" y="24477"/>
                        <a:pt x="17121" y="24388"/>
                      </a:cubicBezTo>
                      <a:lnTo>
                        <a:pt x="17121" y="24389"/>
                      </a:lnTo>
                      <a:cubicBezTo>
                        <a:pt x="17166" y="24305"/>
                        <a:pt x="17214" y="24220"/>
                        <a:pt x="17257" y="24135"/>
                      </a:cubicBezTo>
                      <a:cubicBezTo>
                        <a:pt x="17283" y="24081"/>
                        <a:pt x="17307" y="24024"/>
                        <a:pt x="17330" y="23969"/>
                      </a:cubicBezTo>
                      <a:cubicBezTo>
                        <a:pt x="17358" y="23899"/>
                        <a:pt x="17385" y="23829"/>
                        <a:pt x="17409" y="23758"/>
                      </a:cubicBezTo>
                      <a:cubicBezTo>
                        <a:pt x="17477" y="23764"/>
                        <a:pt x="17544" y="23776"/>
                        <a:pt x="17612" y="23781"/>
                      </a:cubicBezTo>
                      <a:cubicBezTo>
                        <a:pt x="17691" y="23787"/>
                        <a:pt x="17770" y="23793"/>
                        <a:pt x="17849" y="23793"/>
                      </a:cubicBezTo>
                      <a:cubicBezTo>
                        <a:pt x="17939" y="23793"/>
                        <a:pt x="18028" y="23786"/>
                        <a:pt x="18116" y="23765"/>
                      </a:cubicBezTo>
                      <a:cubicBezTo>
                        <a:pt x="18240" y="23734"/>
                        <a:pt x="18362" y="23694"/>
                        <a:pt x="18482" y="23648"/>
                      </a:cubicBezTo>
                      <a:cubicBezTo>
                        <a:pt x="18610" y="23597"/>
                        <a:pt x="18736" y="23538"/>
                        <a:pt x="18858" y="23471"/>
                      </a:cubicBezTo>
                      <a:cubicBezTo>
                        <a:pt x="18987" y="23401"/>
                        <a:pt x="19116" y="23330"/>
                        <a:pt x="19249" y="23270"/>
                      </a:cubicBezTo>
                      <a:lnTo>
                        <a:pt x="19249" y="23270"/>
                      </a:lnTo>
                      <a:cubicBezTo>
                        <a:pt x="19245" y="23271"/>
                        <a:pt x="19241" y="23272"/>
                        <a:pt x="19237" y="23273"/>
                      </a:cubicBezTo>
                      <a:cubicBezTo>
                        <a:pt x="19242" y="23271"/>
                        <a:pt x="19247" y="23270"/>
                        <a:pt x="19251" y="23268"/>
                      </a:cubicBezTo>
                      <a:cubicBezTo>
                        <a:pt x="19253" y="23267"/>
                        <a:pt x="19257" y="23267"/>
                        <a:pt x="19258" y="23266"/>
                      </a:cubicBezTo>
                      <a:cubicBezTo>
                        <a:pt x="19355" y="23226"/>
                        <a:pt x="19455" y="23193"/>
                        <a:pt x="19554" y="23162"/>
                      </a:cubicBezTo>
                      <a:lnTo>
                        <a:pt x="19554" y="23162"/>
                      </a:lnTo>
                      <a:cubicBezTo>
                        <a:pt x="19548" y="23164"/>
                        <a:pt x="19543" y="23167"/>
                        <a:pt x="19537" y="23169"/>
                      </a:cubicBezTo>
                      <a:cubicBezTo>
                        <a:pt x="19547" y="23166"/>
                        <a:pt x="19556" y="23162"/>
                        <a:pt x="19567" y="23159"/>
                      </a:cubicBezTo>
                      <a:cubicBezTo>
                        <a:pt x="19726" y="23113"/>
                        <a:pt x="19888" y="23076"/>
                        <a:pt x="20053" y="23050"/>
                      </a:cubicBezTo>
                      <a:cubicBezTo>
                        <a:pt x="20161" y="23034"/>
                        <a:pt x="20271" y="23024"/>
                        <a:pt x="20381" y="23019"/>
                      </a:cubicBezTo>
                      <a:cubicBezTo>
                        <a:pt x="20401" y="23019"/>
                        <a:pt x="20421" y="23020"/>
                        <a:pt x="20441" y="23022"/>
                      </a:cubicBezTo>
                      <a:cubicBezTo>
                        <a:pt x="20454" y="23024"/>
                        <a:pt x="20469" y="23027"/>
                        <a:pt x="20480" y="23029"/>
                      </a:cubicBezTo>
                      <a:cubicBezTo>
                        <a:pt x="20518" y="23041"/>
                        <a:pt x="20555" y="23053"/>
                        <a:pt x="20593" y="23066"/>
                      </a:cubicBezTo>
                      <a:cubicBezTo>
                        <a:pt x="20627" y="23080"/>
                        <a:pt x="20661" y="23095"/>
                        <a:pt x="20693" y="23112"/>
                      </a:cubicBezTo>
                      <a:lnTo>
                        <a:pt x="20693" y="23111"/>
                      </a:lnTo>
                      <a:cubicBezTo>
                        <a:pt x="20726" y="23132"/>
                        <a:pt x="20760" y="23155"/>
                        <a:pt x="20793" y="23178"/>
                      </a:cubicBezTo>
                      <a:cubicBezTo>
                        <a:pt x="20867" y="23236"/>
                        <a:pt x="20939" y="23298"/>
                        <a:pt x="21008" y="23363"/>
                      </a:cubicBezTo>
                      <a:lnTo>
                        <a:pt x="21008" y="23363"/>
                      </a:lnTo>
                      <a:cubicBezTo>
                        <a:pt x="21042" y="23399"/>
                        <a:pt x="21076" y="23435"/>
                        <a:pt x="21109" y="23476"/>
                      </a:cubicBezTo>
                      <a:cubicBezTo>
                        <a:pt x="21136" y="23513"/>
                        <a:pt x="21162" y="23551"/>
                        <a:pt x="21188" y="23589"/>
                      </a:cubicBezTo>
                      <a:lnTo>
                        <a:pt x="21185" y="23586"/>
                      </a:lnTo>
                      <a:lnTo>
                        <a:pt x="21185" y="23586"/>
                      </a:lnTo>
                      <a:cubicBezTo>
                        <a:pt x="21215" y="23636"/>
                        <a:pt x="21243" y="23690"/>
                        <a:pt x="21268" y="23744"/>
                      </a:cubicBezTo>
                      <a:cubicBezTo>
                        <a:pt x="21288" y="23793"/>
                        <a:pt x="21306" y="23840"/>
                        <a:pt x="21323" y="23891"/>
                      </a:cubicBezTo>
                      <a:cubicBezTo>
                        <a:pt x="21339" y="23946"/>
                        <a:pt x="21350" y="24001"/>
                        <a:pt x="21359" y="24056"/>
                      </a:cubicBezTo>
                      <a:cubicBezTo>
                        <a:pt x="21380" y="24206"/>
                        <a:pt x="21391" y="24357"/>
                        <a:pt x="21395" y="24509"/>
                      </a:cubicBezTo>
                      <a:lnTo>
                        <a:pt x="21395" y="24509"/>
                      </a:lnTo>
                      <a:cubicBezTo>
                        <a:pt x="21395" y="24507"/>
                        <a:pt x="21396" y="24505"/>
                        <a:pt x="21396" y="24503"/>
                      </a:cubicBezTo>
                      <a:lnTo>
                        <a:pt x="21396" y="24503"/>
                      </a:lnTo>
                      <a:cubicBezTo>
                        <a:pt x="21399" y="24672"/>
                        <a:pt x="21401" y="24840"/>
                        <a:pt x="21386" y="25008"/>
                      </a:cubicBezTo>
                      <a:cubicBezTo>
                        <a:pt x="21379" y="25056"/>
                        <a:pt x="21369" y="25107"/>
                        <a:pt x="21358" y="25158"/>
                      </a:cubicBezTo>
                      <a:cubicBezTo>
                        <a:pt x="21294" y="25393"/>
                        <a:pt x="21189" y="25617"/>
                        <a:pt x="21136" y="25855"/>
                      </a:cubicBezTo>
                      <a:cubicBezTo>
                        <a:pt x="21101" y="26006"/>
                        <a:pt x="21083" y="26161"/>
                        <a:pt x="21081" y="26315"/>
                      </a:cubicBezTo>
                      <a:cubicBezTo>
                        <a:pt x="21077" y="26509"/>
                        <a:pt x="21117" y="26698"/>
                        <a:pt x="21171" y="26883"/>
                      </a:cubicBezTo>
                      <a:cubicBezTo>
                        <a:pt x="21236" y="27107"/>
                        <a:pt x="21355" y="27312"/>
                        <a:pt x="21456" y="27521"/>
                      </a:cubicBezTo>
                      <a:cubicBezTo>
                        <a:pt x="21489" y="27586"/>
                        <a:pt x="21521" y="27651"/>
                        <a:pt x="21556" y="27714"/>
                      </a:cubicBezTo>
                      <a:cubicBezTo>
                        <a:pt x="21526" y="27760"/>
                        <a:pt x="21496" y="27807"/>
                        <a:pt x="21464" y="27852"/>
                      </a:cubicBezTo>
                      <a:cubicBezTo>
                        <a:pt x="21461" y="27854"/>
                        <a:pt x="21460" y="27858"/>
                        <a:pt x="21458" y="27861"/>
                      </a:cubicBezTo>
                      <a:cubicBezTo>
                        <a:pt x="21457" y="27863"/>
                        <a:pt x="21455" y="27865"/>
                        <a:pt x="21454" y="27867"/>
                      </a:cubicBezTo>
                      <a:lnTo>
                        <a:pt x="21453" y="27866"/>
                      </a:lnTo>
                      <a:cubicBezTo>
                        <a:pt x="21383" y="27963"/>
                        <a:pt x="21311" y="28054"/>
                        <a:pt x="21235" y="28147"/>
                      </a:cubicBezTo>
                      <a:cubicBezTo>
                        <a:pt x="21085" y="28337"/>
                        <a:pt x="20935" y="28531"/>
                        <a:pt x="20771" y="28709"/>
                      </a:cubicBezTo>
                      <a:cubicBezTo>
                        <a:pt x="20775" y="28705"/>
                        <a:pt x="20779" y="28700"/>
                        <a:pt x="20783" y="28697"/>
                      </a:cubicBezTo>
                      <a:lnTo>
                        <a:pt x="20783" y="28697"/>
                      </a:lnTo>
                      <a:cubicBezTo>
                        <a:pt x="20563" y="28918"/>
                        <a:pt x="20333" y="29136"/>
                        <a:pt x="20097" y="29342"/>
                      </a:cubicBezTo>
                      <a:cubicBezTo>
                        <a:pt x="19909" y="29494"/>
                        <a:pt x="19713" y="29636"/>
                        <a:pt x="19509" y="29767"/>
                      </a:cubicBezTo>
                      <a:cubicBezTo>
                        <a:pt x="19355" y="29858"/>
                        <a:pt x="19202" y="29954"/>
                        <a:pt x="19050" y="30051"/>
                      </a:cubicBezTo>
                      <a:cubicBezTo>
                        <a:pt x="18906" y="30136"/>
                        <a:pt x="18761" y="30216"/>
                        <a:pt x="18610" y="30288"/>
                      </a:cubicBezTo>
                      <a:cubicBezTo>
                        <a:pt x="18399" y="30375"/>
                        <a:pt x="18187" y="30454"/>
                        <a:pt x="17976" y="30534"/>
                      </a:cubicBezTo>
                      <a:cubicBezTo>
                        <a:pt x="17777" y="30609"/>
                        <a:pt x="17578" y="30687"/>
                        <a:pt x="17375" y="30753"/>
                      </a:cubicBezTo>
                      <a:cubicBezTo>
                        <a:pt x="17167" y="30819"/>
                        <a:pt x="16960" y="30895"/>
                        <a:pt x="16763" y="30993"/>
                      </a:cubicBezTo>
                      <a:cubicBezTo>
                        <a:pt x="16562" y="31093"/>
                        <a:pt x="16357" y="31198"/>
                        <a:pt x="16175" y="31329"/>
                      </a:cubicBezTo>
                      <a:cubicBezTo>
                        <a:pt x="16006" y="31455"/>
                        <a:pt x="15842" y="31587"/>
                        <a:pt x="15694" y="31739"/>
                      </a:cubicBezTo>
                      <a:cubicBezTo>
                        <a:pt x="15614" y="31822"/>
                        <a:pt x="15538" y="31908"/>
                        <a:pt x="15461" y="31995"/>
                      </a:cubicBezTo>
                      <a:cubicBezTo>
                        <a:pt x="15395" y="32075"/>
                        <a:pt x="15334" y="32158"/>
                        <a:pt x="15278" y="32245"/>
                      </a:cubicBezTo>
                      <a:cubicBezTo>
                        <a:pt x="15124" y="32472"/>
                        <a:pt x="15008" y="32723"/>
                        <a:pt x="14936" y="32988"/>
                      </a:cubicBezTo>
                      <a:cubicBezTo>
                        <a:pt x="14881" y="33190"/>
                        <a:pt x="14827" y="33390"/>
                        <a:pt x="14786" y="33593"/>
                      </a:cubicBezTo>
                      <a:cubicBezTo>
                        <a:pt x="14747" y="33783"/>
                        <a:pt x="14711" y="33974"/>
                        <a:pt x="14688" y="34165"/>
                      </a:cubicBezTo>
                      <a:cubicBezTo>
                        <a:pt x="14664" y="34386"/>
                        <a:pt x="14659" y="34605"/>
                        <a:pt x="14655" y="34827"/>
                      </a:cubicBezTo>
                      <a:cubicBezTo>
                        <a:pt x="14653" y="35033"/>
                        <a:pt x="14645" y="35238"/>
                        <a:pt x="14635" y="35442"/>
                      </a:cubicBezTo>
                      <a:cubicBezTo>
                        <a:pt x="14628" y="35653"/>
                        <a:pt x="14625" y="35864"/>
                        <a:pt x="14609" y="36074"/>
                      </a:cubicBezTo>
                      <a:cubicBezTo>
                        <a:pt x="14580" y="36294"/>
                        <a:pt x="14538" y="36511"/>
                        <a:pt x="14493" y="36727"/>
                      </a:cubicBezTo>
                      <a:cubicBezTo>
                        <a:pt x="14447" y="36912"/>
                        <a:pt x="14398" y="37096"/>
                        <a:pt x="14341" y="37277"/>
                      </a:cubicBezTo>
                      <a:cubicBezTo>
                        <a:pt x="14288" y="37442"/>
                        <a:pt x="14233" y="37605"/>
                        <a:pt x="14176" y="37769"/>
                      </a:cubicBezTo>
                      <a:cubicBezTo>
                        <a:pt x="14132" y="37882"/>
                        <a:pt x="14083" y="37990"/>
                        <a:pt x="14031" y="38100"/>
                      </a:cubicBezTo>
                      <a:cubicBezTo>
                        <a:pt x="13980" y="38191"/>
                        <a:pt x="13930" y="38282"/>
                        <a:pt x="13871" y="38368"/>
                      </a:cubicBezTo>
                      <a:cubicBezTo>
                        <a:pt x="13812" y="38458"/>
                        <a:pt x="13750" y="38546"/>
                        <a:pt x="13690" y="38633"/>
                      </a:cubicBezTo>
                      <a:cubicBezTo>
                        <a:pt x="13619" y="38729"/>
                        <a:pt x="13543" y="38822"/>
                        <a:pt x="13462" y="38910"/>
                      </a:cubicBezTo>
                      <a:cubicBezTo>
                        <a:pt x="13385" y="38984"/>
                        <a:pt x="13307" y="39056"/>
                        <a:pt x="13226" y="39124"/>
                      </a:cubicBezTo>
                      <a:cubicBezTo>
                        <a:pt x="13095" y="39227"/>
                        <a:pt x="12960" y="39322"/>
                        <a:pt x="12820" y="39410"/>
                      </a:cubicBezTo>
                      <a:cubicBezTo>
                        <a:pt x="12673" y="39497"/>
                        <a:pt x="12524" y="39579"/>
                        <a:pt x="12372" y="39658"/>
                      </a:cubicBezTo>
                      <a:lnTo>
                        <a:pt x="12373" y="39656"/>
                      </a:lnTo>
                      <a:lnTo>
                        <a:pt x="12373" y="39656"/>
                      </a:lnTo>
                      <a:cubicBezTo>
                        <a:pt x="12307" y="39685"/>
                        <a:pt x="12245" y="39712"/>
                        <a:pt x="12176" y="39738"/>
                      </a:cubicBezTo>
                      <a:cubicBezTo>
                        <a:pt x="11985" y="39792"/>
                        <a:pt x="11792" y="39835"/>
                        <a:pt x="11599" y="39886"/>
                      </a:cubicBezTo>
                      <a:cubicBezTo>
                        <a:pt x="11408" y="39938"/>
                        <a:pt x="11221" y="40000"/>
                        <a:pt x="11031" y="40062"/>
                      </a:cubicBezTo>
                      <a:cubicBezTo>
                        <a:pt x="10851" y="40120"/>
                        <a:pt x="10674" y="40186"/>
                        <a:pt x="10495" y="40253"/>
                      </a:cubicBezTo>
                      <a:cubicBezTo>
                        <a:pt x="10393" y="40291"/>
                        <a:pt x="10287" y="40326"/>
                        <a:pt x="10187" y="40370"/>
                      </a:cubicBezTo>
                      <a:cubicBezTo>
                        <a:pt x="10087" y="40416"/>
                        <a:pt x="9989" y="40461"/>
                        <a:pt x="9890" y="40513"/>
                      </a:cubicBezTo>
                      <a:cubicBezTo>
                        <a:pt x="9797" y="40560"/>
                        <a:pt x="9709" y="40617"/>
                        <a:pt x="9626" y="40681"/>
                      </a:cubicBezTo>
                      <a:cubicBezTo>
                        <a:pt x="9547" y="40744"/>
                        <a:pt x="9465" y="40808"/>
                        <a:pt x="9392" y="40879"/>
                      </a:cubicBezTo>
                      <a:cubicBezTo>
                        <a:pt x="9243" y="41021"/>
                        <a:pt x="9106" y="41174"/>
                        <a:pt x="8982" y="41338"/>
                      </a:cubicBezTo>
                      <a:cubicBezTo>
                        <a:pt x="8880" y="41481"/>
                        <a:pt x="8775" y="41625"/>
                        <a:pt x="8704" y="41785"/>
                      </a:cubicBezTo>
                      <a:cubicBezTo>
                        <a:pt x="8656" y="41888"/>
                        <a:pt x="8616" y="41996"/>
                        <a:pt x="8585" y="42105"/>
                      </a:cubicBezTo>
                      <a:cubicBezTo>
                        <a:pt x="8572" y="42159"/>
                        <a:pt x="8559" y="42213"/>
                        <a:pt x="8544" y="42264"/>
                      </a:cubicBezTo>
                      <a:cubicBezTo>
                        <a:pt x="8516" y="42373"/>
                        <a:pt x="8495" y="42484"/>
                        <a:pt x="8476" y="42596"/>
                      </a:cubicBezTo>
                      <a:cubicBezTo>
                        <a:pt x="8457" y="42689"/>
                        <a:pt x="8444" y="42784"/>
                        <a:pt x="8435" y="42878"/>
                      </a:cubicBezTo>
                      <a:cubicBezTo>
                        <a:pt x="8429" y="42991"/>
                        <a:pt x="8425" y="43103"/>
                        <a:pt x="8425" y="43215"/>
                      </a:cubicBezTo>
                      <a:cubicBezTo>
                        <a:pt x="8425" y="43319"/>
                        <a:pt x="8434" y="43423"/>
                        <a:pt x="8451" y="43526"/>
                      </a:cubicBezTo>
                      <a:cubicBezTo>
                        <a:pt x="8481" y="43731"/>
                        <a:pt x="8532" y="43935"/>
                        <a:pt x="8591" y="44134"/>
                      </a:cubicBezTo>
                      <a:cubicBezTo>
                        <a:pt x="8649" y="44327"/>
                        <a:pt x="8710" y="44521"/>
                        <a:pt x="8783" y="44710"/>
                      </a:cubicBezTo>
                      <a:cubicBezTo>
                        <a:pt x="8859" y="44904"/>
                        <a:pt x="8935" y="45097"/>
                        <a:pt x="9004" y="45292"/>
                      </a:cubicBezTo>
                      <a:cubicBezTo>
                        <a:pt x="9029" y="45372"/>
                        <a:pt x="9050" y="45452"/>
                        <a:pt x="9067" y="45532"/>
                      </a:cubicBezTo>
                      <a:cubicBezTo>
                        <a:pt x="9074" y="45588"/>
                        <a:pt x="9080" y="45642"/>
                        <a:pt x="9083" y="45699"/>
                      </a:cubicBezTo>
                      <a:cubicBezTo>
                        <a:pt x="9083" y="45782"/>
                        <a:pt x="9080" y="45866"/>
                        <a:pt x="9073" y="45948"/>
                      </a:cubicBezTo>
                      <a:cubicBezTo>
                        <a:pt x="9064" y="46029"/>
                        <a:pt x="9050" y="46109"/>
                        <a:pt x="9033" y="46190"/>
                      </a:cubicBezTo>
                      <a:cubicBezTo>
                        <a:pt x="8988" y="46369"/>
                        <a:pt x="8932" y="46547"/>
                        <a:pt x="8865" y="46720"/>
                      </a:cubicBezTo>
                      <a:cubicBezTo>
                        <a:pt x="8824" y="46823"/>
                        <a:pt x="8785" y="46924"/>
                        <a:pt x="8735" y="47024"/>
                      </a:cubicBezTo>
                      <a:cubicBezTo>
                        <a:pt x="8702" y="47079"/>
                        <a:pt x="8670" y="47132"/>
                        <a:pt x="8633" y="47186"/>
                      </a:cubicBezTo>
                      <a:cubicBezTo>
                        <a:pt x="8607" y="47219"/>
                        <a:pt x="8580" y="47251"/>
                        <a:pt x="8553" y="47282"/>
                      </a:cubicBezTo>
                      <a:cubicBezTo>
                        <a:pt x="8471" y="47365"/>
                        <a:pt x="8386" y="47444"/>
                        <a:pt x="8296" y="47517"/>
                      </a:cubicBezTo>
                      <a:cubicBezTo>
                        <a:pt x="8125" y="47649"/>
                        <a:pt x="7947" y="47771"/>
                        <a:pt x="7766" y="47890"/>
                      </a:cubicBezTo>
                      <a:cubicBezTo>
                        <a:pt x="7737" y="47907"/>
                        <a:pt x="7707" y="47924"/>
                        <a:pt x="7678" y="47944"/>
                      </a:cubicBezTo>
                      <a:lnTo>
                        <a:pt x="7700" y="47928"/>
                      </a:lnTo>
                      <a:lnTo>
                        <a:pt x="7700" y="47928"/>
                      </a:lnTo>
                      <a:cubicBezTo>
                        <a:pt x="7677" y="47944"/>
                        <a:pt x="7655" y="47959"/>
                        <a:pt x="7631" y="47973"/>
                      </a:cubicBezTo>
                      <a:lnTo>
                        <a:pt x="7628" y="47975"/>
                      </a:lnTo>
                      <a:cubicBezTo>
                        <a:pt x="7618" y="47981"/>
                        <a:pt x="7609" y="47984"/>
                        <a:pt x="7599" y="47989"/>
                      </a:cubicBezTo>
                      <a:cubicBezTo>
                        <a:pt x="7568" y="48002"/>
                        <a:pt x="7534" y="48010"/>
                        <a:pt x="7501" y="48022"/>
                      </a:cubicBezTo>
                      <a:cubicBezTo>
                        <a:pt x="7440" y="48053"/>
                        <a:pt x="7371" y="48076"/>
                        <a:pt x="7305" y="48101"/>
                      </a:cubicBezTo>
                      <a:cubicBezTo>
                        <a:pt x="7286" y="48109"/>
                        <a:pt x="7266" y="48120"/>
                        <a:pt x="7246" y="48129"/>
                      </a:cubicBezTo>
                      <a:cubicBezTo>
                        <a:pt x="7235" y="48134"/>
                        <a:pt x="7224" y="48138"/>
                        <a:pt x="7214" y="48142"/>
                      </a:cubicBezTo>
                      <a:cubicBezTo>
                        <a:pt x="7182" y="48158"/>
                        <a:pt x="7149" y="48172"/>
                        <a:pt x="7116" y="48183"/>
                      </a:cubicBezTo>
                      <a:cubicBezTo>
                        <a:pt x="7116" y="48184"/>
                        <a:pt x="7115" y="48185"/>
                        <a:pt x="7114" y="48187"/>
                      </a:cubicBezTo>
                      <a:cubicBezTo>
                        <a:pt x="7078" y="48204"/>
                        <a:pt x="7042" y="48223"/>
                        <a:pt x="7005" y="48238"/>
                      </a:cubicBezTo>
                      <a:cubicBezTo>
                        <a:pt x="6905" y="48279"/>
                        <a:pt x="6805" y="48321"/>
                        <a:pt x="6714" y="48379"/>
                      </a:cubicBezTo>
                      <a:cubicBezTo>
                        <a:pt x="6611" y="48446"/>
                        <a:pt x="6510" y="48518"/>
                        <a:pt x="6413" y="48593"/>
                      </a:cubicBezTo>
                      <a:cubicBezTo>
                        <a:pt x="6339" y="48648"/>
                        <a:pt x="6271" y="48709"/>
                        <a:pt x="6209" y="48776"/>
                      </a:cubicBezTo>
                      <a:cubicBezTo>
                        <a:pt x="6076" y="48921"/>
                        <a:pt x="5965" y="49101"/>
                        <a:pt x="5926" y="49296"/>
                      </a:cubicBezTo>
                      <a:cubicBezTo>
                        <a:pt x="5885" y="49503"/>
                        <a:pt x="5852" y="49721"/>
                        <a:pt x="5882" y="49933"/>
                      </a:cubicBezTo>
                      <a:cubicBezTo>
                        <a:pt x="5916" y="50168"/>
                        <a:pt x="6010" y="50391"/>
                        <a:pt x="6155" y="50580"/>
                      </a:cubicBezTo>
                      <a:cubicBezTo>
                        <a:pt x="6191" y="50628"/>
                        <a:pt x="6229" y="50673"/>
                        <a:pt x="6270" y="50717"/>
                      </a:cubicBezTo>
                      <a:cubicBezTo>
                        <a:pt x="6343" y="50793"/>
                        <a:pt x="6415" y="50869"/>
                        <a:pt x="6501" y="50930"/>
                      </a:cubicBezTo>
                      <a:cubicBezTo>
                        <a:pt x="6573" y="50981"/>
                        <a:pt x="6647" y="51028"/>
                        <a:pt x="6724" y="51070"/>
                      </a:cubicBezTo>
                      <a:cubicBezTo>
                        <a:pt x="6806" y="51115"/>
                        <a:pt x="6896" y="51146"/>
                        <a:pt x="6987" y="51173"/>
                      </a:cubicBezTo>
                      <a:cubicBezTo>
                        <a:pt x="7068" y="51198"/>
                        <a:pt x="7149" y="51222"/>
                        <a:pt x="7234" y="51232"/>
                      </a:cubicBezTo>
                      <a:cubicBezTo>
                        <a:pt x="7331" y="51244"/>
                        <a:pt x="7429" y="51248"/>
                        <a:pt x="7527" y="51248"/>
                      </a:cubicBezTo>
                      <a:cubicBezTo>
                        <a:pt x="7625" y="51248"/>
                        <a:pt x="7723" y="51244"/>
                        <a:pt x="7821" y="51237"/>
                      </a:cubicBezTo>
                      <a:cubicBezTo>
                        <a:pt x="7971" y="51225"/>
                        <a:pt x="8120" y="51196"/>
                        <a:pt x="8267" y="51168"/>
                      </a:cubicBezTo>
                      <a:cubicBezTo>
                        <a:pt x="8371" y="51148"/>
                        <a:pt x="8473" y="51126"/>
                        <a:pt x="8576" y="51103"/>
                      </a:cubicBezTo>
                      <a:cubicBezTo>
                        <a:pt x="8671" y="51081"/>
                        <a:pt x="8766" y="51059"/>
                        <a:pt x="8857" y="51025"/>
                      </a:cubicBezTo>
                      <a:cubicBezTo>
                        <a:pt x="8948" y="50990"/>
                        <a:pt x="9039" y="50966"/>
                        <a:pt x="9129" y="50934"/>
                      </a:cubicBezTo>
                      <a:cubicBezTo>
                        <a:pt x="9214" y="50899"/>
                        <a:pt x="9296" y="50858"/>
                        <a:pt x="9378" y="50820"/>
                      </a:cubicBezTo>
                      <a:cubicBezTo>
                        <a:pt x="9453" y="50785"/>
                        <a:pt x="9523" y="50745"/>
                        <a:pt x="9596" y="50706"/>
                      </a:cubicBezTo>
                      <a:lnTo>
                        <a:pt x="9594" y="50706"/>
                      </a:lnTo>
                      <a:cubicBezTo>
                        <a:pt x="9619" y="50693"/>
                        <a:pt x="9643" y="50680"/>
                        <a:pt x="9669" y="50670"/>
                      </a:cubicBezTo>
                      <a:cubicBezTo>
                        <a:pt x="9778" y="50628"/>
                        <a:pt x="9889" y="50592"/>
                        <a:pt x="9993" y="50538"/>
                      </a:cubicBezTo>
                      <a:cubicBezTo>
                        <a:pt x="9997" y="50536"/>
                        <a:pt x="10001" y="50536"/>
                        <a:pt x="10004" y="50534"/>
                      </a:cubicBezTo>
                      <a:lnTo>
                        <a:pt x="10004" y="50534"/>
                      </a:lnTo>
                      <a:cubicBezTo>
                        <a:pt x="10004" y="50534"/>
                        <a:pt x="10003" y="50535"/>
                        <a:pt x="10002" y="50536"/>
                      </a:cubicBezTo>
                      <a:lnTo>
                        <a:pt x="10002" y="50536"/>
                      </a:lnTo>
                      <a:cubicBezTo>
                        <a:pt x="10005" y="50534"/>
                        <a:pt x="10010" y="50533"/>
                        <a:pt x="10014" y="50530"/>
                      </a:cubicBezTo>
                      <a:cubicBezTo>
                        <a:pt x="10101" y="50498"/>
                        <a:pt x="10187" y="50464"/>
                        <a:pt x="10273" y="50428"/>
                      </a:cubicBezTo>
                      <a:cubicBezTo>
                        <a:pt x="10448" y="50355"/>
                        <a:pt x="10620" y="50274"/>
                        <a:pt x="10787" y="50183"/>
                      </a:cubicBezTo>
                      <a:cubicBezTo>
                        <a:pt x="10942" y="50096"/>
                        <a:pt x="11091" y="50000"/>
                        <a:pt x="11238" y="49900"/>
                      </a:cubicBezTo>
                      <a:cubicBezTo>
                        <a:pt x="11397" y="49795"/>
                        <a:pt x="11550" y="49679"/>
                        <a:pt x="11696" y="49555"/>
                      </a:cubicBezTo>
                      <a:cubicBezTo>
                        <a:pt x="11713" y="49541"/>
                        <a:pt x="11729" y="49526"/>
                        <a:pt x="11744" y="49512"/>
                      </a:cubicBezTo>
                      <a:cubicBezTo>
                        <a:pt x="11755" y="49505"/>
                        <a:pt x="11764" y="49500"/>
                        <a:pt x="11774" y="49494"/>
                      </a:cubicBezTo>
                      <a:cubicBezTo>
                        <a:pt x="11793" y="49470"/>
                        <a:pt x="11815" y="49449"/>
                        <a:pt x="11838" y="49429"/>
                      </a:cubicBezTo>
                      <a:cubicBezTo>
                        <a:pt x="11846" y="49423"/>
                        <a:pt x="11852" y="49417"/>
                        <a:pt x="11861" y="49410"/>
                      </a:cubicBezTo>
                      <a:lnTo>
                        <a:pt x="11864" y="49406"/>
                      </a:lnTo>
                      <a:cubicBezTo>
                        <a:pt x="11888" y="49387"/>
                        <a:pt x="11912" y="49368"/>
                        <a:pt x="11934" y="49349"/>
                      </a:cubicBezTo>
                      <a:lnTo>
                        <a:pt x="11957" y="49333"/>
                      </a:lnTo>
                      <a:lnTo>
                        <a:pt x="11987" y="49304"/>
                      </a:lnTo>
                      <a:cubicBezTo>
                        <a:pt x="11988" y="49301"/>
                        <a:pt x="11990" y="49299"/>
                        <a:pt x="11991" y="49298"/>
                      </a:cubicBezTo>
                      <a:cubicBezTo>
                        <a:pt x="12008" y="49278"/>
                        <a:pt x="12026" y="49260"/>
                        <a:pt x="12044" y="49242"/>
                      </a:cubicBezTo>
                      <a:cubicBezTo>
                        <a:pt x="12060" y="49225"/>
                        <a:pt x="12073" y="49210"/>
                        <a:pt x="12089" y="49193"/>
                      </a:cubicBezTo>
                      <a:lnTo>
                        <a:pt x="12095" y="49183"/>
                      </a:lnTo>
                      <a:cubicBezTo>
                        <a:pt x="12096" y="49182"/>
                        <a:pt x="12098" y="49181"/>
                        <a:pt x="12098" y="49180"/>
                      </a:cubicBezTo>
                      <a:cubicBezTo>
                        <a:pt x="12117" y="49156"/>
                        <a:pt x="12134" y="49134"/>
                        <a:pt x="12153" y="49109"/>
                      </a:cubicBezTo>
                      <a:lnTo>
                        <a:pt x="12154" y="49108"/>
                      </a:lnTo>
                      <a:lnTo>
                        <a:pt x="12153" y="49107"/>
                      </a:lnTo>
                      <a:lnTo>
                        <a:pt x="12156" y="49105"/>
                      </a:lnTo>
                      <a:cubicBezTo>
                        <a:pt x="12163" y="49096"/>
                        <a:pt x="12171" y="49087"/>
                        <a:pt x="12179" y="49079"/>
                      </a:cubicBezTo>
                      <a:cubicBezTo>
                        <a:pt x="12192" y="49065"/>
                        <a:pt x="12208" y="49054"/>
                        <a:pt x="12224" y="49046"/>
                      </a:cubicBezTo>
                      <a:cubicBezTo>
                        <a:pt x="12333" y="48919"/>
                        <a:pt x="12431" y="48785"/>
                        <a:pt x="12519" y="48645"/>
                      </a:cubicBezTo>
                      <a:cubicBezTo>
                        <a:pt x="12625" y="48480"/>
                        <a:pt x="12704" y="48299"/>
                        <a:pt x="12779" y="48119"/>
                      </a:cubicBezTo>
                      <a:cubicBezTo>
                        <a:pt x="12816" y="48028"/>
                        <a:pt x="12850" y="47933"/>
                        <a:pt x="12881" y="47839"/>
                      </a:cubicBezTo>
                      <a:cubicBezTo>
                        <a:pt x="12911" y="47747"/>
                        <a:pt x="12939" y="47653"/>
                        <a:pt x="12960" y="47558"/>
                      </a:cubicBezTo>
                      <a:cubicBezTo>
                        <a:pt x="13004" y="47352"/>
                        <a:pt x="13026" y="47142"/>
                        <a:pt x="13052" y="46933"/>
                      </a:cubicBezTo>
                      <a:cubicBezTo>
                        <a:pt x="13074" y="46740"/>
                        <a:pt x="13096" y="46546"/>
                        <a:pt x="13092" y="46350"/>
                      </a:cubicBezTo>
                      <a:cubicBezTo>
                        <a:pt x="13090" y="46151"/>
                        <a:pt x="13074" y="45953"/>
                        <a:pt x="13044" y="45756"/>
                      </a:cubicBezTo>
                      <a:cubicBezTo>
                        <a:pt x="13012" y="45565"/>
                        <a:pt x="12980" y="45372"/>
                        <a:pt x="12967" y="45175"/>
                      </a:cubicBezTo>
                      <a:cubicBezTo>
                        <a:pt x="12965" y="45038"/>
                        <a:pt x="12971" y="44903"/>
                        <a:pt x="12980" y="44767"/>
                      </a:cubicBezTo>
                      <a:cubicBezTo>
                        <a:pt x="12990" y="44663"/>
                        <a:pt x="13007" y="44558"/>
                        <a:pt x="13027" y="44455"/>
                      </a:cubicBezTo>
                      <a:cubicBezTo>
                        <a:pt x="13041" y="44406"/>
                        <a:pt x="13055" y="44360"/>
                        <a:pt x="13073" y="44313"/>
                      </a:cubicBezTo>
                      <a:cubicBezTo>
                        <a:pt x="13083" y="44285"/>
                        <a:pt x="13096" y="44259"/>
                        <a:pt x="13110" y="44233"/>
                      </a:cubicBezTo>
                      <a:cubicBezTo>
                        <a:pt x="13133" y="44188"/>
                        <a:pt x="13159" y="44148"/>
                        <a:pt x="13184" y="44108"/>
                      </a:cubicBezTo>
                      <a:cubicBezTo>
                        <a:pt x="13185" y="44105"/>
                        <a:pt x="13187" y="44103"/>
                        <a:pt x="13189" y="44100"/>
                      </a:cubicBezTo>
                      <a:cubicBezTo>
                        <a:pt x="13189" y="44098"/>
                        <a:pt x="13191" y="44097"/>
                        <a:pt x="13193" y="44096"/>
                      </a:cubicBezTo>
                      <a:cubicBezTo>
                        <a:pt x="13193" y="44096"/>
                        <a:pt x="13194" y="44095"/>
                        <a:pt x="13194" y="44095"/>
                      </a:cubicBezTo>
                      <a:lnTo>
                        <a:pt x="13194" y="44095"/>
                      </a:lnTo>
                      <a:cubicBezTo>
                        <a:pt x="13194" y="44095"/>
                        <a:pt x="13194" y="44095"/>
                        <a:pt x="13194" y="44095"/>
                      </a:cubicBezTo>
                      <a:cubicBezTo>
                        <a:pt x="13268" y="43996"/>
                        <a:pt x="13345" y="43903"/>
                        <a:pt x="13428" y="43810"/>
                      </a:cubicBezTo>
                      <a:cubicBezTo>
                        <a:pt x="13477" y="43762"/>
                        <a:pt x="13526" y="43718"/>
                        <a:pt x="13577" y="43673"/>
                      </a:cubicBezTo>
                      <a:cubicBezTo>
                        <a:pt x="13627" y="43634"/>
                        <a:pt x="13679" y="43596"/>
                        <a:pt x="13734" y="43563"/>
                      </a:cubicBezTo>
                      <a:lnTo>
                        <a:pt x="13734" y="43563"/>
                      </a:lnTo>
                      <a:cubicBezTo>
                        <a:pt x="13771" y="43541"/>
                        <a:pt x="13809" y="43522"/>
                        <a:pt x="13847" y="43503"/>
                      </a:cubicBezTo>
                      <a:cubicBezTo>
                        <a:pt x="13920" y="43469"/>
                        <a:pt x="13997" y="43446"/>
                        <a:pt x="14071" y="43419"/>
                      </a:cubicBezTo>
                      <a:cubicBezTo>
                        <a:pt x="14151" y="43393"/>
                        <a:pt x="14233" y="43368"/>
                        <a:pt x="14312" y="43341"/>
                      </a:cubicBezTo>
                      <a:lnTo>
                        <a:pt x="14312" y="43341"/>
                      </a:lnTo>
                      <a:cubicBezTo>
                        <a:pt x="14310" y="43343"/>
                        <a:pt x="14308" y="43343"/>
                        <a:pt x="14306" y="43344"/>
                      </a:cubicBezTo>
                      <a:cubicBezTo>
                        <a:pt x="14387" y="43319"/>
                        <a:pt x="14467" y="43295"/>
                        <a:pt x="14550" y="43276"/>
                      </a:cubicBezTo>
                      <a:cubicBezTo>
                        <a:pt x="14641" y="43257"/>
                        <a:pt x="14729" y="43241"/>
                        <a:pt x="14819" y="43223"/>
                      </a:cubicBezTo>
                      <a:cubicBezTo>
                        <a:pt x="14984" y="43195"/>
                        <a:pt x="15148" y="43162"/>
                        <a:pt x="15313" y="43130"/>
                      </a:cubicBezTo>
                      <a:cubicBezTo>
                        <a:pt x="15441" y="43109"/>
                        <a:pt x="15569" y="43090"/>
                        <a:pt x="15695" y="43073"/>
                      </a:cubicBezTo>
                      <a:cubicBezTo>
                        <a:pt x="15838" y="43054"/>
                        <a:pt x="15978" y="43028"/>
                        <a:pt x="16120" y="43002"/>
                      </a:cubicBezTo>
                      <a:lnTo>
                        <a:pt x="16120" y="43002"/>
                      </a:lnTo>
                      <a:cubicBezTo>
                        <a:pt x="16111" y="43003"/>
                        <a:pt x="16103" y="43006"/>
                        <a:pt x="16093" y="43007"/>
                      </a:cubicBezTo>
                      <a:cubicBezTo>
                        <a:pt x="16135" y="42999"/>
                        <a:pt x="16173" y="42993"/>
                        <a:pt x="16214" y="42985"/>
                      </a:cubicBezTo>
                      <a:cubicBezTo>
                        <a:pt x="16457" y="42942"/>
                        <a:pt x="16697" y="42886"/>
                        <a:pt x="16922" y="42781"/>
                      </a:cubicBezTo>
                      <a:cubicBezTo>
                        <a:pt x="17178" y="42659"/>
                        <a:pt x="17422" y="42517"/>
                        <a:pt x="17654" y="42354"/>
                      </a:cubicBezTo>
                      <a:cubicBezTo>
                        <a:pt x="17823" y="42237"/>
                        <a:pt x="17991" y="42107"/>
                        <a:pt x="18132" y="41957"/>
                      </a:cubicBezTo>
                      <a:cubicBezTo>
                        <a:pt x="18281" y="41803"/>
                        <a:pt x="18421" y="41641"/>
                        <a:pt x="18553" y="41474"/>
                      </a:cubicBezTo>
                      <a:cubicBezTo>
                        <a:pt x="18673" y="41317"/>
                        <a:pt x="18778" y="41152"/>
                        <a:pt x="18869" y="40977"/>
                      </a:cubicBezTo>
                      <a:cubicBezTo>
                        <a:pt x="18922" y="40881"/>
                        <a:pt x="18972" y="40782"/>
                        <a:pt x="19017" y="40683"/>
                      </a:cubicBezTo>
                      <a:cubicBezTo>
                        <a:pt x="19060" y="40589"/>
                        <a:pt x="19105" y="40498"/>
                        <a:pt x="19136" y="40402"/>
                      </a:cubicBezTo>
                      <a:cubicBezTo>
                        <a:pt x="19173" y="40289"/>
                        <a:pt x="19196" y="40173"/>
                        <a:pt x="19206" y="40055"/>
                      </a:cubicBezTo>
                      <a:cubicBezTo>
                        <a:pt x="19209" y="39985"/>
                        <a:pt x="19210" y="39916"/>
                        <a:pt x="19211" y="39847"/>
                      </a:cubicBezTo>
                      <a:cubicBezTo>
                        <a:pt x="19211" y="39749"/>
                        <a:pt x="19206" y="39649"/>
                        <a:pt x="19200" y="39552"/>
                      </a:cubicBezTo>
                      <a:cubicBezTo>
                        <a:pt x="19191" y="39347"/>
                        <a:pt x="19181" y="39143"/>
                        <a:pt x="19168" y="38939"/>
                      </a:cubicBezTo>
                      <a:cubicBezTo>
                        <a:pt x="19161" y="38839"/>
                        <a:pt x="19159" y="38739"/>
                        <a:pt x="19148" y="38641"/>
                      </a:cubicBezTo>
                      <a:cubicBezTo>
                        <a:pt x="19138" y="38558"/>
                        <a:pt x="19134" y="38473"/>
                        <a:pt x="19111" y="38393"/>
                      </a:cubicBezTo>
                      <a:cubicBezTo>
                        <a:pt x="19060" y="38209"/>
                        <a:pt x="18997" y="38027"/>
                        <a:pt x="18940" y="37843"/>
                      </a:cubicBezTo>
                      <a:cubicBezTo>
                        <a:pt x="18893" y="37691"/>
                        <a:pt x="18852" y="37537"/>
                        <a:pt x="18811" y="37385"/>
                      </a:cubicBezTo>
                      <a:cubicBezTo>
                        <a:pt x="18769" y="37229"/>
                        <a:pt x="18729" y="37073"/>
                        <a:pt x="18700" y="36912"/>
                      </a:cubicBezTo>
                      <a:cubicBezTo>
                        <a:pt x="18684" y="36818"/>
                        <a:pt x="18673" y="36725"/>
                        <a:pt x="18665" y="36630"/>
                      </a:cubicBezTo>
                      <a:cubicBezTo>
                        <a:pt x="18665" y="36633"/>
                        <a:pt x="18664" y="36636"/>
                        <a:pt x="18664" y="36638"/>
                      </a:cubicBezTo>
                      <a:cubicBezTo>
                        <a:pt x="18661" y="36576"/>
                        <a:pt x="18661" y="36517"/>
                        <a:pt x="18664" y="36455"/>
                      </a:cubicBezTo>
                      <a:cubicBezTo>
                        <a:pt x="18666" y="36400"/>
                        <a:pt x="18671" y="36345"/>
                        <a:pt x="18675" y="36290"/>
                      </a:cubicBezTo>
                      <a:cubicBezTo>
                        <a:pt x="18690" y="36181"/>
                        <a:pt x="18707" y="36071"/>
                        <a:pt x="18728" y="35960"/>
                      </a:cubicBezTo>
                      <a:cubicBezTo>
                        <a:pt x="18745" y="35900"/>
                        <a:pt x="18764" y="35842"/>
                        <a:pt x="18784" y="35782"/>
                      </a:cubicBezTo>
                      <a:cubicBezTo>
                        <a:pt x="18804" y="35736"/>
                        <a:pt x="18824" y="35694"/>
                        <a:pt x="18846" y="35652"/>
                      </a:cubicBezTo>
                      <a:cubicBezTo>
                        <a:pt x="18875" y="35602"/>
                        <a:pt x="18908" y="35552"/>
                        <a:pt x="18940" y="35503"/>
                      </a:cubicBezTo>
                      <a:cubicBezTo>
                        <a:pt x="18986" y="35444"/>
                        <a:pt x="19034" y="35386"/>
                        <a:pt x="19085" y="35329"/>
                      </a:cubicBezTo>
                      <a:cubicBezTo>
                        <a:pt x="19137" y="35275"/>
                        <a:pt x="19191" y="35225"/>
                        <a:pt x="19248" y="35174"/>
                      </a:cubicBezTo>
                      <a:cubicBezTo>
                        <a:pt x="19340" y="35105"/>
                        <a:pt x="19434" y="35039"/>
                        <a:pt x="19531" y="34976"/>
                      </a:cubicBezTo>
                      <a:cubicBezTo>
                        <a:pt x="19596" y="34938"/>
                        <a:pt x="19663" y="34903"/>
                        <a:pt x="19731" y="34869"/>
                      </a:cubicBezTo>
                      <a:cubicBezTo>
                        <a:pt x="19735" y="34868"/>
                        <a:pt x="19740" y="34864"/>
                        <a:pt x="19744" y="34862"/>
                      </a:cubicBezTo>
                      <a:cubicBezTo>
                        <a:pt x="19835" y="34824"/>
                        <a:pt x="19924" y="34790"/>
                        <a:pt x="20018" y="34758"/>
                      </a:cubicBezTo>
                      <a:cubicBezTo>
                        <a:pt x="20163" y="34715"/>
                        <a:pt x="20308" y="34681"/>
                        <a:pt x="20456" y="34647"/>
                      </a:cubicBezTo>
                      <a:cubicBezTo>
                        <a:pt x="20612" y="34610"/>
                        <a:pt x="20770" y="34574"/>
                        <a:pt x="20925" y="34535"/>
                      </a:cubicBezTo>
                      <a:cubicBezTo>
                        <a:pt x="21213" y="34466"/>
                        <a:pt x="21496" y="34372"/>
                        <a:pt x="21768" y="34253"/>
                      </a:cubicBezTo>
                      <a:cubicBezTo>
                        <a:pt x="21918" y="34186"/>
                        <a:pt x="22064" y="34113"/>
                        <a:pt x="22209" y="34035"/>
                      </a:cubicBezTo>
                      <a:cubicBezTo>
                        <a:pt x="22336" y="33962"/>
                        <a:pt x="22464" y="33890"/>
                        <a:pt x="22585" y="33807"/>
                      </a:cubicBezTo>
                      <a:cubicBezTo>
                        <a:pt x="22714" y="33717"/>
                        <a:pt x="22845" y="33625"/>
                        <a:pt x="22958" y="33515"/>
                      </a:cubicBezTo>
                      <a:cubicBezTo>
                        <a:pt x="23066" y="33412"/>
                        <a:pt x="23165" y="33301"/>
                        <a:pt x="23263" y="33192"/>
                      </a:cubicBezTo>
                      <a:cubicBezTo>
                        <a:pt x="23405" y="33027"/>
                        <a:pt x="23556" y="32869"/>
                        <a:pt x="23682" y="32693"/>
                      </a:cubicBezTo>
                      <a:cubicBezTo>
                        <a:pt x="23800" y="32532"/>
                        <a:pt x="23890" y="32350"/>
                        <a:pt x="23972" y="32170"/>
                      </a:cubicBezTo>
                      <a:cubicBezTo>
                        <a:pt x="24059" y="31982"/>
                        <a:pt x="24140" y="31791"/>
                        <a:pt x="24226" y="31603"/>
                      </a:cubicBezTo>
                      <a:cubicBezTo>
                        <a:pt x="24313" y="31415"/>
                        <a:pt x="24416" y="31235"/>
                        <a:pt x="24510" y="31051"/>
                      </a:cubicBezTo>
                      <a:cubicBezTo>
                        <a:pt x="24605" y="30870"/>
                        <a:pt x="24684" y="30681"/>
                        <a:pt x="24745" y="30486"/>
                      </a:cubicBezTo>
                      <a:cubicBezTo>
                        <a:pt x="24802" y="30304"/>
                        <a:pt x="24831" y="30116"/>
                        <a:pt x="24862" y="29928"/>
                      </a:cubicBezTo>
                      <a:cubicBezTo>
                        <a:pt x="24885" y="29800"/>
                        <a:pt x="24899" y="29672"/>
                        <a:pt x="24915" y="29542"/>
                      </a:cubicBezTo>
                      <a:cubicBezTo>
                        <a:pt x="24921" y="29483"/>
                        <a:pt x="24928" y="29422"/>
                        <a:pt x="24937" y="29363"/>
                      </a:cubicBezTo>
                      <a:lnTo>
                        <a:pt x="24937" y="29363"/>
                      </a:lnTo>
                      <a:cubicBezTo>
                        <a:pt x="24937" y="29364"/>
                        <a:pt x="24938" y="29364"/>
                        <a:pt x="24938" y="29364"/>
                      </a:cubicBezTo>
                      <a:cubicBezTo>
                        <a:pt x="24956" y="29285"/>
                        <a:pt x="24969" y="29205"/>
                        <a:pt x="24976" y="29125"/>
                      </a:cubicBezTo>
                      <a:cubicBezTo>
                        <a:pt x="24981" y="29069"/>
                        <a:pt x="24983" y="29014"/>
                        <a:pt x="24988" y="28959"/>
                      </a:cubicBezTo>
                      <a:lnTo>
                        <a:pt x="24988" y="28959"/>
                      </a:lnTo>
                      <a:cubicBezTo>
                        <a:pt x="24988" y="28968"/>
                        <a:pt x="24987" y="28978"/>
                        <a:pt x="24987" y="28985"/>
                      </a:cubicBezTo>
                      <a:cubicBezTo>
                        <a:pt x="24988" y="28970"/>
                        <a:pt x="24989" y="28956"/>
                        <a:pt x="24991" y="28941"/>
                      </a:cubicBezTo>
                      <a:cubicBezTo>
                        <a:pt x="24996" y="28919"/>
                        <a:pt x="25002" y="28898"/>
                        <a:pt x="25010" y="28876"/>
                      </a:cubicBezTo>
                      <a:cubicBezTo>
                        <a:pt x="25011" y="28867"/>
                        <a:pt x="25012" y="28857"/>
                        <a:pt x="25012" y="28848"/>
                      </a:cubicBezTo>
                      <a:cubicBezTo>
                        <a:pt x="25016" y="28846"/>
                        <a:pt x="25019" y="28845"/>
                        <a:pt x="25024" y="28843"/>
                      </a:cubicBezTo>
                      <a:cubicBezTo>
                        <a:pt x="25097" y="28803"/>
                        <a:pt x="25168" y="28755"/>
                        <a:pt x="25234" y="28701"/>
                      </a:cubicBezTo>
                      <a:cubicBezTo>
                        <a:pt x="25343" y="28609"/>
                        <a:pt x="25444" y="28508"/>
                        <a:pt x="25533" y="28397"/>
                      </a:cubicBezTo>
                      <a:cubicBezTo>
                        <a:pt x="25617" y="28297"/>
                        <a:pt x="25689" y="28188"/>
                        <a:pt x="25765" y="28081"/>
                      </a:cubicBezTo>
                      <a:cubicBezTo>
                        <a:pt x="25791" y="28046"/>
                        <a:pt x="25820" y="28011"/>
                        <a:pt x="25849" y="27978"/>
                      </a:cubicBezTo>
                      <a:cubicBezTo>
                        <a:pt x="25947" y="27881"/>
                        <a:pt x="26052" y="27789"/>
                        <a:pt x="26149" y="27694"/>
                      </a:cubicBezTo>
                      <a:cubicBezTo>
                        <a:pt x="26232" y="27615"/>
                        <a:pt x="26315" y="27532"/>
                        <a:pt x="26403" y="27460"/>
                      </a:cubicBezTo>
                      <a:cubicBezTo>
                        <a:pt x="26442" y="27431"/>
                        <a:pt x="26481" y="27405"/>
                        <a:pt x="26521" y="27378"/>
                      </a:cubicBezTo>
                      <a:lnTo>
                        <a:pt x="26519" y="27378"/>
                      </a:lnTo>
                      <a:cubicBezTo>
                        <a:pt x="26577" y="27344"/>
                        <a:pt x="26636" y="27313"/>
                        <a:pt x="26698" y="27285"/>
                      </a:cubicBezTo>
                      <a:cubicBezTo>
                        <a:pt x="26789" y="27244"/>
                        <a:pt x="26882" y="27209"/>
                        <a:pt x="26977" y="27180"/>
                      </a:cubicBezTo>
                      <a:cubicBezTo>
                        <a:pt x="27035" y="27165"/>
                        <a:pt x="27097" y="27153"/>
                        <a:pt x="27156" y="27142"/>
                      </a:cubicBezTo>
                      <a:cubicBezTo>
                        <a:pt x="27233" y="27131"/>
                        <a:pt x="27310" y="27125"/>
                        <a:pt x="27388" y="27121"/>
                      </a:cubicBezTo>
                      <a:cubicBezTo>
                        <a:pt x="27392" y="27120"/>
                        <a:pt x="27396" y="27120"/>
                        <a:pt x="27400" y="27120"/>
                      </a:cubicBezTo>
                      <a:cubicBezTo>
                        <a:pt x="27420" y="27120"/>
                        <a:pt x="27439" y="27122"/>
                        <a:pt x="27458" y="27125"/>
                      </a:cubicBezTo>
                      <a:cubicBezTo>
                        <a:pt x="27495" y="27131"/>
                        <a:pt x="27531" y="27139"/>
                        <a:pt x="27568" y="27146"/>
                      </a:cubicBezTo>
                      <a:cubicBezTo>
                        <a:pt x="27565" y="27145"/>
                        <a:pt x="27562" y="27144"/>
                        <a:pt x="27559" y="27143"/>
                      </a:cubicBezTo>
                      <a:lnTo>
                        <a:pt x="27559" y="27143"/>
                      </a:lnTo>
                      <a:cubicBezTo>
                        <a:pt x="27567" y="27145"/>
                        <a:pt x="27574" y="27147"/>
                        <a:pt x="27580" y="27149"/>
                      </a:cubicBezTo>
                      <a:lnTo>
                        <a:pt x="27582" y="27150"/>
                      </a:lnTo>
                      <a:lnTo>
                        <a:pt x="27582" y="27150"/>
                      </a:lnTo>
                      <a:cubicBezTo>
                        <a:pt x="27582" y="27149"/>
                        <a:pt x="27581" y="27149"/>
                        <a:pt x="27581" y="27148"/>
                      </a:cubicBezTo>
                      <a:lnTo>
                        <a:pt x="27581" y="27148"/>
                      </a:lnTo>
                      <a:cubicBezTo>
                        <a:pt x="27644" y="27166"/>
                        <a:pt x="27703" y="27183"/>
                        <a:pt x="27766" y="27202"/>
                      </a:cubicBezTo>
                      <a:cubicBezTo>
                        <a:pt x="27780" y="27208"/>
                        <a:pt x="27796" y="27217"/>
                        <a:pt x="27812" y="27222"/>
                      </a:cubicBezTo>
                      <a:cubicBezTo>
                        <a:pt x="27843" y="27240"/>
                        <a:pt x="27872" y="27261"/>
                        <a:pt x="27901" y="27282"/>
                      </a:cubicBezTo>
                      <a:cubicBezTo>
                        <a:pt x="27978" y="27344"/>
                        <a:pt x="28055" y="27409"/>
                        <a:pt x="28129" y="27478"/>
                      </a:cubicBezTo>
                      <a:cubicBezTo>
                        <a:pt x="28143" y="27494"/>
                        <a:pt x="28159" y="27510"/>
                        <a:pt x="28175" y="27528"/>
                      </a:cubicBezTo>
                      <a:cubicBezTo>
                        <a:pt x="28173" y="27527"/>
                        <a:pt x="28170" y="27525"/>
                        <a:pt x="28168" y="27523"/>
                      </a:cubicBezTo>
                      <a:lnTo>
                        <a:pt x="28168" y="27523"/>
                      </a:lnTo>
                      <a:cubicBezTo>
                        <a:pt x="28214" y="27581"/>
                        <a:pt x="28258" y="27642"/>
                        <a:pt x="28300" y="27703"/>
                      </a:cubicBezTo>
                      <a:cubicBezTo>
                        <a:pt x="28320" y="27735"/>
                        <a:pt x="28338" y="27767"/>
                        <a:pt x="28353" y="27801"/>
                      </a:cubicBezTo>
                      <a:cubicBezTo>
                        <a:pt x="28357" y="27811"/>
                        <a:pt x="28361" y="27824"/>
                        <a:pt x="28365" y="27835"/>
                      </a:cubicBezTo>
                      <a:cubicBezTo>
                        <a:pt x="28370" y="27861"/>
                        <a:pt x="28375" y="27885"/>
                        <a:pt x="28378" y="27911"/>
                      </a:cubicBezTo>
                      <a:cubicBezTo>
                        <a:pt x="28392" y="28015"/>
                        <a:pt x="28399" y="28118"/>
                        <a:pt x="28401" y="28222"/>
                      </a:cubicBezTo>
                      <a:cubicBezTo>
                        <a:pt x="28401" y="28412"/>
                        <a:pt x="28377" y="28602"/>
                        <a:pt x="28357" y="28793"/>
                      </a:cubicBezTo>
                      <a:lnTo>
                        <a:pt x="28358" y="28792"/>
                      </a:lnTo>
                      <a:lnTo>
                        <a:pt x="28358" y="28792"/>
                      </a:lnTo>
                      <a:cubicBezTo>
                        <a:pt x="28348" y="28869"/>
                        <a:pt x="28336" y="28944"/>
                        <a:pt x="28318" y="29019"/>
                      </a:cubicBezTo>
                      <a:cubicBezTo>
                        <a:pt x="28307" y="29056"/>
                        <a:pt x="28294" y="29093"/>
                        <a:pt x="28280" y="29129"/>
                      </a:cubicBezTo>
                      <a:cubicBezTo>
                        <a:pt x="28267" y="29162"/>
                        <a:pt x="28251" y="29193"/>
                        <a:pt x="28234" y="29224"/>
                      </a:cubicBezTo>
                      <a:lnTo>
                        <a:pt x="28235" y="29225"/>
                      </a:lnTo>
                      <a:lnTo>
                        <a:pt x="28222" y="29247"/>
                      </a:lnTo>
                      <a:lnTo>
                        <a:pt x="28222" y="29247"/>
                      </a:lnTo>
                      <a:lnTo>
                        <a:pt x="28227" y="29238"/>
                      </a:lnTo>
                      <a:lnTo>
                        <a:pt x="28227" y="29238"/>
                      </a:lnTo>
                      <a:cubicBezTo>
                        <a:pt x="28119" y="29424"/>
                        <a:pt x="28005" y="29611"/>
                        <a:pt x="27900" y="29799"/>
                      </a:cubicBezTo>
                      <a:cubicBezTo>
                        <a:pt x="27808" y="29965"/>
                        <a:pt x="27740" y="30142"/>
                        <a:pt x="27701" y="30326"/>
                      </a:cubicBezTo>
                      <a:cubicBezTo>
                        <a:pt x="27660" y="30511"/>
                        <a:pt x="27631" y="30699"/>
                        <a:pt x="27616" y="30887"/>
                      </a:cubicBezTo>
                      <a:cubicBezTo>
                        <a:pt x="27599" y="31078"/>
                        <a:pt x="27604" y="31274"/>
                        <a:pt x="27651" y="31460"/>
                      </a:cubicBezTo>
                      <a:cubicBezTo>
                        <a:pt x="27695" y="31629"/>
                        <a:pt x="27760" y="31786"/>
                        <a:pt x="27829" y="31947"/>
                      </a:cubicBezTo>
                      <a:cubicBezTo>
                        <a:pt x="27856" y="32018"/>
                        <a:pt x="27888" y="32086"/>
                        <a:pt x="27924" y="32153"/>
                      </a:cubicBezTo>
                      <a:cubicBezTo>
                        <a:pt x="27986" y="32271"/>
                        <a:pt x="28060" y="32383"/>
                        <a:pt x="28142" y="32487"/>
                      </a:cubicBezTo>
                      <a:cubicBezTo>
                        <a:pt x="28281" y="32664"/>
                        <a:pt x="28454" y="32803"/>
                        <a:pt x="28642" y="32921"/>
                      </a:cubicBezTo>
                      <a:cubicBezTo>
                        <a:pt x="28766" y="32996"/>
                        <a:pt x="28895" y="33063"/>
                        <a:pt x="29028" y="33122"/>
                      </a:cubicBezTo>
                      <a:cubicBezTo>
                        <a:pt x="29028" y="33125"/>
                        <a:pt x="29028" y="33128"/>
                        <a:pt x="29027" y="33133"/>
                      </a:cubicBezTo>
                      <a:cubicBezTo>
                        <a:pt x="29026" y="33136"/>
                        <a:pt x="29024" y="33144"/>
                        <a:pt x="29022" y="33149"/>
                      </a:cubicBezTo>
                      <a:cubicBezTo>
                        <a:pt x="29024" y="33147"/>
                        <a:pt x="29025" y="33143"/>
                        <a:pt x="29027" y="33140"/>
                      </a:cubicBezTo>
                      <a:lnTo>
                        <a:pt x="29027" y="33140"/>
                      </a:lnTo>
                      <a:cubicBezTo>
                        <a:pt x="29012" y="33190"/>
                        <a:pt x="29002" y="33241"/>
                        <a:pt x="28993" y="33292"/>
                      </a:cubicBezTo>
                      <a:cubicBezTo>
                        <a:pt x="28993" y="33297"/>
                        <a:pt x="28992" y="33303"/>
                        <a:pt x="28991" y="33307"/>
                      </a:cubicBezTo>
                      <a:cubicBezTo>
                        <a:pt x="28986" y="33324"/>
                        <a:pt x="28981" y="33337"/>
                        <a:pt x="28973" y="33354"/>
                      </a:cubicBezTo>
                      <a:cubicBezTo>
                        <a:pt x="28954" y="33392"/>
                        <a:pt x="28934" y="33429"/>
                        <a:pt x="28914" y="33466"/>
                      </a:cubicBezTo>
                      <a:cubicBezTo>
                        <a:pt x="28841" y="33592"/>
                        <a:pt x="28759" y="33713"/>
                        <a:pt x="28681" y="33836"/>
                      </a:cubicBezTo>
                      <a:cubicBezTo>
                        <a:pt x="28602" y="33958"/>
                        <a:pt x="28519" y="34080"/>
                        <a:pt x="28430" y="34196"/>
                      </a:cubicBezTo>
                      <a:cubicBezTo>
                        <a:pt x="28370" y="34266"/>
                        <a:pt x="28310" y="34331"/>
                        <a:pt x="28245" y="34395"/>
                      </a:cubicBezTo>
                      <a:cubicBezTo>
                        <a:pt x="28190" y="34445"/>
                        <a:pt x="28133" y="34491"/>
                        <a:pt x="28075" y="34537"/>
                      </a:cubicBezTo>
                      <a:cubicBezTo>
                        <a:pt x="27933" y="34639"/>
                        <a:pt x="27789" y="34731"/>
                        <a:pt x="27639" y="34820"/>
                      </a:cubicBezTo>
                      <a:lnTo>
                        <a:pt x="27637" y="34822"/>
                      </a:lnTo>
                      <a:cubicBezTo>
                        <a:pt x="27632" y="34825"/>
                        <a:pt x="27628" y="34826"/>
                        <a:pt x="27624" y="34829"/>
                      </a:cubicBezTo>
                      <a:lnTo>
                        <a:pt x="27629" y="34825"/>
                      </a:lnTo>
                      <a:lnTo>
                        <a:pt x="27521" y="34885"/>
                      </a:lnTo>
                      <a:cubicBezTo>
                        <a:pt x="27348" y="34978"/>
                        <a:pt x="27170" y="35062"/>
                        <a:pt x="26989" y="35139"/>
                      </a:cubicBezTo>
                      <a:cubicBezTo>
                        <a:pt x="26844" y="35193"/>
                        <a:pt x="26696" y="35247"/>
                        <a:pt x="26550" y="35297"/>
                      </a:cubicBezTo>
                      <a:cubicBezTo>
                        <a:pt x="26428" y="35340"/>
                        <a:pt x="26304" y="35387"/>
                        <a:pt x="26185" y="35443"/>
                      </a:cubicBezTo>
                      <a:cubicBezTo>
                        <a:pt x="26056" y="35503"/>
                        <a:pt x="25929" y="35566"/>
                        <a:pt x="25803" y="35632"/>
                      </a:cubicBezTo>
                      <a:cubicBezTo>
                        <a:pt x="25686" y="35692"/>
                        <a:pt x="25565" y="35745"/>
                        <a:pt x="25449" y="35808"/>
                      </a:cubicBezTo>
                      <a:cubicBezTo>
                        <a:pt x="25325" y="35875"/>
                        <a:pt x="25203" y="35948"/>
                        <a:pt x="25085" y="36025"/>
                      </a:cubicBezTo>
                      <a:cubicBezTo>
                        <a:pt x="25025" y="36065"/>
                        <a:pt x="24968" y="36108"/>
                        <a:pt x="24910" y="36149"/>
                      </a:cubicBezTo>
                      <a:cubicBezTo>
                        <a:pt x="24862" y="36179"/>
                        <a:pt x="24819" y="36219"/>
                        <a:pt x="24778" y="36254"/>
                      </a:cubicBezTo>
                      <a:cubicBezTo>
                        <a:pt x="24694" y="36322"/>
                        <a:pt x="24616" y="36392"/>
                        <a:pt x="24537" y="36466"/>
                      </a:cubicBezTo>
                      <a:cubicBezTo>
                        <a:pt x="24383" y="36608"/>
                        <a:pt x="24241" y="36767"/>
                        <a:pt x="24101" y="36923"/>
                      </a:cubicBezTo>
                      <a:cubicBezTo>
                        <a:pt x="23960" y="37081"/>
                        <a:pt x="23837" y="37254"/>
                        <a:pt x="23717" y="37430"/>
                      </a:cubicBezTo>
                      <a:cubicBezTo>
                        <a:pt x="23682" y="37480"/>
                        <a:pt x="23653" y="37535"/>
                        <a:pt x="23622" y="37588"/>
                      </a:cubicBezTo>
                      <a:cubicBezTo>
                        <a:pt x="23600" y="37622"/>
                        <a:pt x="23581" y="37657"/>
                        <a:pt x="23563" y="37692"/>
                      </a:cubicBezTo>
                      <a:cubicBezTo>
                        <a:pt x="23511" y="37796"/>
                        <a:pt x="23460" y="37901"/>
                        <a:pt x="23412" y="38008"/>
                      </a:cubicBezTo>
                      <a:cubicBezTo>
                        <a:pt x="23339" y="38177"/>
                        <a:pt x="23282" y="38351"/>
                        <a:pt x="23244" y="38531"/>
                      </a:cubicBezTo>
                      <a:cubicBezTo>
                        <a:pt x="23221" y="38643"/>
                        <a:pt x="23200" y="38756"/>
                        <a:pt x="23180" y="38868"/>
                      </a:cubicBezTo>
                      <a:cubicBezTo>
                        <a:pt x="23145" y="39072"/>
                        <a:pt x="23122" y="39277"/>
                        <a:pt x="23112" y="39483"/>
                      </a:cubicBezTo>
                      <a:cubicBezTo>
                        <a:pt x="23100" y="39686"/>
                        <a:pt x="23088" y="39892"/>
                        <a:pt x="23101" y="40096"/>
                      </a:cubicBezTo>
                      <a:cubicBezTo>
                        <a:pt x="23110" y="40296"/>
                        <a:pt x="23140" y="40494"/>
                        <a:pt x="23167" y="40692"/>
                      </a:cubicBezTo>
                      <a:lnTo>
                        <a:pt x="23166" y="40691"/>
                      </a:lnTo>
                      <a:lnTo>
                        <a:pt x="23166" y="40691"/>
                      </a:lnTo>
                      <a:cubicBezTo>
                        <a:pt x="23167" y="40692"/>
                        <a:pt x="23167" y="40695"/>
                        <a:pt x="23168" y="40699"/>
                      </a:cubicBezTo>
                      <a:cubicBezTo>
                        <a:pt x="23168" y="40700"/>
                        <a:pt x="23168" y="40701"/>
                        <a:pt x="23168" y="40702"/>
                      </a:cubicBezTo>
                      <a:cubicBezTo>
                        <a:pt x="23178" y="40793"/>
                        <a:pt x="23184" y="40883"/>
                        <a:pt x="23183" y="40972"/>
                      </a:cubicBezTo>
                      <a:cubicBezTo>
                        <a:pt x="23181" y="41059"/>
                        <a:pt x="23174" y="41147"/>
                        <a:pt x="23166" y="41235"/>
                      </a:cubicBezTo>
                      <a:cubicBezTo>
                        <a:pt x="23153" y="41317"/>
                        <a:pt x="23140" y="41401"/>
                        <a:pt x="23125" y="41483"/>
                      </a:cubicBezTo>
                      <a:cubicBezTo>
                        <a:pt x="23110" y="41565"/>
                        <a:pt x="23089" y="41649"/>
                        <a:pt x="23066" y="41731"/>
                      </a:cubicBezTo>
                      <a:cubicBezTo>
                        <a:pt x="23034" y="41830"/>
                        <a:pt x="22997" y="41925"/>
                        <a:pt x="22960" y="42023"/>
                      </a:cubicBezTo>
                      <a:cubicBezTo>
                        <a:pt x="22962" y="42024"/>
                        <a:pt x="22962" y="42024"/>
                        <a:pt x="22960" y="42025"/>
                      </a:cubicBezTo>
                      <a:cubicBezTo>
                        <a:pt x="22959" y="42027"/>
                        <a:pt x="22959" y="42028"/>
                        <a:pt x="22958" y="42028"/>
                      </a:cubicBezTo>
                      <a:cubicBezTo>
                        <a:pt x="22893" y="42177"/>
                        <a:pt x="22823" y="42318"/>
                        <a:pt x="22745" y="42460"/>
                      </a:cubicBezTo>
                      <a:cubicBezTo>
                        <a:pt x="22749" y="42452"/>
                        <a:pt x="22755" y="42445"/>
                        <a:pt x="22760" y="42436"/>
                      </a:cubicBezTo>
                      <a:lnTo>
                        <a:pt x="22760" y="42436"/>
                      </a:lnTo>
                      <a:cubicBezTo>
                        <a:pt x="22601" y="42703"/>
                        <a:pt x="22437" y="42966"/>
                        <a:pt x="22249" y="43212"/>
                      </a:cubicBezTo>
                      <a:cubicBezTo>
                        <a:pt x="22211" y="43259"/>
                        <a:pt x="22171" y="43302"/>
                        <a:pt x="22128" y="43343"/>
                      </a:cubicBezTo>
                      <a:cubicBezTo>
                        <a:pt x="22081" y="43387"/>
                        <a:pt x="22030" y="43428"/>
                        <a:pt x="21980" y="43467"/>
                      </a:cubicBezTo>
                      <a:cubicBezTo>
                        <a:pt x="21901" y="43521"/>
                        <a:pt x="21822" y="43568"/>
                        <a:pt x="21741" y="43615"/>
                      </a:cubicBezTo>
                      <a:cubicBezTo>
                        <a:pt x="21592" y="43691"/>
                        <a:pt x="21444" y="43762"/>
                        <a:pt x="21292" y="43822"/>
                      </a:cubicBezTo>
                      <a:cubicBezTo>
                        <a:pt x="21201" y="43854"/>
                        <a:pt x="21113" y="43887"/>
                        <a:pt x="21021" y="43913"/>
                      </a:cubicBezTo>
                      <a:cubicBezTo>
                        <a:pt x="20936" y="43935"/>
                        <a:pt x="20854" y="43957"/>
                        <a:pt x="20769" y="43979"/>
                      </a:cubicBezTo>
                      <a:lnTo>
                        <a:pt x="20769" y="43979"/>
                      </a:lnTo>
                      <a:cubicBezTo>
                        <a:pt x="20614" y="44015"/>
                        <a:pt x="20459" y="44044"/>
                        <a:pt x="20303" y="44074"/>
                      </a:cubicBezTo>
                      <a:cubicBezTo>
                        <a:pt x="20144" y="44105"/>
                        <a:pt x="19987" y="44142"/>
                        <a:pt x="19832" y="44186"/>
                      </a:cubicBezTo>
                      <a:cubicBezTo>
                        <a:pt x="19685" y="44226"/>
                        <a:pt x="19542" y="44277"/>
                        <a:pt x="19402" y="44338"/>
                      </a:cubicBezTo>
                      <a:cubicBezTo>
                        <a:pt x="19257" y="44403"/>
                        <a:pt x="19111" y="44470"/>
                        <a:pt x="18972" y="44548"/>
                      </a:cubicBezTo>
                      <a:cubicBezTo>
                        <a:pt x="18788" y="44649"/>
                        <a:pt x="18615" y="44761"/>
                        <a:pt x="18444" y="44880"/>
                      </a:cubicBezTo>
                      <a:cubicBezTo>
                        <a:pt x="18236" y="45022"/>
                        <a:pt x="18043" y="45195"/>
                        <a:pt x="17894" y="45397"/>
                      </a:cubicBezTo>
                      <a:cubicBezTo>
                        <a:pt x="17759" y="45578"/>
                        <a:pt x="17640" y="45768"/>
                        <a:pt x="17536" y="45966"/>
                      </a:cubicBezTo>
                      <a:cubicBezTo>
                        <a:pt x="17483" y="46070"/>
                        <a:pt x="17429" y="46171"/>
                        <a:pt x="17383" y="46277"/>
                      </a:cubicBezTo>
                      <a:cubicBezTo>
                        <a:pt x="17341" y="46375"/>
                        <a:pt x="17303" y="46471"/>
                        <a:pt x="17267" y="46571"/>
                      </a:cubicBezTo>
                      <a:cubicBezTo>
                        <a:pt x="17233" y="46667"/>
                        <a:pt x="17208" y="46770"/>
                        <a:pt x="17183" y="46870"/>
                      </a:cubicBezTo>
                      <a:cubicBezTo>
                        <a:pt x="17161" y="46949"/>
                        <a:pt x="17144" y="47030"/>
                        <a:pt x="17133" y="47111"/>
                      </a:cubicBezTo>
                      <a:cubicBezTo>
                        <a:pt x="17123" y="47198"/>
                        <a:pt x="17118" y="47283"/>
                        <a:pt x="17115" y="47372"/>
                      </a:cubicBezTo>
                      <a:cubicBezTo>
                        <a:pt x="17111" y="47570"/>
                        <a:pt x="17121" y="47771"/>
                        <a:pt x="17134" y="47968"/>
                      </a:cubicBezTo>
                      <a:cubicBezTo>
                        <a:pt x="17148" y="48177"/>
                        <a:pt x="17172" y="48386"/>
                        <a:pt x="17188" y="48594"/>
                      </a:cubicBezTo>
                      <a:cubicBezTo>
                        <a:pt x="17204" y="48800"/>
                        <a:pt x="17214" y="49006"/>
                        <a:pt x="17217" y="49211"/>
                      </a:cubicBezTo>
                      <a:cubicBezTo>
                        <a:pt x="17215" y="49353"/>
                        <a:pt x="17210" y="49493"/>
                        <a:pt x="17203" y="49634"/>
                      </a:cubicBezTo>
                      <a:cubicBezTo>
                        <a:pt x="17196" y="49766"/>
                        <a:pt x="17183" y="49897"/>
                        <a:pt x="17166" y="50028"/>
                      </a:cubicBezTo>
                      <a:cubicBezTo>
                        <a:pt x="17144" y="50141"/>
                        <a:pt x="17120" y="50252"/>
                        <a:pt x="17092" y="50363"/>
                      </a:cubicBezTo>
                      <a:cubicBezTo>
                        <a:pt x="17035" y="50556"/>
                        <a:pt x="16972" y="50748"/>
                        <a:pt x="16907" y="50941"/>
                      </a:cubicBezTo>
                      <a:cubicBezTo>
                        <a:pt x="16853" y="51115"/>
                        <a:pt x="16804" y="51294"/>
                        <a:pt x="16762" y="51472"/>
                      </a:cubicBezTo>
                      <a:cubicBezTo>
                        <a:pt x="16715" y="51661"/>
                        <a:pt x="16680" y="51853"/>
                        <a:pt x="16658" y="52048"/>
                      </a:cubicBezTo>
                      <a:cubicBezTo>
                        <a:pt x="16650" y="52146"/>
                        <a:pt x="16648" y="52243"/>
                        <a:pt x="16653" y="52341"/>
                      </a:cubicBezTo>
                      <a:cubicBezTo>
                        <a:pt x="16658" y="52477"/>
                        <a:pt x="16680" y="52614"/>
                        <a:pt x="16736" y="52738"/>
                      </a:cubicBezTo>
                      <a:cubicBezTo>
                        <a:pt x="16775" y="52827"/>
                        <a:pt x="16825" y="52911"/>
                        <a:pt x="16883" y="52989"/>
                      </a:cubicBezTo>
                      <a:cubicBezTo>
                        <a:pt x="16938" y="53064"/>
                        <a:pt x="17002" y="53131"/>
                        <a:pt x="17074" y="53189"/>
                      </a:cubicBezTo>
                      <a:cubicBezTo>
                        <a:pt x="17156" y="53253"/>
                        <a:pt x="17242" y="53310"/>
                        <a:pt x="17334" y="53359"/>
                      </a:cubicBezTo>
                      <a:cubicBezTo>
                        <a:pt x="17388" y="53388"/>
                        <a:pt x="17440" y="53418"/>
                        <a:pt x="17494" y="53446"/>
                      </a:cubicBezTo>
                      <a:cubicBezTo>
                        <a:pt x="17541" y="53470"/>
                        <a:pt x="17588" y="53489"/>
                        <a:pt x="17638" y="53503"/>
                      </a:cubicBezTo>
                      <a:cubicBezTo>
                        <a:pt x="17683" y="53514"/>
                        <a:pt x="17730" y="53522"/>
                        <a:pt x="17776" y="53524"/>
                      </a:cubicBezTo>
                      <a:cubicBezTo>
                        <a:pt x="17789" y="53525"/>
                        <a:pt x="17801" y="53525"/>
                        <a:pt x="17814" y="53525"/>
                      </a:cubicBezTo>
                      <a:cubicBezTo>
                        <a:pt x="17896" y="53525"/>
                        <a:pt x="17985" y="53505"/>
                        <a:pt x="18062" y="53479"/>
                      </a:cubicBezTo>
                      <a:cubicBezTo>
                        <a:pt x="18219" y="53430"/>
                        <a:pt x="18367" y="53356"/>
                        <a:pt x="18512" y="53280"/>
                      </a:cubicBezTo>
                      <a:cubicBezTo>
                        <a:pt x="18681" y="53192"/>
                        <a:pt x="18855" y="53109"/>
                        <a:pt x="19009" y="52996"/>
                      </a:cubicBezTo>
                      <a:cubicBezTo>
                        <a:pt x="19180" y="52871"/>
                        <a:pt x="19336" y="52728"/>
                        <a:pt x="19476" y="52568"/>
                      </a:cubicBezTo>
                      <a:cubicBezTo>
                        <a:pt x="19546" y="52488"/>
                        <a:pt x="19615" y="52408"/>
                        <a:pt x="19681" y="52324"/>
                      </a:cubicBezTo>
                      <a:cubicBezTo>
                        <a:pt x="19756" y="52228"/>
                        <a:pt x="19835" y="52133"/>
                        <a:pt x="19894" y="52028"/>
                      </a:cubicBezTo>
                      <a:cubicBezTo>
                        <a:pt x="20007" y="51828"/>
                        <a:pt x="20100" y="51619"/>
                        <a:pt x="20189" y="51408"/>
                      </a:cubicBezTo>
                      <a:cubicBezTo>
                        <a:pt x="20268" y="51223"/>
                        <a:pt x="20347" y="51038"/>
                        <a:pt x="20406" y="50844"/>
                      </a:cubicBezTo>
                      <a:cubicBezTo>
                        <a:pt x="20462" y="50656"/>
                        <a:pt x="20500" y="50463"/>
                        <a:pt x="20546" y="50273"/>
                      </a:cubicBezTo>
                      <a:cubicBezTo>
                        <a:pt x="20569" y="50198"/>
                        <a:pt x="20593" y="50127"/>
                        <a:pt x="20621" y="50052"/>
                      </a:cubicBezTo>
                      <a:cubicBezTo>
                        <a:pt x="20663" y="49964"/>
                        <a:pt x="20703" y="49879"/>
                        <a:pt x="20749" y="49793"/>
                      </a:cubicBezTo>
                      <a:lnTo>
                        <a:pt x="20749" y="49793"/>
                      </a:lnTo>
                      <a:cubicBezTo>
                        <a:pt x="20748" y="49795"/>
                        <a:pt x="20746" y="49797"/>
                        <a:pt x="20745" y="49799"/>
                      </a:cubicBezTo>
                      <a:cubicBezTo>
                        <a:pt x="20746" y="49796"/>
                        <a:pt x="20750" y="49791"/>
                        <a:pt x="20751" y="49788"/>
                      </a:cubicBezTo>
                      <a:cubicBezTo>
                        <a:pt x="20753" y="49785"/>
                        <a:pt x="20756" y="49779"/>
                        <a:pt x="20759" y="49776"/>
                      </a:cubicBezTo>
                      <a:lnTo>
                        <a:pt x="20759" y="49776"/>
                      </a:lnTo>
                      <a:lnTo>
                        <a:pt x="20754" y="49785"/>
                      </a:lnTo>
                      <a:cubicBezTo>
                        <a:pt x="20788" y="49729"/>
                        <a:pt x="20823" y="49677"/>
                        <a:pt x="20861" y="49625"/>
                      </a:cubicBezTo>
                      <a:cubicBezTo>
                        <a:pt x="20917" y="49554"/>
                        <a:pt x="20978" y="49487"/>
                        <a:pt x="21042" y="49425"/>
                      </a:cubicBezTo>
                      <a:lnTo>
                        <a:pt x="21092" y="49377"/>
                      </a:lnTo>
                      <a:lnTo>
                        <a:pt x="21090" y="49379"/>
                      </a:lnTo>
                      <a:cubicBezTo>
                        <a:pt x="21156" y="49320"/>
                        <a:pt x="21227" y="49267"/>
                        <a:pt x="21298" y="49211"/>
                      </a:cubicBezTo>
                      <a:cubicBezTo>
                        <a:pt x="21424" y="49128"/>
                        <a:pt x="21550" y="49051"/>
                        <a:pt x="21682" y="48978"/>
                      </a:cubicBezTo>
                      <a:lnTo>
                        <a:pt x="21682" y="48978"/>
                      </a:lnTo>
                      <a:lnTo>
                        <a:pt x="21674" y="48984"/>
                      </a:lnTo>
                      <a:cubicBezTo>
                        <a:pt x="21803" y="48914"/>
                        <a:pt x="21936" y="48854"/>
                        <a:pt x="22074" y="48796"/>
                      </a:cubicBezTo>
                      <a:cubicBezTo>
                        <a:pt x="22242" y="48732"/>
                        <a:pt x="22414" y="48676"/>
                        <a:pt x="22588" y="48627"/>
                      </a:cubicBezTo>
                      <a:cubicBezTo>
                        <a:pt x="22857" y="48564"/>
                        <a:pt x="23129" y="48519"/>
                        <a:pt x="23395" y="48447"/>
                      </a:cubicBezTo>
                      <a:cubicBezTo>
                        <a:pt x="23592" y="48394"/>
                        <a:pt x="23787" y="48325"/>
                        <a:pt x="23976" y="48252"/>
                      </a:cubicBezTo>
                      <a:cubicBezTo>
                        <a:pt x="24178" y="48175"/>
                        <a:pt x="24375" y="48089"/>
                        <a:pt x="24571" y="48002"/>
                      </a:cubicBezTo>
                      <a:cubicBezTo>
                        <a:pt x="24752" y="47918"/>
                        <a:pt x="24930" y="47825"/>
                        <a:pt x="25102" y="47726"/>
                      </a:cubicBezTo>
                      <a:cubicBezTo>
                        <a:pt x="25283" y="47622"/>
                        <a:pt x="25467" y="47515"/>
                        <a:pt x="25627" y="47381"/>
                      </a:cubicBezTo>
                      <a:cubicBezTo>
                        <a:pt x="26278" y="46836"/>
                        <a:pt x="26779" y="46137"/>
                        <a:pt x="27089" y="45347"/>
                      </a:cubicBezTo>
                      <a:cubicBezTo>
                        <a:pt x="27167" y="45143"/>
                        <a:pt x="27237" y="44935"/>
                        <a:pt x="27303" y="44725"/>
                      </a:cubicBezTo>
                      <a:cubicBezTo>
                        <a:pt x="27365" y="44528"/>
                        <a:pt x="27428" y="44330"/>
                        <a:pt x="27478" y="44129"/>
                      </a:cubicBezTo>
                      <a:cubicBezTo>
                        <a:pt x="27528" y="43930"/>
                        <a:pt x="27566" y="43728"/>
                        <a:pt x="27593" y="43525"/>
                      </a:cubicBezTo>
                      <a:cubicBezTo>
                        <a:pt x="27617" y="43316"/>
                        <a:pt x="27631" y="43106"/>
                        <a:pt x="27640" y="42896"/>
                      </a:cubicBezTo>
                      <a:cubicBezTo>
                        <a:pt x="27649" y="42689"/>
                        <a:pt x="27654" y="42481"/>
                        <a:pt x="27638" y="42275"/>
                      </a:cubicBezTo>
                      <a:cubicBezTo>
                        <a:pt x="27622" y="42069"/>
                        <a:pt x="27601" y="41866"/>
                        <a:pt x="27578" y="41661"/>
                      </a:cubicBezTo>
                      <a:cubicBezTo>
                        <a:pt x="27554" y="41458"/>
                        <a:pt x="27542" y="41253"/>
                        <a:pt x="27543" y="41048"/>
                      </a:cubicBezTo>
                      <a:cubicBezTo>
                        <a:pt x="27541" y="40856"/>
                        <a:pt x="27537" y="40664"/>
                        <a:pt x="27537" y="40472"/>
                      </a:cubicBezTo>
                      <a:cubicBezTo>
                        <a:pt x="27540" y="40324"/>
                        <a:pt x="27543" y="40175"/>
                        <a:pt x="27554" y="40026"/>
                      </a:cubicBezTo>
                      <a:cubicBezTo>
                        <a:pt x="27564" y="39965"/>
                        <a:pt x="27577" y="39908"/>
                        <a:pt x="27590" y="39850"/>
                      </a:cubicBezTo>
                      <a:cubicBezTo>
                        <a:pt x="27590" y="39849"/>
                        <a:pt x="27591" y="39848"/>
                        <a:pt x="27592" y="39847"/>
                      </a:cubicBezTo>
                      <a:cubicBezTo>
                        <a:pt x="27592" y="39845"/>
                        <a:pt x="27592" y="39844"/>
                        <a:pt x="27593" y="39843"/>
                      </a:cubicBezTo>
                      <a:lnTo>
                        <a:pt x="27593" y="39841"/>
                      </a:lnTo>
                      <a:cubicBezTo>
                        <a:pt x="27621" y="39751"/>
                        <a:pt x="27651" y="39663"/>
                        <a:pt x="27683" y="39575"/>
                      </a:cubicBezTo>
                      <a:cubicBezTo>
                        <a:pt x="27726" y="39471"/>
                        <a:pt x="27776" y="39367"/>
                        <a:pt x="27832" y="39267"/>
                      </a:cubicBezTo>
                      <a:cubicBezTo>
                        <a:pt x="27892" y="39172"/>
                        <a:pt x="27957" y="39079"/>
                        <a:pt x="28026" y="38990"/>
                      </a:cubicBezTo>
                      <a:cubicBezTo>
                        <a:pt x="28091" y="38910"/>
                        <a:pt x="28160" y="38835"/>
                        <a:pt x="28234" y="38763"/>
                      </a:cubicBezTo>
                      <a:cubicBezTo>
                        <a:pt x="28253" y="38745"/>
                        <a:pt x="28274" y="38727"/>
                        <a:pt x="28292" y="38712"/>
                      </a:cubicBezTo>
                      <a:cubicBezTo>
                        <a:pt x="28401" y="38633"/>
                        <a:pt x="28517" y="38570"/>
                        <a:pt x="28633" y="38506"/>
                      </a:cubicBezTo>
                      <a:cubicBezTo>
                        <a:pt x="28734" y="38449"/>
                        <a:pt x="28835" y="38392"/>
                        <a:pt x="28936" y="38336"/>
                      </a:cubicBezTo>
                      <a:lnTo>
                        <a:pt x="28936" y="38336"/>
                      </a:lnTo>
                      <a:lnTo>
                        <a:pt x="28913" y="38347"/>
                      </a:lnTo>
                      <a:cubicBezTo>
                        <a:pt x="29238" y="38171"/>
                        <a:pt x="29570" y="38007"/>
                        <a:pt x="29897" y="37833"/>
                      </a:cubicBezTo>
                      <a:cubicBezTo>
                        <a:pt x="30076" y="37738"/>
                        <a:pt x="30251" y="37639"/>
                        <a:pt x="30421" y="37531"/>
                      </a:cubicBezTo>
                      <a:cubicBezTo>
                        <a:pt x="30571" y="37437"/>
                        <a:pt x="30717" y="37339"/>
                        <a:pt x="30863" y="37241"/>
                      </a:cubicBezTo>
                      <a:cubicBezTo>
                        <a:pt x="31032" y="37130"/>
                        <a:pt x="31205" y="37016"/>
                        <a:pt x="31354" y="36879"/>
                      </a:cubicBezTo>
                      <a:cubicBezTo>
                        <a:pt x="31505" y="36736"/>
                        <a:pt x="31649" y="36585"/>
                        <a:pt x="31783" y="36427"/>
                      </a:cubicBezTo>
                      <a:cubicBezTo>
                        <a:pt x="31919" y="36265"/>
                        <a:pt x="32053" y="36099"/>
                        <a:pt x="32179" y="35929"/>
                      </a:cubicBezTo>
                      <a:cubicBezTo>
                        <a:pt x="32294" y="35776"/>
                        <a:pt x="32397" y="35616"/>
                        <a:pt x="32468" y="35438"/>
                      </a:cubicBezTo>
                      <a:cubicBezTo>
                        <a:pt x="32547" y="35244"/>
                        <a:pt x="32600" y="35044"/>
                        <a:pt x="32648" y="34841"/>
                      </a:cubicBezTo>
                      <a:cubicBezTo>
                        <a:pt x="32690" y="34652"/>
                        <a:pt x="32734" y="34461"/>
                        <a:pt x="32753" y="34266"/>
                      </a:cubicBezTo>
                      <a:cubicBezTo>
                        <a:pt x="32771" y="34084"/>
                        <a:pt x="32758" y="33901"/>
                        <a:pt x="32756" y="33719"/>
                      </a:cubicBezTo>
                      <a:cubicBezTo>
                        <a:pt x="32755" y="33583"/>
                        <a:pt x="32742" y="33447"/>
                        <a:pt x="32742" y="33313"/>
                      </a:cubicBezTo>
                      <a:cubicBezTo>
                        <a:pt x="32745" y="33053"/>
                        <a:pt x="32766" y="32791"/>
                        <a:pt x="32743" y="32530"/>
                      </a:cubicBezTo>
                      <a:cubicBezTo>
                        <a:pt x="32735" y="32427"/>
                        <a:pt x="32713" y="32326"/>
                        <a:pt x="32676" y="32230"/>
                      </a:cubicBezTo>
                      <a:cubicBezTo>
                        <a:pt x="32674" y="32226"/>
                        <a:pt x="32672" y="32221"/>
                        <a:pt x="32670" y="32218"/>
                      </a:cubicBezTo>
                      <a:cubicBezTo>
                        <a:pt x="32779" y="32138"/>
                        <a:pt x="32886" y="32058"/>
                        <a:pt x="32994" y="31976"/>
                      </a:cubicBezTo>
                      <a:cubicBezTo>
                        <a:pt x="33152" y="31860"/>
                        <a:pt x="33297" y="31735"/>
                        <a:pt x="33450" y="31611"/>
                      </a:cubicBezTo>
                      <a:cubicBezTo>
                        <a:pt x="33486" y="31585"/>
                        <a:pt x="33524" y="31559"/>
                        <a:pt x="33563" y="31535"/>
                      </a:cubicBezTo>
                      <a:cubicBezTo>
                        <a:pt x="33607" y="31511"/>
                        <a:pt x="33650" y="31490"/>
                        <a:pt x="33695" y="31469"/>
                      </a:cubicBezTo>
                      <a:cubicBezTo>
                        <a:pt x="33714" y="31462"/>
                        <a:pt x="33734" y="31454"/>
                        <a:pt x="33753" y="31447"/>
                      </a:cubicBezTo>
                      <a:cubicBezTo>
                        <a:pt x="33801" y="31435"/>
                        <a:pt x="33848" y="31424"/>
                        <a:pt x="33897" y="31415"/>
                      </a:cubicBezTo>
                      <a:cubicBezTo>
                        <a:pt x="33967" y="31407"/>
                        <a:pt x="34039" y="31405"/>
                        <a:pt x="34109" y="31402"/>
                      </a:cubicBezTo>
                      <a:cubicBezTo>
                        <a:pt x="34141" y="31402"/>
                        <a:pt x="34171" y="31403"/>
                        <a:pt x="34203" y="31405"/>
                      </a:cubicBezTo>
                      <a:cubicBezTo>
                        <a:pt x="34230" y="31409"/>
                        <a:pt x="34258" y="31414"/>
                        <a:pt x="34283" y="31420"/>
                      </a:cubicBezTo>
                      <a:cubicBezTo>
                        <a:pt x="34321" y="31429"/>
                        <a:pt x="34358" y="31441"/>
                        <a:pt x="34396" y="31456"/>
                      </a:cubicBezTo>
                      <a:cubicBezTo>
                        <a:pt x="34410" y="31461"/>
                        <a:pt x="34424" y="31466"/>
                        <a:pt x="34436" y="31474"/>
                      </a:cubicBezTo>
                      <a:cubicBezTo>
                        <a:pt x="34476" y="31496"/>
                        <a:pt x="34515" y="31521"/>
                        <a:pt x="34553" y="31548"/>
                      </a:cubicBezTo>
                      <a:cubicBezTo>
                        <a:pt x="34611" y="31593"/>
                        <a:pt x="34666" y="31644"/>
                        <a:pt x="34722" y="31694"/>
                      </a:cubicBezTo>
                      <a:cubicBezTo>
                        <a:pt x="34764" y="31739"/>
                        <a:pt x="34803" y="31784"/>
                        <a:pt x="34842" y="31831"/>
                      </a:cubicBezTo>
                      <a:cubicBezTo>
                        <a:pt x="34939" y="31958"/>
                        <a:pt x="35030" y="32087"/>
                        <a:pt x="35115" y="32221"/>
                      </a:cubicBezTo>
                      <a:cubicBezTo>
                        <a:pt x="35159" y="32298"/>
                        <a:pt x="35200" y="32375"/>
                        <a:pt x="35239" y="32458"/>
                      </a:cubicBezTo>
                      <a:lnTo>
                        <a:pt x="35239" y="32455"/>
                      </a:lnTo>
                      <a:cubicBezTo>
                        <a:pt x="35240" y="32459"/>
                        <a:pt x="35242" y="32461"/>
                        <a:pt x="35241" y="32463"/>
                      </a:cubicBezTo>
                      <a:lnTo>
                        <a:pt x="35242" y="32464"/>
                      </a:lnTo>
                      <a:cubicBezTo>
                        <a:pt x="35243" y="32466"/>
                        <a:pt x="35244" y="32469"/>
                        <a:pt x="35245" y="32471"/>
                      </a:cubicBezTo>
                      <a:lnTo>
                        <a:pt x="35246" y="32474"/>
                      </a:lnTo>
                      <a:cubicBezTo>
                        <a:pt x="35280" y="32560"/>
                        <a:pt x="35313" y="32648"/>
                        <a:pt x="35341" y="32739"/>
                      </a:cubicBezTo>
                      <a:cubicBezTo>
                        <a:pt x="35446" y="33122"/>
                        <a:pt x="35544" y="33506"/>
                        <a:pt x="35705" y="33867"/>
                      </a:cubicBezTo>
                      <a:cubicBezTo>
                        <a:pt x="35715" y="33886"/>
                        <a:pt x="35729" y="33903"/>
                        <a:pt x="35744" y="33917"/>
                      </a:cubicBezTo>
                      <a:cubicBezTo>
                        <a:pt x="35748" y="33925"/>
                        <a:pt x="35751" y="33933"/>
                        <a:pt x="35755" y="33940"/>
                      </a:cubicBezTo>
                      <a:lnTo>
                        <a:pt x="35757" y="33942"/>
                      </a:lnTo>
                      <a:cubicBezTo>
                        <a:pt x="35786" y="33979"/>
                        <a:pt x="35819" y="34009"/>
                        <a:pt x="35849" y="34044"/>
                      </a:cubicBezTo>
                      <a:cubicBezTo>
                        <a:pt x="35821" y="34072"/>
                        <a:pt x="35794" y="34102"/>
                        <a:pt x="35764" y="34130"/>
                      </a:cubicBezTo>
                      <a:lnTo>
                        <a:pt x="35768" y="34126"/>
                      </a:lnTo>
                      <a:lnTo>
                        <a:pt x="35768" y="34126"/>
                      </a:lnTo>
                      <a:cubicBezTo>
                        <a:pt x="35672" y="34222"/>
                        <a:pt x="35571" y="34313"/>
                        <a:pt x="35483" y="34416"/>
                      </a:cubicBezTo>
                      <a:cubicBezTo>
                        <a:pt x="35392" y="34526"/>
                        <a:pt x="35302" y="34636"/>
                        <a:pt x="35237" y="34763"/>
                      </a:cubicBezTo>
                      <a:cubicBezTo>
                        <a:pt x="35170" y="34896"/>
                        <a:pt x="35112" y="35034"/>
                        <a:pt x="35065" y="35174"/>
                      </a:cubicBezTo>
                      <a:cubicBezTo>
                        <a:pt x="35017" y="35314"/>
                        <a:pt x="34972" y="35453"/>
                        <a:pt x="34936" y="35597"/>
                      </a:cubicBezTo>
                      <a:cubicBezTo>
                        <a:pt x="34901" y="35743"/>
                        <a:pt x="34884" y="35894"/>
                        <a:pt x="34886" y="36044"/>
                      </a:cubicBezTo>
                      <a:cubicBezTo>
                        <a:pt x="34886" y="36132"/>
                        <a:pt x="34893" y="36220"/>
                        <a:pt x="34908" y="36306"/>
                      </a:cubicBezTo>
                      <a:cubicBezTo>
                        <a:pt x="34923" y="36374"/>
                        <a:pt x="34938" y="36443"/>
                        <a:pt x="34955" y="36511"/>
                      </a:cubicBezTo>
                      <a:cubicBezTo>
                        <a:pt x="34993" y="36667"/>
                        <a:pt x="35026" y="36826"/>
                        <a:pt x="35052" y="36984"/>
                      </a:cubicBezTo>
                      <a:cubicBezTo>
                        <a:pt x="35075" y="37126"/>
                        <a:pt x="35094" y="37265"/>
                        <a:pt x="35116" y="37405"/>
                      </a:cubicBezTo>
                      <a:cubicBezTo>
                        <a:pt x="35114" y="37401"/>
                        <a:pt x="35114" y="37395"/>
                        <a:pt x="35113" y="37389"/>
                      </a:cubicBezTo>
                      <a:lnTo>
                        <a:pt x="35113" y="37389"/>
                      </a:lnTo>
                      <a:cubicBezTo>
                        <a:pt x="35120" y="37448"/>
                        <a:pt x="35126" y="37506"/>
                        <a:pt x="35129" y="37565"/>
                      </a:cubicBezTo>
                      <a:cubicBezTo>
                        <a:pt x="35129" y="37674"/>
                        <a:pt x="35121" y="37779"/>
                        <a:pt x="35112" y="37888"/>
                      </a:cubicBezTo>
                      <a:cubicBezTo>
                        <a:pt x="35098" y="37969"/>
                        <a:pt x="35086" y="38051"/>
                        <a:pt x="35067" y="38132"/>
                      </a:cubicBezTo>
                      <a:cubicBezTo>
                        <a:pt x="35049" y="38190"/>
                        <a:pt x="35030" y="38249"/>
                        <a:pt x="35007" y="38306"/>
                      </a:cubicBezTo>
                      <a:cubicBezTo>
                        <a:pt x="34961" y="38413"/>
                        <a:pt x="34908" y="38514"/>
                        <a:pt x="34852" y="38614"/>
                      </a:cubicBezTo>
                      <a:cubicBezTo>
                        <a:pt x="34739" y="38785"/>
                        <a:pt x="34623" y="38953"/>
                        <a:pt x="34501" y="39116"/>
                      </a:cubicBezTo>
                      <a:cubicBezTo>
                        <a:pt x="34453" y="39175"/>
                        <a:pt x="34403" y="39233"/>
                        <a:pt x="34352" y="39289"/>
                      </a:cubicBezTo>
                      <a:cubicBezTo>
                        <a:pt x="34163" y="39469"/>
                        <a:pt x="33947" y="39622"/>
                        <a:pt x="33743" y="39781"/>
                      </a:cubicBezTo>
                      <a:cubicBezTo>
                        <a:pt x="33638" y="39860"/>
                        <a:pt x="33533" y="39937"/>
                        <a:pt x="33427" y="40014"/>
                      </a:cubicBezTo>
                      <a:cubicBezTo>
                        <a:pt x="33333" y="40081"/>
                        <a:pt x="33237" y="40146"/>
                        <a:pt x="33147" y="40221"/>
                      </a:cubicBezTo>
                      <a:cubicBezTo>
                        <a:pt x="32991" y="40349"/>
                        <a:pt x="32842" y="40483"/>
                        <a:pt x="32686" y="40607"/>
                      </a:cubicBezTo>
                      <a:lnTo>
                        <a:pt x="32686" y="40607"/>
                      </a:lnTo>
                      <a:cubicBezTo>
                        <a:pt x="32688" y="40605"/>
                        <a:pt x="32690" y="40602"/>
                        <a:pt x="32693" y="40600"/>
                      </a:cubicBezTo>
                      <a:lnTo>
                        <a:pt x="32693" y="40600"/>
                      </a:lnTo>
                      <a:cubicBezTo>
                        <a:pt x="32613" y="40662"/>
                        <a:pt x="32533" y="40721"/>
                        <a:pt x="32462" y="40793"/>
                      </a:cubicBezTo>
                      <a:cubicBezTo>
                        <a:pt x="32347" y="40907"/>
                        <a:pt x="32244" y="41034"/>
                        <a:pt x="32159" y="41173"/>
                      </a:cubicBezTo>
                      <a:cubicBezTo>
                        <a:pt x="32077" y="41300"/>
                        <a:pt x="31998" y="41431"/>
                        <a:pt x="31943" y="41575"/>
                      </a:cubicBezTo>
                      <a:cubicBezTo>
                        <a:pt x="31879" y="41743"/>
                        <a:pt x="31827" y="41916"/>
                        <a:pt x="31789" y="42092"/>
                      </a:cubicBezTo>
                      <a:cubicBezTo>
                        <a:pt x="31763" y="42228"/>
                        <a:pt x="31748" y="42366"/>
                        <a:pt x="31744" y="42504"/>
                      </a:cubicBezTo>
                      <a:cubicBezTo>
                        <a:pt x="31739" y="42591"/>
                        <a:pt x="31738" y="42678"/>
                        <a:pt x="31741" y="42764"/>
                      </a:cubicBezTo>
                      <a:cubicBezTo>
                        <a:pt x="31749" y="42898"/>
                        <a:pt x="31765" y="43031"/>
                        <a:pt x="31788" y="43163"/>
                      </a:cubicBezTo>
                      <a:cubicBezTo>
                        <a:pt x="31811" y="43300"/>
                        <a:pt x="31842" y="43437"/>
                        <a:pt x="31882" y="43570"/>
                      </a:cubicBezTo>
                      <a:cubicBezTo>
                        <a:pt x="31924" y="43719"/>
                        <a:pt x="31985" y="43861"/>
                        <a:pt x="32063" y="43993"/>
                      </a:cubicBezTo>
                      <a:cubicBezTo>
                        <a:pt x="32099" y="44055"/>
                        <a:pt x="32143" y="44109"/>
                        <a:pt x="32182" y="44169"/>
                      </a:cubicBezTo>
                      <a:cubicBezTo>
                        <a:pt x="32235" y="44248"/>
                        <a:pt x="32287" y="44329"/>
                        <a:pt x="32335" y="44410"/>
                      </a:cubicBezTo>
                      <a:cubicBezTo>
                        <a:pt x="32330" y="44402"/>
                        <a:pt x="32327" y="44395"/>
                        <a:pt x="32321" y="44389"/>
                      </a:cubicBezTo>
                      <a:lnTo>
                        <a:pt x="32321" y="44389"/>
                      </a:lnTo>
                      <a:cubicBezTo>
                        <a:pt x="32384" y="44498"/>
                        <a:pt x="32445" y="44609"/>
                        <a:pt x="32504" y="44719"/>
                      </a:cubicBezTo>
                      <a:cubicBezTo>
                        <a:pt x="32555" y="44815"/>
                        <a:pt x="32599" y="44914"/>
                        <a:pt x="32644" y="45014"/>
                      </a:cubicBezTo>
                      <a:cubicBezTo>
                        <a:pt x="32646" y="45018"/>
                        <a:pt x="32647" y="45021"/>
                        <a:pt x="32648" y="45024"/>
                      </a:cubicBezTo>
                      <a:cubicBezTo>
                        <a:pt x="32650" y="45030"/>
                        <a:pt x="32653" y="45034"/>
                        <a:pt x="32654" y="45038"/>
                      </a:cubicBezTo>
                      <a:cubicBezTo>
                        <a:pt x="32652" y="45036"/>
                        <a:pt x="32652" y="45032"/>
                        <a:pt x="32650" y="45030"/>
                      </a:cubicBezTo>
                      <a:lnTo>
                        <a:pt x="32650" y="45030"/>
                      </a:lnTo>
                      <a:cubicBezTo>
                        <a:pt x="32732" y="45234"/>
                        <a:pt x="32807" y="45442"/>
                        <a:pt x="32875" y="45653"/>
                      </a:cubicBezTo>
                      <a:cubicBezTo>
                        <a:pt x="32898" y="45744"/>
                        <a:pt x="32917" y="45835"/>
                        <a:pt x="32934" y="45929"/>
                      </a:cubicBezTo>
                      <a:cubicBezTo>
                        <a:pt x="32934" y="45935"/>
                        <a:pt x="32935" y="45941"/>
                        <a:pt x="32937" y="45947"/>
                      </a:cubicBezTo>
                      <a:cubicBezTo>
                        <a:pt x="32937" y="45947"/>
                        <a:pt x="32937" y="45948"/>
                        <a:pt x="32937" y="45949"/>
                      </a:cubicBezTo>
                      <a:cubicBezTo>
                        <a:pt x="32958" y="46131"/>
                        <a:pt x="32977" y="46313"/>
                        <a:pt x="32990" y="46495"/>
                      </a:cubicBezTo>
                      <a:cubicBezTo>
                        <a:pt x="33007" y="46706"/>
                        <a:pt x="33027" y="46914"/>
                        <a:pt x="33074" y="47120"/>
                      </a:cubicBezTo>
                      <a:cubicBezTo>
                        <a:pt x="33120" y="47314"/>
                        <a:pt x="33167" y="47507"/>
                        <a:pt x="33228" y="47696"/>
                      </a:cubicBezTo>
                      <a:cubicBezTo>
                        <a:pt x="33264" y="47807"/>
                        <a:pt x="33309" y="47919"/>
                        <a:pt x="33375" y="48018"/>
                      </a:cubicBezTo>
                      <a:cubicBezTo>
                        <a:pt x="33381" y="48027"/>
                        <a:pt x="33386" y="48036"/>
                        <a:pt x="33392" y="48043"/>
                      </a:cubicBezTo>
                      <a:cubicBezTo>
                        <a:pt x="33447" y="48114"/>
                        <a:pt x="33510" y="48177"/>
                        <a:pt x="33581" y="48232"/>
                      </a:cubicBezTo>
                      <a:cubicBezTo>
                        <a:pt x="33640" y="48280"/>
                        <a:pt x="33706" y="48321"/>
                        <a:pt x="33775" y="48353"/>
                      </a:cubicBezTo>
                      <a:cubicBezTo>
                        <a:pt x="33900" y="48408"/>
                        <a:pt x="34031" y="48448"/>
                        <a:pt x="34165" y="48473"/>
                      </a:cubicBezTo>
                      <a:cubicBezTo>
                        <a:pt x="34231" y="48484"/>
                        <a:pt x="34297" y="48489"/>
                        <a:pt x="34363" y="48489"/>
                      </a:cubicBezTo>
                      <a:cubicBezTo>
                        <a:pt x="34434" y="48489"/>
                        <a:pt x="34505" y="48483"/>
                        <a:pt x="34575" y="48471"/>
                      </a:cubicBezTo>
                      <a:cubicBezTo>
                        <a:pt x="34735" y="48442"/>
                        <a:pt x="34891" y="48379"/>
                        <a:pt x="35017" y="48274"/>
                      </a:cubicBezTo>
                      <a:cubicBezTo>
                        <a:pt x="35126" y="48192"/>
                        <a:pt x="35214" y="48089"/>
                        <a:pt x="35308" y="47989"/>
                      </a:cubicBezTo>
                      <a:cubicBezTo>
                        <a:pt x="35417" y="47871"/>
                        <a:pt x="35521" y="47749"/>
                        <a:pt x="35590" y="47603"/>
                      </a:cubicBezTo>
                      <a:cubicBezTo>
                        <a:pt x="35649" y="47475"/>
                        <a:pt x="35699" y="47344"/>
                        <a:pt x="35739" y="47210"/>
                      </a:cubicBezTo>
                      <a:cubicBezTo>
                        <a:pt x="35795" y="47021"/>
                        <a:pt x="35844" y="46827"/>
                        <a:pt x="35851" y="46629"/>
                      </a:cubicBezTo>
                      <a:cubicBezTo>
                        <a:pt x="35855" y="46525"/>
                        <a:pt x="35858" y="46421"/>
                        <a:pt x="35856" y="46318"/>
                      </a:cubicBezTo>
                      <a:cubicBezTo>
                        <a:pt x="35854" y="46256"/>
                        <a:pt x="35848" y="46195"/>
                        <a:pt x="35837" y="46135"/>
                      </a:cubicBezTo>
                      <a:lnTo>
                        <a:pt x="35837" y="46135"/>
                      </a:lnTo>
                      <a:cubicBezTo>
                        <a:pt x="35838" y="46137"/>
                        <a:pt x="35839" y="46138"/>
                        <a:pt x="35839" y="46140"/>
                      </a:cubicBezTo>
                      <a:lnTo>
                        <a:pt x="35839" y="46140"/>
                      </a:lnTo>
                      <a:cubicBezTo>
                        <a:pt x="35819" y="45984"/>
                        <a:pt x="35813" y="45829"/>
                        <a:pt x="35795" y="45674"/>
                      </a:cubicBezTo>
                      <a:cubicBezTo>
                        <a:pt x="35776" y="45525"/>
                        <a:pt x="35751" y="45378"/>
                        <a:pt x="35729" y="45232"/>
                      </a:cubicBezTo>
                      <a:cubicBezTo>
                        <a:pt x="35705" y="45081"/>
                        <a:pt x="35679" y="44930"/>
                        <a:pt x="35646" y="44784"/>
                      </a:cubicBezTo>
                      <a:cubicBezTo>
                        <a:pt x="35613" y="44643"/>
                        <a:pt x="35582" y="44505"/>
                        <a:pt x="35559" y="44363"/>
                      </a:cubicBezTo>
                      <a:cubicBezTo>
                        <a:pt x="35550" y="44288"/>
                        <a:pt x="35546" y="44214"/>
                        <a:pt x="35544" y="44140"/>
                      </a:cubicBezTo>
                      <a:cubicBezTo>
                        <a:pt x="35544" y="44039"/>
                        <a:pt x="35550" y="43940"/>
                        <a:pt x="35562" y="43841"/>
                      </a:cubicBezTo>
                      <a:cubicBezTo>
                        <a:pt x="35562" y="43843"/>
                        <a:pt x="35562" y="43845"/>
                        <a:pt x="35562" y="43846"/>
                      </a:cubicBezTo>
                      <a:cubicBezTo>
                        <a:pt x="35568" y="43795"/>
                        <a:pt x="35581" y="43745"/>
                        <a:pt x="35592" y="43695"/>
                      </a:cubicBezTo>
                      <a:cubicBezTo>
                        <a:pt x="35607" y="43643"/>
                        <a:pt x="35625" y="43593"/>
                        <a:pt x="35643" y="43544"/>
                      </a:cubicBezTo>
                      <a:cubicBezTo>
                        <a:pt x="35683" y="43452"/>
                        <a:pt x="35727" y="43363"/>
                        <a:pt x="35775" y="43276"/>
                      </a:cubicBezTo>
                      <a:lnTo>
                        <a:pt x="35775" y="43276"/>
                      </a:lnTo>
                      <a:cubicBezTo>
                        <a:pt x="35775" y="43278"/>
                        <a:pt x="35774" y="43279"/>
                        <a:pt x="35773" y="43281"/>
                      </a:cubicBezTo>
                      <a:cubicBezTo>
                        <a:pt x="35801" y="43233"/>
                        <a:pt x="35830" y="43186"/>
                        <a:pt x="35863" y="43140"/>
                      </a:cubicBezTo>
                      <a:cubicBezTo>
                        <a:pt x="35892" y="43102"/>
                        <a:pt x="35923" y="43065"/>
                        <a:pt x="35957" y="43031"/>
                      </a:cubicBezTo>
                      <a:lnTo>
                        <a:pt x="35957" y="43031"/>
                      </a:lnTo>
                      <a:lnTo>
                        <a:pt x="35953" y="43036"/>
                      </a:lnTo>
                      <a:cubicBezTo>
                        <a:pt x="36064" y="42927"/>
                        <a:pt x="36178" y="42817"/>
                        <a:pt x="36302" y="42720"/>
                      </a:cubicBezTo>
                      <a:cubicBezTo>
                        <a:pt x="36328" y="42699"/>
                        <a:pt x="36356" y="42680"/>
                        <a:pt x="36383" y="42661"/>
                      </a:cubicBezTo>
                      <a:lnTo>
                        <a:pt x="36383" y="42661"/>
                      </a:lnTo>
                      <a:lnTo>
                        <a:pt x="36381" y="42663"/>
                      </a:lnTo>
                      <a:cubicBezTo>
                        <a:pt x="36463" y="42616"/>
                        <a:pt x="36549" y="42579"/>
                        <a:pt x="36635" y="42538"/>
                      </a:cubicBezTo>
                      <a:cubicBezTo>
                        <a:pt x="36722" y="42498"/>
                        <a:pt x="36805" y="42457"/>
                        <a:pt x="36887" y="42409"/>
                      </a:cubicBezTo>
                      <a:cubicBezTo>
                        <a:pt x="36997" y="42345"/>
                        <a:pt x="37103" y="42277"/>
                        <a:pt x="37206" y="42202"/>
                      </a:cubicBezTo>
                      <a:cubicBezTo>
                        <a:pt x="37267" y="42156"/>
                        <a:pt x="37330" y="42112"/>
                        <a:pt x="37396" y="42072"/>
                      </a:cubicBezTo>
                      <a:cubicBezTo>
                        <a:pt x="37480" y="42023"/>
                        <a:pt x="37567" y="41980"/>
                        <a:pt x="37652" y="41933"/>
                      </a:cubicBezTo>
                      <a:cubicBezTo>
                        <a:pt x="37897" y="41792"/>
                        <a:pt x="38085" y="41589"/>
                        <a:pt x="38252" y="41362"/>
                      </a:cubicBezTo>
                      <a:cubicBezTo>
                        <a:pt x="38349" y="41230"/>
                        <a:pt x="38450" y="41097"/>
                        <a:pt x="38537" y="40955"/>
                      </a:cubicBezTo>
                      <a:cubicBezTo>
                        <a:pt x="38640" y="40784"/>
                        <a:pt x="38726" y="40599"/>
                        <a:pt x="38814" y="40421"/>
                      </a:cubicBezTo>
                      <a:cubicBezTo>
                        <a:pt x="38865" y="40315"/>
                        <a:pt x="38910" y="40207"/>
                        <a:pt x="38948" y="40095"/>
                      </a:cubicBezTo>
                      <a:cubicBezTo>
                        <a:pt x="38980" y="39999"/>
                        <a:pt x="39001" y="39897"/>
                        <a:pt x="39023" y="39797"/>
                      </a:cubicBezTo>
                      <a:cubicBezTo>
                        <a:pt x="39046" y="39697"/>
                        <a:pt x="39061" y="39598"/>
                        <a:pt x="39072" y="39498"/>
                      </a:cubicBezTo>
                      <a:cubicBezTo>
                        <a:pt x="39086" y="39394"/>
                        <a:pt x="39092" y="39289"/>
                        <a:pt x="39094" y="39185"/>
                      </a:cubicBezTo>
                      <a:cubicBezTo>
                        <a:pt x="39098" y="39080"/>
                        <a:pt x="39102" y="38973"/>
                        <a:pt x="39104" y="38867"/>
                      </a:cubicBezTo>
                      <a:cubicBezTo>
                        <a:pt x="39103" y="38740"/>
                        <a:pt x="39089" y="38613"/>
                        <a:pt x="39061" y="38490"/>
                      </a:cubicBezTo>
                      <a:cubicBezTo>
                        <a:pt x="39039" y="38388"/>
                        <a:pt x="39017" y="38290"/>
                        <a:pt x="38988" y="38192"/>
                      </a:cubicBezTo>
                      <a:cubicBezTo>
                        <a:pt x="38973" y="38135"/>
                        <a:pt x="38954" y="38080"/>
                        <a:pt x="38931" y="38026"/>
                      </a:cubicBezTo>
                      <a:cubicBezTo>
                        <a:pt x="38916" y="37992"/>
                        <a:pt x="38901" y="37960"/>
                        <a:pt x="38887" y="37925"/>
                      </a:cubicBezTo>
                      <a:cubicBezTo>
                        <a:pt x="38847" y="37828"/>
                        <a:pt x="38814" y="37726"/>
                        <a:pt x="38774" y="37628"/>
                      </a:cubicBezTo>
                      <a:cubicBezTo>
                        <a:pt x="38731" y="37527"/>
                        <a:pt x="38685" y="37428"/>
                        <a:pt x="38639" y="37328"/>
                      </a:cubicBezTo>
                      <a:cubicBezTo>
                        <a:pt x="38639" y="37328"/>
                        <a:pt x="38639" y="37329"/>
                        <a:pt x="38639" y="37329"/>
                      </a:cubicBezTo>
                      <a:cubicBezTo>
                        <a:pt x="38637" y="37324"/>
                        <a:pt x="38634" y="37318"/>
                        <a:pt x="38632" y="37313"/>
                      </a:cubicBezTo>
                      <a:cubicBezTo>
                        <a:pt x="38633" y="37311"/>
                        <a:pt x="38632" y="37310"/>
                        <a:pt x="38632" y="37309"/>
                      </a:cubicBezTo>
                      <a:lnTo>
                        <a:pt x="38632" y="37309"/>
                      </a:lnTo>
                      <a:lnTo>
                        <a:pt x="38633" y="37310"/>
                      </a:lnTo>
                      <a:cubicBezTo>
                        <a:pt x="38564" y="37148"/>
                        <a:pt x="38498" y="36982"/>
                        <a:pt x="38448" y="36813"/>
                      </a:cubicBezTo>
                      <a:cubicBezTo>
                        <a:pt x="38425" y="36727"/>
                        <a:pt x="38407" y="36639"/>
                        <a:pt x="38394" y="36551"/>
                      </a:cubicBezTo>
                      <a:cubicBezTo>
                        <a:pt x="38380" y="36429"/>
                        <a:pt x="38368" y="36305"/>
                        <a:pt x="38364" y="36182"/>
                      </a:cubicBezTo>
                      <a:cubicBezTo>
                        <a:pt x="38367" y="36112"/>
                        <a:pt x="38372" y="36044"/>
                        <a:pt x="38382" y="35975"/>
                      </a:cubicBezTo>
                      <a:cubicBezTo>
                        <a:pt x="38390" y="35904"/>
                        <a:pt x="38407" y="35829"/>
                        <a:pt x="38423" y="35757"/>
                      </a:cubicBezTo>
                      <a:cubicBezTo>
                        <a:pt x="38471" y="35588"/>
                        <a:pt x="38529" y="35422"/>
                        <a:pt x="38595" y="35258"/>
                      </a:cubicBezTo>
                      <a:cubicBezTo>
                        <a:pt x="38624" y="35189"/>
                        <a:pt x="38652" y="35121"/>
                        <a:pt x="38682" y="35051"/>
                      </a:cubicBezTo>
                      <a:lnTo>
                        <a:pt x="38682" y="35051"/>
                      </a:lnTo>
                      <a:cubicBezTo>
                        <a:pt x="38679" y="35053"/>
                        <a:pt x="38679" y="35055"/>
                        <a:pt x="38677" y="35056"/>
                      </a:cubicBezTo>
                      <a:cubicBezTo>
                        <a:pt x="38748" y="34887"/>
                        <a:pt x="38821" y="34720"/>
                        <a:pt x="38871" y="34546"/>
                      </a:cubicBezTo>
                      <a:cubicBezTo>
                        <a:pt x="38923" y="34520"/>
                        <a:pt x="38975" y="34489"/>
                        <a:pt x="39024" y="34457"/>
                      </a:cubicBezTo>
                      <a:cubicBezTo>
                        <a:pt x="39100" y="34409"/>
                        <a:pt x="39168" y="34352"/>
                        <a:pt x="39230" y="34287"/>
                      </a:cubicBezTo>
                      <a:cubicBezTo>
                        <a:pt x="39273" y="34241"/>
                        <a:pt x="39313" y="34193"/>
                        <a:pt x="39350" y="34142"/>
                      </a:cubicBezTo>
                      <a:cubicBezTo>
                        <a:pt x="39419" y="34051"/>
                        <a:pt x="39469" y="33944"/>
                        <a:pt x="39517" y="33842"/>
                      </a:cubicBezTo>
                      <a:cubicBezTo>
                        <a:pt x="39555" y="33760"/>
                        <a:pt x="39585" y="33675"/>
                        <a:pt x="39611" y="33590"/>
                      </a:cubicBezTo>
                      <a:cubicBezTo>
                        <a:pt x="39666" y="33408"/>
                        <a:pt x="39712" y="33224"/>
                        <a:pt x="39767" y="33045"/>
                      </a:cubicBezTo>
                      <a:cubicBezTo>
                        <a:pt x="39791" y="32987"/>
                        <a:pt x="39814" y="32931"/>
                        <a:pt x="39842" y="32873"/>
                      </a:cubicBezTo>
                      <a:cubicBezTo>
                        <a:pt x="39863" y="32836"/>
                        <a:pt x="39885" y="32800"/>
                        <a:pt x="39909" y="32765"/>
                      </a:cubicBezTo>
                      <a:cubicBezTo>
                        <a:pt x="39911" y="32761"/>
                        <a:pt x="39914" y="32758"/>
                        <a:pt x="39917" y="32755"/>
                      </a:cubicBezTo>
                      <a:cubicBezTo>
                        <a:pt x="39918" y="32752"/>
                        <a:pt x="39919" y="32749"/>
                        <a:pt x="39921" y="32747"/>
                      </a:cubicBezTo>
                      <a:cubicBezTo>
                        <a:pt x="39952" y="32707"/>
                        <a:pt x="39985" y="32666"/>
                        <a:pt x="40016" y="32629"/>
                      </a:cubicBezTo>
                      <a:cubicBezTo>
                        <a:pt x="40051" y="32593"/>
                        <a:pt x="40085" y="32559"/>
                        <a:pt x="40122" y="32526"/>
                      </a:cubicBezTo>
                      <a:cubicBezTo>
                        <a:pt x="40155" y="32500"/>
                        <a:pt x="40188" y="32476"/>
                        <a:pt x="40223" y="32453"/>
                      </a:cubicBezTo>
                      <a:cubicBezTo>
                        <a:pt x="40293" y="32409"/>
                        <a:pt x="40363" y="32367"/>
                        <a:pt x="40436" y="32328"/>
                      </a:cubicBezTo>
                      <a:cubicBezTo>
                        <a:pt x="40509" y="32291"/>
                        <a:pt x="40583" y="32258"/>
                        <a:pt x="40659" y="32230"/>
                      </a:cubicBezTo>
                      <a:cubicBezTo>
                        <a:pt x="40722" y="32210"/>
                        <a:pt x="40785" y="32194"/>
                        <a:pt x="40849" y="32181"/>
                      </a:cubicBezTo>
                      <a:cubicBezTo>
                        <a:pt x="40918" y="32171"/>
                        <a:pt x="40984" y="32164"/>
                        <a:pt x="41052" y="32159"/>
                      </a:cubicBezTo>
                      <a:lnTo>
                        <a:pt x="41052" y="32159"/>
                      </a:lnTo>
                      <a:cubicBezTo>
                        <a:pt x="41054" y="32159"/>
                        <a:pt x="41056" y="32159"/>
                        <a:pt x="41058" y="32159"/>
                      </a:cubicBezTo>
                      <a:lnTo>
                        <a:pt x="41063" y="32159"/>
                      </a:lnTo>
                      <a:cubicBezTo>
                        <a:pt x="41062" y="32159"/>
                        <a:pt x="41061" y="32159"/>
                        <a:pt x="41061" y="32159"/>
                      </a:cubicBezTo>
                      <a:cubicBezTo>
                        <a:pt x="41060" y="32159"/>
                        <a:pt x="41060" y="32159"/>
                        <a:pt x="41059" y="32158"/>
                      </a:cubicBezTo>
                      <a:cubicBezTo>
                        <a:pt x="41071" y="32158"/>
                        <a:pt x="41082" y="32157"/>
                        <a:pt x="41093" y="32157"/>
                      </a:cubicBezTo>
                      <a:cubicBezTo>
                        <a:pt x="41112" y="32157"/>
                        <a:pt x="41132" y="32158"/>
                        <a:pt x="41151" y="32160"/>
                      </a:cubicBezTo>
                      <a:lnTo>
                        <a:pt x="41150" y="32161"/>
                      </a:lnTo>
                      <a:lnTo>
                        <a:pt x="41157" y="32162"/>
                      </a:lnTo>
                      <a:cubicBezTo>
                        <a:pt x="41158" y="32162"/>
                        <a:pt x="41160" y="32161"/>
                        <a:pt x="41162" y="32161"/>
                      </a:cubicBezTo>
                      <a:cubicBezTo>
                        <a:pt x="41163" y="32161"/>
                        <a:pt x="41165" y="32162"/>
                        <a:pt x="41166" y="32162"/>
                      </a:cubicBezTo>
                      <a:cubicBezTo>
                        <a:pt x="41214" y="32167"/>
                        <a:pt x="41261" y="32175"/>
                        <a:pt x="41308" y="32185"/>
                      </a:cubicBezTo>
                      <a:cubicBezTo>
                        <a:pt x="41322" y="32190"/>
                        <a:pt x="41337" y="32193"/>
                        <a:pt x="41352" y="32197"/>
                      </a:cubicBezTo>
                      <a:cubicBezTo>
                        <a:pt x="41366" y="32203"/>
                        <a:pt x="41378" y="32209"/>
                        <a:pt x="41392" y="32215"/>
                      </a:cubicBezTo>
                      <a:cubicBezTo>
                        <a:pt x="41419" y="32232"/>
                        <a:pt x="41448" y="32250"/>
                        <a:pt x="41475" y="32268"/>
                      </a:cubicBezTo>
                      <a:cubicBezTo>
                        <a:pt x="41512" y="32294"/>
                        <a:pt x="41547" y="32323"/>
                        <a:pt x="41581" y="32352"/>
                      </a:cubicBezTo>
                      <a:cubicBezTo>
                        <a:pt x="41670" y="32438"/>
                        <a:pt x="41754" y="32526"/>
                        <a:pt x="41833" y="32620"/>
                      </a:cubicBezTo>
                      <a:cubicBezTo>
                        <a:pt x="41939" y="32745"/>
                        <a:pt x="42043" y="32869"/>
                        <a:pt x="42139" y="33001"/>
                      </a:cubicBezTo>
                      <a:cubicBezTo>
                        <a:pt x="42244" y="33140"/>
                        <a:pt x="42343" y="33286"/>
                        <a:pt x="42451" y="33423"/>
                      </a:cubicBezTo>
                      <a:cubicBezTo>
                        <a:pt x="42565" y="33571"/>
                        <a:pt x="42681" y="33720"/>
                        <a:pt x="42805" y="33858"/>
                      </a:cubicBezTo>
                      <a:cubicBezTo>
                        <a:pt x="42929" y="34000"/>
                        <a:pt x="43058" y="34136"/>
                        <a:pt x="43194" y="34265"/>
                      </a:cubicBezTo>
                      <a:cubicBezTo>
                        <a:pt x="43263" y="34330"/>
                        <a:pt x="43337" y="34388"/>
                        <a:pt x="43408" y="34450"/>
                      </a:cubicBezTo>
                      <a:cubicBezTo>
                        <a:pt x="43546" y="34568"/>
                        <a:pt x="43701" y="34679"/>
                        <a:pt x="43864" y="34762"/>
                      </a:cubicBezTo>
                      <a:cubicBezTo>
                        <a:pt x="43980" y="34819"/>
                        <a:pt x="44101" y="34862"/>
                        <a:pt x="44222" y="34906"/>
                      </a:cubicBezTo>
                      <a:cubicBezTo>
                        <a:pt x="44303" y="34937"/>
                        <a:pt x="44386" y="34960"/>
                        <a:pt x="44471" y="34977"/>
                      </a:cubicBezTo>
                      <a:cubicBezTo>
                        <a:pt x="44676" y="35021"/>
                        <a:pt x="44885" y="35065"/>
                        <a:pt x="45096" y="35075"/>
                      </a:cubicBezTo>
                      <a:cubicBezTo>
                        <a:pt x="45154" y="35078"/>
                        <a:pt x="45212" y="35080"/>
                        <a:pt x="45270" y="35080"/>
                      </a:cubicBezTo>
                      <a:cubicBezTo>
                        <a:pt x="45412" y="35080"/>
                        <a:pt x="45554" y="35069"/>
                        <a:pt x="45692" y="35039"/>
                      </a:cubicBezTo>
                      <a:cubicBezTo>
                        <a:pt x="45792" y="35019"/>
                        <a:pt x="45889" y="34992"/>
                        <a:pt x="45983" y="34958"/>
                      </a:cubicBezTo>
                      <a:cubicBezTo>
                        <a:pt x="46084" y="34921"/>
                        <a:pt x="46188" y="34880"/>
                        <a:pt x="46279" y="34823"/>
                      </a:cubicBezTo>
                      <a:cubicBezTo>
                        <a:pt x="46493" y="34690"/>
                        <a:pt x="46675" y="34522"/>
                        <a:pt x="46810" y="34309"/>
                      </a:cubicBezTo>
                      <a:cubicBezTo>
                        <a:pt x="46908" y="34150"/>
                        <a:pt x="46932" y="33960"/>
                        <a:pt x="46957" y="33781"/>
                      </a:cubicBezTo>
                      <a:cubicBezTo>
                        <a:pt x="46979" y="33629"/>
                        <a:pt x="46988" y="33476"/>
                        <a:pt x="46983" y="33323"/>
                      </a:cubicBezTo>
                      <a:cubicBezTo>
                        <a:pt x="46977" y="33184"/>
                        <a:pt x="46951" y="33043"/>
                        <a:pt x="46920" y="32908"/>
                      </a:cubicBezTo>
                      <a:cubicBezTo>
                        <a:pt x="46896" y="32798"/>
                        <a:pt x="46869" y="32691"/>
                        <a:pt x="46839" y="32582"/>
                      </a:cubicBezTo>
                      <a:cubicBezTo>
                        <a:pt x="46813" y="32486"/>
                        <a:pt x="46771" y="32391"/>
                        <a:pt x="46731" y="32299"/>
                      </a:cubicBezTo>
                      <a:cubicBezTo>
                        <a:pt x="46648" y="32108"/>
                        <a:pt x="46545" y="31924"/>
                        <a:pt x="46445" y="31742"/>
                      </a:cubicBezTo>
                      <a:cubicBezTo>
                        <a:pt x="46344" y="31560"/>
                        <a:pt x="46246" y="31379"/>
                        <a:pt x="46135" y="31202"/>
                      </a:cubicBezTo>
                      <a:lnTo>
                        <a:pt x="45791" y="30647"/>
                      </a:lnTo>
                      <a:cubicBezTo>
                        <a:pt x="45765" y="30607"/>
                        <a:pt x="45740" y="30567"/>
                        <a:pt x="45715" y="30527"/>
                      </a:cubicBezTo>
                      <a:lnTo>
                        <a:pt x="45715" y="30527"/>
                      </a:lnTo>
                      <a:cubicBezTo>
                        <a:pt x="45940" y="30643"/>
                        <a:pt x="46173" y="30742"/>
                        <a:pt x="46420" y="30805"/>
                      </a:cubicBezTo>
                      <a:cubicBezTo>
                        <a:pt x="46685" y="30874"/>
                        <a:pt x="46961" y="30923"/>
                        <a:pt x="47236" y="30923"/>
                      </a:cubicBezTo>
                      <a:cubicBezTo>
                        <a:pt x="47440" y="30923"/>
                        <a:pt x="47641" y="30913"/>
                        <a:pt x="47838" y="30856"/>
                      </a:cubicBezTo>
                      <a:cubicBezTo>
                        <a:pt x="48005" y="30808"/>
                        <a:pt x="48166" y="30740"/>
                        <a:pt x="48328" y="30672"/>
                      </a:cubicBezTo>
                      <a:lnTo>
                        <a:pt x="48328" y="30672"/>
                      </a:lnTo>
                      <a:lnTo>
                        <a:pt x="48327" y="30673"/>
                      </a:lnTo>
                      <a:cubicBezTo>
                        <a:pt x="48330" y="30673"/>
                        <a:pt x="48332" y="30671"/>
                        <a:pt x="48336" y="30670"/>
                      </a:cubicBezTo>
                      <a:cubicBezTo>
                        <a:pt x="48340" y="30669"/>
                        <a:pt x="48346" y="30667"/>
                        <a:pt x="48350" y="30664"/>
                      </a:cubicBezTo>
                      <a:lnTo>
                        <a:pt x="48350" y="30664"/>
                      </a:lnTo>
                      <a:lnTo>
                        <a:pt x="48348" y="30666"/>
                      </a:lnTo>
                      <a:cubicBezTo>
                        <a:pt x="48415" y="30634"/>
                        <a:pt x="48482" y="30605"/>
                        <a:pt x="48545" y="30569"/>
                      </a:cubicBezTo>
                      <a:cubicBezTo>
                        <a:pt x="48668" y="30499"/>
                        <a:pt x="48795" y="30429"/>
                        <a:pt x="48899" y="30331"/>
                      </a:cubicBezTo>
                      <a:cubicBezTo>
                        <a:pt x="48975" y="30259"/>
                        <a:pt x="49049" y="30183"/>
                        <a:pt x="49107" y="30096"/>
                      </a:cubicBezTo>
                      <a:cubicBezTo>
                        <a:pt x="49163" y="30015"/>
                        <a:pt x="49211" y="29928"/>
                        <a:pt x="49254" y="29837"/>
                      </a:cubicBezTo>
                      <a:cubicBezTo>
                        <a:pt x="49331" y="29666"/>
                        <a:pt x="49361" y="29483"/>
                        <a:pt x="49361" y="29298"/>
                      </a:cubicBezTo>
                      <a:cubicBezTo>
                        <a:pt x="49361" y="29164"/>
                        <a:pt x="49347" y="29030"/>
                        <a:pt x="49317" y="28899"/>
                      </a:cubicBezTo>
                      <a:cubicBezTo>
                        <a:pt x="49286" y="28756"/>
                        <a:pt x="49249" y="28617"/>
                        <a:pt x="49186" y="28486"/>
                      </a:cubicBezTo>
                      <a:cubicBezTo>
                        <a:pt x="49104" y="28307"/>
                        <a:pt x="49000" y="28138"/>
                        <a:pt x="48881" y="27983"/>
                      </a:cubicBezTo>
                      <a:cubicBezTo>
                        <a:pt x="48821" y="27908"/>
                        <a:pt x="48763" y="27833"/>
                        <a:pt x="48698" y="27760"/>
                      </a:cubicBezTo>
                      <a:cubicBezTo>
                        <a:pt x="48640" y="27694"/>
                        <a:pt x="48580" y="27628"/>
                        <a:pt x="48517" y="27563"/>
                      </a:cubicBezTo>
                      <a:cubicBezTo>
                        <a:pt x="48403" y="27443"/>
                        <a:pt x="48282" y="27327"/>
                        <a:pt x="48168" y="27206"/>
                      </a:cubicBezTo>
                      <a:cubicBezTo>
                        <a:pt x="47930" y="26952"/>
                        <a:pt x="47708" y="26682"/>
                        <a:pt x="47489" y="26407"/>
                      </a:cubicBezTo>
                      <a:cubicBezTo>
                        <a:pt x="47433" y="26332"/>
                        <a:pt x="47378" y="26259"/>
                        <a:pt x="47326" y="26181"/>
                      </a:cubicBezTo>
                      <a:cubicBezTo>
                        <a:pt x="47274" y="26103"/>
                        <a:pt x="47222" y="26022"/>
                        <a:pt x="47173" y="25939"/>
                      </a:cubicBezTo>
                      <a:lnTo>
                        <a:pt x="47173" y="25939"/>
                      </a:lnTo>
                      <a:cubicBezTo>
                        <a:pt x="47173" y="25941"/>
                        <a:pt x="47174" y="25942"/>
                        <a:pt x="47174" y="25943"/>
                      </a:cubicBezTo>
                      <a:lnTo>
                        <a:pt x="47174" y="25943"/>
                      </a:lnTo>
                      <a:cubicBezTo>
                        <a:pt x="47173" y="25941"/>
                        <a:pt x="47171" y="25938"/>
                        <a:pt x="47169" y="25936"/>
                      </a:cubicBezTo>
                      <a:cubicBezTo>
                        <a:pt x="47169" y="25934"/>
                        <a:pt x="47168" y="25931"/>
                        <a:pt x="47166" y="25929"/>
                      </a:cubicBezTo>
                      <a:lnTo>
                        <a:pt x="47166" y="25929"/>
                      </a:lnTo>
                      <a:cubicBezTo>
                        <a:pt x="47167" y="25929"/>
                        <a:pt x="47168" y="25930"/>
                        <a:pt x="47168" y="25931"/>
                      </a:cubicBezTo>
                      <a:cubicBezTo>
                        <a:pt x="47118" y="25837"/>
                        <a:pt x="47067" y="25740"/>
                        <a:pt x="47018" y="25641"/>
                      </a:cubicBezTo>
                      <a:cubicBezTo>
                        <a:pt x="46975" y="25552"/>
                        <a:pt x="46935" y="25459"/>
                        <a:pt x="46895" y="25366"/>
                      </a:cubicBezTo>
                      <a:lnTo>
                        <a:pt x="46895" y="25366"/>
                      </a:lnTo>
                      <a:cubicBezTo>
                        <a:pt x="46895" y="25366"/>
                        <a:pt x="46895" y="25367"/>
                        <a:pt x="46895" y="25367"/>
                      </a:cubicBezTo>
                      <a:lnTo>
                        <a:pt x="46895" y="25367"/>
                      </a:lnTo>
                      <a:cubicBezTo>
                        <a:pt x="46894" y="25366"/>
                        <a:pt x="46894" y="25364"/>
                        <a:pt x="46893" y="25363"/>
                      </a:cubicBezTo>
                      <a:cubicBezTo>
                        <a:pt x="46892" y="25358"/>
                        <a:pt x="46890" y="25356"/>
                        <a:pt x="46889" y="25351"/>
                      </a:cubicBezTo>
                      <a:lnTo>
                        <a:pt x="46889" y="25351"/>
                      </a:lnTo>
                      <a:cubicBezTo>
                        <a:pt x="46890" y="25353"/>
                        <a:pt x="46891" y="25357"/>
                        <a:pt x="46893" y="25360"/>
                      </a:cubicBezTo>
                      <a:cubicBezTo>
                        <a:pt x="46870" y="25299"/>
                        <a:pt x="46844" y="25239"/>
                        <a:pt x="46825" y="25178"/>
                      </a:cubicBezTo>
                      <a:cubicBezTo>
                        <a:pt x="46806" y="25120"/>
                        <a:pt x="46789" y="25061"/>
                        <a:pt x="46769" y="25001"/>
                      </a:cubicBezTo>
                      <a:cubicBezTo>
                        <a:pt x="46741" y="24879"/>
                        <a:pt x="46708" y="24758"/>
                        <a:pt x="46688" y="24634"/>
                      </a:cubicBezTo>
                      <a:cubicBezTo>
                        <a:pt x="46667" y="24501"/>
                        <a:pt x="46646" y="24370"/>
                        <a:pt x="46626" y="24237"/>
                      </a:cubicBezTo>
                      <a:cubicBezTo>
                        <a:pt x="46626" y="24237"/>
                        <a:pt x="46626" y="24236"/>
                        <a:pt x="46626" y="24235"/>
                      </a:cubicBezTo>
                      <a:lnTo>
                        <a:pt x="46626" y="24233"/>
                      </a:lnTo>
                      <a:cubicBezTo>
                        <a:pt x="46614" y="24141"/>
                        <a:pt x="46602" y="24050"/>
                        <a:pt x="46592" y="23958"/>
                      </a:cubicBezTo>
                      <a:cubicBezTo>
                        <a:pt x="46583" y="23857"/>
                        <a:pt x="46577" y="23757"/>
                        <a:pt x="46573" y="23653"/>
                      </a:cubicBezTo>
                      <a:cubicBezTo>
                        <a:pt x="46578" y="23193"/>
                        <a:pt x="46620" y="22735"/>
                        <a:pt x="46668" y="22278"/>
                      </a:cubicBezTo>
                      <a:lnTo>
                        <a:pt x="46668" y="22278"/>
                      </a:lnTo>
                      <a:cubicBezTo>
                        <a:pt x="46667" y="22284"/>
                        <a:pt x="46666" y="22291"/>
                        <a:pt x="46664" y="22298"/>
                      </a:cubicBezTo>
                      <a:lnTo>
                        <a:pt x="46664" y="22298"/>
                      </a:lnTo>
                      <a:cubicBezTo>
                        <a:pt x="46695" y="22071"/>
                        <a:pt x="46726" y="21846"/>
                        <a:pt x="46756" y="21618"/>
                      </a:cubicBezTo>
                      <a:cubicBezTo>
                        <a:pt x="46782" y="21427"/>
                        <a:pt x="46798" y="21231"/>
                        <a:pt x="46844" y="21042"/>
                      </a:cubicBezTo>
                      <a:cubicBezTo>
                        <a:pt x="46862" y="20979"/>
                        <a:pt x="46882" y="20916"/>
                        <a:pt x="46902" y="20852"/>
                      </a:cubicBezTo>
                      <a:cubicBezTo>
                        <a:pt x="46926" y="20769"/>
                        <a:pt x="46946" y="20687"/>
                        <a:pt x="46965" y="20605"/>
                      </a:cubicBezTo>
                      <a:cubicBezTo>
                        <a:pt x="47005" y="20429"/>
                        <a:pt x="47044" y="20255"/>
                        <a:pt x="47088" y="20080"/>
                      </a:cubicBezTo>
                      <a:cubicBezTo>
                        <a:pt x="47192" y="19677"/>
                        <a:pt x="47299" y="19274"/>
                        <a:pt x="47354" y="18859"/>
                      </a:cubicBezTo>
                      <a:cubicBezTo>
                        <a:pt x="47409" y="18439"/>
                        <a:pt x="47440" y="18014"/>
                        <a:pt x="47463" y="17592"/>
                      </a:cubicBezTo>
                      <a:cubicBezTo>
                        <a:pt x="47474" y="17382"/>
                        <a:pt x="47476" y="17172"/>
                        <a:pt x="47476" y="16961"/>
                      </a:cubicBezTo>
                      <a:cubicBezTo>
                        <a:pt x="47477" y="16742"/>
                        <a:pt x="47482" y="16520"/>
                        <a:pt x="47481" y="16299"/>
                      </a:cubicBezTo>
                      <a:cubicBezTo>
                        <a:pt x="47479" y="16109"/>
                        <a:pt x="47467" y="15920"/>
                        <a:pt x="47461" y="15729"/>
                      </a:cubicBezTo>
                      <a:cubicBezTo>
                        <a:pt x="47453" y="15521"/>
                        <a:pt x="47450" y="15314"/>
                        <a:pt x="47438" y="15106"/>
                      </a:cubicBezTo>
                      <a:cubicBezTo>
                        <a:pt x="47411" y="14676"/>
                        <a:pt x="47355" y="14247"/>
                        <a:pt x="47270" y="13825"/>
                      </a:cubicBezTo>
                      <a:cubicBezTo>
                        <a:pt x="47228" y="13619"/>
                        <a:pt x="47181" y="13414"/>
                        <a:pt x="47137" y="13208"/>
                      </a:cubicBezTo>
                      <a:cubicBezTo>
                        <a:pt x="47092" y="13001"/>
                        <a:pt x="47053" y="12791"/>
                        <a:pt x="47011" y="12581"/>
                      </a:cubicBezTo>
                      <a:cubicBezTo>
                        <a:pt x="46928" y="12176"/>
                        <a:pt x="46834" y="11774"/>
                        <a:pt x="46732" y="11374"/>
                      </a:cubicBezTo>
                      <a:cubicBezTo>
                        <a:pt x="46680" y="11172"/>
                        <a:pt x="46606" y="10978"/>
                        <a:pt x="46530" y="10784"/>
                      </a:cubicBezTo>
                      <a:cubicBezTo>
                        <a:pt x="46460" y="10599"/>
                        <a:pt x="46384" y="10414"/>
                        <a:pt x="46307" y="10233"/>
                      </a:cubicBezTo>
                      <a:cubicBezTo>
                        <a:pt x="46214" y="10009"/>
                        <a:pt x="46127" y="9785"/>
                        <a:pt x="46046" y="9558"/>
                      </a:cubicBezTo>
                      <a:cubicBezTo>
                        <a:pt x="45966" y="9334"/>
                        <a:pt x="45892" y="9110"/>
                        <a:pt x="45793" y="8896"/>
                      </a:cubicBezTo>
                      <a:cubicBezTo>
                        <a:pt x="45699" y="8687"/>
                        <a:pt x="45613" y="8474"/>
                        <a:pt x="45514" y="8268"/>
                      </a:cubicBezTo>
                      <a:cubicBezTo>
                        <a:pt x="45415" y="8061"/>
                        <a:pt x="45295" y="7868"/>
                        <a:pt x="45175" y="7672"/>
                      </a:cubicBezTo>
                      <a:cubicBezTo>
                        <a:pt x="45073" y="7508"/>
                        <a:pt x="44974" y="7342"/>
                        <a:pt x="44870" y="7178"/>
                      </a:cubicBezTo>
                      <a:cubicBezTo>
                        <a:pt x="44814" y="7087"/>
                        <a:pt x="44755" y="7001"/>
                        <a:pt x="44694" y="6914"/>
                      </a:cubicBezTo>
                      <a:cubicBezTo>
                        <a:pt x="44665" y="6873"/>
                        <a:pt x="44633" y="6831"/>
                        <a:pt x="44603" y="6791"/>
                      </a:cubicBezTo>
                      <a:cubicBezTo>
                        <a:pt x="44592" y="6777"/>
                        <a:pt x="44582" y="6761"/>
                        <a:pt x="44571" y="6747"/>
                      </a:cubicBezTo>
                      <a:cubicBezTo>
                        <a:pt x="44544" y="6709"/>
                        <a:pt x="44515" y="6672"/>
                        <a:pt x="44484" y="6638"/>
                      </a:cubicBezTo>
                      <a:cubicBezTo>
                        <a:pt x="44369" y="6493"/>
                        <a:pt x="44244" y="6357"/>
                        <a:pt x="44118" y="6219"/>
                      </a:cubicBezTo>
                      <a:cubicBezTo>
                        <a:pt x="43989" y="6080"/>
                        <a:pt x="43856" y="5943"/>
                        <a:pt x="43724" y="5806"/>
                      </a:cubicBezTo>
                      <a:cubicBezTo>
                        <a:pt x="43602" y="5677"/>
                        <a:pt x="43476" y="5551"/>
                        <a:pt x="43356" y="5419"/>
                      </a:cubicBezTo>
                      <a:cubicBezTo>
                        <a:pt x="43241" y="5294"/>
                        <a:pt x="43122" y="5169"/>
                        <a:pt x="43003" y="5048"/>
                      </a:cubicBezTo>
                      <a:lnTo>
                        <a:pt x="43003" y="5048"/>
                      </a:lnTo>
                      <a:lnTo>
                        <a:pt x="43012" y="5058"/>
                      </a:lnTo>
                      <a:cubicBezTo>
                        <a:pt x="42916" y="4959"/>
                        <a:pt x="42824" y="4860"/>
                        <a:pt x="42723" y="4767"/>
                      </a:cubicBezTo>
                      <a:cubicBezTo>
                        <a:pt x="42661" y="4708"/>
                        <a:pt x="42599" y="4649"/>
                        <a:pt x="42536" y="4591"/>
                      </a:cubicBezTo>
                      <a:cubicBezTo>
                        <a:pt x="42500" y="4547"/>
                        <a:pt x="42463" y="4503"/>
                        <a:pt x="42426" y="4459"/>
                      </a:cubicBezTo>
                      <a:cubicBezTo>
                        <a:pt x="42301" y="4314"/>
                        <a:pt x="42173" y="4169"/>
                        <a:pt x="42044" y="4027"/>
                      </a:cubicBezTo>
                      <a:cubicBezTo>
                        <a:pt x="41907" y="3872"/>
                        <a:pt x="41758" y="3728"/>
                        <a:pt x="41608" y="3585"/>
                      </a:cubicBezTo>
                      <a:cubicBezTo>
                        <a:pt x="41529" y="3510"/>
                        <a:pt x="41449" y="3437"/>
                        <a:pt x="41363" y="3367"/>
                      </a:cubicBezTo>
                      <a:cubicBezTo>
                        <a:pt x="41287" y="3303"/>
                        <a:pt x="41211" y="3235"/>
                        <a:pt x="41132" y="3177"/>
                      </a:cubicBezTo>
                      <a:cubicBezTo>
                        <a:pt x="41026" y="3097"/>
                        <a:pt x="40921" y="3018"/>
                        <a:pt x="40815" y="2941"/>
                      </a:cubicBezTo>
                      <a:cubicBezTo>
                        <a:pt x="40730" y="2878"/>
                        <a:pt x="40640" y="2821"/>
                        <a:pt x="40552" y="2761"/>
                      </a:cubicBezTo>
                      <a:cubicBezTo>
                        <a:pt x="40385" y="2646"/>
                        <a:pt x="40215" y="2536"/>
                        <a:pt x="40049" y="2421"/>
                      </a:cubicBezTo>
                      <a:cubicBezTo>
                        <a:pt x="39867" y="2295"/>
                        <a:pt x="39689" y="2164"/>
                        <a:pt x="39502" y="2047"/>
                      </a:cubicBezTo>
                      <a:cubicBezTo>
                        <a:pt x="39325" y="1934"/>
                        <a:pt x="39145" y="1821"/>
                        <a:pt x="38955" y="1730"/>
                      </a:cubicBezTo>
                      <a:cubicBezTo>
                        <a:pt x="38749" y="1633"/>
                        <a:pt x="38543" y="1538"/>
                        <a:pt x="38332" y="1450"/>
                      </a:cubicBezTo>
                      <a:cubicBezTo>
                        <a:pt x="38135" y="1372"/>
                        <a:pt x="37939" y="1292"/>
                        <a:pt x="37744" y="1211"/>
                      </a:cubicBezTo>
                      <a:lnTo>
                        <a:pt x="37745" y="1210"/>
                      </a:lnTo>
                      <a:cubicBezTo>
                        <a:pt x="37743" y="1210"/>
                        <a:pt x="37742" y="1207"/>
                        <a:pt x="37740" y="1207"/>
                      </a:cubicBezTo>
                      <a:cubicBezTo>
                        <a:pt x="37735" y="1206"/>
                        <a:pt x="37730" y="1203"/>
                        <a:pt x="37725" y="1201"/>
                      </a:cubicBezTo>
                      <a:lnTo>
                        <a:pt x="37725" y="1201"/>
                      </a:lnTo>
                      <a:cubicBezTo>
                        <a:pt x="37727" y="1201"/>
                        <a:pt x="37728" y="1202"/>
                        <a:pt x="37730" y="1202"/>
                      </a:cubicBezTo>
                      <a:cubicBezTo>
                        <a:pt x="37568" y="1123"/>
                        <a:pt x="37405" y="1045"/>
                        <a:pt x="37242" y="968"/>
                      </a:cubicBezTo>
                      <a:cubicBezTo>
                        <a:pt x="37168" y="932"/>
                        <a:pt x="37092" y="897"/>
                        <a:pt x="37016" y="866"/>
                      </a:cubicBezTo>
                      <a:cubicBezTo>
                        <a:pt x="36935" y="833"/>
                        <a:pt x="36856" y="794"/>
                        <a:pt x="36773" y="765"/>
                      </a:cubicBezTo>
                      <a:cubicBezTo>
                        <a:pt x="36662" y="727"/>
                        <a:pt x="36550" y="690"/>
                        <a:pt x="36440" y="651"/>
                      </a:cubicBezTo>
                      <a:cubicBezTo>
                        <a:pt x="36366" y="626"/>
                        <a:pt x="36290" y="608"/>
                        <a:pt x="36216" y="587"/>
                      </a:cubicBezTo>
                      <a:cubicBezTo>
                        <a:pt x="36047" y="538"/>
                        <a:pt x="35878" y="493"/>
                        <a:pt x="35710" y="447"/>
                      </a:cubicBezTo>
                      <a:lnTo>
                        <a:pt x="35710" y="447"/>
                      </a:lnTo>
                      <a:lnTo>
                        <a:pt x="35711" y="448"/>
                      </a:lnTo>
                      <a:cubicBezTo>
                        <a:pt x="35578" y="408"/>
                        <a:pt x="35446" y="368"/>
                        <a:pt x="35313" y="324"/>
                      </a:cubicBezTo>
                      <a:cubicBezTo>
                        <a:pt x="35220" y="292"/>
                        <a:pt x="35126" y="261"/>
                        <a:pt x="35032" y="231"/>
                      </a:cubicBezTo>
                      <a:cubicBezTo>
                        <a:pt x="34870" y="183"/>
                        <a:pt x="34708" y="145"/>
                        <a:pt x="34542" y="117"/>
                      </a:cubicBezTo>
                      <a:cubicBezTo>
                        <a:pt x="34171" y="52"/>
                        <a:pt x="33792" y="44"/>
                        <a:pt x="33418" y="23"/>
                      </a:cubicBezTo>
                      <a:cubicBezTo>
                        <a:pt x="33263" y="14"/>
                        <a:pt x="33109" y="7"/>
                        <a:pt x="32955" y="2"/>
                      </a:cubicBezTo>
                      <a:cubicBezTo>
                        <a:pt x="32913" y="1"/>
                        <a:pt x="32870" y="0"/>
                        <a:pt x="32828" y="0"/>
                      </a:cubicBezTo>
                      <a:close/>
                    </a:path>
                  </a:pathLst>
                </a:custGeom>
                <a:solidFill>
                  <a:srgbClr val="335A6D"/>
                </a:solidFill>
                <a:ln cap="flat" cmpd="sng" w="6600">
                  <a:solidFill>
                    <a:srgbClr val="335A6D"/>
                  </a:solidFill>
                  <a:prstDash val="solid"/>
                  <a:miter lim="105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8"/>
                <p:cNvSpPr/>
                <p:nvPr/>
              </p:nvSpPr>
              <p:spPr>
                <a:xfrm rot="-4266073">
                  <a:off x="1137542" y="277576"/>
                  <a:ext cx="1234060" cy="1338161"/>
                </a:xfrm>
                <a:custGeom>
                  <a:rect b="b" l="l" r="r" t="t"/>
                  <a:pathLst>
                    <a:path extrusionOk="0" h="53526" w="49362">
                      <a:moveTo>
                        <a:pt x="34473" y="517"/>
                      </a:moveTo>
                      <a:lnTo>
                        <a:pt x="34473" y="517"/>
                      </a:lnTo>
                      <a:cubicBezTo>
                        <a:pt x="34473" y="517"/>
                        <a:pt x="34474" y="517"/>
                        <a:pt x="34474" y="517"/>
                      </a:cubicBezTo>
                      <a:lnTo>
                        <a:pt x="34474" y="517"/>
                      </a:lnTo>
                      <a:cubicBezTo>
                        <a:pt x="34474" y="517"/>
                        <a:pt x="34473" y="517"/>
                        <a:pt x="34473" y="517"/>
                      </a:cubicBezTo>
                      <a:close/>
                      <a:moveTo>
                        <a:pt x="27975" y="1508"/>
                      </a:moveTo>
                      <a:cubicBezTo>
                        <a:pt x="27974" y="1508"/>
                        <a:pt x="27974" y="1509"/>
                        <a:pt x="27974" y="1509"/>
                      </a:cubicBezTo>
                      <a:lnTo>
                        <a:pt x="27974" y="1509"/>
                      </a:lnTo>
                      <a:cubicBezTo>
                        <a:pt x="27974" y="1509"/>
                        <a:pt x="27974" y="1508"/>
                        <a:pt x="27975" y="1508"/>
                      </a:cubicBezTo>
                      <a:close/>
                      <a:moveTo>
                        <a:pt x="22836" y="5400"/>
                      </a:moveTo>
                      <a:cubicBezTo>
                        <a:pt x="22833" y="5403"/>
                        <a:pt x="22831" y="5405"/>
                        <a:pt x="22828" y="5408"/>
                      </a:cubicBezTo>
                      <a:cubicBezTo>
                        <a:pt x="22831" y="5405"/>
                        <a:pt x="22834" y="5403"/>
                        <a:pt x="22836" y="5400"/>
                      </a:cubicBezTo>
                      <a:close/>
                      <a:moveTo>
                        <a:pt x="16000" y="7548"/>
                      </a:moveTo>
                      <a:lnTo>
                        <a:pt x="16000" y="7548"/>
                      </a:lnTo>
                      <a:cubicBezTo>
                        <a:pt x="16001" y="7549"/>
                        <a:pt x="16001" y="7549"/>
                        <a:pt x="16002" y="7549"/>
                      </a:cubicBezTo>
                      <a:lnTo>
                        <a:pt x="16002" y="7549"/>
                      </a:lnTo>
                      <a:cubicBezTo>
                        <a:pt x="16001" y="7549"/>
                        <a:pt x="16001" y="7548"/>
                        <a:pt x="16000" y="7548"/>
                      </a:cubicBezTo>
                      <a:close/>
                      <a:moveTo>
                        <a:pt x="16002" y="7549"/>
                      </a:moveTo>
                      <a:lnTo>
                        <a:pt x="16002" y="7549"/>
                      </a:lnTo>
                      <a:cubicBezTo>
                        <a:pt x="16002" y="7549"/>
                        <a:pt x="16003" y="7550"/>
                        <a:pt x="16004" y="7550"/>
                      </a:cubicBezTo>
                      <a:cubicBezTo>
                        <a:pt x="16003" y="7549"/>
                        <a:pt x="16003" y="7549"/>
                        <a:pt x="16002" y="7549"/>
                      </a:cubicBezTo>
                      <a:close/>
                      <a:moveTo>
                        <a:pt x="11466" y="7908"/>
                      </a:moveTo>
                      <a:lnTo>
                        <a:pt x="11466" y="7908"/>
                      </a:lnTo>
                      <a:cubicBezTo>
                        <a:pt x="11465" y="7909"/>
                        <a:pt x="11464" y="7911"/>
                        <a:pt x="11464" y="7913"/>
                      </a:cubicBezTo>
                      <a:lnTo>
                        <a:pt x="11464" y="7913"/>
                      </a:lnTo>
                      <a:cubicBezTo>
                        <a:pt x="11465" y="7912"/>
                        <a:pt x="11465" y="7910"/>
                        <a:pt x="11466" y="7908"/>
                      </a:cubicBezTo>
                      <a:close/>
                      <a:moveTo>
                        <a:pt x="11009" y="17414"/>
                      </a:moveTo>
                      <a:cubicBezTo>
                        <a:pt x="11007" y="17414"/>
                        <a:pt x="11006" y="17416"/>
                        <a:pt x="11005" y="17417"/>
                      </a:cubicBezTo>
                      <a:lnTo>
                        <a:pt x="11005" y="17417"/>
                      </a:lnTo>
                      <a:cubicBezTo>
                        <a:pt x="11007" y="17416"/>
                        <a:pt x="11008" y="17415"/>
                        <a:pt x="11009" y="17414"/>
                      </a:cubicBezTo>
                      <a:close/>
                      <a:moveTo>
                        <a:pt x="16456" y="17841"/>
                      </a:moveTo>
                      <a:cubicBezTo>
                        <a:pt x="16456" y="17843"/>
                        <a:pt x="16456" y="17844"/>
                        <a:pt x="16456" y="17846"/>
                      </a:cubicBezTo>
                      <a:lnTo>
                        <a:pt x="16456" y="17846"/>
                      </a:lnTo>
                      <a:cubicBezTo>
                        <a:pt x="16456" y="17845"/>
                        <a:pt x="16456" y="17843"/>
                        <a:pt x="16456" y="17841"/>
                      </a:cubicBezTo>
                      <a:close/>
                      <a:moveTo>
                        <a:pt x="16111" y="19055"/>
                      </a:moveTo>
                      <a:cubicBezTo>
                        <a:pt x="16110" y="19055"/>
                        <a:pt x="16110" y="19055"/>
                        <a:pt x="16110" y="19055"/>
                      </a:cubicBezTo>
                      <a:cubicBezTo>
                        <a:pt x="16110" y="19055"/>
                        <a:pt x="16110" y="19055"/>
                        <a:pt x="16111" y="19055"/>
                      </a:cubicBezTo>
                      <a:close/>
                      <a:moveTo>
                        <a:pt x="9330" y="21328"/>
                      </a:moveTo>
                      <a:cubicBezTo>
                        <a:pt x="9330" y="21328"/>
                        <a:pt x="9330" y="21328"/>
                        <a:pt x="9330" y="21328"/>
                      </a:cubicBezTo>
                      <a:lnTo>
                        <a:pt x="9330" y="21328"/>
                      </a:lnTo>
                      <a:cubicBezTo>
                        <a:pt x="9332" y="21328"/>
                        <a:pt x="9334" y="21328"/>
                        <a:pt x="9336" y="21328"/>
                      </a:cubicBezTo>
                      <a:close/>
                      <a:moveTo>
                        <a:pt x="16097" y="22771"/>
                      </a:moveTo>
                      <a:cubicBezTo>
                        <a:pt x="16097" y="22771"/>
                        <a:pt x="16098" y="22772"/>
                        <a:pt x="16099" y="22773"/>
                      </a:cubicBezTo>
                      <a:lnTo>
                        <a:pt x="16099" y="22773"/>
                      </a:lnTo>
                      <a:cubicBezTo>
                        <a:pt x="16098" y="22772"/>
                        <a:pt x="16097" y="22771"/>
                        <a:pt x="16097" y="22771"/>
                      </a:cubicBezTo>
                      <a:close/>
                      <a:moveTo>
                        <a:pt x="16689" y="23204"/>
                      </a:moveTo>
                      <a:lnTo>
                        <a:pt x="16689" y="23204"/>
                      </a:lnTo>
                      <a:cubicBezTo>
                        <a:pt x="16689" y="23204"/>
                        <a:pt x="16690" y="23204"/>
                        <a:pt x="16690" y="23205"/>
                      </a:cubicBezTo>
                      <a:cubicBezTo>
                        <a:pt x="16690" y="23204"/>
                        <a:pt x="16689" y="23204"/>
                        <a:pt x="16689" y="23204"/>
                      </a:cubicBezTo>
                      <a:close/>
                      <a:moveTo>
                        <a:pt x="21395" y="24509"/>
                      </a:moveTo>
                      <a:lnTo>
                        <a:pt x="21395" y="24509"/>
                      </a:lnTo>
                      <a:cubicBezTo>
                        <a:pt x="21395" y="24517"/>
                        <a:pt x="21395" y="24524"/>
                        <a:pt x="21396" y="24532"/>
                      </a:cubicBezTo>
                      <a:cubicBezTo>
                        <a:pt x="21396" y="24524"/>
                        <a:pt x="21395" y="24517"/>
                        <a:pt x="21395" y="24509"/>
                      </a:cubicBezTo>
                      <a:close/>
                      <a:moveTo>
                        <a:pt x="590" y="24785"/>
                      </a:moveTo>
                      <a:lnTo>
                        <a:pt x="590" y="24785"/>
                      </a:lnTo>
                      <a:cubicBezTo>
                        <a:pt x="590" y="24785"/>
                        <a:pt x="590" y="24786"/>
                        <a:pt x="590" y="24786"/>
                      </a:cubicBezTo>
                      <a:lnTo>
                        <a:pt x="590" y="24786"/>
                      </a:lnTo>
                      <a:cubicBezTo>
                        <a:pt x="590" y="24786"/>
                        <a:pt x="590" y="24785"/>
                        <a:pt x="590" y="24785"/>
                      </a:cubicBezTo>
                      <a:close/>
                      <a:moveTo>
                        <a:pt x="2208" y="25816"/>
                      </a:moveTo>
                      <a:cubicBezTo>
                        <a:pt x="2208" y="25816"/>
                        <a:pt x="2208" y="25816"/>
                        <a:pt x="2208" y="25816"/>
                      </a:cubicBezTo>
                      <a:lnTo>
                        <a:pt x="2208" y="25816"/>
                      </a:lnTo>
                      <a:cubicBezTo>
                        <a:pt x="2209" y="25816"/>
                        <a:pt x="2209" y="25816"/>
                        <a:pt x="2209" y="25816"/>
                      </a:cubicBezTo>
                      <a:close/>
                      <a:moveTo>
                        <a:pt x="12601" y="16066"/>
                      </a:moveTo>
                      <a:cubicBezTo>
                        <a:pt x="12951" y="16225"/>
                        <a:pt x="13310" y="16361"/>
                        <a:pt x="13687" y="16437"/>
                      </a:cubicBezTo>
                      <a:cubicBezTo>
                        <a:pt x="13971" y="16493"/>
                        <a:pt x="14260" y="16517"/>
                        <a:pt x="14550" y="16537"/>
                      </a:cubicBezTo>
                      <a:cubicBezTo>
                        <a:pt x="14530" y="16559"/>
                        <a:pt x="14508" y="16579"/>
                        <a:pt x="14490" y="16602"/>
                      </a:cubicBezTo>
                      <a:cubicBezTo>
                        <a:pt x="14380" y="16734"/>
                        <a:pt x="14289" y="16879"/>
                        <a:pt x="14206" y="17027"/>
                      </a:cubicBezTo>
                      <a:cubicBezTo>
                        <a:pt x="14157" y="17110"/>
                        <a:pt x="14115" y="17199"/>
                        <a:pt x="14074" y="17287"/>
                      </a:cubicBezTo>
                      <a:cubicBezTo>
                        <a:pt x="14003" y="17440"/>
                        <a:pt x="13943" y="17597"/>
                        <a:pt x="13892" y="17758"/>
                      </a:cubicBezTo>
                      <a:cubicBezTo>
                        <a:pt x="13772" y="18125"/>
                        <a:pt x="13669" y="18499"/>
                        <a:pt x="13538" y="18864"/>
                      </a:cubicBezTo>
                      <a:cubicBezTo>
                        <a:pt x="13510" y="18930"/>
                        <a:pt x="13480" y="18993"/>
                        <a:pt x="13446" y="19054"/>
                      </a:cubicBezTo>
                      <a:cubicBezTo>
                        <a:pt x="13451" y="19047"/>
                        <a:pt x="13456" y="19037"/>
                        <a:pt x="13460" y="19030"/>
                      </a:cubicBezTo>
                      <a:lnTo>
                        <a:pt x="13460" y="19030"/>
                      </a:lnTo>
                      <a:cubicBezTo>
                        <a:pt x="13335" y="19257"/>
                        <a:pt x="13214" y="19484"/>
                        <a:pt x="13069" y="19695"/>
                      </a:cubicBezTo>
                      <a:lnTo>
                        <a:pt x="13069" y="19695"/>
                      </a:lnTo>
                      <a:cubicBezTo>
                        <a:pt x="13067" y="19696"/>
                        <a:pt x="13066" y="19697"/>
                        <a:pt x="13066" y="19699"/>
                      </a:cubicBezTo>
                      <a:cubicBezTo>
                        <a:pt x="13065" y="19700"/>
                        <a:pt x="13062" y="19701"/>
                        <a:pt x="13062" y="19703"/>
                      </a:cubicBezTo>
                      <a:lnTo>
                        <a:pt x="13060" y="19706"/>
                      </a:lnTo>
                      <a:cubicBezTo>
                        <a:pt x="13058" y="19709"/>
                        <a:pt x="13057" y="19710"/>
                        <a:pt x="13057" y="19712"/>
                      </a:cubicBezTo>
                      <a:lnTo>
                        <a:pt x="13056" y="19711"/>
                      </a:lnTo>
                      <a:cubicBezTo>
                        <a:pt x="12939" y="19862"/>
                        <a:pt x="12814" y="20004"/>
                        <a:pt x="12683" y="20147"/>
                      </a:cubicBezTo>
                      <a:cubicBezTo>
                        <a:pt x="12565" y="20265"/>
                        <a:pt x="12439" y="20375"/>
                        <a:pt x="12311" y="20482"/>
                      </a:cubicBezTo>
                      <a:cubicBezTo>
                        <a:pt x="12214" y="20559"/>
                        <a:pt x="12112" y="20628"/>
                        <a:pt x="12005" y="20693"/>
                      </a:cubicBezTo>
                      <a:cubicBezTo>
                        <a:pt x="11846" y="20788"/>
                        <a:pt x="11683" y="20882"/>
                        <a:pt x="11514" y="20956"/>
                      </a:cubicBezTo>
                      <a:cubicBezTo>
                        <a:pt x="11401" y="20999"/>
                        <a:pt x="11288" y="21038"/>
                        <a:pt x="11175" y="21079"/>
                      </a:cubicBezTo>
                      <a:cubicBezTo>
                        <a:pt x="11091" y="21112"/>
                        <a:pt x="11005" y="21141"/>
                        <a:pt x="10919" y="21168"/>
                      </a:cubicBezTo>
                      <a:cubicBezTo>
                        <a:pt x="10851" y="21186"/>
                        <a:pt x="10782" y="21200"/>
                        <a:pt x="10715" y="21212"/>
                      </a:cubicBezTo>
                      <a:cubicBezTo>
                        <a:pt x="10491" y="21245"/>
                        <a:pt x="10267" y="21257"/>
                        <a:pt x="10044" y="21276"/>
                      </a:cubicBezTo>
                      <a:cubicBezTo>
                        <a:pt x="9810" y="21297"/>
                        <a:pt x="9577" y="21321"/>
                        <a:pt x="9340" y="21328"/>
                      </a:cubicBezTo>
                      <a:lnTo>
                        <a:pt x="9338" y="21328"/>
                      </a:lnTo>
                      <a:cubicBezTo>
                        <a:pt x="9335" y="21328"/>
                        <a:pt x="9333" y="21329"/>
                        <a:pt x="9331" y="21329"/>
                      </a:cubicBezTo>
                      <a:cubicBezTo>
                        <a:pt x="9331" y="21329"/>
                        <a:pt x="9330" y="21329"/>
                        <a:pt x="9330" y="21328"/>
                      </a:cubicBezTo>
                      <a:lnTo>
                        <a:pt x="9330" y="21328"/>
                      </a:lnTo>
                      <a:cubicBezTo>
                        <a:pt x="9267" y="21330"/>
                        <a:pt x="9204" y="21330"/>
                        <a:pt x="9140" y="21330"/>
                      </a:cubicBezTo>
                      <a:cubicBezTo>
                        <a:pt x="9021" y="21330"/>
                        <a:pt x="8902" y="21328"/>
                        <a:pt x="8783" y="21321"/>
                      </a:cubicBezTo>
                      <a:cubicBezTo>
                        <a:pt x="8681" y="21316"/>
                        <a:pt x="8579" y="21309"/>
                        <a:pt x="8478" y="21300"/>
                      </a:cubicBezTo>
                      <a:cubicBezTo>
                        <a:pt x="8390" y="21292"/>
                        <a:pt x="8304" y="21280"/>
                        <a:pt x="8217" y="21278"/>
                      </a:cubicBezTo>
                      <a:cubicBezTo>
                        <a:pt x="8177" y="21276"/>
                        <a:pt x="8137" y="21275"/>
                        <a:pt x="8097" y="21275"/>
                      </a:cubicBezTo>
                      <a:cubicBezTo>
                        <a:pt x="7944" y="21275"/>
                        <a:pt x="7793" y="21289"/>
                        <a:pt x="7644" y="21329"/>
                      </a:cubicBezTo>
                      <a:cubicBezTo>
                        <a:pt x="7466" y="21377"/>
                        <a:pt x="7294" y="21442"/>
                        <a:pt x="7129" y="21525"/>
                      </a:cubicBezTo>
                      <a:cubicBezTo>
                        <a:pt x="6956" y="21611"/>
                        <a:pt x="6776" y="21700"/>
                        <a:pt x="6627" y="21826"/>
                      </a:cubicBezTo>
                      <a:cubicBezTo>
                        <a:pt x="6477" y="21948"/>
                        <a:pt x="6345" y="22090"/>
                        <a:pt x="6234" y="22247"/>
                      </a:cubicBezTo>
                      <a:cubicBezTo>
                        <a:pt x="6119" y="22413"/>
                        <a:pt x="6022" y="22590"/>
                        <a:pt x="5946" y="22776"/>
                      </a:cubicBezTo>
                      <a:cubicBezTo>
                        <a:pt x="5869" y="22963"/>
                        <a:pt x="5806" y="23154"/>
                        <a:pt x="5736" y="23342"/>
                      </a:cubicBezTo>
                      <a:cubicBezTo>
                        <a:pt x="5736" y="23339"/>
                        <a:pt x="5737" y="23335"/>
                        <a:pt x="5738" y="23332"/>
                      </a:cubicBezTo>
                      <a:lnTo>
                        <a:pt x="5738" y="23332"/>
                      </a:lnTo>
                      <a:cubicBezTo>
                        <a:pt x="5695" y="23438"/>
                        <a:pt x="5648" y="23541"/>
                        <a:pt x="5600" y="23644"/>
                      </a:cubicBezTo>
                      <a:cubicBezTo>
                        <a:pt x="5460" y="23898"/>
                        <a:pt x="5294" y="24137"/>
                        <a:pt x="5124" y="24372"/>
                      </a:cubicBezTo>
                      <a:lnTo>
                        <a:pt x="5125" y="24371"/>
                      </a:lnTo>
                      <a:lnTo>
                        <a:pt x="5125" y="24371"/>
                      </a:lnTo>
                      <a:cubicBezTo>
                        <a:pt x="5020" y="24512"/>
                        <a:pt x="4907" y="24647"/>
                        <a:pt x="4788" y="24776"/>
                      </a:cubicBezTo>
                      <a:cubicBezTo>
                        <a:pt x="4718" y="24843"/>
                        <a:pt x="4645" y="24908"/>
                        <a:pt x="4571" y="24971"/>
                      </a:cubicBezTo>
                      <a:cubicBezTo>
                        <a:pt x="4509" y="25020"/>
                        <a:pt x="4446" y="25067"/>
                        <a:pt x="4379" y="25110"/>
                      </a:cubicBezTo>
                      <a:cubicBezTo>
                        <a:pt x="4320" y="25150"/>
                        <a:pt x="4261" y="25187"/>
                        <a:pt x="4200" y="25224"/>
                      </a:cubicBezTo>
                      <a:cubicBezTo>
                        <a:pt x="3996" y="25338"/>
                        <a:pt x="3792" y="25448"/>
                        <a:pt x="3580" y="25545"/>
                      </a:cubicBezTo>
                      <a:lnTo>
                        <a:pt x="3583" y="25545"/>
                      </a:lnTo>
                      <a:cubicBezTo>
                        <a:pt x="3579" y="25546"/>
                        <a:pt x="3576" y="25547"/>
                        <a:pt x="3572" y="25550"/>
                      </a:cubicBezTo>
                      <a:lnTo>
                        <a:pt x="3568" y="25553"/>
                      </a:lnTo>
                      <a:cubicBezTo>
                        <a:pt x="3568" y="25552"/>
                        <a:pt x="3567" y="25552"/>
                        <a:pt x="3567" y="25552"/>
                      </a:cubicBezTo>
                      <a:cubicBezTo>
                        <a:pt x="3566" y="25552"/>
                        <a:pt x="3566" y="25553"/>
                        <a:pt x="3565" y="25553"/>
                      </a:cubicBezTo>
                      <a:cubicBezTo>
                        <a:pt x="3442" y="25601"/>
                        <a:pt x="3319" y="25645"/>
                        <a:pt x="3193" y="25684"/>
                      </a:cubicBezTo>
                      <a:cubicBezTo>
                        <a:pt x="3109" y="25703"/>
                        <a:pt x="3026" y="25720"/>
                        <a:pt x="2941" y="25732"/>
                      </a:cubicBezTo>
                      <a:cubicBezTo>
                        <a:pt x="2828" y="25745"/>
                        <a:pt x="2715" y="25764"/>
                        <a:pt x="2603" y="25781"/>
                      </a:cubicBezTo>
                      <a:lnTo>
                        <a:pt x="2604" y="25780"/>
                      </a:lnTo>
                      <a:lnTo>
                        <a:pt x="2604" y="25780"/>
                      </a:lnTo>
                      <a:cubicBezTo>
                        <a:pt x="2479" y="25800"/>
                        <a:pt x="2352" y="25811"/>
                        <a:pt x="2225" y="25815"/>
                      </a:cubicBezTo>
                      <a:cubicBezTo>
                        <a:pt x="2221" y="25816"/>
                        <a:pt x="2218" y="25816"/>
                        <a:pt x="2215" y="25816"/>
                      </a:cubicBezTo>
                      <a:cubicBezTo>
                        <a:pt x="2213" y="25816"/>
                        <a:pt x="2211" y="25816"/>
                        <a:pt x="2208" y="25816"/>
                      </a:cubicBezTo>
                      <a:lnTo>
                        <a:pt x="2208" y="25816"/>
                      </a:lnTo>
                      <a:cubicBezTo>
                        <a:pt x="2195" y="25816"/>
                        <a:pt x="2182" y="25816"/>
                        <a:pt x="2169" y="25816"/>
                      </a:cubicBezTo>
                      <a:cubicBezTo>
                        <a:pt x="2118" y="25816"/>
                        <a:pt x="2066" y="25813"/>
                        <a:pt x="2015" y="25808"/>
                      </a:cubicBezTo>
                      <a:cubicBezTo>
                        <a:pt x="1944" y="25800"/>
                        <a:pt x="1876" y="25789"/>
                        <a:pt x="1805" y="25773"/>
                      </a:cubicBezTo>
                      <a:cubicBezTo>
                        <a:pt x="1799" y="25772"/>
                        <a:pt x="1792" y="25770"/>
                        <a:pt x="1786" y="25768"/>
                      </a:cubicBezTo>
                      <a:lnTo>
                        <a:pt x="1786" y="25768"/>
                      </a:lnTo>
                      <a:cubicBezTo>
                        <a:pt x="1792" y="25769"/>
                        <a:pt x="1798" y="25771"/>
                        <a:pt x="1805" y="25772"/>
                      </a:cubicBezTo>
                      <a:cubicBezTo>
                        <a:pt x="1729" y="25753"/>
                        <a:pt x="1654" y="25730"/>
                        <a:pt x="1580" y="25703"/>
                      </a:cubicBezTo>
                      <a:cubicBezTo>
                        <a:pt x="1534" y="25683"/>
                        <a:pt x="1488" y="25659"/>
                        <a:pt x="1443" y="25636"/>
                      </a:cubicBezTo>
                      <a:cubicBezTo>
                        <a:pt x="1358" y="25587"/>
                        <a:pt x="1278" y="25531"/>
                        <a:pt x="1199" y="25475"/>
                      </a:cubicBezTo>
                      <a:cubicBezTo>
                        <a:pt x="1193" y="25470"/>
                        <a:pt x="1186" y="25466"/>
                        <a:pt x="1181" y="25461"/>
                      </a:cubicBezTo>
                      <a:cubicBezTo>
                        <a:pt x="1180" y="25460"/>
                        <a:pt x="1180" y="25460"/>
                        <a:pt x="1179" y="25460"/>
                      </a:cubicBezTo>
                      <a:cubicBezTo>
                        <a:pt x="1179" y="25460"/>
                        <a:pt x="1178" y="25460"/>
                        <a:pt x="1178" y="25460"/>
                      </a:cubicBezTo>
                      <a:lnTo>
                        <a:pt x="1180" y="25460"/>
                      </a:lnTo>
                      <a:cubicBezTo>
                        <a:pt x="1088" y="25390"/>
                        <a:pt x="999" y="25316"/>
                        <a:pt x="912" y="25239"/>
                      </a:cubicBezTo>
                      <a:cubicBezTo>
                        <a:pt x="856" y="25180"/>
                        <a:pt x="801" y="25122"/>
                        <a:pt x="749" y="25061"/>
                      </a:cubicBezTo>
                      <a:cubicBezTo>
                        <a:pt x="750" y="25061"/>
                        <a:pt x="751" y="25061"/>
                        <a:pt x="752" y="25062"/>
                      </a:cubicBezTo>
                      <a:cubicBezTo>
                        <a:pt x="727" y="25031"/>
                        <a:pt x="704" y="24999"/>
                        <a:pt x="683" y="24966"/>
                      </a:cubicBezTo>
                      <a:lnTo>
                        <a:pt x="683" y="24966"/>
                      </a:lnTo>
                      <a:cubicBezTo>
                        <a:pt x="684" y="24968"/>
                        <a:pt x="685" y="24970"/>
                        <a:pt x="687" y="24972"/>
                      </a:cubicBezTo>
                      <a:lnTo>
                        <a:pt x="687" y="24972"/>
                      </a:lnTo>
                      <a:cubicBezTo>
                        <a:pt x="685" y="24970"/>
                        <a:pt x="683" y="24967"/>
                        <a:pt x="681" y="24963"/>
                      </a:cubicBezTo>
                      <a:lnTo>
                        <a:pt x="681" y="24963"/>
                      </a:lnTo>
                      <a:cubicBezTo>
                        <a:pt x="682" y="24964"/>
                        <a:pt x="682" y="24965"/>
                        <a:pt x="683" y="24966"/>
                      </a:cubicBezTo>
                      <a:lnTo>
                        <a:pt x="683" y="24966"/>
                      </a:lnTo>
                      <a:cubicBezTo>
                        <a:pt x="682" y="24964"/>
                        <a:pt x="681" y="24962"/>
                        <a:pt x="680" y="24961"/>
                      </a:cubicBezTo>
                      <a:lnTo>
                        <a:pt x="680" y="24961"/>
                      </a:lnTo>
                      <a:cubicBezTo>
                        <a:pt x="680" y="24962"/>
                        <a:pt x="681" y="24963"/>
                        <a:pt x="681" y="24963"/>
                      </a:cubicBezTo>
                      <a:lnTo>
                        <a:pt x="681" y="24963"/>
                      </a:lnTo>
                      <a:cubicBezTo>
                        <a:pt x="681" y="24962"/>
                        <a:pt x="680" y="24961"/>
                        <a:pt x="679" y="24960"/>
                      </a:cubicBezTo>
                      <a:lnTo>
                        <a:pt x="679" y="24960"/>
                      </a:lnTo>
                      <a:cubicBezTo>
                        <a:pt x="680" y="24961"/>
                        <a:pt x="680" y="24961"/>
                        <a:pt x="680" y="24961"/>
                      </a:cubicBezTo>
                      <a:lnTo>
                        <a:pt x="680" y="24961"/>
                      </a:lnTo>
                      <a:cubicBezTo>
                        <a:pt x="679" y="24960"/>
                        <a:pt x="678" y="24958"/>
                        <a:pt x="677" y="24957"/>
                      </a:cubicBezTo>
                      <a:cubicBezTo>
                        <a:pt x="676" y="24956"/>
                        <a:pt x="675" y="24953"/>
                        <a:pt x="674" y="24951"/>
                      </a:cubicBezTo>
                      <a:lnTo>
                        <a:pt x="674" y="24951"/>
                      </a:lnTo>
                      <a:lnTo>
                        <a:pt x="677" y="24955"/>
                      </a:lnTo>
                      <a:cubicBezTo>
                        <a:pt x="646" y="24901"/>
                        <a:pt x="618" y="24844"/>
                        <a:pt x="590" y="24786"/>
                      </a:cubicBezTo>
                      <a:lnTo>
                        <a:pt x="590" y="24786"/>
                      </a:lnTo>
                      <a:cubicBezTo>
                        <a:pt x="590" y="24787"/>
                        <a:pt x="590" y="24788"/>
                        <a:pt x="590" y="24789"/>
                      </a:cubicBezTo>
                      <a:lnTo>
                        <a:pt x="590" y="24789"/>
                      </a:lnTo>
                      <a:cubicBezTo>
                        <a:pt x="568" y="24736"/>
                        <a:pt x="549" y="24687"/>
                        <a:pt x="532" y="24633"/>
                      </a:cubicBezTo>
                      <a:cubicBezTo>
                        <a:pt x="510" y="24552"/>
                        <a:pt x="491" y="24473"/>
                        <a:pt x="477" y="24393"/>
                      </a:cubicBezTo>
                      <a:cubicBezTo>
                        <a:pt x="467" y="24310"/>
                        <a:pt x="459" y="24227"/>
                        <a:pt x="451" y="24141"/>
                      </a:cubicBezTo>
                      <a:cubicBezTo>
                        <a:pt x="453" y="24066"/>
                        <a:pt x="455" y="23992"/>
                        <a:pt x="460" y="23916"/>
                      </a:cubicBezTo>
                      <a:cubicBezTo>
                        <a:pt x="476" y="23800"/>
                        <a:pt x="496" y="23688"/>
                        <a:pt x="520" y="23572"/>
                      </a:cubicBezTo>
                      <a:cubicBezTo>
                        <a:pt x="541" y="23492"/>
                        <a:pt x="564" y="23415"/>
                        <a:pt x="592" y="23337"/>
                      </a:cubicBezTo>
                      <a:cubicBezTo>
                        <a:pt x="621" y="23261"/>
                        <a:pt x="653" y="23187"/>
                        <a:pt x="689" y="23114"/>
                      </a:cubicBezTo>
                      <a:cubicBezTo>
                        <a:pt x="718" y="23063"/>
                        <a:pt x="749" y="23015"/>
                        <a:pt x="782" y="22968"/>
                      </a:cubicBezTo>
                      <a:cubicBezTo>
                        <a:pt x="831" y="22904"/>
                        <a:pt x="882" y="22842"/>
                        <a:pt x="936" y="22782"/>
                      </a:cubicBezTo>
                      <a:cubicBezTo>
                        <a:pt x="990" y="22727"/>
                        <a:pt x="1044" y="22676"/>
                        <a:pt x="1101" y="22627"/>
                      </a:cubicBezTo>
                      <a:cubicBezTo>
                        <a:pt x="1157" y="22583"/>
                        <a:pt x="1215" y="22543"/>
                        <a:pt x="1275" y="22506"/>
                      </a:cubicBezTo>
                      <a:cubicBezTo>
                        <a:pt x="1310" y="22486"/>
                        <a:pt x="1346" y="22469"/>
                        <a:pt x="1382" y="22453"/>
                      </a:cubicBezTo>
                      <a:cubicBezTo>
                        <a:pt x="1408" y="22442"/>
                        <a:pt x="1433" y="22434"/>
                        <a:pt x="1460" y="22426"/>
                      </a:cubicBezTo>
                      <a:cubicBezTo>
                        <a:pt x="1504" y="22417"/>
                        <a:pt x="1548" y="22408"/>
                        <a:pt x="1594" y="22399"/>
                      </a:cubicBezTo>
                      <a:cubicBezTo>
                        <a:pt x="1673" y="22386"/>
                        <a:pt x="1752" y="22378"/>
                        <a:pt x="1832" y="22373"/>
                      </a:cubicBezTo>
                      <a:cubicBezTo>
                        <a:pt x="1912" y="22367"/>
                        <a:pt x="1991" y="22361"/>
                        <a:pt x="2069" y="22353"/>
                      </a:cubicBezTo>
                      <a:cubicBezTo>
                        <a:pt x="2166" y="22342"/>
                        <a:pt x="2263" y="22325"/>
                        <a:pt x="2359" y="22301"/>
                      </a:cubicBezTo>
                      <a:cubicBezTo>
                        <a:pt x="2450" y="22275"/>
                        <a:pt x="2540" y="22245"/>
                        <a:pt x="2627" y="22209"/>
                      </a:cubicBezTo>
                      <a:cubicBezTo>
                        <a:pt x="3055" y="22039"/>
                        <a:pt x="3515" y="21892"/>
                        <a:pt x="3834" y="21544"/>
                      </a:cubicBezTo>
                      <a:cubicBezTo>
                        <a:pt x="3959" y="21411"/>
                        <a:pt x="4068" y="21263"/>
                        <a:pt x="4158" y="21105"/>
                      </a:cubicBezTo>
                      <a:cubicBezTo>
                        <a:pt x="4204" y="21021"/>
                        <a:pt x="4248" y="20937"/>
                        <a:pt x="4290" y="20851"/>
                      </a:cubicBezTo>
                      <a:cubicBezTo>
                        <a:pt x="4364" y="20699"/>
                        <a:pt x="4418" y="20533"/>
                        <a:pt x="4474" y="20373"/>
                      </a:cubicBezTo>
                      <a:cubicBezTo>
                        <a:pt x="4527" y="20214"/>
                        <a:pt x="4568" y="20052"/>
                        <a:pt x="4607" y="19887"/>
                      </a:cubicBezTo>
                      <a:cubicBezTo>
                        <a:pt x="4643" y="19744"/>
                        <a:pt x="4686" y="19602"/>
                        <a:pt x="4739" y="19464"/>
                      </a:cubicBezTo>
                      <a:lnTo>
                        <a:pt x="4740" y="19465"/>
                      </a:lnTo>
                      <a:cubicBezTo>
                        <a:pt x="4739" y="19464"/>
                        <a:pt x="4740" y="19463"/>
                        <a:pt x="4740" y="19461"/>
                      </a:cubicBezTo>
                      <a:lnTo>
                        <a:pt x="4744" y="19454"/>
                      </a:lnTo>
                      <a:cubicBezTo>
                        <a:pt x="4744" y="19454"/>
                        <a:pt x="4744" y="19455"/>
                        <a:pt x="4744" y="19456"/>
                      </a:cubicBezTo>
                      <a:cubicBezTo>
                        <a:pt x="4799" y="19327"/>
                        <a:pt x="4856" y="19198"/>
                        <a:pt x="4922" y="19070"/>
                      </a:cubicBezTo>
                      <a:cubicBezTo>
                        <a:pt x="4955" y="19011"/>
                        <a:pt x="4989" y="18952"/>
                        <a:pt x="5027" y="18892"/>
                      </a:cubicBezTo>
                      <a:cubicBezTo>
                        <a:pt x="5056" y="18846"/>
                        <a:pt x="5089" y="18802"/>
                        <a:pt x="5121" y="18758"/>
                      </a:cubicBezTo>
                      <a:lnTo>
                        <a:pt x="5121" y="18758"/>
                      </a:lnTo>
                      <a:lnTo>
                        <a:pt x="5117" y="18761"/>
                      </a:lnTo>
                      <a:cubicBezTo>
                        <a:pt x="5119" y="18758"/>
                        <a:pt x="5120" y="18756"/>
                        <a:pt x="5122" y="18755"/>
                      </a:cubicBezTo>
                      <a:lnTo>
                        <a:pt x="5131" y="18743"/>
                      </a:lnTo>
                      <a:cubicBezTo>
                        <a:pt x="5190" y="18673"/>
                        <a:pt x="5246" y="18603"/>
                        <a:pt x="5307" y="18534"/>
                      </a:cubicBezTo>
                      <a:cubicBezTo>
                        <a:pt x="5316" y="18525"/>
                        <a:pt x="5323" y="18518"/>
                        <a:pt x="5329" y="18508"/>
                      </a:cubicBezTo>
                      <a:cubicBezTo>
                        <a:pt x="5332" y="18506"/>
                        <a:pt x="5335" y="18504"/>
                        <a:pt x="5337" y="18502"/>
                      </a:cubicBezTo>
                      <a:cubicBezTo>
                        <a:pt x="5348" y="18488"/>
                        <a:pt x="5363" y="18476"/>
                        <a:pt x="5374" y="18462"/>
                      </a:cubicBezTo>
                      <a:cubicBezTo>
                        <a:pt x="5384" y="18452"/>
                        <a:pt x="5396" y="18442"/>
                        <a:pt x="5406" y="18429"/>
                      </a:cubicBezTo>
                      <a:cubicBezTo>
                        <a:pt x="5413" y="18424"/>
                        <a:pt x="5419" y="18419"/>
                        <a:pt x="5424" y="18412"/>
                      </a:cubicBezTo>
                      <a:cubicBezTo>
                        <a:pt x="5431" y="18406"/>
                        <a:pt x="5438" y="18397"/>
                        <a:pt x="5446" y="18390"/>
                      </a:cubicBezTo>
                      <a:cubicBezTo>
                        <a:pt x="5484" y="18351"/>
                        <a:pt x="5525" y="18314"/>
                        <a:pt x="5566" y="18280"/>
                      </a:cubicBezTo>
                      <a:cubicBezTo>
                        <a:pt x="5603" y="18251"/>
                        <a:pt x="5639" y="18221"/>
                        <a:pt x="5677" y="18193"/>
                      </a:cubicBezTo>
                      <a:cubicBezTo>
                        <a:pt x="5792" y="18113"/>
                        <a:pt x="5908" y="18036"/>
                        <a:pt x="6026" y="17961"/>
                      </a:cubicBezTo>
                      <a:lnTo>
                        <a:pt x="6026" y="17961"/>
                      </a:lnTo>
                      <a:cubicBezTo>
                        <a:pt x="6022" y="17962"/>
                        <a:pt x="6018" y="17965"/>
                        <a:pt x="6013" y="17967"/>
                      </a:cubicBezTo>
                      <a:cubicBezTo>
                        <a:pt x="6097" y="17916"/>
                        <a:pt x="6183" y="17872"/>
                        <a:pt x="6272" y="17833"/>
                      </a:cubicBezTo>
                      <a:cubicBezTo>
                        <a:pt x="6338" y="17806"/>
                        <a:pt x="6403" y="17785"/>
                        <a:pt x="6472" y="17766"/>
                      </a:cubicBezTo>
                      <a:cubicBezTo>
                        <a:pt x="6469" y="17766"/>
                        <a:pt x="6468" y="17766"/>
                        <a:pt x="6466" y="17766"/>
                      </a:cubicBezTo>
                      <a:lnTo>
                        <a:pt x="6466" y="17766"/>
                      </a:lnTo>
                      <a:cubicBezTo>
                        <a:pt x="6537" y="17751"/>
                        <a:pt x="6606" y="17735"/>
                        <a:pt x="6678" y="17725"/>
                      </a:cubicBezTo>
                      <a:cubicBezTo>
                        <a:pt x="6739" y="17718"/>
                        <a:pt x="6800" y="17713"/>
                        <a:pt x="6861" y="17710"/>
                      </a:cubicBezTo>
                      <a:cubicBezTo>
                        <a:pt x="6870" y="17710"/>
                        <a:pt x="6878" y="17710"/>
                        <a:pt x="6886" y="17710"/>
                      </a:cubicBezTo>
                      <a:cubicBezTo>
                        <a:pt x="6942" y="17710"/>
                        <a:pt x="6998" y="17713"/>
                        <a:pt x="7054" y="17717"/>
                      </a:cubicBezTo>
                      <a:cubicBezTo>
                        <a:pt x="7113" y="17727"/>
                        <a:pt x="7170" y="17736"/>
                        <a:pt x="7228" y="17750"/>
                      </a:cubicBezTo>
                      <a:cubicBezTo>
                        <a:pt x="7290" y="17765"/>
                        <a:pt x="7354" y="17782"/>
                        <a:pt x="7418" y="17796"/>
                      </a:cubicBezTo>
                      <a:cubicBezTo>
                        <a:pt x="7421" y="17797"/>
                        <a:pt x="7425" y="17798"/>
                        <a:pt x="7428" y="17799"/>
                      </a:cubicBezTo>
                      <a:cubicBezTo>
                        <a:pt x="7435" y="17800"/>
                        <a:pt x="7443" y="17802"/>
                        <a:pt x="7449" y="17803"/>
                      </a:cubicBezTo>
                      <a:cubicBezTo>
                        <a:pt x="7469" y="17808"/>
                        <a:pt x="7488" y="17814"/>
                        <a:pt x="7511" y="17819"/>
                      </a:cubicBezTo>
                      <a:cubicBezTo>
                        <a:pt x="7832" y="17912"/>
                        <a:pt x="8141" y="18047"/>
                        <a:pt x="8470" y="18119"/>
                      </a:cubicBezTo>
                      <a:cubicBezTo>
                        <a:pt x="8674" y="18164"/>
                        <a:pt x="8880" y="18204"/>
                        <a:pt x="9088" y="18220"/>
                      </a:cubicBezTo>
                      <a:cubicBezTo>
                        <a:pt x="9148" y="18224"/>
                        <a:pt x="9212" y="18232"/>
                        <a:pt x="9273" y="18232"/>
                      </a:cubicBezTo>
                      <a:cubicBezTo>
                        <a:pt x="9334" y="18234"/>
                        <a:pt x="9395" y="18234"/>
                        <a:pt x="9456" y="18235"/>
                      </a:cubicBezTo>
                      <a:cubicBezTo>
                        <a:pt x="9556" y="18233"/>
                        <a:pt x="9654" y="18225"/>
                        <a:pt x="9752" y="18214"/>
                      </a:cubicBezTo>
                      <a:cubicBezTo>
                        <a:pt x="9971" y="18190"/>
                        <a:pt x="10187" y="18161"/>
                        <a:pt x="10404" y="18121"/>
                      </a:cubicBezTo>
                      <a:cubicBezTo>
                        <a:pt x="10589" y="18087"/>
                        <a:pt x="10778" y="18037"/>
                        <a:pt x="10944" y="17942"/>
                      </a:cubicBezTo>
                      <a:cubicBezTo>
                        <a:pt x="11090" y="17862"/>
                        <a:pt x="11222" y="17763"/>
                        <a:pt x="11350" y="17657"/>
                      </a:cubicBezTo>
                      <a:cubicBezTo>
                        <a:pt x="11509" y="17523"/>
                        <a:pt x="11668" y="17393"/>
                        <a:pt x="11813" y="17242"/>
                      </a:cubicBezTo>
                      <a:cubicBezTo>
                        <a:pt x="11960" y="17090"/>
                        <a:pt x="12082" y="16917"/>
                        <a:pt x="12207" y="16745"/>
                      </a:cubicBezTo>
                      <a:cubicBezTo>
                        <a:pt x="12323" y="16581"/>
                        <a:pt x="12430" y="16410"/>
                        <a:pt x="12524" y="16233"/>
                      </a:cubicBezTo>
                      <a:cubicBezTo>
                        <a:pt x="12552" y="16179"/>
                        <a:pt x="12576" y="16122"/>
                        <a:pt x="12601" y="16066"/>
                      </a:cubicBezTo>
                      <a:close/>
                      <a:moveTo>
                        <a:pt x="27582" y="27150"/>
                      </a:moveTo>
                      <a:cubicBezTo>
                        <a:pt x="27583" y="27150"/>
                        <a:pt x="27585" y="27150"/>
                        <a:pt x="27586" y="27150"/>
                      </a:cubicBezTo>
                      <a:lnTo>
                        <a:pt x="27582" y="27150"/>
                      </a:lnTo>
                      <a:close/>
                      <a:moveTo>
                        <a:pt x="13441" y="27371"/>
                      </a:moveTo>
                      <a:cubicBezTo>
                        <a:pt x="13440" y="27371"/>
                        <a:pt x="13439" y="27372"/>
                        <a:pt x="13438" y="27372"/>
                      </a:cubicBezTo>
                      <a:lnTo>
                        <a:pt x="13438" y="27372"/>
                      </a:lnTo>
                      <a:cubicBezTo>
                        <a:pt x="13439" y="27372"/>
                        <a:pt x="13440" y="27371"/>
                        <a:pt x="13441" y="27371"/>
                      </a:cubicBezTo>
                      <a:close/>
                      <a:moveTo>
                        <a:pt x="28167" y="27521"/>
                      </a:moveTo>
                      <a:cubicBezTo>
                        <a:pt x="28167" y="27521"/>
                        <a:pt x="28168" y="27522"/>
                        <a:pt x="28168" y="27523"/>
                      </a:cubicBezTo>
                      <a:lnTo>
                        <a:pt x="28168" y="27523"/>
                      </a:lnTo>
                      <a:cubicBezTo>
                        <a:pt x="28168" y="27522"/>
                        <a:pt x="28167" y="27521"/>
                        <a:pt x="28167" y="27521"/>
                      </a:cubicBezTo>
                      <a:close/>
                      <a:moveTo>
                        <a:pt x="48562" y="28232"/>
                      </a:moveTo>
                      <a:cubicBezTo>
                        <a:pt x="48564" y="28236"/>
                        <a:pt x="48566" y="28239"/>
                        <a:pt x="48569" y="28242"/>
                      </a:cubicBezTo>
                      <a:lnTo>
                        <a:pt x="48569" y="28242"/>
                      </a:lnTo>
                      <a:cubicBezTo>
                        <a:pt x="48566" y="28239"/>
                        <a:pt x="48564" y="28235"/>
                        <a:pt x="48562" y="28232"/>
                      </a:cubicBezTo>
                      <a:close/>
                      <a:moveTo>
                        <a:pt x="24226" y="28721"/>
                      </a:moveTo>
                      <a:cubicBezTo>
                        <a:pt x="24226" y="28721"/>
                        <a:pt x="24226" y="28721"/>
                        <a:pt x="24226" y="28721"/>
                      </a:cubicBezTo>
                      <a:lnTo>
                        <a:pt x="24226" y="28721"/>
                      </a:lnTo>
                      <a:cubicBezTo>
                        <a:pt x="24226" y="28721"/>
                        <a:pt x="24226" y="28721"/>
                        <a:pt x="24226" y="28721"/>
                      </a:cubicBezTo>
                      <a:close/>
                      <a:moveTo>
                        <a:pt x="45580" y="30003"/>
                      </a:moveTo>
                      <a:cubicBezTo>
                        <a:pt x="45581" y="30004"/>
                        <a:pt x="45581" y="30004"/>
                        <a:pt x="45581" y="30004"/>
                      </a:cubicBezTo>
                      <a:cubicBezTo>
                        <a:pt x="45581" y="30004"/>
                        <a:pt x="45581" y="30004"/>
                        <a:pt x="45580" y="30003"/>
                      </a:cubicBezTo>
                      <a:close/>
                      <a:moveTo>
                        <a:pt x="10866" y="30627"/>
                      </a:moveTo>
                      <a:cubicBezTo>
                        <a:pt x="10866" y="30628"/>
                        <a:pt x="10866" y="30628"/>
                        <a:pt x="10866" y="30629"/>
                      </a:cubicBezTo>
                      <a:lnTo>
                        <a:pt x="10866" y="30629"/>
                      </a:lnTo>
                      <a:cubicBezTo>
                        <a:pt x="10866" y="30628"/>
                        <a:pt x="10866" y="30628"/>
                        <a:pt x="10866" y="30627"/>
                      </a:cubicBezTo>
                      <a:close/>
                      <a:moveTo>
                        <a:pt x="30925" y="32999"/>
                      </a:moveTo>
                      <a:cubicBezTo>
                        <a:pt x="30922" y="33000"/>
                        <a:pt x="30919" y="33001"/>
                        <a:pt x="30917" y="33002"/>
                      </a:cubicBezTo>
                      <a:lnTo>
                        <a:pt x="30917" y="33002"/>
                      </a:lnTo>
                      <a:cubicBezTo>
                        <a:pt x="30919" y="33001"/>
                        <a:pt x="30922" y="33000"/>
                        <a:pt x="30925" y="32999"/>
                      </a:cubicBezTo>
                      <a:close/>
                      <a:moveTo>
                        <a:pt x="3153" y="33075"/>
                      </a:moveTo>
                      <a:cubicBezTo>
                        <a:pt x="3150" y="33076"/>
                        <a:pt x="3147" y="33077"/>
                        <a:pt x="3145" y="33078"/>
                      </a:cubicBezTo>
                      <a:cubicBezTo>
                        <a:pt x="3147" y="33077"/>
                        <a:pt x="3150" y="33076"/>
                        <a:pt x="3153" y="33075"/>
                      </a:cubicBezTo>
                      <a:close/>
                      <a:moveTo>
                        <a:pt x="29410" y="33286"/>
                      </a:moveTo>
                      <a:cubicBezTo>
                        <a:pt x="29410" y="33289"/>
                        <a:pt x="29409" y="33292"/>
                        <a:pt x="29408" y="33295"/>
                      </a:cubicBezTo>
                      <a:lnTo>
                        <a:pt x="29408" y="33295"/>
                      </a:lnTo>
                      <a:cubicBezTo>
                        <a:pt x="29408" y="33292"/>
                        <a:pt x="29409" y="33289"/>
                        <a:pt x="29409" y="33286"/>
                      </a:cubicBezTo>
                      <a:close/>
                      <a:moveTo>
                        <a:pt x="15079" y="34326"/>
                      </a:moveTo>
                      <a:cubicBezTo>
                        <a:pt x="15079" y="34327"/>
                        <a:pt x="15079" y="34328"/>
                        <a:pt x="15079" y="34329"/>
                      </a:cubicBezTo>
                      <a:lnTo>
                        <a:pt x="15079" y="34329"/>
                      </a:lnTo>
                      <a:cubicBezTo>
                        <a:pt x="15079" y="34328"/>
                        <a:pt x="15079" y="34327"/>
                        <a:pt x="15079" y="34326"/>
                      </a:cubicBezTo>
                      <a:close/>
                      <a:moveTo>
                        <a:pt x="32813" y="404"/>
                      </a:moveTo>
                      <a:cubicBezTo>
                        <a:pt x="33031" y="411"/>
                        <a:pt x="33246" y="420"/>
                        <a:pt x="33464" y="431"/>
                      </a:cubicBezTo>
                      <a:cubicBezTo>
                        <a:pt x="33802" y="449"/>
                        <a:pt x="34142" y="463"/>
                        <a:pt x="34476" y="517"/>
                      </a:cubicBezTo>
                      <a:cubicBezTo>
                        <a:pt x="34476" y="517"/>
                        <a:pt x="34476" y="517"/>
                        <a:pt x="34476" y="517"/>
                      </a:cubicBezTo>
                      <a:lnTo>
                        <a:pt x="34476" y="517"/>
                      </a:lnTo>
                      <a:cubicBezTo>
                        <a:pt x="34475" y="517"/>
                        <a:pt x="34474" y="517"/>
                        <a:pt x="34474" y="517"/>
                      </a:cubicBezTo>
                      <a:lnTo>
                        <a:pt x="34474" y="517"/>
                      </a:lnTo>
                      <a:cubicBezTo>
                        <a:pt x="34474" y="517"/>
                        <a:pt x="34475" y="517"/>
                        <a:pt x="34475" y="517"/>
                      </a:cubicBezTo>
                      <a:cubicBezTo>
                        <a:pt x="34475" y="517"/>
                        <a:pt x="34476" y="517"/>
                        <a:pt x="34476" y="517"/>
                      </a:cubicBezTo>
                      <a:lnTo>
                        <a:pt x="34476" y="517"/>
                      </a:lnTo>
                      <a:cubicBezTo>
                        <a:pt x="34618" y="542"/>
                        <a:pt x="34760" y="574"/>
                        <a:pt x="34900" y="615"/>
                      </a:cubicBezTo>
                      <a:lnTo>
                        <a:pt x="34890" y="611"/>
                      </a:lnTo>
                      <a:lnTo>
                        <a:pt x="34890" y="611"/>
                      </a:lnTo>
                      <a:cubicBezTo>
                        <a:pt x="35132" y="686"/>
                        <a:pt x="35371" y="775"/>
                        <a:pt x="35616" y="840"/>
                      </a:cubicBezTo>
                      <a:cubicBezTo>
                        <a:pt x="35842" y="901"/>
                        <a:pt x="36067" y="965"/>
                        <a:pt x="36293" y="1029"/>
                      </a:cubicBezTo>
                      <a:cubicBezTo>
                        <a:pt x="36347" y="1048"/>
                        <a:pt x="36403" y="1067"/>
                        <a:pt x="36459" y="1085"/>
                      </a:cubicBezTo>
                      <a:cubicBezTo>
                        <a:pt x="36517" y="1105"/>
                        <a:pt x="36580" y="1122"/>
                        <a:pt x="36637" y="1146"/>
                      </a:cubicBezTo>
                      <a:cubicBezTo>
                        <a:pt x="36743" y="1191"/>
                        <a:pt x="36850" y="1236"/>
                        <a:pt x="36956" y="1279"/>
                      </a:cubicBezTo>
                      <a:cubicBezTo>
                        <a:pt x="37212" y="1402"/>
                        <a:pt x="37464" y="1530"/>
                        <a:pt x="37726" y="1638"/>
                      </a:cubicBezTo>
                      <a:cubicBezTo>
                        <a:pt x="37985" y="1749"/>
                        <a:pt x="38242" y="1853"/>
                        <a:pt x="38501" y="1961"/>
                      </a:cubicBezTo>
                      <a:cubicBezTo>
                        <a:pt x="38558" y="1988"/>
                        <a:pt x="38614" y="2015"/>
                        <a:pt x="38672" y="2041"/>
                      </a:cubicBezTo>
                      <a:cubicBezTo>
                        <a:pt x="38718" y="2062"/>
                        <a:pt x="38766" y="2083"/>
                        <a:pt x="38810" y="2107"/>
                      </a:cubicBezTo>
                      <a:cubicBezTo>
                        <a:pt x="38903" y="2160"/>
                        <a:pt x="38998" y="2213"/>
                        <a:pt x="39090" y="2263"/>
                      </a:cubicBezTo>
                      <a:cubicBezTo>
                        <a:pt x="39172" y="2314"/>
                        <a:pt x="39251" y="2365"/>
                        <a:pt x="39332" y="2414"/>
                      </a:cubicBezTo>
                      <a:cubicBezTo>
                        <a:pt x="39418" y="2467"/>
                        <a:pt x="39498" y="2527"/>
                        <a:pt x="39580" y="2583"/>
                      </a:cubicBezTo>
                      <a:cubicBezTo>
                        <a:pt x="39721" y="2679"/>
                        <a:pt x="39860" y="2777"/>
                        <a:pt x="40001" y="2871"/>
                      </a:cubicBezTo>
                      <a:cubicBezTo>
                        <a:pt x="40169" y="2984"/>
                        <a:pt x="40337" y="3098"/>
                        <a:pt x="40505" y="3212"/>
                      </a:cubicBezTo>
                      <a:cubicBezTo>
                        <a:pt x="40646" y="3309"/>
                        <a:pt x="40779" y="3411"/>
                        <a:pt x="40914" y="3513"/>
                      </a:cubicBezTo>
                      <a:cubicBezTo>
                        <a:pt x="40964" y="3555"/>
                        <a:pt x="41014" y="3595"/>
                        <a:pt x="41065" y="3636"/>
                      </a:cubicBezTo>
                      <a:cubicBezTo>
                        <a:pt x="41109" y="3674"/>
                        <a:pt x="41160" y="3709"/>
                        <a:pt x="41202" y="3751"/>
                      </a:cubicBezTo>
                      <a:cubicBezTo>
                        <a:pt x="41291" y="3834"/>
                        <a:pt x="41380" y="3916"/>
                        <a:pt x="41469" y="4000"/>
                      </a:cubicBezTo>
                      <a:lnTo>
                        <a:pt x="41465" y="3995"/>
                      </a:lnTo>
                      <a:lnTo>
                        <a:pt x="41465" y="3995"/>
                      </a:lnTo>
                      <a:cubicBezTo>
                        <a:pt x="41467" y="3998"/>
                        <a:pt x="41470" y="4001"/>
                        <a:pt x="41473" y="4003"/>
                      </a:cubicBezTo>
                      <a:cubicBezTo>
                        <a:pt x="41474" y="4004"/>
                        <a:pt x="41476" y="4006"/>
                        <a:pt x="41479" y="4008"/>
                      </a:cubicBezTo>
                      <a:lnTo>
                        <a:pt x="41476" y="4008"/>
                      </a:lnTo>
                      <a:cubicBezTo>
                        <a:pt x="41501" y="4032"/>
                        <a:pt x="41524" y="4060"/>
                        <a:pt x="41550" y="4082"/>
                      </a:cubicBezTo>
                      <a:cubicBezTo>
                        <a:pt x="41552" y="4087"/>
                        <a:pt x="41556" y="4090"/>
                        <a:pt x="41560" y="4093"/>
                      </a:cubicBezTo>
                      <a:cubicBezTo>
                        <a:pt x="41566" y="4098"/>
                        <a:pt x="41571" y="4106"/>
                        <a:pt x="41578" y="4111"/>
                      </a:cubicBezTo>
                      <a:cubicBezTo>
                        <a:pt x="41583" y="4118"/>
                        <a:pt x="41590" y="4126"/>
                        <a:pt x="41597" y="4132"/>
                      </a:cubicBezTo>
                      <a:cubicBezTo>
                        <a:pt x="41611" y="4146"/>
                        <a:pt x="41623" y="4160"/>
                        <a:pt x="41639" y="4174"/>
                      </a:cubicBezTo>
                      <a:cubicBezTo>
                        <a:pt x="41645" y="4180"/>
                        <a:pt x="41651" y="4186"/>
                        <a:pt x="41657" y="4192"/>
                      </a:cubicBezTo>
                      <a:cubicBezTo>
                        <a:pt x="41658" y="4195"/>
                        <a:pt x="41660" y="4198"/>
                        <a:pt x="41663" y="4200"/>
                      </a:cubicBezTo>
                      <a:cubicBezTo>
                        <a:pt x="41682" y="4222"/>
                        <a:pt x="41702" y="4243"/>
                        <a:pt x="41723" y="4263"/>
                      </a:cubicBezTo>
                      <a:cubicBezTo>
                        <a:pt x="41806" y="4350"/>
                        <a:pt x="41885" y="4437"/>
                        <a:pt x="41963" y="4525"/>
                      </a:cubicBezTo>
                      <a:cubicBezTo>
                        <a:pt x="41968" y="4531"/>
                        <a:pt x="41975" y="4539"/>
                        <a:pt x="41980" y="4545"/>
                      </a:cubicBezTo>
                      <a:cubicBezTo>
                        <a:pt x="41980" y="4547"/>
                        <a:pt x="41979" y="4549"/>
                        <a:pt x="41980" y="4551"/>
                      </a:cubicBezTo>
                      <a:cubicBezTo>
                        <a:pt x="42017" y="4594"/>
                        <a:pt x="42054" y="4635"/>
                        <a:pt x="42088" y="4677"/>
                      </a:cubicBezTo>
                      <a:cubicBezTo>
                        <a:pt x="42142" y="4733"/>
                        <a:pt x="42191" y="4791"/>
                        <a:pt x="42242" y="4850"/>
                      </a:cubicBezTo>
                      <a:cubicBezTo>
                        <a:pt x="42275" y="4889"/>
                        <a:pt x="42311" y="4927"/>
                        <a:pt x="42342" y="4967"/>
                      </a:cubicBezTo>
                      <a:lnTo>
                        <a:pt x="42349" y="4973"/>
                      </a:lnTo>
                      <a:cubicBezTo>
                        <a:pt x="42353" y="4978"/>
                        <a:pt x="42359" y="4983"/>
                        <a:pt x="42363" y="4989"/>
                      </a:cubicBezTo>
                      <a:cubicBezTo>
                        <a:pt x="42368" y="4996"/>
                        <a:pt x="42371" y="5002"/>
                        <a:pt x="42374" y="5006"/>
                      </a:cubicBezTo>
                      <a:cubicBezTo>
                        <a:pt x="42481" y="5133"/>
                        <a:pt x="42588" y="5258"/>
                        <a:pt x="42696" y="5381"/>
                      </a:cubicBezTo>
                      <a:cubicBezTo>
                        <a:pt x="42774" y="5455"/>
                        <a:pt x="42853" y="5529"/>
                        <a:pt x="42928" y="5605"/>
                      </a:cubicBezTo>
                      <a:cubicBezTo>
                        <a:pt x="43152" y="5828"/>
                        <a:pt x="43371" y="6057"/>
                        <a:pt x="43583" y="6291"/>
                      </a:cubicBezTo>
                      <a:cubicBezTo>
                        <a:pt x="43790" y="6523"/>
                        <a:pt x="43992" y="6757"/>
                        <a:pt x="44184" y="7000"/>
                      </a:cubicBezTo>
                      <a:cubicBezTo>
                        <a:pt x="44242" y="7073"/>
                        <a:pt x="44295" y="7150"/>
                        <a:pt x="44347" y="7227"/>
                      </a:cubicBezTo>
                      <a:cubicBezTo>
                        <a:pt x="44376" y="7253"/>
                        <a:pt x="44399" y="7286"/>
                        <a:pt x="44423" y="7312"/>
                      </a:cubicBezTo>
                      <a:cubicBezTo>
                        <a:pt x="44478" y="7377"/>
                        <a:pt x="44531" y="7444"/>
                        <a:pt x="44582" y="7511"/>
                      </a:cubicBezTo>
                      <a:cubicBezTo>
                        <a:pt x="44600" y="7535"/>
                        <a:pt x="44619" y="7559"/>
                        <a:pt x="44634" y="7582"/>
                      </a:cubicBezTo>
                      <a:cubicBezTo>
                        <a:pt x="44635" y="7577"/>
                        <a:pt x="44634" y="7573"/>
                        <a:pt x="44634" y="7569"/>
                      </a:cubicBezTo>
                      <a:lnTo>
                        <a:pt x="44634" y="7569"/>
                      </a:lnTo>
                      <a:cubicBezTo>
                        <a:pt x="44641" y="7577"/>
                        <a:pt x="44647" y="7586"/>
                        <a:pt x="44652" y="7595"/>
                      </a:cubicBezTo>
                      <a:cubicBezTo>
                        <a:pt x="44772" y="7791"/>
                        <a:pt x="44895" y="7985"/>
                        <a:pt x="45011" y="8181"/>
                      </a:cubicBezTo>
                      <a:cubicBezTo>
                        <a:pt x="45101" y="8342"/>
                        <a:pt x="45181" y="8507"/>
                        <a:pt x="45253" y="8676"/>
                      </a:cubicBezTo>
                      <a:cubicBezTo>
                        <a:pt x="45326" y="8842"/>
                        <a:pt x="45400" y="9007"/>
                        <a:pt x="45473" y="9172"/>
                      </a:cubicBezTo>
                      <a:cubicBezTo>
                        <a:pt x="45567" y="9406"/>
                        <a:pt x="45644" y="9649"/>
                        <a:pt x="45732" y="9883"/>
                      </a:cubicBezTo>
                      <a:cubicBezTo>
                        <a:pt x="45826" y="10134"/>
                        <a:pt x="45931" y="10379"/>
                        <a:pt x="46031" y="10625"/>
                      </a:cubicBezTo>
                      <a:cubicBezTo>
                        <a:pt x="46142" y="10897"/>
                        <a:pt x="46249" y="11167"/>
                        <a:pt x="46332" y="11447"/>
                      </a:cubicBezTo>
                      <a:cubicBezTo>
                        <a:pt x="46396" y="11700"/>
                        <a:pt x="46456" y="11955"/>
                        <a:pt x="46516" y="12209"/>
                      </a:cubicBezTo>
                      <a:cubicBezTo>
                        <a:pt x="46574" y="12450"/>
                        <a:pt x="46619" y="12693"/>
                        <a:pt x="46667" y="12937"/>
                      </a:cubicBezTo>
                      <a:cubicBezTo>
                        <a:pt x="46718" y="13197"/>
                        <a:pt x="46776" y="13457"/>
                        <a:pt x="46833" y="13717"/>
                      </a:cubicBezTo>
                      <a:cubicBezTo>
                        <a:pt x="46885" y="13961"/>
                        <a:pt x="46931" y="14206"/>
                        <a:pt x="46967" y="14452"/>
                      </a:cubicBezTo>
                      <a:cubicBezTo>
                        <a:pt x="47005" y="14755"/>
                        <a:pt x="47031" y="15060"/>
                        <a:pt x="47043" y="15366"/>
                      </a:cubicBezTo>
                      <a:cubicBezTo>
                        <a:pt x="47052" y="15666"/>
                        <a:pt x="47066" y="15967"/>
                        <a:pt x="47072" y="16267"/>
                      </a:cubicBezTo>
                      <a:cubicBezTo>
                        <a:pt x="47074" y="16266"/>
                        <a:pt x="47072" y="16265"/>
                        <a:pt x="47074" y="16264"/>
                      </a:cubicBezTo>
                      <a:lnTo>
                        <a:pt x="47074" y="16264"/>
                      </a:lnTo>
                      <a:cubicBezTo>
                        <a:pt x="47075" y="16457"/>
                        <a:pt x="47071" y="16648"/>
                        <a:pt x="47071" y="16840"/>
                      </a:cubicBezTo>
                      <a:cubicBezTo>
                        <a:pt x="47070" y="17047"/>
                        <a:pt x="47071" y="17254"/>
                        <a:pt x="47062" y="17461"/>
                      </a:cubicBezTo>
                      <a:cubicBezTo>
                        <a:pt x="47047" y="17849"/>
                        <a:pt x="47014" y="18237"/>
                        <a:pt x="46975" y="18624"/>
                      </a:cubicBezTo>
                      <a:cubicBezTo>
                        <a:pt x="46950" y="18802"/>
                        <a:pt x="46922" y="18980"/>
                        <a:pt x="46891" y="19159"/>
                      </a:cubicBezTo>
                      <a:cubicBezTo>
                        <a:pt x="46859" y="19336"/>
                        <a:pt x="46814" y="19514"/>
                        <a:pt x="46768" y="19692"/>
                      </a:cubicBezTo>
                      <a:cubicBezTo>
                        <a:pt x="46725" y="19864"/>
                        <a:pt x="46680" y="20035"/>
                        <a:pt x="46636" y="20208"/>
                      </a:cubicBezTo>
                      <a:cubicBezTo>
                        <a:pt x="46604" y="20348"/>
                        <a:pt x="46575" y="20485"/>
                        <a:pt x="46542" y="20624"/>
                      </a:cubicBezTo>
                      <a:lnTo>
                        <a:pt x="46541" y="20623"/>
                      </a:lnTo>
                      <a:cubicBezTo>
                        <a:pt x="46514" y="20734"/>
                        <a:pt x="46475" y="20840"/>
                        <a:pt x="46447" y="20949"/>
                      </a:cubicBezTo>
                      <a:cubicBezTo>
                        <a:pt x="46415" y="21075"/>
                        <a:pt x="46400" y="21205"/>
                        <a:pt x="46382" y="21332"/>
                      </a:cubicBezTo>
                      <a:cubicBezTo>
                        <a:pt x="46344" y="21626"/>
                        <a:pt x="46303" y="21922"/>
                        <a:pt x="46265" y="22216"/>
                      </a:cubicBezTo>
                      <a:cubicBezTo>
                        <a:pt x="46230" y="22502"/>
                        <a:pt x="46207" y="22791"/>
                        <a:pt x="46189" y="23079"/>
                      </a:cubicBezTo>
                      <a:cubicBezTo>
                        <a:pt x="46179" y="23232"/>
                        <a:pt x="46169" y="23387"/>
                        <a:pt x="46166" y="23540"/>
                      </a:cubicBezTo>
                      <a:cubicBezTo>
                        <a:pt x="46165" y="23689"/>
                        <a:pt x="46173" y="23838"/>
                        <a:pt x="46188" y="23986"/>
                      </a:cubicBezTo>
                      <a:cubicBezTo>
                        <a:pt x="46207" y="24184"/>
                        <a:pt x="46233" y="24384"/>
                        <a:pt x="46266" y="24581"/>
                      </a:cubicBezTo>
                      <a:cubicBezTo>
                        <a:pt x="46300" y="24783"/>
                        <a:pt x="46339" y="24985"/>
                        <a:pt x="46400" y="25180"/>
                      </a:cubicBezTo>
                      <a:cubicBezTo>
                        <a:pt x="46461" y="25377"/>
                        <a:pt x="46536" y="25571"/>
                        <a:pt x="46624" y="25759"/>
                      </a:cubicBezTo>
                      <a:cubicBezTo>
                        <a:pt x="46681" y="25873"/>
                        <a:pt x="46735" y="25984"/>
                        <a:pt x="46797" y="26094"/>
                      </a:cubicBezTo>
                      <a:cubicBezTo>
                        <a:pt x="46839" y="26176"/>
                        <a:pt x="46885" y="26254"/>
                        <a:pt x="46937" y="26329"/>
                      </a:cubicBezTo>
                      <a:cubicBezTo>
                        <a:pt x="47056" y="26505"/>
                        <a:pt x="47182" y="26676"/>
                        <a:pt x="47317" y="26842"/>
                      </a:cubicBezTo>
                      <a:cubicBezTo>
                        <a:pt x="47453" y="27008"/>
                        <a:pt x="47588" y="27178"/>
                        <a:pt x="47734" y="27335"/>
                      </a:cubicBezTo>
                      <a:cubicBezTo>
                        <a:pt x="47878" y="27487"/>
                        <a:pt x="48027" y="27633"/>
                        <a:pt x="48170" y="27784"/>
                      </a:cubicBezTo>
                      <a:cubicBezTo>
                        <a:pt x="48245" y="27863"/>
                        <a:pt x="48319" y="27943"/>
                        <a:pt x="48391" y="28023"/>
                      </a:cubicBezTo>
                      <a:cubicBezTo>
                        <a:pt x="48455" y="28098"/>
                        <a:pt x="48517" y="28175"/>
                        <a:pt x="48578" y="28251"/>
                      </a:cubicBezTo>
                      <a:cubicBezTo>
                        <a:pt x="48575" y="28248"/>
                        <a:pt x="48572" y="28245"/>
                        <a:pt x="48569" y="28242"/>
                      </a:cubicBezTo>
                      <a:lnTo>
                        <a:pt x="48569" y="28242"/>
                      </a:lnTo>
                      <a:cubicBezTo>
                        <a:pt x="48601" y="28286"/>
                        <a:pt x="48635" y="28331"/>
                        <a:pt x="48664" y="28379"/>
                      </a:cubicBezTo>
                      <a:cubicBezTo>
                        <a:pt x="48691" y="28425"/>
                        <a:pt x="48720" y="28470"/>
                        <a:pt x="48747" y="28516"/>
                      </a:cubicBezTo>
                      <a:cubicBezTo>
                        <a:pt x="48749" y="28520"/>
                        <a:pt x="48751" y="28523"/>
                        <a:pt x="48752" y="28526"/>
                      </a:cubicBezTo>
                      <a:cubicBezTo>
                        <a:pt x="48752" y="28525"/>
                        <a:pt x="48752" y="28525"/>
                        <a:pt x="48753" y="28525"/>
                      </a:cubicBezTo>
                      <a:cubicBezTo>
                        <a:pt x="48753" y="28526"/>
                        <a:pt x="48753" y="28527"/>
                        <a:pt x="48754" y="28528"/>
                      </a:cubicBezTo>
                      <a:lnTo>
                        <a:pt x="48754" y="28529"/>
                      </a:lnTo>
                      <a:cubicBezTo>
                        <a:pt x="48787" y="28594"/>
                        <a:pt x="48818" y="28655"/>
                        <a:pt x="48845" y="28719"/>
                      </a:cubicBezTo>
                      <a:cubicBezTo>
                        <a:pt x="48860" y="28757"/>
                        <a:pt x="48872" y="28795"/>
                        <a:pt x="48885" y="28833"/>
                      </a:cubicBezTo>
                      <a:cubicBezTo>
                        <a:pt x="48905" y="28919"/>
                        <a:pt x="48923" y="29003"/>
                        <a:pt x="48938" y="29089"/>
                      </a:cubicBezTo>
                      <a:lnTo>
                        <a:pt x="48937" y="29088"/>
                      </a:lnTo>
                      <a:lnTo>
                        <a:pt x="48937" y="29088"/>
                      </a:lnTo>
                      <a:cubicBezTo>
                        <a:pt x="48937" y="29091"/>
                        <a:pt x="48938" y="29093"/>
                        <a:pt x="48938" y="29096"/>
                      </a:cubicBezTo>
                      <a:cubicBezTo>
                        <a:pt x="48938" y="29101"/>
                        <a:pt x="48939" y="29107"/>
                        <a:pt x="48941" y="29112"/>
                      </a:cubicBezTo>
                      <a:cubicBezTo>
                        <a:pt x="48946" y="29174"/>
                        <a:pt x="48953" y="29235"/>
                        <a:pt x="48954" y="29298"/>
                      </a:cubicBezTo>
                      <a:cubicBezTo>
                        <a:pt x="48955" y="29335"/>
                        <a:pt x="48954" y="29371"/>
                        <a:pt x="48950" y="29408"/>
                      </a:cubicBezTo>
                      <a:cubicBezTo>
                        <a:pt x="48945" y="29442"/>
                        <a:pt x="48939" y="29478"/>
                        <a:pt x="48932" y="29513"/>
                      </a:cubicBezTo>
                      <a:cubicBezTo>
                        <a:pt x="48918" y="29565"/>
                        <a:pt x="48901" y="29617"/>
                        <a:pt x="48882" y="29666"/>
                      </a:cubicBezTo>
                      <a:cubicBezTo>
                        <a:pt x="48869" y="29696"/>
                        <a:pt x="48853" y="29727"/>
                        <a:pt x="48838" y="29757"/>
                      </a:cubicBezTo>
                      <a:cubicBezTo>
                        <a:pt x="48807" y="29809"/>
                        <a:pt x="48773" y="29857"/>
                        <a:pt x="48737" y="29905"/>
                      </a:cubicBezTo>
                      <a:cubicBezTo>
                        <a:pt x="48717" y="29931"/>
                        <a:pt x="48694" y="29957"/>
                        <a:pt x="48671" y="29982"/>
                      </a:cubicBezTo>
                      <a:cubicBezTo>
                        <a:pt x="48645" y="30008"/>
                        <a:pt x="48617" y="30034"/>
                        <a:pt x="48587" y="30056"/>
                      </a:cubicBezTo>
                      <a:cubicBezTo>
                        <a:pt x="48542" y="30090"/>
                        <a:pt x="48496" y="30122"/>
                        <a:pt x="48448" y="30154"/>
                      </a:cubicBezTo>
                      <a:cubicBezTo>
                        <a:pt x="48453" y="30151"/>
                        <a:pt x="48459" y="30148"/>
                        <a:pt x="48463" y="30145"/>
                      </a:cubicBezTo>
                      <a:lnTo>
                        <a:pt x="48463" y="30145"/>
                      </a:lnTo>
                      <a:cubicBezTo>
                        <a:pt x="48456" y="30150"/>
                        <a:pt x="48450" y="30153"/>
                        <a:pt x="48443" y="30158"/>
                      </a:cubicBezTo>
                      <a:cubicBezTo>
                        <a:pt x="48443" y="30158"/>
                        <a:pt x="48442" y="30157"/>
                        <a:pt x="48442" y="30157"/>
                      </a:cubicBezTo>
                      <a:cubicBezTo>
                        <a:pt x="48442" y="30157"/>
                        <a:pt x="48441" y="30158"/>
                        <a:pt x="48441" y="30158"/>
                      </a:cubicBezTo>
                      <a:lnTo>
                        <a:pt x="48442" y="30157"/>
                      </a:lnTo>
                      <a:lnTo>
                        <a:pt x="48442" y="30157"/>
                      </a:lnTo>
                      <a:cubicBezTo>
                        <a:pt x="48386" y="30190"/>
                        <a:pt x="48328" y="30222"/>
                        <a:pt x="48270" y="30250"/>
                      </a:cubicBezTo>
                      <a:cubicBezTo>
                        <a:pt x="48195" y="30286"/>
                        <a:pt x="48121" y="30318"/>
                        <a:pt x="48044" y="30349"/>
                      </a:cubicBezTo>
                      <a:lnTo>
                        <a:pt x="48043" y="30350"/>
                      </a:lnTo>
                      <a:cubicBezTo>
                        <a:pt x="48036" y="30355"/>
                        <a:pt x="48031" y="30358"/>
                        <a:pt x="48024" y="30358"/>
                      </a:cubicBezTo>
                      <a:lnTo>
                        <a:pt x="48028" y="30356"/>
                      </a:lnTo>
                      <a:lnTo>
                        <a:pt x="48028" y="30356"/>
                      </a:lnTo>
                      <a:cubicBezTo>
                        <a:pt x="47924" y="30397"/>
                        <a:pt x="47819" y="30435"/>
                        <a:pt x="47713" y="30467"/>
                      </a:cubicBezTo>
                      <a:cubicBezTo>
                        <a:pt x="47655" y="30482"/>
                        <a:pt x="47598" y="30493"/>
                        <a:pt x="47541" y="30504"/>
                      </a:cubicBezTo>
                      <a:cubicBezTo>
                        <a:pt x="47471" y="30509"/>
                        <a:pt x="47406" y="30513"/>
                        <a:pt x="47336" y="30516"/>
                      </a:cubicBezTo>
                      <a:cubicBezTo>
                        <a:pt x="47337" y="30517"/>
                        <a:pt x="47338" y="30516"/>
                        <a:pt x="47339" y="30518"/>
                      </a:cubicBezTo>
                      <a:cubicBezTo>
                        <a:pt x="47215" y="30516"/>
                        <a:pt x="47092" y="30511"/>
                        <a:pt x="46969" y="30498"/>
                      </a:cubicBezTo>
                      <a:cubicBezTo>
                        <a:pt x="46882" y="30491"/>
                        <a:pt x="46797" y="30477"/>
                        <a:pt x="46712" y="30459"/>
                      </a:cubicBezTo>
                      <a:cubicBezTo>
                        <a:pt x="46627" y="30441"/>
                        <a:pt x="46544" y="30420"/>
                        <a:pt x="46460" y="30400"/>
                      </a:cubicBezTo>
                      <a:cubicBezTo>
                        <a:pt x="46348" y="30364"/>
                        <a:pt x="46236" y="30325"/>
                        <a:pt x="46125" y="30282"/>
                      </a:cubicBezTo>
                      <a:cubicBezTo>
                        <a:pt x="45946" y="30203"/>
                        <a:pt x="45772" y="30111"/>
                        <a:pt x="45600" y="30014"/>
                      </a:cubicBezTo>
                      <a:lnTo>
                        <a:pt x="45600" y="30016"/>
                      </a:lnTo>
                      <a:cubicBezTo>
                        <a:pt x="45598" y="30016"/>
                        <a:pt x="45597" y="30013"/>
                        <a:pt x="45594" y="30013"/>
                      </a:cubicBezTo>
                      <a:cubicBezTo>
                        <a:pt x="45588" y="30010"/>
                        <a:pt x="45584" y="30006"/>
                        <a:pt x="45579" y="30003"/>
                      </a:cubicBezTo>
                      <a:lnTo>
                        <a:pt x="45579" y="30003"/>
                      </a:lnTo>
                      <a:cubicBezTo>
                        <a:pt x="45579" y="30003"/>
                        <a:pt x="45580" y="30003"/>
                        <a:pt x="45580" y="30003"/>
                      </a:cubicBezTo>
                      <a:lnTo>
                        <a:pt x="45580" y="30003"/>
                      </a:lnTo>
                      <a:cubicBezTo>
                        <a:pt x="45505" y="29959"/>
                        <a:pt x="45430" y="29917"/>
                        <a:pt x="45359" y="29869"/>
                      </a:cubicBezTo>
                      <a:cubicBezTo>
                        <a:pt x="45345" y="29850"/>
                        <a:pt x="45328" y="29834"/>
                        <a:pt x="45308" y="29820"/>
                      </a:cubicBezTo>
                      <a:cubicBezTo>
                        <a:pt x="45302" y="29816"/>
                        <a:pt x="45294" y="29817"/>
                        <a:pt x="45287" y="29814"/>
                      </a:cubicBezTo>
                      <a:cubicBezTo>
                        <a:pt x="45239" y="29727"/>
                        <a:pt x="45189" y="29643"/>
                        <a:pt x="45142" y="29554"/>
                      </a:cubicBezTo>
                      <a:cubicBezTo>
                        <a:pt x="45094" y="29450"/>
                        <a:pt x="45045" y="29345"/>
                        <a:pt x="45002" y="29240"/>
                      </a:cubicBezTo>
                      <a:cubicBezTo>
                        <a:pt x="44962" y="29180"/>
                        <a:pt x="44921" y="29121"/>
                        <a:pt x="44888" y="29057"/>
                      </a:cubicBezTo>
                      <a:cubicBezTo>
                        <a:pt x="44815" y="28911"/>
                        <a:pt x="44751" y="28761"/>
                        <a:pt x="44697" y="28607"/>
                      </a:cubicBezTo>
                      <a:cubicBezTo>
                        <a:pt x="44635" y="28440"/>
                        <a:pt x="44575" y="28275"/>
                        <a:pt x="44516" y="28109"/>
                      </a:cubicBezTo>
                      <a:cubicBezTo>
                        <a:pt x="44515" y="28109"/>
                        <a:pt x="44515" y="28108"/>
                        <a:pt x="44516" y="28107"/>
                      </a:cubicBezTo>
                      <a:cubicBezTo>
                        <a:pt x="44458" y="27958"/>
                        <a:pt x="44404" y="27810"/>
                        <a:pt x="44345" y="27662"/>
                      </a:cubicBezTo>
                      <a:cubicBezTo>
                        <a:pt x="44286" y="27518"/>
                        <a:pt x="44232" y="27371"/>
                        <a:pt x="44183" y="27223"/>
                      </a:cubicBezTo>
                      <a:cubicBezTo>
                        <a:pt x="44129" y="27067"/>
                        <a:pt x="44072" y="26914"/>
                        <a:pt x="44022" y="26756"/>
                      </a:cubicBezTo>
                      <a:cubicBezTo>
                        <a:pt x="44020" y="26745"/>
                        <a:pt x="44017" y="26735"/>
                        <a:pt x="44014" y="26724"/>
                      </a:cubicBezTo>
                      <a:cubicBezTo>
                        <a:pt x="44009" y="26752"/>
                        <a:pt x="44006" y="26781"/>
                        <a:pt x="44005" y="26807"/>
                      </a:cubicBezTo>
                      <a:cubicBezTo>
                        <a:pt x="44000" y="26908"/>
                        <a:pt x="44002" y="27006"/>
                        <a:pt x="44005" y="27106"/>
                      </a:cubicBezTo>
                      <a:cubicBezTo>
                        <a:pt x="44009" y="27241"/>
                        <a:pt x="44033" y="27374"/>
                        <a:pt x="44051" y="27507"/>
                      </a:cubicBezTo>
                      <a:cubicBezTo>
                        <a:pt x="44071" y="27631"/>
                        <a:pt x="44099" y="27754"/>
                        <a:pt x="44129" y="27876"/>
                      </a:cubicBezTo>
                      <a:cubicBezTo>
                        <a:pt x="44180" y="28087"/>
                        <a:pt x="44251" y="28293"/>
                        <a:pt x="44318" y="28501"/>
                      </a:cubicBezTo>
                      <a:cubicBezTo>
                        <a:pt x="44379" y="28696"/>
                        <a:pt x="44436" y="28893"/>
                        <a:pt x="44507" y="29086"/>
                      </a:cubicBezTo>
                      <a:cubicBezTo>
                        <a:pt x="44548" y="29195"/>
                        <a:pt x="44589" y="29303"/>
                        <a:pt x="44633" y="29413"/>
                      </a:cubicBezTo>
                      <a:cubicBezTo>
                        <a:pt x="44672" y="29508"/>
                        <a:pt x="44716" y="29602"/>
                        <a:pt x="44760" y="29696"/>
                      </a:cubicBezTo>
                      <a:cubicBezTo>
                        <a:pt x="44846" y="29876"/>
                        <a:pt x="44941" y="30053"/>
                        <a:pt x="45045" y="30224"/>
                      </a:cubicBezTo>
                      <a:cubicBezTo>
                        <a:pt x="45272" y="30597"/>
                        <a:pt x="45510" y="30966"/>
                        <a:pt x="45740" y="31338"/>
                      </a:cubicBezTo>
                      <a:cubicBezTo>
                        <a:pt x="45958" y="31685"/>
                        <a:pt x="46154" y="32047"/>
                        <a:pt x="46336" y="32415"/>
                      </a:cubicBezTo>
                      <a:cubicBezTo>
                        <a:pt x="46359" y="32464"/>
                        <a:pt x="46382" y="32512"/>
                        <a:pt x="46400" y="32561"/>
                      </a:cubicBezTo>
                      <a:cubicBezTo>
                        <a:pt x="46415" y="32601"/>
                        <a:pt x="46429" y="32643"/>
                        <a:pt x="46443" y="32682"/>
                      </a:cubicBezTo>
                      <a:lnTo>
                        <a:pt x="46442" y="32681"/>
                      </a:lnTo>
                      <a:lnTo>
                        <a:pt x="46442" y="32681"/>
                      </a:lnTo>
                      <a:cubicBezTo>
                        <a:pt x="46485" y="32831"/>
                        <a:pt x="46520" y="32980"/>
                        <a:pt x="46550" y="33134"/>
                      </a:cubicBezTo>
                      <a:cubicBezTo>
                        <a:pt x="46550" y="33134"/>
                        <a:pt x="46550" y="33133"/>
                        <a:pt x="46550" y="33133"/>
                      </a:cubicBezTo>
                      <a:lnTo>
                        <a:pt x="46550" y="33133"/>
                      </a:lnTo>
                      <a:cubicBezTo>
                        <a:pt x="46551" y="33134"/>
                        <a:pt x="46550" y="33135"/>
                        <a:pt x="46550" y="33135"/>
                      </a:cubicBezTo>
                      <a:cubicBezTo>
                        <a:pt x="46550" y="33138"/>
                        <a:pt x="46551" y="33141"/>
                        <a:pt x="46551" y="33144"/>
                      </a:cubicBezTo>
                      <a:lnTo>
                        <a:pt x="46551" y="33150"/>
                      </a:lnTo>
                      <a:cubicBezTo>
                        <a:pt x="46552" y="33153"/>
                        <a:pt x="46553" y="33155"/>
                        <a:pt x="46553" y="33157"/>
                      </a:cubicBezTo>
                      <a:cubicBezTo>
                        <a:pt x="46553" y="33156"/>
                        <a:pt x="46552" y="33154"/>
                        <a:pt x="46551" y="33153"/>
                      </a:cubicBezTo>
                      <a:lnTo>
                        <a:pt x="46551" y="33153"/>
                      </a:lnTo>
                      <a:cubicBezTo>
                        <a:pt x="46560" y="33209"/>
                        <a:pt x="46568" y="33267"/>
                        <a:pt x="46572" y="33325"/>
                      </a:cubicBezTo>
                      <a:cubicBezTo>
                        <a:pt x="46574" y="33393"/>
                        <a:pt x="46573" y="33463"/>
                        <a:pt x="46570" y="33534"/>
                      </a:cubicBezTo>
                      <a:cubicBezTo>
                        <a:pt x="46558" y="33676"/>
                        <a:pt x="46537" y="33819"/>
                        <a:pt x="46508" y="33960"/>
                      </a:cubicBezTo>
                      <a:cubicBezTo>
                        <a:pt x="46504" y="33975"/>
                        <a:pt x="46501" y="33992"/>
                        <a:pt x="46495" y="34010"/>
                      </a:cubicBezTo>
                      <a:cubicBezTo>
                        <a:pt x="46484" y="34039"/>
                        <a:pt x="46472" y="34068"/>
                        <a:pt x="46458" y="34095"/>
                      </a:cubicBezTo>
                      <a:cubicBezTo>
                        <a:pt x="46447" y="34110"/>
                        <a:pt x="46439" y="34127"/>
                        <a:pt x="46427" y="34144"/>
                      </a:cubicBezTo>
                      <a:cubicBezTo>
                        <a:pt x="46404" y="34177"/>
                        <a:pt x="46379" y="34208"/>
                        <a:pt x="46351" y="34238"/>
                      </a:cubicBezTo>
                      <a:cubicBezTo>
                        <a:pt x="46308" y="34282"/>
                        <a:pt x="46262" y="34327"/>
                        <a:pt x="46214" y="34369"/>
                      </a:cubicBezTo>
                      <a:lnTo>
                        <a:pt x="46211" y="34371"/>
                      </a:lnTo>
                      <a:cubicBezTo>
                        <a:pt x="46207" y="34374"/>
                        <a:pt x="46202" y="34378"/>
                        <a:pt x="46198" y="34383"/>
                      </a:cubicBezTo>
                      <a:cubicBezTo>
                        <a:pt x="46199" y="34381"/>
                        <a:pt x="46201" y="34378"/>
                        <a:pt x="46203" y="34376"/>
                      </a:cubicBezTo>
                      <a:lnTo>
                        <a:pt x="46203" y="34376"/>
                      </a:lnTo>
                      <a:cubicBezTo>
                        <a:pt x="46179" y="34395"/>
                        <a:pt x="46154" y="34413"/>
                        <a:pt x="46127" y="34431"/>
                      </a:cubicBezTo>
                      <a:cubicBezTo>
                        <a:pt x="46076" y="34466"/>
                        <a:pt x="46021" y="34497"/>
                        <a:pt x="45965" y="34524"/>
                      </a:cubicBezTo>
                      <a:cubicBezTo>
                        <a:pt x="45923" y="34541"/>
                        <a:pt x="45878" y="34559"/>
                        <a:pt x="45835" y="34574"/>
                      </a:cubicBezTo>
                      <a:cubicBezTo>
                        <a:pt x="45838" y="34574"/>
                        <a:pt x="45840" y="34574"/>
                        <a:pt x="45843" y="34573"/>
                      </a:cubicBezTo>
                      <a:lnTo>
                        <a:pt x="45843" y="34573"/>
                      </a:lnTo>
                      <a:cubicBezTo>
                        <a:pt x="45761" y="34599"/>
                        <a:pt x="45676" y="34621"/>
                        <a:pt x="45592" y="34641"/>
                      </a:cubicBezTo>
                      <a:cubicBezTo>
                        <a:pt x="45519" y="34654"/>
                        <a:pt x="45446" y="34662"/>
                        <a:pt x="45372" y="34669"/>
                      </a:cubicBezTo>
                      <a:cubicBezTo>
                        <a:pt x="45343" y="34670"/>
                        <a:pt x="45313" y="34670"/>
                        <a:pt x="45284" y="34670"/>
                      </a:cubicBezTo>
                      <a:cubicBezTo>
                        <a:pt x="45201" y="34670"/>
                        <a:pt x="45118" y="34667"/>
                        <a:pt x="45035" y="34661"/>
                      </a:cubicBezTo>
                      <a:cubicBezTo>
                        <a:pt x="44872" y="34643"/>
                        <a:pt x="44711" y="34612"/>
                        <a:pt x="44551" y="34579"/>
                      </a:cubicBezTo>
                      <a:cubicBezTo>
                        <a:pt x="44488" y="34560"/>
                        <a:pt x="44421" y="34541"/>
                        <a:pt x="44358" y="34523"/>
                      </a:cubicBezTo>
                      <a:cubicBezTo>
                        <a:pt x="44248" y="34483"/>
                        <a:pt x="44137" y="34441"/>
                        <a:pt x="44032" y="34390"/>
                      </a:cubicBezTo>
                      <a:cubicBezTo>
                        <a:pt x="43975" y="34356"/>
                        <a:pt x="43920" y="34325"/>
                        <a:pt x="43866" y="34288"/>
                      </a:cubicBezTo>
                      <a:lnTo>
                        <a:pt x="43866" y="34288"/>
                      </a:lnTo>
                      <a:cubicBezTo>
                        <a:pt x="43867" y="34290"/>
                        <a:pt x="43868" y="34291"/>
                        <a:pt x="43870" y="34293"/>
                      </a:cubicBezTo>
                      <a:cubicBezTo>
                        <a:pt x="43867" y="34290"/>
                        <a:pt x="43863" y="34285"/>
                        <a:pt x="43858" y="34283"/>
                      </a:cubicBezTo>
                      <a:lnTo>
                        <a:pt x="43849" y="34278"/>
                      </a:lnTo>
                      <a:lnTo>
                        <a:pt x="43853" y="34278"/>
                      </a:lnTo>
                      <a:cubicBezTo>
                        <a:pt x="43731" y="34192"/>
                        <a:pt x="43619" y="34097"/>
                        <a:pt x="43505" y="34001"/>
                      </a:cubicBezTo>
                      <a:lnTo>
                        <a:pt x="43505" y="34001"/>
                      </a:lnTo>
                      <a:cubicBezTo>
                        <a:pt x="43503" y="33998"/>
                        <a:pt x="43500" y="33996"/>
                        <a:pt x="43497" y="33994"/>
                      </a:cubicBezTo>
                      <a:cubicBezTo>
                        <a:pt x="43496" y="33993"/>
                        <a:pt x="43495" y="33992"/>
                        <a:pt x="43493" y="33991"/>
                      </a:cubicBezTo>
                      <a:lnTo>
                        <a:pt x="43494" y="33991"/>
                      </a:lnTo>
                      <a:cubicBezTo>
                        <a:pt x="43421" y="33924"/>
                        <a:pt x="43351" y="33857"/>
                        <a:pt x="43281" y="33784"/>
                      </a:cubicBezTo>
                      <a:cubicBezTo>
                        <a:pt x="43219" y="33719"/>
                        <a:pt x="43159" y="33652"/>
                        <a:pt x="43100" y="33583"/>
                      </a:cubicBezTo>
                      <a:cubicBezTo>
                        <a:pt x="42970" y="33428"/>
                        <a:pt x="42844" y="33275"/>
                        <a:pt x="42723" y="33116"/>
                      </a:cubicBezTo>
                      <a:cubicBezTo>
                        <a:pt x="42601" y="32948"/>
                        <a:pt x="42479" y="32779"/>
                        <a:pt x="42352" y="32614"/>
                      </a:cubicBezTo>
                      <a:cubicBezTo>
                        <a:pt x="42231" y="32461"/>
                        <a:pt x="42104" y="32311"/>
                        <a:pt x="41970" y="32170"/>
                      </a:cubicBezTo>
                      <a:cubicBezTo>
                        <a:pt x="41811" y="32000"/>
                        <a:pt x="41616" y="31839"/>
                        <a:pt x="41384" y="31787"/>
                      </a:cubicBezTo>
                      <a:cubicBezTo>
                        <a:pt x="41279" y="31764"/>
                        <a:pt x="41172" y="31752"/>
                        <a:pt x="41066" y="31752"/>
                      </a:cubicBezTo>
                      <a:cubicBezTo>
                        <a:pt x="41057" y="31752"/>
                        <a:pt x="41048" y="31752"/>
                        <a:pt x="41039" y="31753"/>
                      </a:cubicBezTo>
                      <a:cubicBezTo>
                        <a:pt x="40921" y="31753"/>
                        <a:pt x="40805" y="31767"/>
                        <a:pt x="40691" y="31796"/>
                      </a:cubicBezTo>
                      <a:cubicBezTo>
                        <a:pt x="40534" y="31833"/>
                        <a:pt x="40383" y="31891"/>
                        <a:pt x="40240" y="31967"/>
                      </a:cubicBezTo>
                      <a:cubicBezTo>
                        <a:pt x="40156" y="32012"/>
                        <a:pt x="40071" y="32060"/>
                        <a:pt x="39993" y="32113"/>
                      </a:cubicBezTo>
                      <a:cubicBezTo>
                        <a:pt x="39906" y="32169"/>
                        <a:pt x="39828" y="32234"/>
                        <a:pt x="39759" y="32309"/>
                      </a:cubicBezTo>
                      <a:cubicBezTo>
                        <a:pt x="39722" y="32350"/>
                        <a:pt x="39687" y="32390"/>
                        <a:pt x="39651" y="32433"/>
                      </a:cubicBezTo>
                      <a:cubicBezTo>
                        <a:pt x="39551" y="32555"/>
                        <a:pt x="39469" y="32691"/>
                        <a:pt x="39411" y="32839"/>
                      </a:cubicBezTo>
                      <a:cubicBezTo>
                        <a:pt x="39376" y="32928"/>
                        <a:pt x="39349" y="33020"/>
                        <a:pt x="39324" y="33112"/>
                      </a:cubicBezTo>
                      <a:cubicBezTo>
                        <a:pt x="39278" y="33275"/>
                        <a:pt x="39235" y="33438"/>
                        <a:pt x="39180" y="33598"/>
                      </a:cubicBezTo>
                      <a:cubicBezTo>
                        <a:pt x="39155" y="33658"/>
                        <a:pt x="39127" y="33720"/>
                        <a:pt x="39097" y="33778"/>
                      </a:cubicBezTo>
                      <a:cubicBezTo>
                        <a:pt x="39077" y="33816"/>
                        <a:pt x="39054" y="33855"/>
                        <a:pt x="39029" y="33893"/>
                      </a:cubicBezTo>
                      <a:lnTo>
                        <a:pt x="39028" y="33892"/>
                      </a:lnTo>
                      <a:lnTo>
                        <a:pt x="39028" y="33892"/>
                      </a:lnTo>
                      <a:cubicBezTo>
                        <a:pt x="39029" y="33893"/>
                        <a:pt x="39029" y="33893"/>
                        <a:pt x="39028" y="33894"/>
                      </a:cubicBezTo>
                      <a:cubicBezTo>
                        <a:pt x="39028" y="33895"/>
                        <a:pt x="39028" y="33896"/>
                        <a:pt x="39027" y="33897"/>
                      </a:cubicBezTo>
                      <a:cubicBezTo>
                        <a:pt x="39024" y="33901"/>
                        <a:pt x="39021" y="33905"/>
                        <a:pt x="39018" y="33910"/>
                      </a:cubicBezTo>
                      <a:cubicBezTo>
                        <a:pt x="39021" y="33905"/>
                        <a:pt x="39023" y="33902"/>
                        <a:pt x="39026" y="33898"/>
                      </a:cubicBezTo>
                      <a:lnTo>
                        <a:pt x="39026" y="33898"/>
                      </a:lnTo>
                      <a:cubicBezTo>
                        <a:pt x="39005" y="33925"/>
                        <a:pt x="38984" y="33953"/>
                        <a:pt x="38961" y="33979"/>
                      </a:cubicBezTo>
                      <a:cubicBezTo>
                        <a:pt x="38938" y="34004"/>
                        <a:pt x="38913" y="34028"/>
                        <a:pt x="38887" y="34051"/>
                      </a:cubicBezTo>
                      <a:cubicBezTo>
                        <a:pt x="38859" y="34074"/>
                        <a:pt x="38828" y="34098"/>
                        <a:pt x="38797" y="34119"/>
                      </a:cubicBezTo>
                      <a:cubicBezTo>
                        <a:pt x="38758" y="34145"/>
                        <a:pt x="38715" y="34168"/>
                        <a:pt x="38673" y="34192"/>
                      </a:cubicBezTo>
                      <a:cubicBezTo>
                        <a:pt x="38578" y="34236"/>
                        <a:pt x="38482" y="34273"/>
                        <a:pt x="38383" y="34307"/>
                      </a:cubicBezTo>
                      <a:cubicBezTo>
                        <a:pt x="38263" y="34337"/>
                        <a:pt x="38142" y="34365"/>
                        <a:pt x="38021" y="34389"/>
                      </a:cubicBezTo>
                      <a:lnTo>
                        <a:pt x="38039" y="34388"/>
                      </a:lnTo>
                      <a:lnTo>
                        <a:pt x="38039" y="34388"/>
                      </a:lnTo>
                      <a:cubicBezTo>
                        <a:pt x="37929" y="34407"/>
                        <a:pt x="37819" y="34424"/>
                        <a:pt x="37708" y="34431"/>
                      </a:cubicBezTo>
                      <a:cubicBezTo>
                        <a:pt x="37662" y="34430"/>
                        <a:pt x="37620" y="34429"/>
                        <a:pt x="37573" y="34428"/>
                      </a:cubicBezTo>
                      <a:cubicBezTo>
                        <a:pt x="37453" y="34413"/>
                        <a:pt x="37338" y="34391"/>
                        <a:pt x="37217" y="34366"/>
                      </a:cubicBezTo>
                      <a:lnTo>
                        <a:pt x="37217" y="34366"/>
                      </a:lnTo>
                      <a:cubicBezTo>
                        <a:pt x="37220" y="34368"/>
                        <a:pt x="37224" y="34368"/>
                        <a:pt x="37227" y="34369"/>
                      </a:cubicBezTo>
                      <a:cubicBezTo>
                        <a:pt x="37220" y="34368"/>
                        <a:pt x="37216" y="34367"/>
                        <a:pt x="37211" y="34365"/>
                      </a:cubicBezTo>
                      <a:cubicBezTo>
                        <a:pt x="37209" y="34364"/>
                        <a:pt x="37207" y="34363"/>
                        <a:pt x="37205" y="34363"/>
                      </a:cubicBezTo>
                      <a:lnTo>
                        <a:pt x="37205" y="34363"/>
                      </a:lnTo>
                      <a:cubicBezTo>
                        <a:pt x="37205" y="34363"/>
                        <a:pt x="37205" y="34363"/>
                        <a:pt x="37206" y="34364"/>
                      </a:cubicBezTo>
                      <a:cubicBezTo>
                        <a:pt x="37205" y="34363"/>
                        <a:pt x="37204" y="34363"/>
                        <a:pt x="37204" y="34363"/>
                      </a:cubicBezTo>
                      <a:lnTo>
                        <a:pt x="37204" y="34363"/>
                      </a:lnTo>
                      <a:cubicBezTo>
                        <a:pt x="37204" y="34363"/>
                        <a:pt x="37204" y="34363"/>
                        <a:pt x="37203" y="34363"/>
                      </a:cubicBezTo>
                      <a:cubicBezTo>
                        <a:pt x="37202" y="34363"/>
                        <a:pt x="37201" y="34363"/>
                        <a:pt x="37200" y="34364"/>
                      </a:cubicBezTo>
                      <a:cubicBezTo>
                        <a:pt x="37201" y="34363"/>
                        <a:pt x="37202" y="34363"/>
                        <a:pt x="37202" y="34363"/>
                      </a:cubicBezTo>
                      <a:lnTo>
                        <a:pt x="37202" y="34363"/>
                      </a:lnTo>
                      <a:cubicBezTo>
                        <a:pt x="37203" y="34363"/>
                        <a:pt x="37203" y="34363"/>
                        <a:pt x="37204" y="34363"/>
                      </a:cubicBezTo>
                      <a:lnTo>
                        <a:pt x="37204" y="34363"/>
                      </a:lnTo>
                      <a:cubicBezTo>
                        <a:pt x="37204" y="34363"/>
                        <a:pt x="37205" y="34363"/>
                        <a:pt x="37205" y="34363"/>
                      </a:cubicBezTo>
                      <a:lnTo>
                        <a:pt x="37205" y="34363"/>
                      </a:lnTo>
                      <a:cubicBezTo>
                        <a:pt x="37204" y="34363"/>
                        <a:pt x="37203" y="34363"/>
                        <a:pt x="37203" y="34363"/>
                      </a:cubicBezTo>
                      <a:cubicBezTo>
                        <a:pt x="37203" y="34363"/>
                        <a:pt x="37203" y="34363"/>
                        <a:pt x="37202" y="34363"/>
                      </a:cubicBezTo>
                      <a:lnTo>
                        <a:pt x="37202" y="34363"/>
                      </a:lnTo>
                      <a:cubicBezTo>
                        <a:pt x="37106" y="34339"/>
                        <a:pt x="37011" y="34310"/>
                        <a:pt x="36918" y="34278"/>
                      </a:cubicBezTo>
                      <a:cubicBezTo>
                        <a:pt x="36830" y="34241"/>
                        <a:pt x="36742" y="34204"/>
                        <a:pt x="36656" y="34162"/>
                      </a:cubicBezTo>
                      <a:lnTo>
                        <a:pt x="36656" y="34162"/>
                      </a:lnTo>
                      <a:cubicBezTo>
                        <a:pt x="36657" y="34164"/>
                        <a:pt x="36659" y="34164"/>
                        <a:pt x="36660" y="34165"/>
                      </a:cubicBezTo>
                      <a:cubicBezTo>
                        <a:pt x="36554" y="34109"/>
                        <a:pt x="36452" y="34047"/>
                        <a:pt x="36355" y="33978"/>
                      </a:cubicBezTo>
                      <a:lnTo>
                        <a:pt x="36355" y="33978"/>
                      </a:lnTo>
                      <a:lnTo>
                        <a:pt x="36356" y="33981"/>
                      </a:lnTo>
                      <a:lnTo>
                        <a:pt x="36356" y="33981"/>
                      </a:lnTo>
                      <a:cubicBezTo>
                        <a:pt x="36355" y="33979"/>
                        <a:pt x="36352" y="33977"/>
                        <a:pt x="36350" y="33975"/>
                      </a:cubicBezTo>
                      <a:cubicBezTo>
                        <a:pt x="36348" y="33973"/>
                        <a:pt x="36346" y="33971"/>
                        <a:pt x="36344" y="33970"/>
                      </a:cubicBezTo>
                      <a:cubicBezTo>
                        <a:pt x="36327" y="33956"/>
                        <a:pt x="36311" y="33943"/>
                        <a:pt x="36293" y="33929"/>
                      </a:cubicBezTo>
                      <a:cubicBezTo>
                        <a:pt x="36252" y="33888"/>
                        <a:pt x="36209" y="33847"/>
                        <a:pt x="36169" y="33804"/>
                      </a:cubicBezTo>
                      <a:cubicBezTo>
                        <a:pt x="36141" y="33772"/>
                        <a:pt x="36114" y="33739"/>
                        <a:pt x="36086" y="33704"/>
                      </a:cubicBezTo>
                      <a:cubicBezTo>
                        <a:pt x="36082" y="33699"/>
                        <a:pt x="36076" y="33696"/>
                        <a:pt x="36072" y="33692"/>
                      </a:cubicBezTo>
                      <a:cubicBezTo>
                        <a:pt x="36071" y="33689"/>
                        <a:pt x="36071" y="33686"/>
                        <a:pt x="36070" y="33684"/>
                      </a:cubicBezTo>
                      <a:cubicBezTo>
                        <a:pt x="36066" y="33675"/>
                        <a:pt x="36062" y="33667"/>
                        <a:pt x="36059" y="33659"/>
                      </a:cubicBezTo>
                      <a:lnTo>
                        <a:pt x="36059" y="33659"/>
                      </a:lnTo>
                      <a:cubicBezTo>
                        <a:pt x="35975" y="33469"/>
                        <a:pt x="35917" y="33273"/>
                        <a:pt x="35856" y="33073"/>
                      </a:cubicBezTo>
                      <a:lnTo>
                        <a:pt x="35856" y="33073"/>
                      </a:lnTo>
                      <a:lnTo>
                        <a:pt x="35857" y="33076"/>
                      </a:lnTo>
                      <a:cubicBezTo>
                        <a:pt x="35856" y="33073"/>
                        <a:pt x="35857" y="33071"/>
                        <a:pt x="35856" y="33070"/>
                      </a:cubicBezTo>
                      <a:lnTo>
                        <a:pt x="35856" y="33071"/>
                      </a:lnTo>
                      <a:cubicBezTo>
                        <a:pt x="35856" y="33065"/>
                        <a:pt x="35855" y="33060"/>
                        <a:pt x="35852" y="33054"/>
                      </a:cubicBezTo>
                      <a:cubicBezTo>
                        <a:pt x="35816" y="32921"/>
                        <a:pt x="35778" y="32786"/>
                        <a:pt x="35741" y="32650"/>
                      </a:cubicBezTo>
                      <a:cubicBezTo>
                        <a:pt x="35698" y="32498"/>
                        <a:pt x="35641" y="32349"/>
                        <a:pt x="35572" y="32206"/>
                      </a:cubicBezTo>
                      <a:cubicBezTo>
                        <a:pt x="35509" y="32070"/>
                        <a:pt x="35426" y="31943"/>
                        <a:pt x="35340" y="31821"/>
                      </a:cubicBezTo>
                      <a:cubicBezTo>
                        <a:pt x="35254" y="31696"/>
                        <a:pt x="35160" y="31575"/>
                        <a:pt x="35060" y="31461"/>
                      </a:cubicBezTo>
                      <a:cubicBezTo>
                        <a:pt x="35003" y="31400"/>
                        <a:pt x="34942" y="31343"/>
                        <a:pt x="34878" y="31289"/>
                      </a:cubicBezTo>
                      <a:cubicBezTo>
                        <a:pt x="34779" y="31209"/>
                        <a:pt x="34673" y="31130"/>
                        <a:pt x="34552" y="31083"/>
                      </a:cubicBezTo>
                      <a:cubicBezTo>
                        <a:pt x="34416" y="31030"/>
                        <a:pt x="34271" y="31003"/>
                        <a:pt x="34124" y="31003"/>
                      </a:cubicBezTo>
                      <a:cubicBezTo>
                        <a:pt x="34116" y="31003"/>
                        <a:pt x="34108" y="31003"/>
                        <a:pt x="34100" y="31003"/>
                      </a:cubicBezTo>
                      <a:cubicBezTo>
                        <a:pt x="33994" y="31005"/>
                        <a:pt x="33887" y="31008"/>
                        <a:pt x="33782" y="31029"/>
                      </a:cubicBezTo>
                      <a:cubicBezTo>
                        <a:pt x="33596" y="31066"/>
                        <a:pt x="33419" y="31143"/>
                        <a:pt x="33264" y="31253"/>
                      </a:cubicBezTo>
                      <a:cubicBezTo>
                        <a:pt x="33152" y="31334"/>
                        <a:pt x="33051" y="31428"/>
                        <a:pt x="32942" y="31517"/>
                      </a:cubicBezTo>
                      <a:cubicBezTo>
                        <a:pt x="32748" y="31668"/>
                        <a:pt x="32546" y="31810"/>
                        <a:pt x="32351" y="31959"/>
                      </a:cubicBezTo>
                      <a:cubicBezTo>
                        <a:pt x="32313" y="31973"/>
                        <a:pt x="32280" y="32000"/>
                        <a:pt x="32257" y="32032"/>
                      </a:cubicBezTo>
                      <a:cubicBezTo>
                        <a:pt x="32050" y="32200"/>
                        <a:pt x="31863" y="32391"/>
                        <a:pt x="31665" y="32568"/>
                      </a:cubicBezTo>
                      <a:lnTo>
                        <a:pt x="31666" y="32567"/>
                      </a:lnTo>
                      <a:lnTo>
                        <a:pt x="31666" y="32567"/>
                      </a:lnTo>
                      <a:cubicBezTo>
                        <a:pt x="31665" y="32568"/>
                        <a:pt x="31664" y="32569"/>
                        <a:pt x="31664" y="32570"/>
                      </a:cubicBezTo>
                      <a:lnTo>
                        <a:pt x="31660" y="32573"/>
                      </a:lnTo>
                      <a:cubicBezTo>
                        <a:pt x="31523" y="32676"/>
                        <a:pt x="31380" y="32774"/>
                        <a:pt x="31233" y="32863"/>
                      </a:cubicBezTo>
                      <a:cubicBezTo>
                        <a:pt x="31181" y="32893"/>
                        <a:pt x="31130" y="32918"/>
                        <a:pt x="31077" y="32942"/>
                      </a:cubicBezTo>
                      <a:cubicBezTo>
                        <a:pt x="31073" y="32945"/>
                        <a:pt x="31068" y="32947"/>
                        <a:pt x="31065" y="32949"/>
                      </a:cubicBezTo>
                      <a:cubicBezTo>
                        <a:pt x="31064" y="32950"/>
                        <a:pt x="31064" y="32950"/>
                        <a:pt x="31063" y="32950"/>
                      </a:cubicBezTo>
                      <a:cubicBezTo>
                        <a:pt x="31063" y="32950"/>
                        <a:pt x="31063" y="32950"/>
                        <a:pt x="31062" y="32950"/>
                      </a:cubicBezTo>
                      <a:lnTo>
                        <a:pt x="31060" y="32950"/>
                      </a:lnTo>
                      <a:lnTo>
                        <a:pt x="31061" y="32951"/>
                      </a:lnTo>
                      <a:cubicBezTo>
                        <a:pt x="31010" y="32971"/>
                        <a:pt x="30957" y="32990"/>
                        <a:pt x="30907" y="33007"/>
                      </a:cubicBezTo>
                      <a:cubicBezTo>
                        <a:pt x="30910" y="33005"/>
                        <a:pt x="30913" y="33003"/>
                        <a:pt x="30917" y="33002"/>
                      </a:cubicBezTo>
                      <a:lnTo>
                        <a:pt x="30917" y="33002"/>
                      </a:lnTo>
                      <a:cubicBezTo>
                        <a:pt x="30829" y="33027"/>
                        <a:pt x="30742" y="33048"/>
                        <a:pt x="30653" y="33065"/>
                      </a:cubicBezTo>
                      <a:cubicBezTo>
                        <a:pt x="30578" y="33076"/>
                        <a:pt x="30503" y="33082"/>
                        <a:pt x="30428" y="33084"/>
                      </a:cubicBezTo>
                      <a:lnTo>
                        <a:pt x="30427" y="33084"/>
                      </a:lnTo>
                      <a:cubicBezTo>
                        <a:pt x="30422" y="33084"/>
                        <a:pt x="30417" y="33085"/>
                        <a:pt x="30410" y="33085"/>
                      </a:cubicBezTo>
                      <a:lnTo>
                        <a:pt x="30411" y="33084"/>
                      </a:lnTo>
                      <a:cubicBezTo>
                        <a:pt x="30325" y="33081"/>
                        <a:pt x="30238" y="33071"/>
                        <a:pt x="30151" y="33063"/>
                      </a:cubicBezTo>
                      <a:cubicBezTo>
                        <a:pt x="30056" y="33050"/>
                        <a:pt x="29965" y="33031"/>
                        <a:pt x="29871" y="33012"/>
                      </a:cubicBezTo>
                      <a:cubicBezTo>
                        <a:pt x="29716" y="32968"/>
                        <a:pt x="29568" y="32914"/>
                        <a:pt x="29416" y="32855"/>
                      </a:cubicBezTo>
                      <a:cubicBezTo>
                        <a:pt x="29406" y="32842"/>
                        <a:pt x="29396" y="32832"/>
                        <a:pt x="29383" y="32822"/>
                      </a:cubicBezTo>
                      <a:cubicBezTo>
                        <a:pt x="29352" y="32802"/>
                        <a:pt x="29315" y="32790"/>
                        <a:pt x="29278" y="32790"/>
                      </a:cubicBezTo>
                      <a:cubicBezTo>
                        <a:pt x="29276" y="32790"/>
                        <a:pt x="29275" y="32790"/>
                        <a:pt x="29273" y="32790"/>
                      </a:cubicBezTo>
                      <a:cubicBezTo>
                        <a:pt x="29230" y="32771"/>
                        <a:pt x="29187" y="32752"/>
                        <a:pt x="29143" y="32731"/>
                      </a:cubicBezTo>
                      <a:cubicBezTo>
                        <a:pt x="29049" y="32686"/>
                        <a:pt x="28959" y="32636"/>
                        <a:pt x="28868" y="32585"/>
                      </a:cubicBezTo>
                      <a:cubicBezTo>
                        <a:pt x="28827" y="32558"/>
                        <a:pt x="28784" y="32532"/>
                        <a:pt x="28742" y="32504"/>
                      </a:cubicBezTo>
                      <a:cubicBezTo>
                        <a:pt x="28695" y="32466"/>
                        <a:pt x="28647" y="32428"/>
                        <a:pt x="28602" y="32389"/>
                      </a:cubicBezTo>
                      <a:cubicBezTo>
                        <a:pt x="28557" y="32345"/>
                        <a:pt x="28515" y="32299"/>
                        <a:pt x="28475" y="32253"/>
                      </a:cubicBezTo>
                      <a:cubicBezTo>
                        <a:pt x="28433" y="32203"/>
                        <a:pt x="28396" y="32152"/>
                        <a:pt x="28360" y="32098"/>
                      </a:cubicBezTo>
                      <a:cubicBezTo>
                        <a:pt x="28305" y="32003"/>
                        <a:pt x="28254" y="31906"/>
                        <a:pt x="28210" y="31805"/>
                      </a:cubicBezTo>
                      <a:cubicBezTo>
                        <a:pt x="28157" y="31684"/>
                        <a:pt x="28110" y="31559"/>
                        <a:pt x="28069" y="31434"/>
                      </a:cubicBezTo>
                      <a:cubicBezTo>
                        <a:pt x="28054" y="31383"/>
                        <a:pt x="28043" y="31333"/>
                        <a:pt x="28034" y="31282"/>
                      </a:cubicBezTo>
                      <a:cubicBezTo>
                        <a:pt x="28033" y="31280"/>
                        <a:pt x="28033" y="31277"/>
                        <a:pt x="28032" y="31276"/>
                      </a:cubicBezTo>
                      <a:lnTo>
                        <a:pt x="28032" y="31276"/>
                      </a:lnTo>
                      <a:cubicBezTo>
                        <a:pt x="28032" y="31277"/>
                        <a:pt x="28032" y="31277"/>
                        <a:pt x="28032" y="31278"/>
                      </a:cubicBezTo>
                      <a:lnTo>
                        <a:pt x="28032" y="31278"/>
                      </a:lnTo>
                      <a:cubicBezTo>
                        <a:pt x="28031" y="31277"/>
                        <a:pt x="28031" y="31276"/>
                        <a:pt x="28031" y="31275"/>
                      </a:cubicBezTo>
                      <a:cubicBezTo>
                        <a:pt x="28031" y="31272"/>
                        <a:pt x="28029" y="31269"/>
                        <a:pt x="28029" y="31266"/>
                      </a:cubicBezTo>
                      <a:lnTo>
                        <a:pt x="28029" y="31266"/>
                      </a:lnTo>
                      <a:cubicBezTo>
                        <a:pt x="28029" y="31268"/>
                        <a:pt x="28031" y="31269"/>
                        <a:pt x="28032" y="31271"/>
                      </a:cubicBezTo>
                      <a:cubicBezTo>
                        <a:pt x="28024" y="31207"/>
                        <a:pt x="28018" y="31140"/>
                        <a:pt x="28016" y="31073"/>
                      </a:cubicBezTo>
                      <a:cubicBezTo>
                        <a:pt x="28018" y="30986"/>
                        <a:pt x="28027" y="30902"/>
                        <a:pt x="28036" y="30816"/>
                      </a:cubicBezTo>
                      <a:cubicBezTo>
                        <a:pt x="28055" y="30669"/>
                        <a:pt x="28078" y="30525"/>
                        <a:pt x="28110" y="30380"/>
                      </a:cubicBezTo>
                      <a:cubicBezTo>
                        <a:pt x="28128" y="30312"/>
                        <a:pt x="28148" y="30245"/>
                        <a:pt x="28172" y="30179"/>
                      </a:cubicBezTo>
                      <a:cubicBezTo>
                        <a:pt x="28204" y="30103"/>
                        <a:pt x="28242" y="30029"/>
                        <a:pt x="28281" y="29958"/>
                      </a:cubicBezTo>
                      <a:lnTo>
                        <a:pt x="28281" y="29958"/>
                      </a:lnTo>
                      <a:cubicBezTo>
                        <a:pt x="28281" y="29960"/>
                        <a:pt x="28279" y="29961"/>
                        <a:pt x="28279" y="29963"/>
                      </a:cubicBezTo>
                      <a:cubicBezTo>
                        <a:pt x="28374" y="29800"/>
                        <a:pt x="28471" y="29639"/>
                        <a:pt x="28565" y="29475"/>
                      </a:cubicBezTo>
                      <a:cubicBezTo>
                        <a:pt x="28642" y="29344"/>
                        <a:pt x="28698" y="29203"/>
                        <a:pt x="28732" y="29055"/>
                      </a:cubicBezTo>
                      <a:cubicBezTo>
                        <a:pt x="28772" y="28874"/>
                        <a:pt x="28783" y="28684"/>
                        <a:pt x="28800" y="28501"/>
                      </a:cubicBezTo>
                      <a:cubicBezTo>
                        <a:pt x="28815" y="28332"/>
                        <a:pt x="28815" y="28163"/>
                        <a:pt x="28801" y="27995"/>
                      </a:cubicBezTo>
                      <a:cubicBezTo>
                        <a:pt x="28785" y="27832"/>
                        <a:pt x="28760" y="27675"/>
                        <a:pt x="28674" y="27535"/>
                      </a:cubicBezTo>
                      <a:cubicBezTo>
                        <a:pt x="28601" y="27411"/>
                        <a:pt x="28514" y="27297"/>
                        <a:pt x="28417" y="27191"/>
                      </a:cubicBezTo>
                      <a:cubicBezTo>
                        <a:pt x="28370" y="27144"/>
                        <a:pt x="28317" y="27103"/>
                        <a:pt x="28266" y="27059"/>
                      </a:cubicBezTo>
                      <a:cubicBezTo>
                        <a:pt x="28204" y="27006"/>
                        <a:pt x="28141" y="26945"/>
                        <a:pt x="28070" y="26906"/>
                      </a:cubicBezTo>
                      <a:cubicBezTo>
                        <a:pt x="28019" y="26878"/>
                        <a:pt x="27968" y="26844"/>
                        <a:pt x="27912" y="26826"/>
                      </a:cubicBezTo>
                      <a:cubicBezTo>
                        <a:pt x="27876" y="26814"/>
                        <a:pt x="27840" y="26803"/>
                        <a:pt x="27804" y="26793"/>
                      </a:cubicBezTo>
                      <a:cubicBezTo>
                        <a:pt x="27734" y="26774"/>
                        <a:pt x="27664" y="26751"/>
                        <a:pt x="27594" y="26739"/>
                      </a:cubicBezTo>
                      <a:cubicBezTo>
                        <a:pt x="27524" y="26728"/>
                        <a:pt x="27453" y="26722"/>
                        <a:pt x="27382" y="26722"/>
                      </a:cubicBezTo>
                      <a:cubicBezTo>
                        <a:pt x="27349" y="26722"/>
                        <a:pt x="27316" y="26723"/>
                        <a:pt x="27283" y="26726"/>
                      </a:cubicBezTo>
                      <a:cubicBezTo>
                        <a:pt x="27233" y="26730"/>
                        <a:pt x="27183" y="26734"/>
                        <a:pt x="27133" y="26738"/>
                      </a:cubicBezTo>
                      <a:cubicBezTo>
                        <a:pt x="26949" y="26763"/>
                        <a:pt x="26770" y="26814"/>
                        <a:pt x="26601" y="26890"/>
                      </a:cubicBezTo>
                      <a:cubicBezTo>
                        <a:pt x="26436" y="26962"/>
                        <a:pt x="26278" y="27046"/>
                        <a:pt x="26138" y="27160"/>
                      </a:cubicBezTo>
                      <a:cubicBezTo>
                        <a:pt x="26036" y="27245"/>
                        <a:pt x="25943" y="27340"/>
                        <a:pt x="25846" y="27433"/>
                      </a:cubicBezTo>
                      <a:cubicBezTo>
                        <a:pt x="25784" y="27493"/>
                        <a:pt x="25720" y="27552"/>
                        <a:pt x="25656" y="27613"/>
                      </a:cubicBezTo>
                      <a:cubicBezTo>
                        <a:pt x="25605" y="27661"/>
                        <a:pt x="25552" y="27707"/>
                        <a:pt x="25508" y="27762"/>
                      </a:cubicBezTo>
                      <a:cubicBezTo>
                        <a:pt x="25429" y="27859"/>
                        <a:pt x="25361" y="27966"/>
                        <a:pt x="25287" y="28067"/>
                      </a:cubicBezTo>
                      <a:cubicBezTo>
                        <a:pt x="25290" y="28063"/>
                        <a:pt x="25291" y="28062"/>
                        <a:pt x="25291" y="28060"/>
                      </a:cubicBezTo>
                      <a:lnTo>
                        <a:pt x="25291" y="28060"/>
                      </a:lnTo>
                      <a:cubicBezTo>
                        <a:pt x="25230" y="28138"/>
                        <a:pt x="25166" y="28213"/>
                        <a:pt x="25097" y="28285"/>
                      </a:cubicBezTo>
                      <a:lnTo>
                        <a:pt x="25100" y="28283"/>
                      </a:lnTo>
                      <a:lnTo>
                        <a:pt x="25100" y="28283"/>
                      </a:lnTo>
                      <a:cubicBezTo>
                        <a:pt x="25064" y="28320"/>
                        <a:pt x="25025" y="28357"/>
                        <a:pt x="24984" y="28391"/>
                      </a:cubicBezTo>
                      <a:cubicBezTo>
                        <a:pt x="24986" y="28390"/>
                        <a:pt x="24986" y="28389"/>
                        <a:pt x="24984" y="28389"/>
                      </a:cubicBezTo>
                      <a:cubicBezTo>
                        <a:pt x="24948" y="28418"/>
                        <a:pt x="24910" y="28446"/>
                        <a:pt x="24868" y="28472"/>
                      </a:cubicBezTo>
                      <a:cubicBezTo>
                        <a:pt x="24832" y="28491"/>
                        <a:pt x="24797" y="28509"/>
                        <a:pt x="24761" y="28525"/>
                      </a:cubicBezTo>
                      <a:cubicBezTo>
                        <a:pt x="24685" y="28556"/>
                        <a:pt x="24611" y="28583"/>
                        <a:pt x="24535" y="28613"/>
                      </a:cubicBezTo>
                      <a:cubicBezTo>
                        <a:pt x="24430" y="28655"/>
                        <a:pt x="24325" y="28692"/>
                        <a:pt x="24216" y="28725"/>
                      </a:cubicBezTo>
                      <a:lnTo>
                        <a:pt x="24216" y="28725"/>
                      </a:lnTo>
                      <a:cubicBezTo>
                        <a:pt x="24219" y="28724"/>
                        <a:pt x="24222" y="28722"/>
                        <a:pt x="24226" y="28721"/>
                      </a:cubicBezTo>
                      <a:lnTo>
                        <a:pt x="24226" y="28721"/>
                      </a:lnTo>
                      <a:cubicBezTo>
                        <a:pt x="24216" y="28723"/>
                        <a:pt x="24207" y="28725"/>
                        <a:pt x="24198" y="28725"/>
                      </a:cubicBezTo>
                      <a:cubicBezTo>
                        <a:pt x="24189" y="28727"/>
                        <a:pt x="24180" y="28728"/>
                        <a:pt x="24169" y="28728"/>
                      </a:cubicBezTo>
                      <a:cubicBezTo>
                        <a:pt x="24050" y="28728"/>
                        <a:pt x="23932" y="28712"/>
                        <a:pt x="23814" y="28697"/>
                      </a:cubicBezTo>
                      <a:cubicBezTo>
                        <a:pt x="23678" y="28679"/>
                        <a:pt x="23542" y="28660"/>
                        <a:pt x="23407" y="28634"/>
                      </a:cubicBezTo>
                      <a:cubicBezTo>
                        <a:pt x="23320" y="28611"/>
                        <a:pt x="23233" y="28588"/>
                        <a:pt x="23148" y="28558"/>
                      </a:cubicBezTo>
                      <a:cubicBezTo>
                        <a:pt x="23071" y="28526"/>
                        <a:pt x="22997" y="28490"/>
                        <a:pt x="22925" y="28451"/>
                      </a:cubicBezTo>
                      <a:cubicBezTo>
                        <a:pt x="22764" y="28350"/>
                        <a:pt x="22607" y="28244"/>
                        <a:pt x="22455" y="28132"/>
                      </a:cubicBezTo>
                      <a:cubicBezTo>
                        <a:pt x="22361" y="28058"/>
                        <a:pt x="22271" y="27979"/>
                        <a:pt x="22181" y="27900"/>
                      </a:cubicBezTo>
                      <a:cubicBezTo>
                        <a:pt x="22160" y="27878"/>
                        <a:pt x="22138" y="27853"/>
                        <a:pt x="22117" y="27829"/>
                      </a:cubicBezTo>
                      <a:cubicBezTo>
                        <a:pt x="22071" y="27772"/>
                        <a:pt x="22028" y="27712"/>
                        <a:pt x="21987" y="27652"/>
                      </a:cubicBezTo>
                      <a:lnTo>
                        <a:pt x="21987" y="27652"/>
                      </a:lnTo>
                      <a:lnTo>
                        <a:pt x="21988" y="27653"/>
                      </a:lnTo>
                      <a:cubicBezTo>
                        <a:pt x="21918" y="27530"/>
                        <a:pt x="21854" y="27408"/>
                        <a:pt x="21790" y="27283"/>
                      </a:cubicBezTo>
                      <a:cubicBezTo>
                        <a:pt x="21734" y="27169"/>
                        <a:pt x="21676" y="27055"/>
                        <a:pt x="21622" y="26940"/>
                      </a:cubicBezTo>
                      <a:lnTo>
                        <a:pt x="21621" y="26941"/>
                      </a:lnTo>
                      <a:cubicBezTo>
                        <a:pt x="21620" y="26937"/>
                        <a:pt x="21617" y="26932"/>
                        <a:pt x="21615" y="26926"/>
                      </a:cubicBezTo>
                      <a:cubicBezTo>
                        <a:pt x="21614" y="26925"/>
                        <a:pt x="21614" y="26925"/>
                        <a:pt x="21614" y="26925"/>
                      </a:cubicBezTo>
                      <a:cubicBezTo>
                        <a:pt x="21613" y="26923"/>
                        <a:pt x="21614" y="26921"/>
                        <a:pt x="21611" y="26919"/>
                      </a:cubicBezTo>
                      <a:cubicBezTo>
                        <a:pt x="21594" y="26873"/>
                        <a:pt x="21575" y="26827"/>
                        <a:pt x="21563" y="26782"/>
                      </a:cubicBezTo>
                      <a:lnTo>
                        <a:pt x="21563" y="26782"/>
                      </a:lnTo>
                      <a:lnTo>
                        <a:pt x="21569" y="26806"/>
                      </a:lnTo>
                      <a:cubicBezTo>
                        <a:pt x="21564" y="26788"/>
                        <a:pt x="21558" y="26769"/>
                        <a:pt x="21552" y="26750"/>
                      </a:cubicBezTo>
                      <a:cubicBezTo>
                        <a:pt x="21527" y="26654"/>
                        <a:pt x="21506" y="26557"/>
                        <a:pt x="21491" y="26460"/>
                      </a:cubicBezTo>
                      <a:cubicBezTo>
                        <a:pt x="21489" y="26435"/>
                        <a:pt x="21488" y="26410"/>
                        <a:pt x="21487" y="26385"/>
                      </a:cubicBezTo>
                      <a:cubicBezTo>
                        <a:pt x="21487" y="26302"/>
                        <a:pt x="21493" y="26222"/>
                        <a:pt x="21499" y="26142"/>
                      </a:cubicBezTo>
                      <a:cubicBezTo>
                        <a:pt x="21509" y="26069"/>
                        <a:pt x="21519" y="25998"/>
                        <a:pt x="21535" y="25928"/>
                      </a:cubicBezTo>
                      <a:cubicBezTo>
                        <a:pt x="21596" y="25695"/>
                        <a:pt x="21696" y="25474"/>
                        <a:pt x="21754" y="25242"/>
                      </a:cubicBezTo>
                      <a:cubicBezTo>
                        <a:pt x="21786" y="25114"/>
                        <a:pt x="21796" y="24982"/>
                        <a:pt x="21799" y="24851"/>
                      </a:cubicBezTo>
                      <a:cubicBezTo>
                        <a:pt x="21801" y="24706"/>
                        <a:pt x="21803" y="24560"/>
                        <a:pt x="21796" y="24417"/>
                      </a:cubicBezTo>
                      <a:cubicBezTo>
                        <a:pt x="21783" y="24143"/>
                        <a:pt x="21762" y="23864"/>
                        <a:pt x="21651" y="23611"/>
                      </a:cubicBezTo>
                      <a:cubicBezTo>
                        <a:pt x="21599" y="23489"/>
                        <a:pt x="21533" y="23372"/>
                        <a:pt x="21455" y="23265"/>
                      </a:cubicBezTo>
                      <a:cubicBezTo>
                        <a:pt x="21367" y="23149"/>
                        <a:pt x="21266" y="23043"/>
                        <a:pt x="21154" y="22950"/>
                      </a:cubicBezTo>
                      <a:cubicBezTo>
                        <a:pt x="20939" y="22768"/>
                        <a:pt x="20678" y="22616"/>
                        <a:pt x="20389" y="22616"/>
                      </a:cubicBezTo>
                      <a:cubicBezTo>
                        <a:pt x="20383" y="22616"/>
                        <a:pt x="20377" y="22616"/>
                        <a:pt x="20372" y="22616"/>
                      </a:cubicBezTo>
                      <a:cubicBezTo>
                        <a:pt x="20059" y="22622"/>
                        <a:pt x="19749" y="22686"/>
                        <a:pt x="19449" y="22774"/>
                      </a:cubicBezTo>
                      <a:cubicBezTo>
                        <a:pt x="19261" y="22827"/>
                        <a:pt x="19078" y="22897"/>
                        <a:pt x="18904" y="22985"/>
                      </a:cubicBezTo>
                      <a:cubicBezTo>
                        <a:pt x="18751" y="23064"/>
                        <a:pt x="18606" y="23153"/>
                        <a:pt x="18449" y="23223"/>
                      </a:cubicBezTo>
                      <a:lnTo>
                        <a:pt x="18450" y="23221"/>
                      </a:lnTo>
                      <a:lnTo>
                        <a:pt x="18450" y="23221"/>
                      </a:lnTo>
                      <a:cubicBezTo>
                        <a:pt x="18332" y="23272"/>
                        <a:pt x="18210" y="23316"/>
                        <a:pt x="18087" y="23356"/>
                      </a:cubicBezTo>
                      <a:cubicBezTo>
                        <a:pt x="18048" y="23365"/>
                        <a:pt x="18008" y="23375"/>
                        <a:pt x="17969" y="23382"/>
                      </a:cubicBezTo>
                      <a:cubicBezTo>
                        <a:pt x="17940" y="23386"/>
                        <a:pt x="17912" y="23387"/>
                        <a:pt x="17883" y="23387"/>
                      </a:cubicBezTo>
                      <a:cubicBezTo>
                        <a:pt x="17699" y="23386"/>
                        <a:pt x="17516" y="23366"/>
                        <a:pt x="17334" y="23348"/>
                      </a:cubicBezTo>
                      <a:lnTo>
                        <a:pt x="17333" y="23349"/>
                      </a:lnTo>
                      <a:cubicBezTo>
                        <a:pt x="17328" y="23347"/>
                        <a:pt x="17322" y="23347"/>
                        <a:pt x="17317" y="23347"/>
                      </a:cubicBezTo>
                      <a:cubicBezTo>
                        <a:pt x="17161" y="23328"/>
                        <a:pt x="17007" y="23302"/>
                        <a:pt x="16851" y="23270"/>
                      </a:cubicBezTo>
                      <a:cubicBezTo>
                        <a:pt x="16821" y="23262"/>
                        <a:pt x="16790" y="23251"/>
                        <a:pt x="16760" y="23239"/>
                      </a:cubicBezTo>
                      <a:cubicBezTo>
                        <a:pt x="16738" y="23230"/>
                        <a:pt x="16717" y="23220"/>
                        <a:pt x="16697" y="23209"/>
                      </a:cubicBezTo>
                      <a:cubicBezTo>
                        <a:pt x="16689" y="23206"/>
                        <a:pt x="16681" y="23201"/>
                        <a:pt x="16674" y="23197"/>
                      </a:cubicBezTo>
                      <a:lnTo>
                        <a:pt x="16674" y="23197"/>
                      </a:lnTo>
                      <a:cubicBezTo>
                        <a:pt x="16679" y="23199"/>
                        <a:pt x="16684" y="23201"/>
                        <a:pt x="16689" y="23204"/>
                      </a:cubicBezTo>
                      <a:lnTo>
                        <a:pt x="16689" y="23204"/>
                      </a:lnTo>
                      <a:cubicBezTo>
                        <a:pt x="16562" y="23129"/>
                        <a:pt x="16440" y="23039"/>
                        <a:pt x="16321" y="22951"/>
                      </a:cubicBezTo>
                      <a:lnTo>
                        <a:pt x="16321" y="22952"/>
                      </a:lnTo>
                      <a:cubicBezTo>
                        <a:pt x="16245" y="22894"/>
                        <a:pt x="16172" y="22835"/>
                        <a:pt x="16099" y="22773"/>
                      </a:cubicBezTo>
                      <a:lnTo>
                        <a:pt x="16099" y="22773"/>
                      </a:lnTo>
                      <a:cubicBezTo>
                        <a:pt x="16103" y="22777"/>
                        <a:pt x="16107" y="22781"/>
                        <a:pt x="16110" y="22785"/>
                      </a:cubicBezTo>
                      <a:cubicBezTo>
                        <a:pt x="16017" y="22694"/>
                        <a:pt x="15922" y="22602"/>
                        <a:pt x="15836" y="22505"/>
                      </a:cubicBezTo>
                      <a:cubicBezTo>
                        <a:pt x="15772" y="22422"/>
                        <a:pt x="15714" y="22338"/>
                        <a:pt x="15660" y="22250"/>
                      </a:cubicBezTo>
                      <a:lnTo>
                        <a:pt x="15660" y="22250"/>
                      </a:lnTo>
                      <a:cubicBezTo>
                        <a:pt x="15662" y="22250"/>
                        <a:pt x="15662" y="22251"/>
                        <a:pt x="15663" y="22252"/>
                      </a:cubicBezTo>
                      <a:cubicBezTo>
                        <a:pt x="15613" y="22169"/>
                        <a:pt x="15562" y="22084"/>
                        <a:pt x="15524" y="21996"/>
                      </a:cubicBezTo>
                      <a:lnTo>
                        <a:pt x="15522" y="21994"/>
                      </a:lnTo>
                      <a:cubicBezTo>
                        <a:pt x="15520" y="21989"/>
                        <a:pt x="15519" y="21985"/>
                        <a:pt x="15517" y="21982"/>
                      </a:cubicBezTo>
                      <a:lnTo>
                        <a:pt x="15517" y="21982"/>
                      </a:lnTo>
                      <a:cubicBezTo>
                        <a:pt x="15520" y="21985"/>
                        <a:pt x="15520" y="21988"/>
                        <a:pt x="15522" y="21991"/>
                      </a:cubicBezTo>
                      <a:cubicBezTo>
                        <a:pt x="15499" y="21935"/>
                        <a:pt x="15481" y="21881"/>
                        <a:pt x="15463" y="21825"/>
                      </a:cubicBezTo>
                      <a:cubicBezTo>
                        <a:pt x="15429" y="21700"/>
                        <a:pt x="15403" y="21573"/>
                        <a:pt x="15384" y="21447"/>
                      </a:cubicBezTo>
                      <a:cubicBezTo>
                        <a:pt x="15369" y="21337"/>
                        <a:pt x="15356" y="21225"/>
                        <a:pt x="15352" y="21114"/>
                      </a:cubicBezTo>
                      <a:cubicBezTo>
                        <a:pt x="15352" y="21061"/>
                        <a:pt x="15355" y="21008"/>
                        <a:pt x="15359" y="20954"/>
                      </a:cubicBezTo>
                      <a:cubicBezTo>
                        <a:pt x="15370" y="20872"/>
                        <a:pt x="15387" y="20791"/>
                        <a:pt x="15405" y="20710"/>
                      </a:cubicBezTo>
                      <a:cubicBezTo>
                        <a:pt x="15425" y="20635"/>
                        <a:pt x="15449" y="20561"/>
                        <a:pt x="15478" y="20489"/>
                      </a:cubicBezTo>
                      <a:cubicBezTo>
                        <a:pt x="15500" y="20437"/>
                        <a:pt x="15525" y="20388"/>
                        <a:pt x="15554" y="20339"/>
                      </a:cubicBezTo>
                      <a:cubicBezTo>
                        <a:pt x="15616" y="20232"/>
                        <a:pt x="15684" y="20129"/>
                        <a:pt x="15758" y="20030"/>
                      </a:cubicBezTo>
                      <a:cubicBezTo>
                        <a:pt x="15809" y="19960"/>
                        <a:pt x="15864" y="19895"/>
                        <a:pt x="15923" y="19831"/>
                      </a:cubicBezTo>
                      <a:cubicBezTo>
                        <a:pt x="16022" y="19734"/>
                        <a:pt x="16126" y="19641"/>
                        <a:pt x="16223" y="19541"/>
                      </a:cubicBezTo>
                      <a:cubicBezTo>
                        <a:pt x="16318" y="19443"/>
                        <a:pt x="16407" y="19338"/>
                        <a:pt x="16487" y="19227"/>
                      </a:cubicBezTo>
                      <a:cubicBezTo>
                        <a:pt x="16572" y="19112"/>
                        <a:pt x="16655" y="18996"/>
                        <a:pt x="16721" y="18868"/>
                      </a:cubicBezTo>
                      <a:cubicBezTo>
                        <a:pt x="16790" y="18733"/>
                        <a:pt x="16838" y="18590"/>
                        <a:pt x="16863" y="18441"/>
                      </a:cubicBezTo>
                      <a:cubicBezTo>
                        <a:pt x="16887" y="18295"/>
                        <a:pt x="16887" y="18150"/>
                        <a:pt x="16878" y="18004"/>
                      </a:cubicBezTo>
                      <a:cubicBezTo>
                        <a:pt x="16868" y="17850"/>
                        <a:pt x="16849" y="17698"/>
                        <a:pt x="16807" y="17550"/>
                      </a:cubicBezTo>
                      <a:cubicBezTo>
                        <a:pt x="16765" y="17403"/>
                        <a:pt x="16706" y="17260"/>
                        <a:pt x="16633" y="17126"/>
                      </a:cubicBezTo>
                      <a:cubicBezTo>
                        <a:pt x="16557" y="16991"/>
                        <a:pt x="16475" y="16862"/>
                        <a:pt x="16366" y="16755"/>
                      </a:cubicBezTo>
                      <a:cubicBezTo>
                        <a:pt x="16240" y="16631"/>
                        <a:pt x="16089" y="16535"/>
                        <a:pt x="15931" y="16461"/>
                      </a:cubicBezTo>
                      <a:cubicBezTo>
                        <a:pt x="15743" y="16372"/>
                        <a:pt x="15553" y="16293"/>
                        <a:pt x="15354" y="16237"/>
                      </a:cubicBezTo>
                      <a:cubicBezTo>
                        <a:pt x="15158" y="16181"/>
                        <a:pt x="14957" y="16156"/>
                        <a:pt x="14756" y="16144"/>
                      </a:cubicBezTo>
                      <a:cubicBezTo>
                        <a:pt x="14560" y="16132"/>
                        <a:pt x="14363" y="16117"/>
                        <a:pt x="14165" y="16096"/>
                      </a:cubicBezTo>
                      <a:cubicBezTo>
                        <a:pt x="14056" y="16084"/>
                        <a:pt x="13944" y="16072"/>
                        <a:pt x="13834" y="16049"/>
                      </a:cubicBezTo>
                      <a:cubicBezTo>
                        <a:pt x="13724" y="16027"/>
                        <a:pt x="13611" y="16003"/>
                        <a:pt x="13498" y="15974"/>
                      </a:cubicBezTo>
                      <a:cubicBezTo>
                        <a:pt x="13321" y="15919"/>
                        <a:pt x="13146" y="15857"/>
                        <a:pt x="12970" y="15790"/>
                      </a:cubicBezTo>
                      <a:lnTo>
                        <a:pt x="12970" y="15790"/>
                      </a:lnTo>
                      <a:cubicBezTo>
                        <a:pt x="12979" y="15792"/>
                        <a:pt x="12984" y="15794"/>
                        <a:pt x="12989" y="15796"/>
                      </a:cubicBezTo>
                      <a:cubicBezTo>
                        <a:pt x="12869" y="15743"/>
                        <a:pt x="12745" y="15693"/>
                        <a:pt x="12628" y="15634"/>
                      </a:cubicBezTo>
                      <a:cubicBezTo>
                        <a:pt x="12516" y="15577"/>
                        <a:pt x="12406" y="15520"/>
                        <a:pt x="12297" y="15461"/>
                      </a:cubicBezTo>
                      <a:cubicBezTo>
                        <a:pt x="12094" y="15346"/>
                        <a:pt x="11893" y="15230"/>
                        <a:pt x="11703" y="15094"/>
                      </a:cubicBezTo>
                      <a:cubicBezTo>
                        <a:pt x="11634" y="15041"/>
                        <a:pt x="11566" y="14985"/>
                        <a:pt x="11499" y="14925"/>
                      </a:cubicBezTo>
                      <a:cubicBezTo>
                        <a:pt x="11439" y="14867"/>
                        <a:pt x="11383" y="14804"/>
                        <a:pt x="11331" y="14739"/>
                      </a:cubicBezTo>
                      <a:cubicBezTo>
                        <a:pt x="11288" y="14683"/>
                        <a:pt x="11251" y="14625"/>
                        <a:pt x="11212" y="14564"/>
                      </a:cubicBezTo>
                      <a:lnTo>
                        <a:pt x="11212" y="14564"/>
                      </a:lnTo>
                      <a:lnTo>
                        <a:pt x="11215" y="14568"/>
                      </a:lnTo>
                      <a:cubicBezTo>
                        <a:pt x="11182" y="14510"/>
                        <a:pt x="11151" y="14450"/>
                        <a:pt x="11121" y="14389"/>
                      </a:cubicBezTo>
                      <a:cubicBezTo>
                        <a:pt x="11097" y="14330"/>
                        <a:pt x="11074" y="14273"/>
                        <a:pt x="11054" y="14215"/>
                      </a:cubicBezTo>
                      <a:cubicBezTo>
                        <a:pt x="11038" y="14155"/>
                        <a:pt x="11024" y="14097"/>
                        <a:pt x="11013" y="14035"/>
                      </a:cubicBezTo>
                      <a:cubicBezTo>
                        <a:pt x="11013" y="14039"/>
                        <a:pt x="11013" y="14043"/>
                        <a:pt x="11013" y="14046"/>
                      </a:cubicBezTo>
                      <a:cubicBezTo>
                        <a:pt x="11013" y="14042"/>
                        <a:pt x="11013" y="14038"/>
                        <a:pt x="11012" y="14034"/>
                      </a:cubicBezTo>
                      <a:cubicBezTo>
                        <a:pt x="11011" y="14028"/>
                        <a:pt x="11010" y="14024"/>
                        <a:pt x="11009" y="14020"/>
                      </a:cubicBezTo>
                      <a:lnTo>
                        <a:pt x="11009" y="14020"/>
                      </a:lnTo>
                      <a:cubicBezTo>
                        <a:pt x="11011" y="14023"/>
                        <a:pt x="11011" y="14027"/>
                        <a:pt x="11012" y="14032"/>
                      </a:cubicBezTo>
                      <a:cubicBezTo>
                        <a:pt x="11004" y="13960"/>
                        <a:pt x="10999" y="13889"/>
                        <a:pt x="10994" y="13817"/>
                      </a:cubicBezTo>
                      <a:cubicBezTo>
                        <a:pt x="10993" y="13721"/>
                        <a:pt x="10994" y="13621"/>
                        <a:pt x="10999" y="13523"/>
                      </a:cubicBezTo>
                      <a:cubicBezTo>
                        <a:pt x="11003" y="13446"/>
                        <a:pt x="11010" y="13367"/>
                        <a:pt x="11017" y="13290"/>
                      </a:cubicBezTo>
                      <a:cubicBezTo>
                        <a:pt x="11033" y="13190"/>
                        <a:pt x="11049" y="13093"/>
                        <a:pt x="11069" y="12993"/>
                      </a:cubicBezTo>
                      <a:cubicBezTo>
                        <a:pt x="11095" y="12900"/>
                        <a:pt x="11129" y="12807"/>
                        <a:pt x="11164" y="12716"/>
                      </a:cubicBezTo>
                      <a:cubicBezTo>
                        <a:pt x="11217" y="12599"/>
                        <a:pt x="11272" y="12486"/>
                        <a:pt x="11329" y="12372"/>
                      </a:cubicBezTo>
                      <a:cubicBezTo>
                        <a:pt x="11364" y="12309"/>
                        <a:pt x="11399" y="12248"/>
                        <a:pt x="11439" y="12188"/>
                      </a:cubicBezTo>
                      <a:cubicBezTo>
                        <a:pt x="11480" y="12126"/>
                        <a:pt x="11523" y="12067"/>
                        <a:pt x="11566" y="12006"/>
                      </a:cubicBezTo>
                      <a:lnTo>
                        <a:pt x="11566" y="12006"/>
                      </a:lnTo>
                      <a:cubicBezTo>
                        <a:pt x="11562" y="12013"/>
                        <a:pt x="11556" y="12019"/>
                        <a:pt x="11552" y="12027"/>
                      </a:cubicBezTo>
                      <a:cubicBezTo>
                        <a:pt x="11605" y="11962"/>
                        <a:pt x="11661" y="11900"/>
                        <a:pt x="11718" y="11839"/>
                      </a:cubicBezTo>
                      <a:cubicBezTo>
                        <a:pt x="11721" y="11834"/>
                        <a:pt x="11725" y="11832"/>
                        <a:pt x="11729" y="11827"/>
                      </a:cubicBezTo>
                      <a:cubicBezTo>
                        <a:pt x="11729" y="11827"/>
                        <a:pt x="11729" y="11828"/>
                        <a:pt x="11729" y="11829"/>
                      </a:cubicBezTo>
                      <a:cubicBezTo>
                        <a:pt x="11803" y="11757"/>
                        <a:pt x="11881" y="11690"/>
                        <a:pt x="11960" y="11622"/>
                      </a:cubicBezTo>
                      <a:lnTo>
                        <a:pt x="11960" y="11622"/>
                      </a:lnTo>
                      <a:lnTo>
                        <a:pt x="11938" y="11638"/>
                      </a:lnTo>
                      <a:cubicBezTo>
                        <a:pt x="12001" y="11589"/>
                        <a:pt x="12062" y="11540"/>
                        <a:pt x="12128" y="11494"/>
                      </a:cubicBezTo>
                      <a:cubicBezTo>
                        <a:pt x="12177" y="11459"/>
                        <a:pt x="12229" y="11425"/>
                        <a:pt x="12282" y="11392"/>
                      </a:cubicBezTo>
                      <a:lnTo>
                        <a:pt x="12282" y="11392"/>
                      </a:lnTo>
                      <a:cubicBezTo>
                        <a:pt x="12282" y="11392"/>
                        <a:pt x="12282" y="11392"/>
                        <a:pt x="12282" y="11392"/>
                      </a:cubicBezTo>
                      <a:cubicBezTo>
                        <a:pt x="12429" y="11301"/>
                        <a:pt x="12581" y="11219"/>
                        <a:pt x="12738" y="11145"/>
                      </a:cubicBezTo>
                      <a:cubicBezTo>
                        <a:pt x="12817" y="11114"/>
                        <a:pt x="12897" y="11088"/>
                        <a:pt x="12978" y="11062"/>
                      </a:cubicBezTo>
                      <a:cubicBezTo>
                        <a:pt x="12986" y="11059"/>
                        <a:pt x="12993" y="11057"/>
                        <a:pt x="13001" y="11055"/>
                      </a:cubicBezTo>
                      <a:cubicBezTo>
                        <a:pt x="13010" y="11057"/>
                        <a:pt x="13018" y="11064"/>
                        <a:pt x="13027" y="11065"/>
                      </a:cubicBezTo>
                      <a:cubicBezTo>
                        <a:pt x="13065" y="11049"/>
                        <a:pt x="13104" y="11033"/>
                        <a:pt x="13142" y="11018"/>
                      </a:cubicBezTo>
                      <a:lnTo>
                        <a:pt x="13144" y="11017"/>
                      </a:lnTo>
                      <a:cubicBezTo>
                        <a:pt x="13147" y="11015"/>
                        <a:pt x="13149" y="11015"/>
                        <a:pt x="13152" y="11014"/>
                      </a:cubicBezTo>
                      <a:lnTo>
                        <a:pt x="13153" y="11014"/>
                      </a:lnTo>
                      <a:cubicBezTo>
                        <a:pt x="13179" y="11002"/>
                        <a:pt x="13208" y="10997"/>
                        <a:pt x="13237" y="10997"/>
                      </a:cubicBezTo>
                      <a:cubicBezTo>
                        <a:pt x="13300" y="10983"/>
                        <a:pt x="13363" y="10972"/>
                        <a:pt x="13426" y="10962"/>
                      </a:cubicBezTo>
                      <a:lnTo>
                        <a:pt x="13419" y="10962"/>
                      </a:lnTo>
                      <a:lnTo>
                        <a:pt x="13436" y="10961"/>
                      </a:lnTo>
                      <a:cubicBezTo>
                        <a:pt x="13439" y="10961"/>
                        <a:pt x="13441" y="10958"/>
                        <a:pt x="13445" y="10958"/>
                      </a:cubicBezTo>
                      <a:lnTo>
                        <a:pt x="13442" y="10959"/>
                      </a:lnTo>
                      <a:cubicBezTo>
                        <a:pt x="13606" y="10934"/>
                        <a:pt x="13767" y="10915"/>
                        <a:pt x="13929" y="10893"/>
                      </a:cubicBezTo>
                      <a:cubicBezTo>
                        <a:pt x="14093" y="10870"/>
                        <a:pt x="14256" y="10846"/>
                        <a:pt x="14421" y="10830"/>
                      </a:cubicBezTo>
                      <a:cubicBezTo>
                        <a:pt x="14758" y="10793"/>
                        <a:pt x="15100" y="10772"/>
                        <a:pt x="15433" y="10700"/>
                      </a:cubicBezTo>
                      <a:cubicBezTo>
                        <a:pt x="15770" y="10630"/>
                        <a:pt x="16104" y="10543"/>
                        <a:pt x="16435" y="10449"/>
                      </a:cubicBezTo>
                      <a:cubicBezTo>
                        <a:pt x="16568" y="10413"/>
                        <a:pt x="16700" y="10377"/>
                        <a:pt x="16834" y="10344"/>
                      </a:cubicBezTo>
                      <a:cubicBezTo>
                        <a:pt x="17018" y="10255"/>
                        <a:pt x="17207" y="10175"/>
                        <a:pt x="17390" y="10085"/>
                      </a:cubicBezTo>
                      <a:cubicBezTo>
                        <a:pt x="17425" y="10067"/>
                        <a:pt x="17461" y="10050"/>
                        <a:pt x="17494" y="10032"/>
                      </a:cubicBezTo>
                      <a:lnTo>
                        <a:pt x="17494" y="10032"/>
                      </a:lnTo>
                      <a:cubicBezTo>
                        <a:pt x="17448" y="10042"/>
                        <a:pt x="17403" y="10049"/>
                        <a:pt x="17354" y="10056"/>
                      </a:cubicBezTo>
                      <a:cubicBezTo>
                        <a:pt x="17293" y="10067"/>
                        <a:pt x="17230" y="10076"/>
                        <a:pt x="17167" y="10084"/>
                      </a:cubicBezTo>
                      <a:cubicBezTo>
                        <a:pt x="17142" y="10089"/>
                        <a:pt x="17114" y="10095"/>
                        <a:pt x="17089" y="10101"/>
                      </a:cubicBezTo>
                      <a:cubicBezTo>
                        <a:pt x="17099" y="10098"/>
                        <a:pt x="17108" y="10096"/>
                        <a:pt x="17115" y="10094"/>
                      </a:cubicBezTo>
                      <a:lnTo>
                        <a:pt x="17115" y="10094"/>
                      </a:lnTo>
                      <a:cubicBezTo>
                        <a:pt x="16969" y="10126"/>
                        <a:pt x="16822" y="10161"/>
                        <a:pt x="16675" y="10187"/>
                      </a:cubicBezTo>
                      <a:cubicBezTo>
                        <a:pt x="16508" y="10218"/>
                        <a:pt x="16341" y="10243"/>
                        <a:pt x="16175" y="10270"/>
                      </a:cubicBezTo>
                      <a:cubicBezTo>
                        <a:pt x="15998" y="10295"/>
                        <a:pt x="15822" y="10325"/>
                        <a:pt x="15641" y="10334"/>
                      </a:cubicBezTo>
                      <a:cubicBezTo>
                        <a:pt x="15483" y="10345"/>
                        <a:pt x="15327" y="10355"/>
                        <a:pt x="15166" y="10364"/>
                      </a:cubicBezTo>
                      <a:cubicBezTo>
                        <a:pt x="15165" y="10364"/>
                        <a:pt x="15164" y="10364"/>
                        <a:pt x="15163" y="10365"/>
                      </a:cubicBezTo>
                      <a:cubicBezTo>
                        <a:pt x="15160" y="10365"/>
                        <a:pt x="15154" y="10366"/>
                        <a:pt x="15151" y="10366"/>
                      </a:cubicBezTo>
                      <a:cubicBezTo>
                        <a:pt x="15139" y="10367"/>
                        <a:pt x="15127" y="10368"/>
                        <a:pt x="15116" y="10368"/>
                      </a:cubicBezTo>
                      <a:cubicBezTo>
                        <a:pt x="15036" y="10372"/>
                        <a:pt x="14955" y="10373"/>
                        <a:pt x="14875" y="10376"/>
                      </a:cubicBezTo>
                      <a:cubicBezTo>
                        <a:pt x="14758" y="10390"/>
                        <a:pt x="14642" y="10401"/>
                        <a:pt x="14524" y="10411"/>
                      </a:cubicBezTo>
                      <a:cubicBezTo>
                        <a:pt x="14317" y="10432"/>
                        <a:pt x="14112" y="10460"/>
                        <a:pt x="13907" y="10486"/>
                      </a:cubicBezTo>
                      <a:cubicBezTo>
                        <a:pt x="13707" y="10512"/>
                        <a:pt x="13507" y="10537"/>
                        <a:pt x="13309" y="10569"/>
                      </a:cubicBezTo>
                      <a:cubicBezTo>
                        <a:pt x="13220" y="10584"/>
                        <a:pt x="13132" y="10604"/>
                        <a:pt x="13044" y="10625"/>
                      </a:cubicBezTo>
                      <a:cubicBezTo>
                        <a:pt x="13023" y="10613"/>
                        <a:pt x="13003" y="10599"/>
                        <a:pt x="12981" y="10587"/>
                      </a:cubicBezTo>
                      <a:cubicBezTo>
                        <a:pt x="12902" y="10545"/>
                        <a:pt x="12822" y="10503"/>
                        <a:pt x="12742" y="10467"/>
                      </a:cubicBezTo>
                      <a:cubicBezTo>
                        <a:pt x="12552" y="10384"/>
                        <a:pt x="12359" y="10313"/>
                        <a:pt x="12170" y="10230"/>
                      </a:cubicBezTo>
                      <a:cubicBezTo>
                        <a:pt x="12165" y="10227"/>
                        <a:pt x="12159" y="10225"/>
                        <a:pt x="12155" y="10223"/>
                      </a:cubicBezTo>
                      <a:lnTo>
                        <a:pt x="12155" y="10223"/>
                      </a:lnTo>
                      <a:lnTo>
                        <a:pt x="12156" y="10224"/>
                      </a:lnTo>
                      <a:cubicBezTo>
                        <a:pt x="12104" y="10197"/>
                        <a:pt x="12054" y="10168"/>
                        <a:pt x="12003" y="10138"/>
                      </a:cubicBezTo>
                      <a:lnTo>
                        <a:pt x="12003" y="10138"/>
                      </a:lnTo>
                      <a:cubicBezTo>
                        <a:pt x="12007" y="10140"/>
                        <a:pt x="12011" y="10142"/>
                        <a:pt x="12015" y="10144"/>
                      </a:cubicBezTo>
                      <a:cubicBezTo>
                        <a:pt x="11959" y="10111"/>
                        <a:pt x="11905" y="10074"/>
                        <a:pt x="11853" y="10035"/>
                      </a:cubicBezTo>
                      <a:cubicBezTo>
                        <a:pt x="11837" y="10022"/>
                        <a:pt x="11820" y="10007"/>
                        <a:pt x="11804" y="9992"/>
                      </a:cubicBezTo>
                      <a:cubicBezTo>
                        <a:pt x="11793" y="9981"/>
                        <a:pt x="11783" y="9969"/>
                        <a:pt x="11774" y="9958"/>
                      </a:cubicBezTo>
                      <a:cubicBezTo>
                        <a:pt x="11718" y="9876"/>
                        <a:pt x="11667" y="9789"/>
                        <a:pt x="11617" y="9704"/>
                      </a:cubicBezTo>
                      <a:cubicBezTo>
                        <a:pt x="11582" y="9633"/>
                        <a:pt x="11551" y="9561"/>
                        <a:pt x="11520" y="9488"/>
                      </a:cubicBezTo>
                      <a:cubicBezTo>
                        <a:pt x="11489" y="9400"/>
                        <a:pt x="11461" y="9311"/>
                        <a:pt x="11437" y="9218"/>
                      </a:cubicBezTo>
                      <a:cubicBezTo>
                        <a:pt x="11418" y="9138"/>
                        <a:pt x="11401" y="9060"/>
                        <a:pt x="11385" y="8980"/>
                      </a:cubicBezTo>
                      <a:cubicBezTo>
                        <a:pt x="11372" y="8912"/>
                        <a:pt x="11363" y="8841"/>
                        <a:pt x="11354" y="8771"/>
                      </a:cubicBezTo>
                      <a:cubicBezTo>
                        <a:pt x="11344" y="8673"/>
                        <a:pt x="11339" y="8576"/>
                        <a:pt x="11340" y="8479"/>
                      </a:cubicBezTo>
                      <a:cubicBezTo>
                        <a:pt x="11343" y="8404"/>
                        <a:pt x="11350" y="8330"/>
                        <a:pt x="11360" y="8256"/>
                      </a:cubicBezTo>
                      <a:cubicBezTo>
                        <a:pt x="11372" y="8201"/>
                        <a:pt x="11383" y="8145"/>
                        <a:pt x="11399" y="8090"/>
                      </a:cubicBezTo>
                      <a:lnTo>
                        <a:pt x="11399" y="8090"/>
                      </a:lnTo>
                      <a:cubicBezTo>
                        <a:pt x="11396" y="8099"/>
                        <a:pt x="11394" y="8106"/>
                        <a:pt x="11390" y="8115"/>
                      </a:cubicBezTo>
                      <a:cubicBezTo>
                        <a:pt x="11412" y="8046"/>
                        <a:pt x="11437" y="7979"/>
                        <a:pt x="11464" y="7913"/>
                      </a:cubicBezTo>
                      <a:lnTo>
                        <a:pt x="11464" y="7913"/>
                      </a:lnTo>
                      <a:cubicBezTo>
                        <a:pt x="11463" y="7913"/>
                        <a:pt x="11462" y="7914"/>
                        <a:pt x="11461" y="7914"/>
                      </a:cubicBezTo>
                      <a:cubicBezTo>
                        <a:pt x="11465" y="7910"/>
                        <a:pt x="11467" y="7905"/>
                        <a:pt x="11469" y="7899"/>
                      </a:cubicBezTo>
                      <a:cubicBezTo>
                        <a:pt x="11496" y="7839"/>
                        <a:pt x="11527" y="7779"/>
                        <a:pt x="11561" y="7722"/>
                      </a:cubicBezTo>
                      <a:cubicBezTo>
                        <a:pt x="11602" y="7658"/>
                        <a:pt x="11644" y="7597"/>
                        <a:pt x="11691" y="7537"/>
                      </a:cubicBezTo>
                      <a:cubicBezTo>
                        <a:pt x="11832" y="7365"/>
                        <a:pt x="11989" y="7206"/>
                        <a:pt x="12145" y="7047"/>
                      </a:cubicBezTo>
                      <a:lnTo>
                        <a:pt x="12145" y="7047"/>
                      </a:lnTo>
                      <a:lnTo>
                        <a:pt x="12190" y="7008"/>
                      </a:lnTo>
                      <a:cubicBezTo>
                        <a:pt x="12206" y="6998"/>
                        <a:pt x="12221" y="6987"/>
                        <a:pt x="12235" y="6979"/>
                      </a:cubicBezTo>
                      <a:cubicBezTo>
                        <a:pt x="12250" y="6969"/>
                        <a:pt x="12266" y="6965"/>
                        <a:pt x="12282" y="6956"/>
                      </a:cubicBezTo>
                      <a:cubicBezTo>
                        <a:pt x="12428" y="6905"/>
                        <a:pt x="12576" y="6866"/>
                        <a:pt x="12727" y="6827"/>
                      </a:cubicBezTo>
                      <a:cubicBezTo>
                        <a:pt x="12789" y="6816"/>
                        <a:pt x="12852" y="6800"/>
                        <a:pt x="12914" y="6794"/>
                      </a:cubicBezTo>
                      <a:cubicBezTo>
                        <a:pt x="12973" y="6788"/>
                        <a:pt x="13034" y="6782"/>
                        <a:pt x="13092" y="6776"/>
                      </a:cubicBezTo>
                      <a:cubicBezTo>
                        <a:pt x="13158" y="6776"/>
                        <a:pt x="13222" y="6771"/>
                        <a:pt x="13287" y="6770"/>
                      </a:cubicBezTo>
                      <a:cubicBezTo>
                        <a:pt x="13411" y="6774"/>
                        <a:pt x="13533" y="6781"/>
                        <a:pt x="13659" y="6796"/>
                      </a:cubicBezTo>
                      <a:cubicBezTo>
                        <a:pt x="13734" y="6810"/>
                        <a:pt x="13806" y="6824"/>
                        <a:pt x="13879" y="6842"/>
                      </a:cubicBezTo>
                      <a:cubicBezTo>
                        <a:pt x="13953" y="6867"/>
                        <a:pt x="14024" y="6893"/>
                        <a:pt x="14096" y="6922"/>
                      </a:cubicBezTo>
                      <a:cubicBezTo>
                        <a:pt x="14168" y="6955"/>
                        <a:pt x="14237" y="6988"/>
                        <a:pt x="14307" y="7025"/>
                      </a:cubicBezTo>
                      <a:cubicBezTo>
                        <a:pt x="14378" y="7062"/>
                        <a:pt x="14447" y="7104"/>
                        <a:pt x="14517" y="7143"/>
                      </a:cubicBezTo>
                      <a:cubicBezTo>
                        <a:pt x="14808" y="7328"/>
                        <a:pt x="15095" y="7522"/>
                        <a:pt x="15395" y="7690"/>
                      </a:cubicBezTo>
                      <a:cubicBezTo>
                        <a:pt x="15499" y="7748"/>
                        <a:pt x="15601" y="7807"/>
                        <a:pt x="15708" y="7858"/>
                      </a:cubicBezTo>
                      <a:cubicBezTo>
                        <a:pt x="15843" y="7924"/>
                        <a:pt x="15981" y="7980"/>
                        <a:pt x="16124" y="8027"/>
                      </a:cubicBezTo>
                      <a:cubicBezTo>
                        <a:pt x="16286" y="8080"/>
                        <a:pt x="16449" y="8134"/>
                        <a:pt x="16617" y="8171"/>
                      </a:cubicBezTo>
                      <a:cubicBezTo>
                        <a:pt x="16798" y="8208"/>
                        <a:pt x="16978" y="8249"/>
                        <a:pt x="17160" y="8274"/>
                      </a:cubicBezTo>
                      <a:cubicBezTo>
                        <a:pt x="17252" y="8285"/>
                        <a:pt x="17341" y="8303"/>
                        <a:pt x="17432" y="8310"/>
                      </a:cubicBezTo>
                      <a:cubicBezTo>
                        <a:pt x="17517" y="8317"/>
                        <a:pt x="17601" y="8330"/>
                        <a:pt x="17686" y="8331"/>
                      </a:cubicBezTo>
                      <a:cubicBezTo>
                        <a:pt x="17769" y="8335"/>
                        <a:pt x="17851" y="8340"/>
                        <a:pt x="17934" y="8340"/>
                      </a:cubicBezTo>
                      <a:cubicBezTo>
                        <a:pt x="17947" y="8340"/>
                        <a:pt x="17960" y="8340"/>
                        <a:pt x="17973" y="8340"/>
                      </a:cubicBezTo>
                      <a:cubicBezTo>
                        <a:pt x="18069" y="8335"/>
                        <a:pt x="18163" y="8332"/>
                        <a:pt x="18259" y="8322"/>
                      </a:cubicBezTo>
                      <a:cubicBezTo>
                        <a:pt x="18433" y="8304"/>
                        <a:pt x="18607" y="8276"/>
                        <a:pt x="18780" y="8248"/>
                      </a:cubicBezTo>
                      <a:cubicBezTo>
                        <a:pt x="18982" y="8214"/>
                        <a:pt x="19181" y="8165"/>
                        <a:pt x="19375" y="8102"/>
                      </a:cubicBezTo>
                      <a:cubicBezTo>
                        <a:pt x="19569" y="8038"/>
                        <a:pt x="19764" y="7965"/>
                        <a:pt x="19951" y="7881"/>
                      </a:cubicBezTo>
                      <a:cubicBezTo>
                        <a:pt x="20149" y="7796"/>
                        <a:pt x="20343" y="7707"/>
                        <a:pt x="20528" y="7596"/>
                      </a:cubicBezTo>
                      <a:cubicBezTo>
                        <a:pt x="20712" y="7485"/>
                        <a:pt x="20893" y="7371"/>
                        <a:pt x="21059" y="7235"/>
                      </a:cubicBezTo>
                      <a:cubicBezTo>
                        <a:pt x="21114" y="7192"/>
                        <a:pt x="21172" y="7151"/>
                        <a:pt x="21223" y="7103"/>
                      </a:cubicBezTo>
                      <a:cubicBezTo>
                        <a:pt x="21262" y="7067"/>
                        <a:pt x="21301" y="7032"/>
                        <a:pt x="21340" y="6996"/>
                      </a:cubicBezTo>
                      <a:cubicBezTo>
                        <a:pt x="21417" y="6926"/>
                        <a:pt x="21490" y="6851"/>
                        <a:pt x="21563" y="6777"/>
                      </a:cubicBezTo>
                      <a:cubicBezTo>
                        <a:pt x="21704" y="6631"/>
                        <a:pt x="21838" y="6476"/>
                        <a:pt x="21971" y="6322"/>
                      </a:cubicBezTo>
                      <a:cubicBezTo>
                        <a:pt x="22114" y="6160"/>
                        <a:pt x="22254" y="5999"/>
                        <a:pt x="22402" y="5843"/>
                      </a:cubicBezTo>
                      <a:cubicBezTo>
                        <a:pt x="22547" y="5686"/>
                        <a:pt x="22696" y="5538"/>
                        <a:pt x="22847" y="5387"/>
                      </a:cubicBezTo>
                      <a:lnTo>
                        <a:pt x="22847" y="5387"/>
                      </a:lnTo>
                      <a:cubicBezTo>
                        <a:pt x="22844" y="5392"/>
                        <a:pt x="22840" y="5396"/>
                        <a:pt x="22836" y="5400"/>
                      </a:cubicBezTo>
                      <a:lnTo>
                        <a:pt x="22836" y="5400"/>
                      </a:lnTo>
                      <a:cubicBezTo>
                        <a:pt x="22840" y="5396"/>
                        <a:pt x="22845" y="5392"/>
                        <a:pt x="22850" y="5389"/>
                      </a:cubicBezTo>
                      <a:lnTo>
                        <a:pt x="22850" y="5389"/>
                      </a:lnTo>
                      <a:lnTo>
                        <a:pt x="22846" y="5391"/>
                      </a:lnTo>
                      <a:cubicBezTo>
                        <a:pt x="22852" y="5386"/>
                        <a:pt x="22857" y="5381"/>
                        <a:pt x="22862" y="5376"/>
                      </a:cubicBezTo>
                      <a:lnTo>
                        <a:pt x="22863" y="5375"/>
                      </a:lnTo>
                      <a:lnTo>
                        <a:pt x="23048" y="5194"/>
                      </a:lnTo>
                      <a:lnTo>
                        <a:pt x="23047" y="5195"/>
                      </a:lnTo>
                      <a:cubicBezTo>
                        <a:pt x="23253" y="4995"/>
                        <a:pt x="23464" y="4799"/>
                        <a:pt x="23673" y="4602"/>
                      </a:cubicBezTo>
                      <a:cubicBezTo>
                        <a:pt x="23862" y="4426"/>
                        <a:pt x="24053" y="4252"/>
                        <a:pt x="24253" y="4089"/>
                      </a:cubicBezTo>
                      <a:cubicBezTo>
                        <a:pt x="24691" y="3733"/>
                        <a:pt x="25131" y="3380"/>
                        <a:pt x="25581" y="3038"/>
                      </a:cubicBezTo>
                      <a:cubicBezTo>
                        <a:pt x="25771" y="2900"/>
                        <a:pt x="25958" y="2756"/>
                        <a:pt x="26156" y="2624"/>
                      </a:cubicBezTo>
                      <a:cubicBezTo>
                        <a:pt x="26260" y="2553"/>
                        <a:pt x="26365" y="2478"/>
                        <a:pt x="26472" y="2409"/>
                      </a:cubicBezTo>
                      <a:cubicBezTo>
                        <a:pt x="26570" y="2348"/>
                        <a:pt x="26667" y="2284"/>
                        <a:pt x="26765" y="2224"/>
                      </a:cubicBezTo>
                      <a:cubicBezTo>
                        <a:pt x="26955" y="2103"/>
                        <a:pt x="27149" y="1987"/>
                        <a:pt x="27344" y="1875"/>
                      </a:cubicBezTo>
                      <a:cubicBezTo>
                        <a:pt x="27553" y="1752"/>
                        <a:pt x="27763" y="1629"/>
                        <a:pt x="27974" y="1509"/>
                      </a:cubicBezTo>
                      <a:lnTo>
                        <a:pt x="27974" y="1509"/>
                      </a:lnTo>
                      <a:cubicBezTo>
                        <a:pt x="27967" y="1513"/>
                        <a:pt x="27959" y="1517"/>
                        <a:pt x="27950" y="1521"/>
                      </a:cubicBezTo>
                      <a:cubicBezTo>
                        <a:pt x="27998" y="1495"/>
                        <a:pt x="28045" y="1471"/>
                        <a:pt x="28092" y="1446"/>
                      </a:cubicBezTo>
                      <a:cubicBezTo>
                        <a:pt x="28139" y="1422"/>
                        <a:pt x="28187" y="1393"/>
                        <a:pt x="28235" y="1371"/>
                      </a:cubicBezTo>
                      <a:cubicBezTo>
                        <a:pt x="28321" y="1332"/>
                        <a:pt x="28409" y="1293"/>
                        <a:pt x="28494" y="1254"/>
                      </a:cubicBezTo>
                      <a:lnTo>
                        <a:pt x="28495" y="1253"/>
                      </a:lnTo>
                      <a:lnTo>
                        <a:pt x="28497" y="1252"/>
                      </a:lnTo>
                      <a:cubicBezTo>
                        <a:pt x="28577" y="1222"/>
                        <a:pt x="28657" y="1192"/>
                        <a:pt x="28738" y="1159"/>
                      </a:cubicBezTo>
                      <a:cubicBezTo>
                        <a:pt x="28810" y="1130"/>
                        <a:pt x="28887" y="1106"/>
                        <a:pt x="28962" y="1082"/>
                      </a:cubicBezTo>
                      <a:cubicBezTo>
                        <a:pt x="29124" y="1028"/>
                        <a:pt x="29288" y="977"/>
                        <a:pt x="29452" y="927"/>
                      </a:cubicBezTo>
                      <a:cubicBezTo>
                        <a:pt x="29750" y="833"/>
                        <a:pt x="30051" y="747"/>
                        <a:pt x="30355" y="668"/>
                      </a:cubicBezTo>
                      <a:cubicBezTo>
                        <a:pt x="30532" y="629"/>
                        <a:pt x="30706" y="592"/>
                        <a:pt x="30882" y="557"/>
                      </a:cubicBezTo>
                      <a:cubicBezTo>
                        <a:pt x="31041" y="528"/>
                        <a:pt x="31200" y="506"/>
                        <a:pt x="31360" y="484"/>
                      </a:cubicBezTo>
                      <a:cubicBezTo>
                        <a:pt x="31597" y="462"/>
                        <a:pt x="31835" y="442"/>
                        <a:pt x="32073" y="428"/>
                      </a:cubicBezTo>
                      <a:cubicBezTo>
                        <a:pt x="32197" y="423"/>
                        <a:pt x="32319" y="412"/>
                        <a:pt x="32442" y="411"/>
                      </a:cubicBezTo>
                      <a:cubicBezTo>
                        <a:pt x="32564" y="411"/>
                        <a:pt x="32690" y="407"/>
                        <a:pt x="32813" y="404"/>
                      </a:cubicBezTo>
                      <a:close/>
                      <a:moveTo>
                        <a:pt x="38365" y="34767"/>
                      </a:moveTo>
                      <a:lnTo>
                        <a:pt x="38365" y="34767"/>
                      </a:lnTo>
                      <a:cubicBezTo>
                        <a:pt x="38364" y="34767"/>
                        <a:pt x="38364" y="34768"/>
                        <a:pt x="38364" y="34769"/>
                      </a:cubicBezTo>
                      <a:lnTo>
                        <a:pt x="38364" y="34769"/>
                      </a:lnTo>
                      <a:cubicBezTo>
                        <a:pt x="38364" y="34768"/>
                        <a:pt x="38364" y="34767"/>
                        <a:pt x="38365" y="34767"/>
                      </a:cubicBezTo>
                      <a:close/>
                      <a:moveTo>
                        <a:pt x="31999" y="35488"/>
                      </a:moveTo>
                      <a:cubicBezTo>
                        <a:pt x="31998" y="35490"/>
                        <a:pt x="31997" y="35491"/>
                        <a:pt x="31996" y="35493"/>
                      </a:cubicBezTo>
                      <a:lnTo>
                        <a:pt x="31996" y="35493"/>
                      </a:lnTo>
                      <a:cubicBezTo>
                        <a:pt x="31997" y="35491"/>
                        <a:pt x="31998" y="35490"/>
                        <a:pt x="31999" y="35488"/>
                      </a:cubicBezTo>
                      <a:close/>
                      <a:moveTo>
                        <a:pt x="26530" y="35744"/>
                      </a:moveTo>
                      <a:cubicBezTo>
                        <a:pt x="26524" y="35747"/>
                        <a:pt x="26517" y="35749"/>
                        <a:pt x="26511" y="35751"/>
                      </a:cubicBezTo>
                      <a:cubicBezTo>
                        <a:pt x="26517" y="35749"/>
                        <a:pt x="26524" y="35746"/>
                        <a:pt x="26530" y="35744"/>
                      </a:cubicBezTo>
                      <a:close/>
                      <a:moveTo>
                        <a:pt x="23681" y="38481"/>
                      </a:moveTo>
                      <a:cubicBezTo>
                        <a:pt x="23681" y="38482"/>
                        <a:pt x="23681" y="38483"/>
                        <a:pt x="23681" y="38485"/>
                      </a:cubicBezTo>
                      <a:cubicBezTo>
                        <a:pt x="23681" y="38484"/>
                        <a:pt x="23681" y="38483"/>
                        <a:pt x="23681" y="38481"/>
                      </a:cubicBezTo>
                      <a:close/>
                      <a:moveTo>
                        <a:pt x="3335" y="38579"/>
                      </a:moveTo>
                      <a:lnTo>
                        <a:pt x="3335" y="38579"/>
                      </a:lnTo>
                      <a:cubicBezTo>
                        <a:pt x="3335" y="38581"/>
                        <a:pt x="3335" y="38583"/>
                        <a:pt x="3335" y="38585"/>
                      </a:cubicBezTo>
                      <a:cubicBezTo>
                        <a:pt x="3335" y="38583"/>
                        <a:pt x="3335" y="38581"/>
                        <a:pt x="3335" y="38579"/>
                      </a:cubicBezTo>
                      <a:close/>
                      <a:moveTo>
                        <a:pt x="23580" y="38984"/>
                      </a:moveTo>
                      <a:cubicBezTo>
                        <a:pt x="23579" y="38985"/>
                        <a:pt x="23579" y="38985"/>
                        <a:pt x="23579" y="38986"/>
                      </a:cubicBezTo>
                      <a:cubicBezTo>
                        <a:pt x="23579" y="38985"/>
                        <a:pt x="23579" y="38985"/>
                        <a:pt x="23580" y="38984"/>
                      </a:cubicBezTo>
                      <a:close/>
                      <a:moveTo>
                        <a:pt x="3262" y="39950"/>
                      </a:moveTo>
                      <a:lnTo>
                        <a:pt x="3262" y="39950"/>
                      </a:lnTo>
                      <a:cubicBezTo>
                        <a:pt x="3262" y="39953"/>
                        <a:pt x="3262" y="39956"/>
                        <a:pt x="3262" y="39958"/>
                      </a:cubicBezTo>
                      <a:cubicBezTo>
                        <a:pt x="3262" y="39956"/>
                        <a:pt x="3262" y="39953"/>
                        <a:pt x="3262" y="39950"/>
                      </a:cubicBezTo>
                      <a:close/>
                      <a:moveTo>
                        <a:pt x="32694" y="40599"/>
                      </a:moveTo>
                      <a:cubicBezTo>
                        <a:pt x="32694" y="40600"/>
                        <a:pt x="32694" y="40600"/>
                        <a:pt x="32693" y="40600"/>
                      </a:cubicBezTo>
                      <a:lnTo>
                        <a:pt x="32693" y="40600"/>
                      </a:lnTo>
                      <a:cubicBezTo>
                        <a:pt x="32694" y="40600"/>
                        <a:pt x="32694" y="40600"/>
                        <a:pt x="32694" y="40599"/>
                      </a:cubicBezTo>
                      <a:close/>
                      <a:moveTo>
                        <a:pt x="3301" y="40705"/>
                      </a:moveTo>
                      <a:cubicBezTo>
                        <a:pt x="3301" y="40705"/>
                        <a:pt x="3301" y="40705"/>
                        <a:pt x="3301" y="40705"/>
                      </a:cubicBezTo>
                      <a:cubicBezTo>
                        <a:pt x="3301" y="40705"/>
                        <a:pt x="3301" y="40705"/>
                        <a:pt x="3301" y="40705"/>
                      </a:cubicBezTo>
                      <a:close/>
                      <a:moveTo>
                        <a:pt x="37485" y="41563"/>
                      </a:moveTo>
                      <a:cubicBezTo>
                        <a:pt x="37485" y="41563"/>
                        <a:pt x="37484" y="41564"/>
                        <a:pt x="37483" y="41564"/>
                      </a:cubicBezTo>
                      <a:cubicBezTo>
                        <a:pt x="37484" y="41564"/>
                        <a:pt x="37485" y="41564"/>
                        <a:pt x="37485" y="41563"/>
                      </a:cubicBezTo>
                      <a:close/>
                      <a:moveTo>
                        <a:pt x="2840" y="41954"/>
                      </a:moveTo>
                      <a:cubicBezTo>
                        <a:pt x="2840" y="41954"/>
                        <a:pt x="2840" y="41954"/>
                        <a:pt x="2840" y="41955"/>
                      </a:cubicBezTo>
                      <a:lnTo>
                        <a:pt x="2840" y="41955"/>
                      </a:lnTo>
                      <a:cubicBezTo>
                        <a:pt x="2840" y="41954"/>
                        <a:pt x="2840" y="41954"/>
                        <a:pt x="2840" y="41954"/>
                      </a:cubicBezTo>
                      <a:close/>
                      <a:moveTo>
                        <a:pt x="2840" y="41955"/>
                      </a:moveTo>
                      <a:cubicBezTo>
                        <a:pt x="2840" y="41955"/>
                        <a:pt x="2840" y="41956"/>
                        <a:pt x="2840" y="41957"/>
                      </a:cubicBezTo>
                      <a:cubicBezTo>
                        <a:pt x="2840" y="41956"/>
                        <a:pt x="2840" y="41955"/>
                        <a:pt x="2840" y="41955"/>
                      </a:cubicBezTo>
                      <a:close/>
                      <a:moveTo>
                        <a:pt x="680" y="42465"/>
                      </a:moveTo>
                      <a:cubicBezTo>
                        <a:pt x="681" y="42466"/>
                        <a:pt x="681" y="42467"/>
                        <a:pt x="681" y="42467"/>
                      </a:cubicBezTo>
                      <a:lnTo>
                        <a:pt x="681" y="42467"/>
                      </a:lnTo>
                      <a:cubicBezTo>
                        <a:pt x="681" y="42467"/>
                        <a:pt x="681" y="42466"/>
                        <a:pt x="680" y="42465"/>
                      </a:cubicBezTo>
                      <a:close/>
                      <a:moveTo>
                        <a:pt x="878" y="42939"/>
                      </a:moveTo>
                      <a:cubicBezTo>
                        <a:pt x="880" y="42943"/>
                        <a:pt x="883" y="42948"/>
                        <a:pt x="885" y="42952"/>
                      </a:cubicBezTo>
                      <a:lnTo>
                        <a:pt x="885" y="42952"/>
                      </a:lnTo>
                      <a:cubicBezTo>
                        <a:pt x="883" y="42948"/>
                        <a:pt x="880" y="42943"/>
                        <a:pt x="878" y="42939"/>
                      </a:cubicBezTo>
                      <a:close/>
                      <a:moveTo>
                        <a:pt x="885" y="42952"/>
                      </a:moveTo>
                      <a:cubicBezTo>
                        <a:pt x="887" y="42954"/>
                        <a:pt x="888" y="42956"/>
                        <a:pt x="889" y="42958"/>
                      </a:cubicBezTo>
                      <a:lnTo>
                        <a:pt x="889" y="42958"/>
                      </a:lnTo>
                      <a:cubicBezTo>
                        <a:pt x="888" y="42956"/>
                        <a:pt x="887" y="42954"/>
                        <a:pt x="885" y="42952"/>
                      </a:cubicBezTo>
                      <a:close/>
                      <a:moveTo>
                        <a:pt x="2094" y="43096"/>
                      </a:moveTo>
                      <a:lnTo>
                        <a:pt x="2094" y="43096"/>
                      </a:lnTo>
                      <a:cubicBezTo>
                        <a:pt x="2093" y="43097"/>
                        <a:pt x="2092" y="43098"/>
                        <a:pt x="2090" y="43099"/>
                      </a:cubicBezTo>
                      <a:lnTo>
                        <a:pt x="2090" y="43099"/>
                      </a:lnTo>
                      <a:cubicBezTo>
                        <a:pt x="2092" y="43098"/>
                        <a:pt x="2093" y="43097"/>
                        <a:pt x="2094" y="43096"/>
                      </a:cubicBezTo>
                      <a:close/>
                      <a:moveTo>
                        <a:pt x="15398" y="22583"/>
                      </a:moveTo>
                      <a:cubicBezTo>
                        <a:pt x="15424" y="22621"/>
                        <a:pt x="15447" y="22660"/>
                        <a:pt x="15475" y="22696"/>
                      </a:cubicBezTo>
                      <a:lnTo>
                        <a:pt x="15499" y="22727"/>
                      </a:lnTo>
                      <a:cubicBezTo>
                        <a:pt x="15560" y="22804"/>
                        <a:pt x="15627" y="22877"/>
                        <a:pt x="15698" y="22946"/>
                      </a:cubicBezTo>
                      <a:cubicBezTo>
                        <a:pt x="15772" y="23019"/>
                        <a:pt x="15848" y="23092"/>
                        <a:pt x="15928" y="23160"/>
                      </a:cubicBezTo>
                      <a:cubicBezTo>
                        <a:pt x="16010" y="23231"/>
                        <a:pt x="16102" y="23294"/>
                        <a:pt x="16191" y="23357"/>
                      </a:cubicBezTo>
                      <a:cubicBezTo>
                        <a:pt x="16261" y="23409"/>
                        <a:pt x="16331" y="23461"/>
                        <a:pt x="16406" y="23508"/>
                      </a:cubicBezTo>
                      <a:cubicBezTo>
                        <a:pt x="16481" y="23557"/>
                        <a:pt x="16561" y="23598"/>
                        <a:pt x="16643" y="23632"/>
                      </a:cubicBezTo>
                      <a:cubicBezTo>
                        <a:pt x="16751" y="23672"/>
                        <a:pt x="16869" y="23690"/>
                        <a:pt x="16983" y="23710"/>
                      </a:cubicBezTo>
                      <a:cubicBezTo>
                        <a:pt x="16988" y="23710"/>
                        <a:pt x="16992" y="23711"/>
                        <a:pt x="16997" y="23712"/>
                      </a:cubicBezTo>
                      <a:cubicBezTo>
                        <a:pt x="16949" y="23834"/>
                        <a:pt x="16895" y="23954"/>
                        <a:pt x="16834" y="24070"/>
                      </a:cubicBezTo>
                      <a:cubicBezTo>
                        <a:pt x="16793" y="24147"/>
                        <a:pt x="16752" y="24223"/>
                        <a:pt x="16711" y="24301"/>
                      </a:cubicBezTo>
                      <a:lnTo>
                        <a:pt x="16713" y="24299"/>
                      </a:lnTo>
                      <a:lnTo>
                        <a:pt x="16713" y="24299"/>
                      </a:lnTo>
                      <a:cubicBezTo>
                        <a:pt x="16711" y="24301"/>
                        <a:pt x="16711" y="24303"/>
                        <a:pt x="16710" y="24306"/>
                      </a:cubicBezTo>
                      <a:cubicBezTo>
                        <a:pt x="16707" y="24309"/>
                        <a:pt x="16705" y="24312"/>
                        <a:pt x="16704" y="24316"/>
                      </a:cubicBezTo>
                      <a:lnTo>
                        <a:pt x="16704" y="24314"/>
                      </a:lnTo>
                      <a:cubicBezTo>
                        <a:pt x="16669" y="24375"/>
                        <a:pt x="16630" y="24434"/>
                        <a:pt x="16587" y="24491"/>
                      </a:cubicBezTo>
                      <a:cubicBezTo>
                        <a:pt x="16586" y="24491"/>
                        <a:pt x="16586" y="24494"/>
                        <a:pt x="16585" y="24494"/>
                      </a:cubicBezTo>
                      <a:lnTo>
                        <a:pt x="16586" y="24494"/>
                      </a:lnTo>
                      <a:cubicBezTo>
                        <a:pt x="16582" y="24496"/>
                        <a:pt x="16579" y="24500"/>
                        <a:pt x="16577" y="24504"/>
                      </a:cubicBezTo>
                      <a:cubicBezTo>
                        <a:pt x="16482" y="24634"/>
                        <a:pt x="16386" y="24766"/>
                        <a:pt x="16284" y="24892"/>
                      </a:cubicBezTo>
                      <a:cubicBezTo>
                        <a:pt x="16193" y="25008"/>
                        <a:pt x="16093" y="25120"/>
                        <a:pt x="15994" y="25230"/>
                      </a:cubicBezTo>
                      <a:cubicBezTo>
                        <a:pt x="15881" y="25349"/>
                        <a:pt x="15769" y="25466"/>
                        <a:pt x="15653" y="25577"/>
                      </a:cubicBezTo>
                      <a:cubicBezTo>
                        <a:pt x="15537" y="25684"/>
                        <a:pt x="15419" y="25788"/>
                        <a:pt x="15296" y="25888"/>
                      </a:cubicBezTo>
                      <a:cubicBezTo>
                        <a:pt x="15173" y="25981"/>
                        <a:pt x="15044" y="26064"/>
                        <a:pt x="14917" y="26150"/>
                      </a:cubicBezTo>
                      <a:cubicBezTo>
                        <a:pt x="14774" y="26251"/>
                        <a:pt x="14634" y="26357"/>
                        <a:pt x="14490" y="26457"/>
                      </a:cubicBezTo>
                      <a:cubicBezTo>
                        <a:pt x="14400" y="26509"/>
                        <a:pt x="14310" y="26556"/>
                        <a:pt x="14216" y="26600"/>
                      </a:cubicBezTo>
                      <a:cubicBezTo>
                        <a:pt x="13919" y="26730"/>
                        <a:pt x="13616" y="26849"/>
                        <a:pt x="13321" y="26983"/>
                      </a:cubicBezTo>
                      <a:cubicBezTo>
                        <a:pt x="13159" y="27056"/>
                        <a:pt x="13001" y="27135"/>
                        <a:pt x="12846" y="27215"/>
                      </a:cubicBezTo>
                      <a:cubicBezTo>
                        <a:pt x="12700" y="27287"/>
                        <a:pt x="12552" y="27354"/>
                        <a:pt x="12406" y="27429"/>
                      </a:cubicBezTo>
                      <a:cubicBezTo>
                        <a:pt x="12221" y="27525"/>
                        <a:pt x="12054" y="27652"/>
                        <a:pt x="11891" y="27782"/>
                      </a:cubicBezTo>
                      <a:cubicBezTo>
                        <a:pt x="11731" y="27909"/>
                        <a:pt x="11574" y="28044"/>
                        <a:pt x="11427" y="28185"/>
                      </a:cubicBezTo>
                      <a:cubicBezTo>
                        <a:pt x="11287" y="28318"/>
                        <a:pt x="11173" y="28475"/>
                        <a:pt x="11071" y="28638"/>
                      </a:cubicBezTo>
                      <a:cubicBezTo>
                        <a:pt x="10966" y="28809"/>
                        <a:pt x="10877" y="28988"/>
                        <a:pt x="10803" y="29174"/>
                      </a:cubicBezTo>
                      <a:cubicBezTo>
                        <a:pt x="10650" y="29542"/>
                        <a:pt x="10553" y="29930"/>
                        <a:pt x="10499" y="30324"/>
                      </a:cubicBezTo>
                      <a:cubicBezTo>
                        <a:pt x="10469" y="30521"/>
                        <a:pt x="10451" y="30721"/>
                        <a:pt x="10443" y="30921"/>
                      </a:cubicBezTo>
                      <a:cubicBezTo>
                        <a:pt x="10434" y="31113"/>
                        <a:pt x="10424" y="31306"/>
                        <a:pt x="10406" y="31497"/>
                      </a:cubicBezTo>
                      <a:cubicBezTo>
                        <a:pt x="10394" y="31590"/>
                        <a:pt x="10381" y="31681"/>
                        <a:pt x="10361" y="31772"/>
                      </a:cubicBezTo>
                      <a:cubicBezTo>
                        <a:pt x="10284" y="32087"/>
                        <a:pt x="10190" y="32399"/>
                        <a:pt x="10079" y="32705"/>
                      </a:cubicBezTo>
                      <a:cubicBezTo>
                        <a:pt x="9967" y="32993"/>
                        <a:pt x="9840" y="33276"/>
                        <a:pt x="9696" y="33551"/>
                      </a:cubicBezTo>
                      <a:cubicBezTo>
                        <a:pt x="9611" y="33705"/>
                        <a:pt x="9518" y="33857"/>
                        <a:pt x="9420" y="34005"/>
                      </a:cubicBezTo>
                      <a:cubicBezTo>
                        <a:pt x="9314" y="34145"/>
                        <a:pt x="9201" y="34280"/>
                        <a:pt x="9082" y="34410"/>
                      </a:cubicBezTo>
                      <a:cubicBezTo>
                        <a:pt x="9013" y="34479"/>
                        <a:pt x="8943" y="34553"/>
                        <a:pt x="8869" y="34618"/>
                      </a:cubicBezTo>
                      <a:cubicBezTo>
                        <a:pt x="8801" y="34677"/>
                        <a:pt x="8730" y="34736"/>
                        <a:pt x="8658" y="34797"/>
                      </a:cubicBezTo>
                      <a:cubicBezTo>
                        <a:pt x="8562" y="34874"/>
                        <a:pt x="8462" y="34945"/>
                        <a:pt x="8358" y="35013"/>
                      </a:cubicBezTo>
                      <a:lnTo>
                        <a:pt x="8362" y="35011"/>
                      </a:lnTo>
                      <a:lnTo>
                        <a:pt x="8362" y="35011"/>
                      </a:lnTo>
                      <a:cubicBezTo>
                        <a:pt x="8179" y="35124"/>
                        <a:pt x="7985" y="35220"/>
                        <a:pt x="7797" y="35322"/>
                      </a:cubicBezTo>
                      <a:cubicBezTo>
                        <a:pt x="7602" y="35428"/>
                        <a:pt x="7408" y="35529"/>
                        <a:pt x="7209" y="35625"/>
                      </a:cubicBezTo>
                      <a:cubicBezTo>
                        <a:pt x="7205" y="35626"/>
                        <a:pt x="7203" y="35627"/>
                        <a:pt x="7200" y="35628"/>
                      </a:cubicBezTo>
                      <a:cubicBezTo>
                        <a:pt x="7079" y="35680"/>
                        <a:pt x="6956" y="35729"/>
                        <a:pt x="6829" y="35771"/>
                      </a:cubicBezTo>
                      <a:cubicBezTo>
                        <a:pt x="6654" y="35819"/>
                        <a:pt x="6475" y="35844"/>
                        <a:pt x="6302" y="35892"/>
                      </a:cubicBezTo>
                      <a:cubicBezTo>
                        <a:pt x="6121" y="35945"/>
                        <a:pt x="5943" y="36005"/>
                        <a:pt x="5761" y="36054"/>
                      </a:cubicBezTo>
                      <a:cubicBezTo>
                        <a:pt x="5591" y="36098"/>
                        <a:pt x="5416" y="36127"/>
                        <a:pt x="5244" y="36167"/>
                      </a:cubicBezTo>
                      <a:cubicBezTo>
                        <a:pt x="5075" y="36205"/>
                        <a:pt x="4909" y="36255"/>
                        <a:pt x="4745" y="36313"/>
                      </a:cubicBezTo>
                      <a:cubicBezTo>
                        <a:pt x="4604" y="36363"/>
                        <a:pt x="4467" y="36418"/>
                        <a:pt x="4345" y="36510"/>
                      </a:cubicBezTo>
                      <a:cubicBezTo>
                        <a:pt x="4189" y="36624"/>
                        <a:pt x="4045" y="36752"/>
                        <a:pt x="3902" y="36882"/>
                      </a:cubicBezTo>
                      <a:cubicBezTo>
                        <a:pt x="3817" y="36957"/>
                        <a:pt x="3729" y="37032"/>
                        <a:pt x="3647" y="37110"/>
                      </a:cubicBezTo>
                      <a:cubicBezTo>
                        <a:pt x="3574" y="37183"/>
                        <a:pt x="3503" y="37256"/>
                        <a:pt x="3436" y="37333"/>
                      </a:cubicBezTo>
                      <a:cubicBezTo>
                        <a:pt x="3304" y="37478"/>
                        <a:pt x="3206" y="37657"/>
                        <a:pt x="3119" y="37832"/>
                      </a:cubicBezTo>
                      <a:cubicBezTo>
                        <a:pt x="3035" y="38005"/>
                        <a:pt x="2978" y="38190"/>
                        <a:pt x="2949" y="38380"/>
                      </a:cubicBezTo>
                      <a:cubicBezTo>
                        <a:pt x="2937" y="38474"/>
                        <a:pt x="2929" y="38568"/>
                        <a:pt x="2921" y="38661"/>
                      </a:cubicBezTo>
                      <a:cubicBezTo>
                        <a:pt x="2902" y="38866"/>
                        <a:pt x="2886" y="39069"/>
                        <a:pt x="2869" y="39274"/>
                      </a:cubicBezTo>
                      <a:cubicBezTo>
                        <a:pt x="2853" y="39466"/>
                        <a:pt x="2847" y="39659"/>
                        <a:pt x="2851" y="39852"/>
                      </a:cubicBezTo>
                      <a:cubicBezTo>
                        <a:pt x="2858" y="40048"/>
                        <a:pt x="2873" y="40243"/>
                        <a:pt x="2884" y="40438"/>
                      </a:cubicBezTo>
                      <a:lnTo>
                        <a:pt x="2884" y="40438"/>
                      </a:lnTo>
                      <a:cubicBezTo>
                        <a:pt x="2884" y="40436"/>
                        <a:pt x="2884" y="40434"/>
                        <a:pt x="2884" y="40431"/>
                      </a:cubicBezTo>
                      <a:lnTo>
                        <a:pt x="2884" y="40431"/>
                      </a:lnTo>
                      <a:cubicBezTo>
                        <a:pt x="2884" y="40438"/>
                        <a:pt x="2884" y="40445"/>
                        <a:pt x="2885" y="40452"/>
                      </a:cubicBezTo>
                      <a:lnTo>
                        <a:pt x="2885" y="40452"/>
                      </a:lnTo>
                      <a:cubicBezTo>
                        <a:pt x="2884" y="40448"/>
                        <a:pt x="2884" y="40443"/>
                        <a:pt x="2884" y="40438"/>
                      </a:cubicBezTo>
                      <a:lnTo>
                        <a:pt x="2884" y="40438"/>
                      </a:lnTo>
                      <a:cubicBezTo>
                        <a:pt x="2884" y="40444"/>
                        <a:pt x="2884" y="40450"/>
                        <a:pt x="2885" y="40457"/>
                      </a:cubicBezTo>
                      <a:lnTo>
                        <a:pt x="2885" y="40457"/>
                      </a:lnTo>
                      <a:cubicBezTo>
                        <a:pt x="2885" y="40455"/>
                        <a:pt x="2885" y="40454"/>
                        <a:pt x="2885" y="40452"/>
                      </a:cubicBezTo>
                      <a:lnTo>
                        <a:pt x="2885" y="40452"/>
                      </a:lnTo>
                      <a:cubicBezTo>
                        <a:pt x="2885" y="40454"/>
                        <a:pt x="2885" y="40456"/>
                        <a:pt x="2885" y="40458"/>
                      </a:cubicBezTo>
                      <a:cubicBezTo>
                        <a:pt x="2885" y="40457"/>
                        <a:pt x="2885" y="40457"/>
                        <a:pt x="2885" y="40457"/>
                      </a:cubicBezTo>
                      <a:lnTo>
                        <a:pt x="2885" y="40457"/>
                      </a:lnTo>
                      <a:cubicBezTo>
                        <a:pt x="2892" y="40654"/>
                        <a:pt x="2904" y="40852"/>
                        <a:pt x="2914" y="41050"/>
                      </a:cubicBezTo>
                      <a:cubicBezTo>
                        <a:pt x="2912" y="41041"/>
                        <a:pt x="2912" y="41032"/>
                        <a:pt x="2911" y="41024"/>
                      </a:cubicBezTo>
                      <a:lnTo>
                        <a:pt x="2911" y="41024"/>
                      </a:lnTo>
                      <a:cubicBezTo>
                        <a:pt x="2918" y="41174"/>
                        <a:pt x="2926" y="41325"/>
                        <a:pt x="2914" y="41477"/>
                      </a:cubicBezTo>
                      <a:cubicBezTo>
                        <a:pt x="2899" y="41637"/>
                        <a:pt x="2874" y="41797"/>
                        <a:pt x="2840" y="41954"/>
                      </a:cubicBezTo>
                      <a:lnTo>
                        <a:pt x="2840" y="41954"/>
                      </a:lnTo>
                      <a:cubicBezTo>
                        <a:pt x="2840" y="41954"/>
                        <a:pt x="2840" y="41954"/>
                        <a:pt x="2841" y="41954"/>
                      </a:cubicBezTo>
                      <a:lnTo>
                        <a:pt x="2841" y="41954"/>
                      </a:lnTo>
                      <a:cubicBezTo>
                        <a:pt x="2806" y="42092"/>
                        <a:pt x="2765" y="42226"/>
                        <a:pt x="2718" y="42359"/>
                      </a:cubicBezTo>
                      <a:cubicBezTo>
                        <a:pt x="2685" y="42442"/>
                        <a:pt x="2653" y="42522"/>
                        <a:pt x="2615" y="42600"/>
                      </a:cubicBezTo>
                      <a:cubicBezTo>
                        <a:pt x="2591" y="42635"/>
                        <a:pt x="2570" y="42670"/>
                        <a:pt x="2549" y="42705"/>
                      </a:cubicBezTo>
                      <a:cubicBezTo>
                        <a:pt x="2547" y="42706"/>
                        <a:pt x="2545" y="42708"/>
                        <a:pt x="2545" y="42710"/>
                      </a:cubicBezTo>
                      <a:cubicBezTo>
                        <a:pt x="2513" y="42747"/>
                        <a:pt x="2484" y="42784"/>
                        <a:pt x="2451" y="42820"/>
                      </a:cubicBezTo>
                      <a:cubicBezTo>
                        <a:pt x="2416" y="42854"/>
                        <a:pt x="2381" y="42886"/>
                        <a:pt x="2347" y="42916"/>
                      </a:cubicBezTo>
                      <a:cubicBezTo>
                        <a:pt x="2263" y="42982"/>
                        <a:pt x="2175" y="43044"/>
                        <a:pt x="2085" y="43102"/>
                      </a:cubicBezTo>
                      <a:lnTo>
                        <a:pt x="2085" y="43102"/>
                      </a:lnTo>
                      <a:cubicBezTo>
                        <a:pt x="1935" y="43191"/>
                        <a:pt x="1789" y="43287"/>
                        <a:pt x="1632" y="43360"/>
                      </a:cubicBezTo>
                      <a:cubicBezTo>
                        <a:pt x="1628" y="43361"/>
                        <a:pt x="1624" y="43362"/>
                        <a:pt x="1620" y="43365"/>
                      </a:cubicBezTo>
                      <a:lnTo>
                        <a:pt x="1569" y="43374"/>
                      </a:lnTo>
                      <a:cubicBezTo>
                        <a:pt x="1549" y="43377"/>
                        <a:pt x="1529" y="43380"/>
                        <a:pt x="1508" y="43381"/>
                      </a:cubicBezTo>
                      <a:lnTo>
                        <a:pt x="1472" y="43381"/>
                      </a:lnTo>
                      <a:cubicBezTo>
                        <a:pt x="1452" y="43378"/>
                        <a:pt x="1433" y="43377"/>
                        <a:pt x="1412" y="43373"/>
                      </a:cubicBezTo>
                      <a:cubicBezTo>
                        <a:pt x="1412" y="43373"/>
                        <a:pt x="1411" y="43373"/>
                        <a:pt x="1411" y="43373"/>
                      </a:cubicBezTo>
                      <a:cubicBezTo>
                        <a:pt x="1410" y="43373"/>
                        <a:pt x="1409" y="43373"/>
                        <a:pt x="1408" y="43372"/>
                      </a:cubicBezTo>
                      <a:cubicBezTo>
                        <a:pt x="1368" y="43357"/>
                        <a:pt x="1328" y="43339"/>
                        <a:pt x="1290" y="43319"/>
                      </a:cubicBezTo>
                      <a:cubicBezTo>
                        <a:pt x="1257" y="43300"/>
                        <a:pt x="1224" y="43283"/>
                        <a:pt x="1193" y="43261"/>
                      </a:cubicBezTo>
                      <a:cubicBezTo>
                        <a:pt x="1133" y="43217"/>
                        <a:pt x="1075" y="43169"/>
                        <a:pt x="1020" y="43119"/>
                      </a:cubicBezTo>
                      <a:cubicBezTo>
                        <a:pt x="991" y="43090"/>
                        <a:pt x="962" y="43059"/>
                        <a:pt x="935" y="43029"/>
                      </a:cubicBezTo>
                      <a:cubicBezTo>
                        <a:pt x="919" y="43004"/>
                        <a:pt x="903" y="42982"/>
                        <a:pt x="889" y="42958"/>
                      </a:cubicBezTo>
                      <a:lnTo>
                        <a:pt x="889" y="42958"/>
                      </a:lnTo>
                      <a:cubicBezTo>
                        <a:pt x="889" y="42959"/>
                        <a:pt x="890" y="42960"/>
                        <a:pt x="891" y="42961"/>
                      </a:cubicBezTo>
                      <a:cubicBezTo>
                        <a:pt x="849" y="42893"/>
                        <a:pt x="806" y="42824"/>
                        <a:pt x="769" y="42750"/>
                      </a:cubicBezTo>
                      <a:cubicBezTo>
                        <a:pt x="746" y="42695"/>
                        <a:pt x="727" y="42639"/>
                        <a:pt x="709" y="42583"/>
                      </a:cubicBezTo>
                      <a:cubicBezTo>
                        <a:pt x="699" y="42545"/>
                        <a:pt x="690" y="42507"/>
                        <a:pt x="681" y="42469"/>
                      </a:cubicBezTo>
                      <a:lnTo>
                        <a:pt x="681" y="42469"/>
                      </a:lnTo>
                      <a:cubicBezTo>
                        <a:pt x="673" y="42413"/>
                        <a:pt x="670" y="42358"/>
                        <a:pt x="667" y="42302"/>
                      </a:cubicBezTo>
                      <a:cubicBezTo>
                        <a:pt x="665" y="42278"/>
                        <a:pt x="665" y="42254"/>
                        <a:pt x="667" y="42231"/>
                      </a:cubicBezTo>
                      <a:cubicBezTo>
                        <a:pt x="668" y="42225"/>
                        <a:pt x="669" y="42220"/>
                        <a:pt x="670" y="42214"/>
                      </a:cubicBezTo>
                      <a:cubicBezTo>
                        <a:pt x="687" y="42149"/>
                        <a:pt x="707" y="42087"/>
                        <a:pt x="729" y="42026"/>
                      </a:cubicBezTo>
                      <a:cubicBezTo>
                        <a:pt x="737" y="42003"/>
                        <a:pt x="749" y="41980"/>
                        <a:pt x="761" y="41959"/>
                      </a:cubicBezTo>
                      <a:cubicBezTo>
                        <a:pt x="774" y="41931"/>
                        <a:pt x="792" y="41901"/>
                        <a:pt x="808" y="41872"/>
                      </a:cubicBezTo>
                      <a:cubicBezTo>
                        <a:pt x="824" y="41842"/>
                        <a:pt x="837" y="41807"/>
                        <a:pt x="854" y="41774"/>
                      </a:cubicBezTo>
                      <a:cubicBezTo>
                        <a:pt x="891" y="41708"/>
                        <a:pt x="934" y="41644"/>
                        <a:pt x="973" y="41577"/>
                      </a:cubicBezTo>
                      <a:cubicBezTo>
                        <a:pt x="1012" y="41509"/>
                        <a:pt x="1033" y="41441"/>
                        <a:pt x="1059" y="41367"/>
                      </a:cubicBezTo>
                      <a:cubicBezTo>
                        <a:pt x="1076" y="41338"/>
                        <a:pt x="1091" y="41308"/>
                        <a:pt x="1104" y="41276"/>
                      </a:cubicBezTo>
                      <a:cubicBezTo>
                        <a:pt x="1110" y="41254"/>
                        <a:pt x="1112" y="41231"/>
                        <a:pt x="1110" y="41207"/>
                      </a:cubicBezTo>
                      <a:cubicBezTo>
                        <a:pt x="1179" y="41088"/>
                        <a:pt x="1250" y="40967"/>
                        <a:pt x="1302" y="40840"/>
                      </a:cubicBezTo>
                      <a:cubicBezTo>
                        <a:pt x="1341" y="40745"/>
                        <a:pt x="1375" y="40643"/>
                        <a:pt x="1387" y="40539"/>
                      </a:cubicBezTo>
                      <a:cubicBezTo>
                        <a:pt x="1396" y="40455"/>
                        <a:pt x="1404" y="40371"/>
                        <a:pt x="1412" y="40287"/>
                      </a:cubicBezTo>
                      <a:cubicBezTo>
                        <a:pt x="1420" y="40194"/>
                        <a:pt x="1429" y="40099"/>
                        <a:pt x="1436" y="40005"/>
                      </a:cubicBezTo>
                      <a:cubicBezTo>
                        <a:pt x="1443" y="39911"/>
                        <a:pt x="1448" y="39818"/>
                        <a:pt x="1458" y="39725"/>
                      </a:cubicBezTo>
                      <a:cubicBezTo>
                        <a:pt x="1466" y="39663"/>
                        <a:pt x="1471" y="39599"/>
                        <a:pt x="1472" y="39536"/>
                      </a:cubicBezTo>
                      <a:cubicBezTo>
                        <a:pt x="1475" y="39412"/>
                        <a:pt x="1483" y="39283"/>
                        <a:pt x="1478" y="39157"/>
                      </a:cubicBezTo>
                      <a:cubicBezTo>
                        <a:pt x="1472" y="39069"/>
                        <a:pt x="1461" y="38982"/>
                        <a:pt x="1442" y="38896"/>
                      </a:cubicBezTo>
                      <a:cubicBezTo>
                        <a:pt x="1423" y="38788"/>
                        <a:pt x="1409" y="38678"/>
                        <a:pt x="1391" y="38570"/>
                      </a:cubicBezTo>
                      <a:cubicBezTo>
                        <a:pt x="1361" y="38379"/>
                        <a:pt x="1333" y="38186"/>
                        <a:pt x="1273" y="38002"/>
                      </a:cubicBezTo>
                      <a:cubicBezTo>
                        <a:pt x="1225" y="37852"/>
                        <a:pt x="1178" y="37701"/>
                        <a:pt x="1131" y="37550"/>
                      </a:cubicBezTo>
                      <a:cubicBezTo>
                        <a:pt x="1076" y="37365"/>
                        <a:pt x="1007" y="37186"/>
                        <a:pt x="952" y="37001"/>
                      </a:cubicBezTo>
                      <a:cubicBezTo>
                        <a:pt x="918" y="36890"/>
                        <a:pt x="890" y="36777"/>
                        <a:pt x="861" y="36663"/>
                      </a:cubicBezTo>
                      <a:cubicBezTo>
                        <a:pt x="835" y="36562"/>
                        <a:pt x="804" y="36460"/>
                        <a:pt x="780" y="36358"/>
                      </a:cubicBezTo>
                      <a:cubicBezTo>
                        <a:pt x="777" y="36341"/>
                        <a:pt x="774" y="36326"/>
                        <a:pt x="772" y="36311"/>
                      </a:cubicBezTo>
                      <a:cubicBezTo>
                        <a:pt x="770" y="36259"/>
                        <a:pt x="769" y="36208"/>
                        <a:pt x="768" y="36159"/>
                      </a:cubicBezTo>
                      <a:cubicBezTo>
                        <a:pt x="774" y="36034"/>
                        <a:pt x="788" y="35909"/>
                        <a:pt x="805" y="35785"/>
                      </a:cubicBezTo>
                      <a:cubicBezTo>
                        <a:pt x="832" y="35623"/>
                        <a:pt x="866" y="35464"/>
                        <a:pt x="909" y="35303"/>
                      </a:cubicBezTo>
                      <a:cubicBezTo>
                        <a:pt x="934" y="35232"/>
                        <a:pt x="960" y="35160"/>
                        <a:pt x="986" y="35089"/>
                      </a:cubicBezTo>
                      <a:cubicBezTo>
                        <a:pt x="1044" y="34963"/>
                        <a:pt x="1105" y="34840"/>
                        <a:pt x="1172" y="34719"/>
                      </a:cubicBezTo>
                      <a:cubicBezTo>
                        <a:pt x="1228" y="34628"/>
                        <a:pt x="1283" y="34538"/>
                        <a:pt x="1348" y="34449"/>
                      </a:cubicBezTo>
                      <a:cubicBezTo>
                        <a:pt x="1412" y="34364"/>
                        <a:pt x="1478" y="34277"/>
                        <a:pt x="1546" y="34192"/>
                      </a:cubicBezTo>
                      <a:cubicBezTo>
                        <a:pt x="1675" y="34041"/>
                        <a:pt x="1810" y="33899"/>
                        <a:pt x="1952" y="33761"/>
                      </a:cubicBezTo>
                      <a:lnTo>
                        <a:pt x="1954" y="33760"/>
                      </a:lnTo>
                      <a:cubicBezTo>
                        <a:pt x="1959" y="33755"/>
                        <a:pt x="1965" y="33749"/>
                        <a:pt x="1971" y="33743"/>
                      </a:cubicBezTo>
                      <a:lnTo>
                        <a:pt x="1971" y="33743"/>
                      </a:lnTo>
                      <a:cubicBezTo>
                        <a:pt x="1968" y="33747"/>
                        <a:pt x="1964" y="33750"/>
                        <a:pt x="1961" y="33754"/>
                      </a:cubicBezTo>
                      <a:cubicBezTo>
                        <a:pt x="2033" y="33691"/>
                        <a:pt x="2106" y="33626"/>
                        <a:pt x="2185" y="33566"/>
                      </a:cubicBezTo>
                      <a:cubicBezTo>
                        <a:pt x="2221" y="33540"/>
                        <a:pt x="2257" y="33515"/>
                        <a:pt x="2292" y="33490"/>
                      </a:cubicBezTo>
                      <a:cubicBezTo>
                        <a:pt x="2359" y="33448"/>
                        <a:pt x="2426" y="33406"/>
                        <a:pt x="2496" y="33365"/>
                      </a:cubicBezTo>
                      <a:cubicBezTo>
                        <a:pt x="2714" y="33255"/>
                        <a:pt x="2937" y="33156"/>
                        <a:pt x="3165" y="33070"/>
                      </a:cubicBezTo>
                      <a:lnTo>
                        <a:pt x="3165" y="33070"/>
                      </a:lnTo>
                      <a:cubicBezTo>
                        <a:pt x="3464" y="32962"/>
                        <a:pt x="3768" y="32871"/>
                        <a:pt x="4073" y="32777"/>
                      </a:cubicBezTo>
                      <a:cubicBezTo>
                        <a:pt x="4241" y="32725"/>
                        <a:pt x="4405" y="32665"/>
                        <a:pt x="4569" y="32601"/>
                      </a:cubicBezTo>
                      <a:cubicBezTo>
                        <a:pt x="4717" y="32542"/>
                        <a:pt x="4860" y="32472"/>
                        <a:pt x="4999" y="32392"/>
                      </a:cubicBezTo>
                      <a:cubicBezTo>
                        <a:pt x="5092" y="32340"/>
                        <a:pt x="5177" y="32274"/>
                        <a:pt x="5263" y="32212"/>
                      </a:cubicBezTo>
                      <a:cubicBezTo>
                        <a:pt x="5346" y="32154"/>
                        <a:pt x="5425" y="32088"/>
                        <a:pt x="5505" y="32025"/>
                      </a:cubicBezTo>
                      <a:cubicBezTo>
                        <a:pt x="5665" y="31895"/>
                        <a:pt x="5818" y="31757"/>
                        <a:pt x="5963" y="31610"/>
                      </a:cubicBezTo>
                      <a:cubicBezTo>
                        <a:pt x="6044" y="31523"/>
                        <a:pt x="6122" y="31435"/>
                        <a:pt x="6195" y="31343"/>
                      </a:cubicBezTo>
                      <a:cubicBezTo>
                        <a:pt x="6253" y="31267"/>
                        <a:pt x="6306" y="31188"/>
                        <a:pt x="6353" y="31105"/>
                      </a:cubicBezTo>
                      <a:cubicBezTo>
                        <a:pt x="6458" y="30928"/>
                        <a:pt x="6559" y="30745"/>
                        <a:pt x="6636" y="30555"/>
                      </a:cubicBezTo>
                      <a:cubicBezTo>
                        <a:pt x="6714" y="30367"/>
                        <a:pt x="6783" y="30176"/>
                        <a:pt x="6841" y="29982"/>
                      </a:cubicBezTo>
                      <a:cubicBezTo>
                        <a:pt x="6873" y="29875"/>
                        <a:pt x="6909" y="29767"/>
                        <a:pt x="6930" y="29658"/>
                      </a:cubicBezTo>
                      <a:cubicBezTo>
                        <a:pt x="6949" y="29554"/>
                        <a:pt x="6968" y="29453"/>
                        <a:pt x="6981" y="29348"/>
                      </a:cubicBezTo>
                      <a:cubicBezTo>
                        <a:pt x="7008" y="29139"/>
                        <a:pt x="7016" y="28928"/>
                        <a:pt x="7009" y="28718"/>
                      </a:cubicBezTo>
                      <a:cubicBezTo>
                        <a:pt x="7002" y="28490"/>
                        <a:pt x="6968" y="28267"/>
                        <a:pt x="6967" y="28040"/>
                      </a:cubicBezTo>
                      <a:lnTo>
                        <a:pt x="6967" y="28040"/>
                      </a:lnTo>
                      <a:cubicBezTo>
                        <a:pt x="6972" y="27910"/>
                        <a:pt x="6990" y="27784"/>
                        <a:pt x="7007" y="27654"/>
                      </a:cubicBezTo>
                      <a:lnTo>
                        <a:pt x="7007" y="27654"/>
                      </a:lnTo>
                      <a:cubicBezTo>
                        <a:pt x="7006" y="27662"/>
                        <a:pt x="7006" y="27671"/>
                        <a:pt x="7005" y="27679"/>
                      </a:cubicBezTo>
                      <a:cubicBezTo>
                        <a:pt x="7018" y="27608"/>
                        <a:pt x="7029" y="27535"/>
                        <a:pt x="7047" y="27464"/>
                      </a:cubicBezTo>
                      <a:cubicBezTo>
                        <a:pt x="7062" y="27399"/>
                        <a:pt x="7078" y="27334"/>
                        <a:pt x="7094" y="27271"/>
                      </a:cubicBezTo>
                      <a:cubicBezTo>
                        <a:pt x="7135" y="27132"/>
                        <a:pt x="7175" y="26996"/>
                        <a:pt x="7226" y="26860"/>
                      </a:cubicBezTo>
                      <a:cubicBezTo>
                        <a:pt x="7279" y="26720"/>
                        <a:pt x="7334" y="26579"/>
                        <a:pt x="7391" y="26440"/>
                      </a:cubicBezTo>
                      <a:cubicBezTo>
                        <a:pt x="7458" y="26280"/>
                        <a:pt x="7534" y="26126"/>
                        <a:pt x="7618" y="25976"/>
                      </a:cubicBezTo>
                      <a:cubicBezTo>
                        <a:pt x="7667" y="25900"/>
                        <a:pt x="7720" y="25826"/>
                        <a:pt x="7776" y="25755"/>
                      </a:cubicBezTo>
                      <a:cubicBezTo>
                        <a:pt x="7776" y="25753"/>
                        <a:pt x="7777" y="25752"/>
                        <a:pt x="7779" y="25751"/>
                      </a:cubicBezTo>
                      <a:cubicBezTo>
                        <a:pt x="7829" y="25687"/>
                        <a:pt x="7885" y="25625"/>
                        <a:pt x="7945" y="25565"/>
                      </a:cubicBezTo>
                      <a:cubicBezTo>
                        <a:pt x="7985" y="25525"/>
                        <a:pt x="8028" y="25485"/>
                        <a:pt x="8069" y="25444"/>
                      </a:cubicBezTo>
                      <a:cubicBezTo>
                        <a:pt x="8139" y="25383"/>
                        <a:pt x="8211" y="25325"/>
                        <a:pt x="8286" y="25269"/>
                      </a:cubicBezTo>
                      <a:cubicBezTo>
                        <a:pt x="8444" y="25160"/>
                        <a:pt x="8610" y="25064"/>
                        <a:pt x="8777" y="24968"/>
                      </a:cubicBezTo>
                      <a:cubicBezTo>
                        <a:pt x="8906" y="24892"/>
                        <a:pt x="9036" y="24815"/>
                        <a:pt x="9167" y="24741"/>
                      </a:cubicBezTo>
                      <a:cubicBezTo>
                        <a:pt x="9278" y="24686"/>
                        <a:pt x="9392" y="24634"/>
                        <a:pt x="9508" y="24586"/>
                      </a:cubicBezTo>
                      <a:cubicBezTo>
                        <a:pt x="9597" y="24552"/>
                        <a:pt x="9686" y="24520"/>
                        <a:pt x="9775" y="24488"/>
                      </a:cubicBezTo>
                      <a:cubicBezTo>
                        <a:pt x="9852" y="24462"/>
                        <a:pt x="9929" y="24441"/>
                        <a:pt x="10009" y="24418"/>
                      </a:cubicBezTo>
                      <a:cubicBezTo>
                        <a:pt x="10107" y="24396"/>
                        <a:pt x="10206" y="24374"/>
                        <a:pt x="10305" y="24356"/>
                      </a:cubicBezTo>
                      <a:cubicBezTo>
                        <a:pt x="10397" y="24341"/>
                        <a:pt x="10490" y="24327"/>
                        <a:pt x="10582" y="24315"/>
                      </a:cubicBezTo>
                      <a:cubicBezTo>
                        <a:pt x="10804" y="24284"/>
                        <a:pt x="11023" y="24239"/>
                        <a:pt x="11242" y="24195"/>
                      </a:cubicBezTo>
                      <a:cubicBezTo>
                        <a:pt x="11444" y="24153"/>
                        <a:pt x="11644" y="24117"/>
                        <a:pt x="11847" y="24087"/>
                      </a:cubicBezTo>
                      <a:cubicBezTo>
                        <a:pt x="12058" y="24058"/>
                        <a:pt x="12269" y="24027"/>
                        <a:pt x="12478" y="23985"/>
                      </a:cubicBezTo>
                      <a:cubicBezTo>
                        <a:pt x="12670" y="23945"/>
                        <a:pt x="12860" y="23901"/>
                        <a:pt x="13052" y="23857"/>
                      </a:cubicBezTo>
                      <a:cubicBezTo>
                        <a:pt x="13167" y="23831"/>
                        <a:pt x="13283" y="23803"/>
                        <a:pt x="13398" y="23775"/>
                      </a:cubicBezTo>
                      <a:cubicBezTo>
                        <a:pt x="13490" y="23750"/>
                        <a:pt x="13587" y="23729"/>
                        <a:pt x="13678" y="23696"/>
                      </a:cubicBezTo>
                      <a:cubicBezTo>
                        <a:pt x="13877" y="23620"/>
                        <a:pt x="14073" y="23540"/>
                        <a:pt x="14265" y="23450"/>
                      </a:cubicBezTo>
                      <a:cubicBezTo>
                        <a:pt x="14363" y="23404"/>
                        <a:pt x="14460" y="23357"/>
                        <a:pt x="14557" y="23308"/>
                      </a:cubicBezTo>
                      <a:cubicBezTo>
                        <a:pt x="14640" y="23268"/>
                        <a:pt x="14727" y="23226"/>
                        <a:pt x="14802" y="23172"/>
                      </a:cubicBezTo>
                      <a:cubicBezTo>
                        <a:pt x="14968" y="23055"/>
                        <a:pt x="15115" y="22917"/>
                        <a:pt x="15254" y="22770"/>
                      </a:cubicBezTo>
                      <a:cubicBezTo>
                        <a:pt x="15308" y="22712"/>
                        <a:pt x="15355" y="22649"/>
                        <a:pt x="15398" y="22583"/>
                      </a:cubicBezTo>
                      <a:close/>
                      <a:moveTo>
                        <a:pt x="27185" y="43561"/>
                      </a:moveTo>
                      <a:lnTo>
                        <a:pt x="27185" y="43561"/>
                      </a:lnTo>
                      <a:cubicBezTo>
                        <a:pt x="27185" y="43563"/>
                        <a:pt x="27185" y="43564"/>
                        <a:pt x="27185" y="43565"/>
                      </a:cubicBezTo>
                      <a:cubicBezTo>
                        <a:pt x="27185" y="43564"/>
                        <a:pt x="27185" y="43563"/>
                        <a:pt x="27185" y="43561"/>
                      </a:cubicBezTo>
                      <a:close/>
                      <a:moveTo>
                        <a:pt x="35839" y="46140"/>
                      </a:moveTo>
                      <a:cubicBezTo>
                        <a:pt x="35839" y="46141"/>
                        <a:pt x="35839" y="46141"/>
                        <a:pt x="35839" y="46142"/>
                      </a:cubicBezTo>
                      <a:cubicBezTo>
                        <a:pt x="35839" y="46141"/>
                        <a:pt x="35839" y="46140"/>
                        <a:pt x="35839" y="46140"/>
                      </a:cubicBezTo>
                      <a:close/>
                      <a:moveTo>
                        <a:pt x="24736" y="47471"/>
                      </a:moveTo>
                      <a:cubicBezTo>
                        <a:pt x="24736" y="47471"/>
                        <a:pt x="24735" y="47471"/>
                        <a:pt x="24735" y="47472"/>
                      </a:cubicBezTo>
                      <a:lnTo>
                        <a:pt x="24735" y="47472"/>
                      </a:lnTo>
                      <a:cubicBezTo>
                        <a:pt x="24735" y="47471"/>
                        <a:pt x="24736" y="47471"/>
                        <a:pt x="24736" y="47471"/>
                      </a:cubicBezTo>
                      <a:close/>
                      <a:moveTo>
                        <a:pt x="36147" y="34326"/>
                      </a:moveTo>
                      <a:cubicBezTo>
                        <a:pt x="36181" y="34350"/>
                        <a:pt x="36216" y="34373"/>
                        <a:pt x="36252" y="34395"/>
                      </a:cubicBezTo>
                      <a:cubicBezTo>
                        <a:pt x="36324" y="34442"/>
                        <a:pt x="36397" y="34486"/>
                        <a:pt x="36474" y="34525"/>
                      </a:cubicBezTo>
                      <a:cubicBezTo>
                        <a:pt x="36640" y="34605"/>
                        <a:pt x="36811" y="34680"/>
                        <a:pt x="36987" y="34727"/>
                      </a:cubicBezTo>
                      <a:cubicBezTo>
                        <a:pt x="37168" y="34773"/>
                        <a:pt x="37349" y="34813"/>
                        <a:pt x="37533" y="34832"/>
                      </a:cubicBezTo>
                      <a:cubicBezTo>
                        <a:pt x="37577" y="34837"/>
                        <a:pt x="37620" y="34839"/>
                        <a:pt x="37664" y="34839"/>
                      </a:cubicBezTo>
                      <a:cubicBezTo>
                        <a:pt x="37829" y="34839"/>
                        <a:pt x="37994" y="34810"/>
                        <a:pt x="38156" y="34777"/>
                      </a:cubicBezTo>
                      <a:cubicBezTo>
                        <a:pt x="38231" y="34763"/>
                        <a:pt x="38306" y="34743"/>
                        <a:pt x="38382" y="34725"/>
                      </a:cubicBezTo>
                      <a:lnTo>
                        <a:pt x="38382" y="34725"/>
                      </a:lnTo>
                      <a:cubicBezTo>
                        <a:pt x="38376" y="34738"/>
                        <a:pt x="38371" y="34751"/>
                        <a:pt x="38366" y="34764"/>
                      </a:cubicBezTo>
                      <a:lnTo>
                        <a:pt x="38366" y="34764"/>
                      </a:lnTo>
                      <a:cubicBezTo>
                        <a:pt x="38366" y="34764"/>
                        <a:pt x="38366" y="34764"/>
                        <a:pt x="38366" y="34764"/>
                      </a:cubicBezTo>
                      <a:lnTo>
                        <a:pt x="38366" y="34764"/>
                      </a:lnTo>
                      <a:cubicBezTo>
                        <a:pt x="38366" y="34765"/>
                        <a:pt x="38365" y="34766"/>
                        <a:pt x="38365" y="34767"/>
                      </a:cubicBezTo>
                      <a:lnTo>
                        <a:pt x="38365" y="34767"/>
                      </a:lnTo>
                      <a:cubicBezTo>
                        <a:pt x="38365" y="34767"/>
                        <a:pt x="38365" y="34766"/>
                        <a:pt x="38365" y="34766"/>
                      </a:cubicBezTo>
                      <a:lnTo>
                        <a:pt x="38365" y="34766"/>
                      </a:lnTo>
                      <a:cubicBezTo>
                        <a:pt x="38365" y="34767"/>
                        <a:pt x="38364" y="34768"/>
                        <a:pt x="38364" y="34769"/>
                      </a:cubicBezTo>
                      <a:cubicBezTo>
                        <a:pt x="38364" y="34769"/>
                        <a:pt x="38364" y="34769"/>
                        <a:pt x="38364" y="34769"/>
                      </a:cubicBezTo>
                      <a:lnTo>
                        <a:pt x="38364" y="34769"/>
                      </a:lnTo>
                      <a:cubicBezTo>
                        <a:pt x="38338" y="34828"/>
                        <a:pt x="38310" y="34890"/>
                        <a:pt x="38285" y="34951"/>
                      </a:cubicBezTo>
                      <a:cubicBezTo>
                        <a:pt x="38285" y="34952"/>
                        <a:pt x="38285" y="34953"/>
                        <a:pt x="38285" y="34953"/>
                      </a:cubicBezTo>
                      <a:lnTo>
                        <a:pt x="38284" y="34952"/>
                      </a:lnTo>
                      <a:cubicBezTo>
                        <a:pt x="38109" y="35372"/>
                        <a:pt x="37933" y="35814"/>
                        <a:pt x="37965" y="36280"/>
                      </a:cubicBezTo>
                      <a:cubicBezTo>
                        <a:pt x="37973" y="36418"/>
                        <a:pt x="37982" y="36559"/>
                        <a:pt x="38006" y="36694"/>
                      </a:cubicBezTo>
                      <a:cubicBezTo>
                        <a:pt x="38026" y="36804"/>
                        <a:pt x="38053" y="36912"/>
                        <a:pt x="38089" y="37018"/>
                      </a:cubicBezTo>
                      <a:cubicBezTo>
                        <a:pt x="38170" y="37269"/>
                        <a:pt x="38282" y="37508"/>
                        <a:pt x="38387" y="37749"/>
                      </a:cubicBezTo>
                      <a:lnTo>
                        <a:pt x="38386" y="37748"/>
                      </a:lnTo>
                      <a:lnTo>
                        <a:pt x="38386" y="37748"/>
                      </a:lnTo>
                      <a:cubicBezTo>
                        <a:pt x="38388" y="37753"/>
                        <a:pt x="38390" y="37756"/>
                        <a:pt x="38392" y="37761"/>
                      </a:cubicBezTo>
                      <a:cubicBezTo>
                        <a:pt x="38394" y="37763"/>
                        <a:pt x="38394" y="37767"/>
                        <a:pt x="38397" y="37770"/>
                      </a:cubicBezTo>
                      <a:lnTo>
                        <a:pt x="38394" y="37767"/>
                      </a:lnTo>
                      <a:lnTo>
                        <a:pt x="38394" y="37767"/>
                      </a:lnTo>
                      <a:cubicBezTo>
                        <a:pt x="38455" y="37910"/>
                        <a:pt x="38501" y="38057"/>
                        <a:pt x="38567" y="38198"/>
                      </a:cubicBezTo>
                      <a:cubicBezTo>
                        <a:pt x="38583" y="38240"/>
                        <a:pt x="38595" y="38282"/>
                        <a:pt x="38608" y="38322"/>
                      </a:cubicBezTo>
                      <a:cubicBezTo>
                        <a:pt x="38642" y="38451"/>
                        <a:pt x="38670" y="38582"/>
                        <a:pt x="38691" y="38714"/>
                      </a:cubicBezTo>
                      <a:cubicBezTo>
                        <a:pt x="38691" y="38715"/>
                        <a:pt x="38691" y="38716"/>
                        <a:pt x="38691" y="38717"/>
                      </a:cubicBezTo>
                      <a:lnTo>
                        <a:pt x="38691" y="38718"/>
                      </a:lnTo>
                      <a:cubicBezTo>
                        <a:pt x="38691" y="38720"/>
                        <a:pt x="38692" y="38722"/>
                        <a:pt x="38693" y="38723"/>
                      </a:cubicBezTo>
                      <a:cubicBezTo>
                        <a:pt x="38692" y="38724"/>
                        <a:pt x="38692" y="38726"/>
                        <a:pt x="38693" y="38727"/>
                      </a:cubicBezTo>
                      <a:lnTo>
                        <a:pt x="38694" y="38726"/>
                      </a:lnTo>
                      <a:lnTo>
                        <a:pt x="38702" y="38840"/>
                      </a:lnTo>
                      <a:cubicBezTo>
                        <a:pt x="38699" y="39050"/>
                        <a:pt x="38694" y="39258"/>
                        <a:pt x="38671" y="39464"/>
                      </a:cubicBezTo>
                      <a:cubicBezTo>
                        <a:pt x="38650" y="39593"/>
                        <a:pt x="38627" y="39720"/>
                        <a:pt x="38599" y="39844"/>
                      </a:cubicBezTo>
                      <a:cubicBezTo>
                        <a:pt x="38577" y="39920"/>
                        <a:pt x="38556" y="39994"/>
                        <a:pt x="38529" y="40070"/>
                      </a:cubicBezTo>
                      <a:cubicBezTo>
                        <a:pt x="38438" y="40285"/>
                        <a:pt x="38330" y="40492"/>
                        <a:pt x="38220" y="40698"/>
                      </a:cubicBezTo>
                      <a:cubicBezTo>
                        <a:pt x="38110" y="40882"/>
                        <a:pt x="37978" y="41059"/>
                        <a:pt x="37848" y="41229"/>
                      </a:cubicBezTo>
                      <a:cubicBezTo>
                        <a:pt x="37803" y="41283"/>
                        <a:pt x="37756" y="41336"/>
                        <a:pt x="37707" y="41385"/>
                      </a:cubicBezTo>
                      <a:lnTo>
                        <a:pt x="37707" y="41385"/>
                      </a:lnTo>
                      <a:cubicBezTo>
                        <a:pt x="37665" y="41427"/>
                        <a:pt x="37621" y="41466"/>
                        <a:pt x="37575" y="41503"/>
                      </a:cubicBezTo>
                      <a:cubicBezTo>
                        <a:pt x="37545" y="41524"/>
                        <a:pt x="37516" y="41544"/>
                        <a:pt x="37485" y="41563"/>
                      </a:cubicBezTo>
                      <a:lnTo>
                        <a:pt x="37485" y="41563"/>
                      </a:lnTo>
                      <a:cubicBezTo>
                        <a:pt x="37488" y="41562"/>
                        <a:pt x="37490" y="41561"/>
                        <a:pt x="37492" y="41560"/>
                      </a:cubicBezTo>
                      <a:lnTo>
                        <a:pt x="37492" y="41560"/>
                      </a:lnTo>
                      <a:cubicBezTo>
                        <a:pt x="37488" y="41563"/>
                        <a:pt x="37481" y="41566"/>
                        <a:pt x="37476" y="41570"/>
                      </a:cubicBezTo>
                      <a:cubicBezTo>
                        <a:pt x="37474" y="41570"/>
                        <a:pt x="37472" y="41570"/>
                        <a:pt x="37471" y="41572"/>
                      </a:cubicBezTo>
                      <a:lnTo>
                        <a:pt x="37471" y="41572"/>
                      </a:lnTo>
                      <a:cubicBezTo>
                        <a:pt x="37353" y="41636"/>
                        <a:pt x="37230" y="41695"/>
                        <a:pt x="37118" y="41768"/>
                      </a:cubicBezTo>
                      <a:cubicBezTo>
                        <a:pt x="37059" y="41808"/>
                        <a:pt x="37004" y="41850"/>
                        <a:pt x="36946" y="41892"/>
                      </a:cubicBezTo>
                      <a:cubicBezTo>
                        <a:pt x="36874" y="41943"/>
                        <a:pt x="36801" y="41992"/>
                        <a:pt x="36724" y="42038"/>
                      </a:cubicBezTo>
                      <a:lnTo>
                        <a:pt x="36728" y="42035"/>
                      </a:lnTo>
                      <a:lnTo>
                        <a:pt x="36728" y="42035"/>
                      </a:lnTo>
                      <a:cubicBezTo>
                        <a:pt x="36723" y="42038"/>
                        <a:pt x="36717" y="42042"/>
                        <a:pt x="36714" y="42045"/>
                      </a:cubicBezTo>
                      <a:cubicBezTo>
                        <a:pt x="36710" y="42045"/>
                        <a:pt x="36708" y="42046"/>
                        <a:pt x="36706" y="42048"/>
                      </a:cubicBezTo>
                      <a:lnTo>
                        <a:pt x="36707" y="42047"/>
                      </a:lnTo>
                      <a:lnTo>
                        <a:pt x="36707" y="42047"/>
                      </a:lnTo>
                      <a:cubicBezTo>
                        <a:pt x="36602" y="42106"/>
                        <a:pt x="36493" y="42160"/>
                        <a:pt x="36382" y="42209"/>
                      </a:cubicBezTo>
                      <a:cubicBezTo>
                        <a:pt x="36283" y="42252"/>
                        <a:pt x="36188" y="42304"/>
                        <a:pt x="36099" y="42366"/>
                      </a:cubicBezTo>
                      <a:cubicBezTo>
                        <a:pt x="36011" y="42432"/>
                        <a:pt x="35927" y="42504"/>
                        <a:pt x="35847" y="42581"/>
                      </a:cubicBezTo>
                      <a:cubicBezTo>
                        <a:pt x="35764" y="42658"/>
                        <a:pt x="35678" y="42733"/>
                        <a:pt x="35604" y="42819"/>
                      </a:cubicBezTo>
                      <a:cubicBezTo>
                        <a:pt x="35490" y="42947"/>
                        <a:pt x="35410" y="43101"/>
                        <a:pt x="35330" y="43253"/>
                      </a:cubicBezTo>
                      <a:cubicBezTo>
                        <a:pt x="35219" y="43472"/>
                        <a:pt x="35160" y="43717"/>
                        <a:pt x="35145" y="43960"/>
                      </a:cubicBezTo>
                      <a:cubicBezTo>
                        <a:pt x="35131" y="44162"/>
                        <a:pt x="35145" y="44363"/>
                        <a:pt x="35183" y="44561"/>
                      </a:cubicBezTo>
                      <a:cubicBezTo>
                        <a:pt x="35223" y="44754"/>
                        <a:pt x="35270" y="44947"/>
                        <a:pt x="35305" y="45140"/>
                      </a:cubicBezTo>
                      <a:cubicBezTo>
                        <a:pt x="35338" y="45324"/>
                        <a:pt x="35364" y="45508"/>
                        <a:pt x="35392" y="45692"/>
                      </a:cubicBezTo>
                      <a:cubicBezTo>
                        <a:pt x="35391" y="45691"/>
                        <a:pt x="35391" y="45688"/>
                        <a:pt x="35390" y="45687"/>
                      </a:cubicBezTo>
                      <a:lnTo>
                        <a:pt x="35390" y="45687"/>
                      </a:lnTo>
                      <a:cubicBezTo>
                        <a:pt x="35412" y="45877"/>
                        <a:pt x="35420" y="46065"/>
                        <a:pt x="35448" y="46253"/>
                      </a:cubicBezTo>
                      <a:cubicBezTo>
                        <a:pt x="35452" y="46282"/>
                        <a:pt x="35453" y="46310"/>
                        <a:pt x="35456" y="46340"/>
                      </a:cubicBezTo>
                      <a:lnTo>
                        <a:pt x="35455" y="46339"/>
                      </a:lnTo>
                      <a:cubicBezTo>
                        <a:pt x="35454" y="46341"/>
                        <a:pt x="35454" y="46343"/>
                        <a:pt x="35455" y="46344"/>
                      </a:cubicBezTo>
                      <a:cubicBezTo>
                        <a:pt x="35454" y="46351"/>
                        <a:pt x="35455" y="46355"/>
                        <a:pt x="35454" y="46359"/>
                      </a:cubicBezTo>
                      <a:lnTo>
                        <a:pt x="35454" y="46357"/>
                      </a:lnTo>
                      <a:cubicBezTo>
                        <a:pt x="35454" y="46476"/>
                        <a:pt x="35449" y="46594"/>
                        <a:pt x="35439" y="46715"/>
                      </a:cubicBezTo>
                      <a:cubicBezTo>
                        <a:pt x="35428" y="46789"/>
                        <a:pt x="35411" y="46862"/>
                        <a:pt x="35395" y="46935"/>
                      </a:cubicBezTo>
                      <a:cubicBezTo>
                        <a:pt x="35361" y="47062"/>
                        <a:pt x="35325" y="47187"/>
                        <a:pt x="35280" y="47307"/>
                      </a:cubicBezTo>
                      <a:lnTo>
                        <a:pt x="35280" y="47305"/>
                      </a:lnTo>
                      <a:cubicBezTo>
                        <a:pt x="35257" y="47360"/>
                        <a:pt x="35233" y="47409"/>
                        <a:pt x="35207" y="47462"/>
                      </a:cubicBezTo>
                      <a:cubicBezTo>
                        <a:pt x="35184" y="47499"/>
                        <a:pt x="35160" y="47537"/>
                        <a:pt x="35134" y="47574"/>
                      </a:cubicBezTo>
                      <a:cubicBezTo>
                        <a:pt x="35042" y="47688"/>
                        <a:pt x="34938" y="47798"/>
                        <a:pt x="34834" y="47904"/>
                      </a:cubicBezTo>
                      <a:cubicBezTo>
                        <a:pt x="34811" y="47927"/>
                        <a:pt x="34786" y="47949"/>
                        <a:pt x="34760" y="47969"/>
                      </a:cubicBezTo>
                      <a:cubicBezTo>
                        <a:pt x="34741" y="47984"/>
                        <a:pt x="34721" y="47998"/>
                        <a:pt x="34700" y="48010"/>
                      </a:cubicBezTo>
                      <a:cubicBezTo>
                        <a:pt x="34684" y="48019"/>
                        <a:pt x="34671" y="48026"/>
                        <a:pt x="34656" y="48033"/>
                      </a:cubicBezTo>
                      <a:lnTo>
                        <a:pt x="34657" y="48033"/>
                      </a:lnTo>
                      <a:cubicBezTo>
                        <a:pt x="34627" y="48045"/>
                        <a:pt x="34599" y="48055"/>
                        <a:pt x="34567" y="48065"/>
                      </a:cubicBezTo>
                      <a:cubicBezTo>
                        <a:pt x="34550" y="48069"/>
                        <a:pt x="34535" y="48072"/>
                        <a:pt x="34519" y="48076"/>
                      </a:cubicBezTo>
                      <a:cubicBezTo>
                        <a:pt x="34455" y="48085"/>
                        <a:pt x="34392" y="48089"/>
                        <a:pt x="34329" y="48089"/>
                      </a:cubicBezTo>
                      <a:lnTo>
                        <a:pt x="34293" y="48089"/>
                      </a:lnTo>
                      <a:cubicBezTo>
                        <a:pt x="34242" y="48080"/>
                        <a:pt x="34190" y="48069"/>
                        <a:pt x="34140" y="48060"/>
                      </a:cubicBezTo>
                      <a:cubicBezTo>
                        <a:pt x="34090" y="48046"/>
                        <a:pt x="34041" y="48029"/>
                        <a:pt x="33994" y="48010"/>
                      </a:cubicBezTo>
                      <a:cubicBezTo>
                        <a:pt x="33975" y="48003"/>
                        <a:pt x="33956" y="47993"/>
                        <a:pt x="33938" y="47985"/>
                      </a:cubicBezTo>
                      <a:cubicBezTo>
                        <a:pt x="33902" y="47965"/>
                        <a:pt x="33867" y="47942"/>
                        <a:pt x="33834" y="47916"/>
                      </a:cubicBezTo>
                      <a:lnTo>
                        <a:pt x="33834" y="47916"/>
                      </a:lnTo>
                      <a:lnTo>
                        <a:pt x="33836" y="47920"/>
                      </a:lnTo>
                      <a:cubicBezTo>
                        <a:pt x="33815" y="47902"/>
                        <a:pt x="33795" y="47882"/>
                        <a:pt x="33774" y="47862"/>
                      </a:cubicBezTo>
                      <a:cubicBezTo>
                        <a:pt x="33753" y="47840"/>
                        <a:pt x="33734" y="47817"/>
                        <a:pt x="33715" y="47794"/>
                      </a:cubicBezTo>
                      <a:cubicBezTo>
                        <a:pt x="33708" y="47784"/>
                        <a:pt x="33700" y="47775"/>
                        <a:pt x="33694" y="47764"/>
                      </a:cubicBezTo>
                      <a:cubicBezTo>
                        <a:pt x="33689" y="47754"/>
                        <a:pt x="33684" y="47743"/>
                        <a:pt x="33679" y="47734"/>
                      </a:cubicBezTo>
                      <a:cubicBezTo>
                        <a:pt x="33634" y="47620"/>
                        <a:pt x="33597" y="47504"/>
                        <a:pt x="33561" y="47387"/>
                      </a:cubicBezTo>
                      <a:cubicBezTo>
                        <a:pt x="33510" y="47199"/>
                        <a:pt x="33465" y="47008"/>
                        <a:pt x="33432" y="46814"/>
                      </a:cubicBezTo>
                      <a:cubicBezTo>
                        <a:pt x="33403" y="46542"/>
                        <a:pt x="33391" y="46267"/>
                        <a:pt x="33356" y="45996"/>
                      </a:cubicBezTo>
                      <a:cubicBezTo>
                        <a:pt x="33337" y="45842"/>
                        <a:pt x="33315" y="45686"/>
                        <a:pt x="33267" y="45537"/>
                      </a:cubicBezTo>
                      <a:cubicBezTo>
                        <a:pt x="33226" y="45405"/>
                        <a:pt x="33182" y="45276"/>
                        <a:pt x="33133" y="45147"/>
                      </a:cubicBezTo>
                      <a:cubicBezTo>
                        <a:pt x="33082" y="45010"/>
                        <a:pt x="33032" y="44869"/>
                        <a:pt x="32968" y="44737"/>
                      </a:cubicBezTo>
                      <a:cubicBezTo>
                        <a:pt x="32906" y="44607"/>
                        <a:pt x="32839" y="44479"/>
                        <a:pt x="32768" y="44352"/>
                      </a:cubicBezTo>
                      <a:cubicBezTo>
                        <a:pt x="32704" y="44233"/>
                        <a:pt x="32638" y="44117"/>
                        <a:pt x="32562" y="44005"/>
                      </a:cubicBezTo>
                      <a:cubicBezTo>
                        <a:pt x="32512" y="43929"/>
                        <a:pt x="32459" y="43858"/>
                        <a:pt x="32410" y="43781"/>
                      </a:cubicBezTo>
                      <a:cubicBezTo>
                        <a:pt x="32389" y="43746"/>
                        <a:pt x="32370" y="43709"/>
                        <a:pt x="32353" y="43671"/>
                      </a:cubicBezTo>
                      <a:cubicBezTo>
                        <a:pt x="32325" y="43599"/>
                        <a:pt x="32298" y="43528"/>
                        <a:pt x="32275" y="43456"/>
                      </a:cubicBezTo>
                      <a:cubicBezTo>
                        <a:pt x="32237" y="43321"/>
                        <a:pt x="32206" y="43183"/>
                        <a:pt x="32185" y="43045"/>
                      </a:cubicBezTo>
                      <a:lnTo>
                        <a:pt x="32183" y="43046"/>
                      </a:lnTo>
                      <a:lnTo>
                        <a:pt x="32183" y="43044"/>
                      </a:lnTo>
                      <a:cubicBezTo>
                        <a:pt x="32182" y="43037"/>
                        <a:pt x="32181" y="43031"/>
                        <a:pt x="32180" y="43025"/>
                      </a:cubicBezTo>
                      <a:cubicBezTo>
                        <a:pt x="32167" y="42919"/>
                        <a:pt x="32154" y="42814"/>
                        <a:pt x="32150" y="42710"/>
                      </a:cubicBezTo>
                      <a:cubicBezTo>
                        <a:pt x="32150" y="42579"/>
                        <a:pt x="32160" y="42451"/>
                        <a:pt x="32169" y="42321"/>
                      </a:cubicBezTo>
                      <a:cubicBezTo>
                        <a:pt x="32182" y="42234"/>
                        <a:pt x="32199" y="42147"/>
                        <a:pt x="32222" y="42062"/>
                      </a:cubicBezTo>
                      <a:cubicBezTo>
                        <a:pt x="32256" y="41932"/>
                        <a:pt x="32298" y="41804"/>
                        <a:pt x="32348" y="41679"/>
                      </a:cubicBezTo>
                      <a:cubicBezTo>
                        <a:pt x="32369" y="41631"/>
                        <a:pt x="32394" y="41585"/>
                        <a:pt x="32417" y="41540"/>
                      </a:cubicBezTo>
                      <a:cubicBezTo>
                        <a:pt x="32477" y="41437"/>
                        <a:pt x="32543" y="41337"/>
                        <a:pt x="32614" y="41242"/>
                      </a:cubicBezTo>
                      <a:lnTo>
                        <a:pt x="32614" y="41242"/>
                      </a:lnTo>
                      <a:lnTo>
                        <a:pt x="32613" y="41243"/>
                      </a:lnTo>
                      <a:cubicBezTo>
                        <a:pt x="32655" y="41188"/>
                        <a:pt x="32701" y="41137"/>
                        <a:pt x="32750" y="41088"/>
                      </a:cubicBezTo>
                      <a:cubicBezTo>
                        <a:pt x="32790" y="41050"/>
                        <a:pt x="32830" y="41014"/>
                        <a:pt x="32875" y="40979"/>
                      </a:cubicBezTo>
                      <a:lnTo>
                        <a:pt x="32875" y="40979"/>
                      </a:lnTo>
                      <a:lnTo>
                        <a:pt x="32854" y="40994"/>
                      </a:lnTo>
                      <a:cubicBezTo>
                        <a:pt x="32971" y="40908"/>
                        <a:pt x="33082" y="40816"/>
                        <a:pt x="33193" y="40722"/>
                      </a:cubicBezTo>
                      <a:cubicBezTo>
                        <a:pt x="33296" y="40634"/>
                        <a:pt x="33400" y="40545"/>
                        <a:pt x="33506" y="40462"/>
                      </a:cubicBezTo>
                      <a:cubicBezTo>
                        <a:pt x="33631" y="40372"/>
                        <a:pt x="33760" y="40287"/>
                        <a:pt x="33882" y="40193"/>
                      </a:cubicBezTo>
                      <a:cubicBezTo>
                        <a:pt x="34037" y="40074"/>
                        <a:pt x="34190" y="39953"/>
                        <a:pt x="34344" y="39834"/>
                      </a:cubicBezTo>
                      <a:cubicBezTo>
                        <a:pt x="34448" y="39755"/>
                        <a:pt x="34556" y="39674"/>
                        <a:pt x="34645" y="39578"/>
                      </a:cubicBezTo>
                      <a:cubicBezTo>
                        <a:pt x="34758" y="39460"/>
                        <a:pt x="34856" y="39331"/>
                        <a:pt x="34950" y="39199"/>
                      </a:cubicBezTo>
                      <a:cubicBezTo>
                        <a:pt x="35054" y="39055"/>
                        <a:pt x="35158" y="38911"/>
                        <a:pt x="35245" y="38755"/>
                      </a:cubicBezTo>
                      <a:cubicBezTo>
                        <a:pt x="35387" y="38505"/>
                        <a:pt x="35490" y="38229"/>
                        <a:pt x="35521" y="37939"/>
                      </a:cubicBezTo>
                      <a:cubicBezTo>
                        <a:pt x="35529" y="37845"/>
                        <a:pt x="35536" y="37751"/>
                        <a:pt x="35541" y="37657"/>
                      </a:cubicBezTo>
                      <a:cubicBezTo>
                        <a:pt x="35547" y="37509"/>
                        <a:pt x="35525" y="37363"/>
                        <a:pt x="35503" y="37218"/>
                      </a:cubicBezTo>
                      <a:cubicBezTo>
                        <a:pt x="35474" y="37037"/>
                        <a:pt x="35453" y="36855"/>
                        <a:pt x="35413" y="36678"/>
                      </a:cubicBezTo>
                      <a:cubicBezTo>
                        <a:pt x="35375" y="36508"/>
                        <a:pt x="35329" y="36340"/>
                        <a:pt x="35304" y="36169"/>
                      </a:cubicBezTo>
                      <a:cubicBezTo>
                        <a:pt x="35301" y="36122"/>
                        <a:pt x="35297" y="36075"/>
                        <a:pt x="35298" y="36028"/>
                      </a:cubicBezTo>
                      <a:lnTo>
                        <a:pt x="35298" y="36028"/>
                      </a:lnTo>
                      <a:lnTo>
                        <a:pt x="35298" y="36030"/>
                      </a:lnTo>
                      <a:cubicBezTo>
                        <a:pt x="35301" y="35960"/>
                        <a:pt x="35305" y="35891"/>
                        <a:pt x="35310" y="35822"/>
                      </a:cubicBezTo>
                      <a:cubicBezTo>
                        <a:pt x="35318" y="35777"/>
                        <a:pt x="35328" y="35733"/>
                        <a:pt x="35339" y="35689"/>
                      </a:cubicBezTo>
                      <a:cubicBezTo>
                        <a:pt x="35394" y="35487"/>
                        <a:pt x="35459" y="35289"/>
                        <a:pt x="35534" y="35094"/>
                      </a:cubicBezTo>
                      <a:cubicBezTo>
                        <a:pt x="35535" y="35095"/>
                        <a:pt x="35534" y="35096"/>
                        <a:pt x="35535" y="35097"/>
                      </a:cubicBezTo>
                      <a:cubicBezTo>
                        <a:pt x="35560" y="35044"/>
                        <a:pt x="35586" y="34989"/>
                        <a:pt x="35615" y="34935"/>
                      </a:cubicBezTo>
                      <a:cubicBezTo>
                        <a:pt x="35656" y="34870"/>
                        <a:pt x="35698" y="34809"/>
                        <a:pt x="35745" y="34748"/>
                      </a:cubicBezTo>
                      <a:cubicBezTo>
                        <a:pt x="35798" y="34687"/>
                        <a:pt x="35851" y="34628"/>
                        <a:pt x="35906" y="34569"/>
                      </a:cubicBezTo>
                      <a:lnTo>
                        <a:pt x="35906" y="34569"/>
                      </a:lnTo>
                      <a:cubicBezTo>
                        <a:pt x="35987" y="34489"/>
                        <a:pt x="36068" y="34408"/>
                        <a:pt x="36147" y="34326"/>
                      </a:cubicBezTo>
                      <a:close/>
                      <a:moveTo>
                        <a:pt x="20751" y="49790"/>
                      </a:moveTo>
                      <a:lnTo>
                        <a:pt x="20751" y="49790"/>
                      </a:lnTo>
                      <a:cubicBezTo>
                        <a:pt x="20750" y="49791"/>
                        <a:pt x="20750" y="49792"/>
                        <a:pt x="20749" y="49793"/>
                      </a:cubicBezTo>
                      <a:lnTo>
                        <a:pt x="20749" y="49793"/>
                      </a:lnTo>
                      <a:cubicBezTo>
                        <a:pt x="20750" y="49792"/>
                        <a:pt x="20750" y="49791"/>
                        <a:pt x="20751" y="49790"/>
                      </a:cubicBezTo>
                      <a:close/>
                      <a:moveTo>
                        <a:pt x="10002" y="50536"/>
                      </a:moveTo>
                      <a:cubicBezTo>
                        <a:pt x="10000" y="50537"/>
                        <a:pt x="9998" y="50538"/>
                        <a:pt x="9996" y="50539"/>
                      </a:cubicBezTo>
                      <a:cubicBezTo>
                        <a:pt x="9998" y="50538"/>
                        <a:pt x="10000" y="50537"/>
                        <a:pt x="10002" y="50536"/>
                      </a:cubicBezTo>
                      <a:close/>
                      <a:moveTo>
                        <a:pt x="21798" y="28080"/>
                      </a:moveTo>
                      <a:cubicBezTo>
                        <a:pt x="21844" y="28137"/>
                        <a:pt x="21896" y="28190"/>
                        <a:pt x="21951" y="28240"/>
                      </a:cubicBezTo>
                      <a:cubicBezTo>
                        <a:pt x="22034" y="28314"/>
                        <a:pt x="22120" y="28391"/>
                        <a:pt x="22210" y="28458"/>
                      </a:cubicBezTo>
                      <a:cubicBezTo>
                        <a:pt x="22293" y="28519"/>
                        <a:pt x="22376" y="28577"/>
                        <a:pt x="22460" y="28635"/>
                      </a:cubicBezTo>
                      <a:cubicBezTo>
                        <a:pt x="22541" y="28689"/>
                        <a:pt x="22623" y="28742"/>
                        <a:pt x="22705" y="28794"/>
                      </a:cubicBezTo>
                      <a:cubicBezTo>
                        <a:pt x="22876" y="28901"/>
                        <a:pt x="23066" y="28964"/>
                        <a:pt x="23259" y="29016"/>
                      </a:cubicBezTo>
                      <a:cubicBezTo>
                        <a:pt x="23457" y="29069"/>
                        <a:pt x="23666" y="29089"/>
                        <a:pt x="23870" y="29112"/>
                      </a:cubicBezTo>
                      <a:cubicBezTo>
                        <a:pt x="23960" y="29122"/>
                        <a:pt x="24053" y="29134"/>
                        <a:pt x="24145" y="29134"/>
                      </a:cubicBezTo>
                      <a:cubicBezTo>
                        <a:pt x="24215" y="29134"/>
                        <a:pt x="24284" y="29127"/>
                        <a:pt x="24351" y="29108"/>
                      </a:cubicBezTo>
                      <a:cubicBezTo>
                        <a:pt x="24429" y="29084"/>
                        <a:pt x="24505" y="29058"/>
                        <a:pt x="24580" y="29030"/>
                      </a:cubicBezTo>
                      <a:lnTo>
                        <a:pt x="24580" y="29030"/>
                      </a:lnTo>
                      <a:cubicBezTo>
                        <a:pt x="24578" y="29062"/>
                        <a:pt x="24576" y="29094"/>
                        <a:pt x="24573" y="29127"/>
                      </a:cubicBezTo>
                      <a:cubicBezTo>
                        <a:pt x="24572" y="29126"/>
                        <a:pt x="24572" y="29124"/>
                        <a:pt x="24572" y="29122"/>
                      </a:cubicBezTo>
                      <a:cubicBezTo>
                        <a:pt x="24568" y="29164"/>
                        <a:pt x="24563" y="29205"/>
                        <a:pt x="24555" y="29245"/>
                      </a:cubicBezTo>
                      <a:lnTo>
                        <a:pt x="24555" y="29243"/>
                      </a:lnTo>
                      <a:cubicBezTo>
                        <a:pt x="24534" y="29342"/>
                        <a:pt x="24522" y="29440"/>
                        <a:pt x="24510" y="29540"/>
                      </a:cubicBezTo>
                      <a:cubicBezTo>
                        <a:pt x="24484" y="29765"/>
                        <a:pt x="24449" y="29989"/>
                        <a:pt x="24402" y="30213"/>
                      </a:cubicBezTo>
                      <a:lnTo>
                        <a:pt x="24401" y="30212"/>
                      </a:lnTo>
                      <a:cubicBezTo>
                        <a:pt x="24373" y="30329"/>
                        <a:pt x="24338" y="30445"/>
                        <a:pt x="24296" y="30559"/>
                      </a:cubicBezTo>
                      <a:cubicBezTo>
                        <a:pt x="24236" y="30707"/>
                        <a:pt x="24167" y="30852"/>
                        <a:pt x="24091" y="30992"/>
                      </a:cubicBezTo>
                      <a:cubicBezTo>
                        <a:pt x="24016" y="31130"/>
                        <a:pt x="23940" y="31267"/>
                        <a:pt x="23875" y="31407"/>
                      </a:cubicBezTo>
                      <a:cubicBezTo>
                        <a:pt x="23749" y="31684"/>
                        <a:pt x="23633" y="31964"/>
                        <a:pt x="23496" y="32236"/>
                      </a:cubicBezTo>
                      <a:cubicBezTo>
                        <a:pt x="23494" y="32238"/>
                        <a:pt x="23493" y="32241"/>
                        <a:pt x="23490" y="32244"/>
                      </a:cubicBezTo>
                      <a:cubicBezTo>
                        <a:pt x="23489" y="32247"/>
                        <a:pt x="23488" y="32248"/>
                        <a:pt x="23487" y="32250"/>
                      </a:cubicBezTo>
                      <a:lnTo>
                        <a:pt x="23489" y="32249"/>
                      </a:lnTo>
                      <a:lnTo>
                        <a:pt x="23489" y="32249"/>
                      </a:lnTo>
                      <a:cubicBezTo>
                        <a:pt x="23451" y="32315"/>
                        <a:pt x="23412" y="32380"/>
                        <a:pt x="23370" y="32443"/>
                      </a:cubicBezTo>
                      <a:cubicBezTo>
                        <a:pt x="23272" y="32576"/>
                        <a:pt x="23164" y="32696"/>
                        <a:pt x="23057" y="32820"/>
                      </a:cubicBezTo>
                      <a:cubicBezTo>
                        <a:pt x="22954" y="32936"/>
                        <a:pt x="22853" y="33052"/>
                        <a:pt x="22748" y="33163"/>
                      </a:cubicBezTo>
                      <a:cubicBezTo>
                        <a:pt x="22752" y="33159"/>
                        <a:pt x="22756" y="33156"/>
                        <a:pt x="22761" y="33152"/>
                      </a:cubicBezTo>
                      <a:lnTo>
                        <a:pt x="22761" y="33152"/>
                      </a:lnTo>
                      <a:cubicBezTo>
                        <a:pt x="22756" y="33158"/>
                        <a:pt x="22750" y="33161"/>
                        <a:pt x="22746" y="33166"/>
                      </a:cubicBezTo>
                      <a:cubicBezTo>
                        <a:pt x="22699" y="33210"/>
                        <a:pt x="22652" y="33254"/>
                        <a:pt x="22605" y="33294"/>
                      </a:cubicBezTo>
                      <a:cubicBezTo>
                        <a:pt x="22486" y="33387"/>
                        <a:pt x="22364" y="33474"/>
                        <a:pt x="22237" y="33555"/>
                      </a:cubicBezTo>
                      <a:cubicBezTo>
                        <a:pt x="22064" y="33656"/>
                        <a:pt x="21890" y="33755"/>
                        <a:pt x="21708" y="33842"/>
                      </a:cubicBezTo>
                      <a:cubicBezTo>
                        <a:pt x="21597" y="33891"/>
                        <a:pt x="21488" y="33937"/>
                        <a:pt x="21374" y="33979"/>
                      </a:cubicBezTo>
                      <a:cubicBezTo>
                        <a:pt x="21273" y="34017"/>
                        <a:pt x="21171" y="34049"/>
                        <a:pt x="21069" y="34083"/>
                      </a:cubicBezTo>
                      <a:lnTo>
                        <a:pt x="21072" y="34081"/>
                      </a:lnTo>
                      <a:lnTo>
                        <a:pt x="21072" y="34081"/>
                      </a:lnTo>
                      <a:cubicBezTo>
                        <a:pt x="20773" y="34168"/>
                        <a:pt x="20464" y="34233"/>
                        <a:pt x="20164" y="34302"/>
                      </a:cubicBezTo>
                      <a:cubicBezTo>
                        <a:pt x="19964" y="34349"/>
                        <a:pt x="19769" y="34414"/>
                        <a:pt x="19581" y="34498"/>
                      </a:cubicBezTo>
                      <a:cubicBezTo>
                        <a:pt x="19391" y="34581"/>
                        <a:pt x="19208" y="34698"/>
                        <a:pt x="19044" y="34827"/>
                      </a:cubicBezTo>
                      <a:cubicBezTo>
                        <a:pt x="18960" y="34894"/>
                        <a:pt x="18880" y="34965"/>
                        <a:pt x="18805" y="35043"/>
                      </a:cubicBezTo>
                      <a:cubicBezTo>
                        <a:pt x="18767" y="35078"/>
                        <a:pt x="18731" y="35119"/>
                        <a:pt x="18698" y="35161"/>
                      </a:cubicBezTo>
                      <a:cubicBezTo>
                        <a:pt x="18665" y="35204"/>
                        <a:pt x="18631" y="35244"/>
                        <a:pt x="18601" y="35287"/>
                      </a:cubicBezTo>
                      <a:cubicBezTo>
                        <a:pt x="18563" y="35348"/>
                        <a:pt x="18524" y="35406"/>
                        <a:pt x="18491" y="35467"/>
                      </a:cubicBezTo>
                      <a:cubicBezTo>
                        <a:pt x="18454" y="35536"/>
                        <a:pt x="18423" y="35607"/>
                        <a:pt x="18397" y="35680"/>
                      </a:cubicBezTo>
                      <a:cubicBezTo>
                        <a:pt x="18364" y="35769"/>
                        <a:pt x="18339" y="35860"/>
                        <a:pt x="18322" y="35953"/>
                      </a:cubicBezTo>
                      <a:cubicBezTo>
                        <a:pt x="18300" y="36055"/>
                        <a:pt x="18285" y="36159"/>
                        <a:pt x="18276" y="36264"/>
                      </a:cubicBezTo>
                      <a:cubicBezTo>
                        <a:pt x="18267" y="36357"/>
                        <a:pt x="18257" y="36452"/>
                        <a:pt x="18261" y="36547"/>
                      </a:cubicBezTo>
                      <a:cubicBezTo>
                        <a:pt x="18262" y="36659"/>
                        <a:pt x="18270" y="36772"/>
                        <a:pt x="18287" y="36883"/>
                      </a:cubicBezTo>
                      <a:cubicBezTo>
                        <a:pt x="18304" y="36988"/>
                        <a:pt x="18323" y="37093"/>
                        <a:pt x="18348" y="37199"/>
                      </a:cubicBezTo>
                      <a:cubicBezTo>
                        <a:pt x="18368" y="37294"/>
                        <a:pt x="18394" y="37389"/>
                        <a:pt x="18419" y="37483"/>
                      </a:cubicBezTo>
                      <a:cubicBezTo>
                        <a:pt x="18446" y="37579"/>
                        <a:pt x="18471" y="37676"/>
                        <a:pt x="18499" y="37771"/>
                      </a:cubicBezTo>
                      <a:cubicBezTo>
                        <a:pt x="18551" y="37958"/>
                        <a:pt x="18612" y="38140"/>
                        <a:pt x="18670" y="38324"/>
                      </a:cubicBezTo>
                      <a:cubicBezTo>
                        <a:pt x="18667" y="38316"/>
                        <a:pt x="18665" y="38307"/>
                        <a:pt x="18663" y="38300"/>
                      </a:cubicBezTo>
                      <a:lnTo>
                        <a:pt x="18663" y="38300"/>
                      </a:lnTo>
                      <a:cubicBezTo>
                        <a:pt x="18686" y="38375"/>
                        <a:pt x="18711" y="38450"/>
                        <a:pt x="18728" y="38528"/>
                      </a:cubicBezTo>
                      <a:cubicBezTo>
                        <a:pt x="18754" y="38714"/>
                        <a:pt x="18762" y="38902"/>
                        <a:pt x="18773" y="39087"/>
                      </a:cubicBezTo>
                      <a:cubicBezTo>
                        <a:pt x="18785" y="39293"/>
                        <a:pt x="18795" y="39497"/>
                        <a:pt x="18804" y="39702"/>
                      </a:cubicBezTo>
                      <a:cubicBezTo>
                        <a:pt x="18804" y="39700"/>
                        <a:pt x="18804" y="39697"/>
                        <a:pt x="18804" y="39695"/>
                      </a:cubicBezTo>
                      <a:lnTo>
                        <a:pt x="18804" y="39695"/>
                      </a:lnTo>
                      <a:cubicBezTo>
                        <a:pt x="18808" y="39812"/>
                        <a:pt x="18809" y="39928"/>
                        <a:pt x="18802" y="40045"/>
                      </a:cubicBezTo>
                      <a:cubicBezTo>
                        <a:pt x="18795" y="40094"/>
                        <a:pt x="18788" y="40141"/>
                        <a:pt x="18779" y="40188"/>
                      </a:cubicBezTo>
                      <a:cubicBezTo>
                        <a:pt x="18762" y="40247"/>
                        <a:pt x="18741" y="40306"/>
                        <a:pt x="18722" y="40365"/>
                      </a:cubicBezTo>
                      <a:cubicBezTo>
                        <a:pt x="18722" y="40362"/>
                        <a:pt x="18722" y="40359"/>
                        <a:pt x="18723" y="40355"/>
                      </a:cubicBezTo>
                      <a:lnTo>
                        <a:pt x="18723" y="40355"/>
                      </a:lnTo>
                      <a:cubicBezTo>
                        <a:pt x="18655" y="40514"/>
                        <a:pt x="18579" y="40669"/>
                        <a:pt x="18497" y="40822"/>
                      </a:cubicBezTo>
                      <a:cubicBezTo>
                        <a:pt x="18459" y="40891"/>
                        <a:pt x="18421" y="40958"/>
                        <a:pt x="18379" y="41024"/>
                      </a:cubicBezTo>
                      <a:cubicBezTo>
                        <a:pt x="18343" y="41082"/>
                        <a:pt x="18304" y="41135"/>
                        <a:pt x="18267" y="41188"/>
                      </a:cubicBezTo>
                      <a:cubicBezTo>
                        <a:pt x="18171" y="41312"/>
                        <a:pt x="18072" y="41430"/>
                        <a:pt x="17971" y="41547"/>
                      </a:cubicBezTo>
                      <a:cubicBezTo>
                        <a:pt x="17907" y="41613"/>
                        <a:pt x="17845" y="41677"/>
                        <a:pt x="17780" y="41738"/>
                      </a:cubicBezTo>
                      <a:cubicBezTo>
                        <a:pt x="17723" y="41796"/>
                        <a:pt x="17659" y="41846"/>
                        <a:pt x="17599" y="41898"/>
                      </a:cubicBezTo>
                      <a:cubicBezTo>
                        <a:pt x="17482" y="41985"/>
                        <a:pt x="17361" y="42067"/>
                        <a:pt x="17241" y="42146"/>
                      </a:cubicBezTo>
                      <a:lnTo>
                        <a:pt x="17245" y="42142"/>
                      </a:lnTo>
                      <a:lnTo>
                        <a:pt x="17245" y="42142"/>
                      </a:lnTo>
                      <a:cubicBezTo>
                        <a:pt x="17081" y="42244"/>
                        <a:pt x="16913" y="42340"/>
                        <a:pt x="16740" y="42425"/>
                      </a:cubicBezTo>
                      <a:lnTo>
                        <a:pt x="16744" y="42421"/>
                      </a:lnTo>
                      <a:lnTo>
                        <a:pt x="16744" y="42421"/>
                      </a:lnTo>
                      <a:cubicBezTo>
                        <a:pt x="16675" y="42451"/>
                        <a:pt x="16610" y="42477"/>
                        <a:pt x="16541" y="42500"/>
                      </a:cubicBezTo>
                      <a:cubicBezTo>
                        <a:pt x="16407" y="42536"/>
                        <a:pt x="16273" y="42568"/>
                        <a:pt x="16137" y="42591"/>
                      </a:cubicBezTo>
                      <a:cubicBezTo>
                        <a:pt x="16146" y="42590"/>
                        <a:pt x="16155" y="42587"/>
                        <a:pt x="16163" y="42586"/>
                      </a:cubicBezTo>
                      <a:lnTo>
                        <a:pt x="16163" y="42586"/>
                      </a:lnTo>
                      <a:cubicBezTo>
                        <a:pt x="16122" y="42595"/>
                        <a:pt x="16081" y="42601"/>
                        <a:pt x="16040" y="42609"/>
                      </a:cubicBezTo>
                      <a:cubicBezTo>
                        <a:pt x="16048" y="42606"/>
                        <a:pt x="16056" y="42605"/>
                        <a:pt x="16065" y="42603"/>
                      </a:cubicBezTo>
                      <a:lnTo>
                        <a:pt x="16065" y="42603"/>
                      </a:lnTo>
                      <a:cubicBezTo>
                        <a:pt x="16015" y="42613"/>
                        <a:pt x="15967" y="42622"/>
                        <a:pt x="15916" y="42630"/>
                      </a:cubicBezTo>
                      <a:cubicBezTo>
                        <a:pt x="15925" y="42629"/>
                        <a:pt x="15933" y="42628"/>
                        <a:pt x="15941" y="42627"/>
                      </a:cubicBezTo>
                      <a:lnTo>
                        <a:pt x="15941" y="42627"/>
                      </a:lnTo>
                      <a:cubicBezTo>
                        <a:pt x="15785" y="42653"/>
                        <a:pt x="15627" y="42673"/>
                        <a:pt x="15468" y="42698"/>
                      </a:cubicBezTo>
                      <a:cubicBezTo>
                        <a:pt x="15311" y="42723"/>
                        <a:pt x="15158" y="42751"/>
                        <a:pt x="15002" y="42781"/>
                      </a:cubicBezTo>
                      <a:cubicBezTo>
                        <a:pt x="14813" y="42818"/>
                        <a:pt x="14620" y="42849"/>
                        <a:pt x="14429" y="42890"/>
                      </a:cubicBezTo>
                      <a:cubicBezTo>
                        <a:pt x="14339" y="42912"/>
                        <a:pt x="14247" y="42941"/>
                        <a:pt x="14158" y="42970"/>
                      </a:cubicBezTo>
                      <a:cubicBezTo>
                        <a:pt x="14056" y="43003"/>
                        <a:pt x="13954" y="43036"/>
                        <a:pt x="13852" y="43071"/>
                      </a:cubicBezTo>
                      <a:cubicBezTo>
                        <a:pt x="13700" y="43122"/>
                        <a:pt x="13556" y="43193"/>
                        <a:pt x="13425" y="43286"/>
                      </a:cubicBezTo>
                      <a:cubicBezTo>
                        <a:pt x="13271" y="43395"/>
                        <a:pt x="13134" y="43524"/>
                        <a:pt x="13016" y="43670"/>
                      </a:cubicBezTo>
                      <a:cubicBezTo>
                        <a:pt x="12920" y="43788"/>
                        <a:pt x="12831" y="43906"/>
                        <a:pt x="12759" y="44038"/>
                      </a:cubicBezTo>
                      <a:cubicBezTo>
                        <a:pt x="12713" y="44121"/>
                        <a:pt x="12677" y="44208"/>
                        <a:pt x="12651" y="44299"/>
                      </a:cubicBezTo>
                      <a:cubicBezTo>
                        <a:pt x="12637" y="44358"/>
                        <a:pt x="12625" y="44418"/>
                        <a:pt x="12611" y="44477"/>
                      </a:cubicBezTo>
                      <a:cubicBezTo>
                        <a:pt x="12573" y="44670"/>
                        <a:pt x="12567" y="44869"/>
                        <a:pt x="12563" y="45064"/>
                      </a:cubicBezTo>
                      <a:cubicBezTo>
                        <a:pt x="12558" y="45260"/>
                        <a:pt x="12584" y="45450"/>
                        <a:pt x="12617" y="45642"/>
                      </a:cubicBezTo>
                      <a:cubicBezTo>
                        <a:pt x="12634" y="45750"/>
                        <a:pt x="12652" y="45858"/>
                        <a:pt x="12664" y="45966"/>
                      </a:cubicBezTo>
                      <a:cubicBezTo>
                        <a:pt x="12675" y="46053"/>
                        <a:pt x="12681" y="46140"/>
                        <a:pt x="12686" y="46228"/>
                      </a:cubicBezTo>
                      <a:cubicBezTo>
                        <a:pt x="12692" y="46378"/>
                        <a:pt x="12687" y="46528"/>
                        <a:pt x="12674" y="46677"/>
                      </a:cubicBezTo>
                      <a:cubicBezTo>
                        <a:pt x="12644" y="46960"/>
                        <a:pt x="12618" y="47246"/>
                        <a:pt x="12557" y="47522"/>
                      </a:cubicBezTo>
                      <a:cubicBezTo>
                        <a:pt x="12514" y="47677"/>
                        <a:pt x="12461" y="47828"/>
                        <a:pt x="12405" y="47976"/>
                      </a:cubicBezTo>
                      <a:cubicBezTo>
                        <a:pt x="12355" y="48098"/>
                        <a:pt x="12302" y="48214"/>
                        <a:pt x="12242" y="48329"/>
                      </a:cubicBezTo>
                      <a:cubicBezTo>
                        <a:pt x="12179" y="48437"/>
                        <a:pt x="12113" y="48541"/>
                        <a:pt x="12042" y="48641"/>
                      </a:cubicBezTo>
                      <a:cubicBezTo>
                        <a:pt x="11969" y="48732"/>
                        <a:pt x="11896" y="48822"/>
                        <a:pt x="11816" y="48907"/>
                      </a:cubicBezTo>
                      <a:lnTo>
                        <a:pt x="11816" y="48907"/>
                      </a:lnTo>
                      <a:cubicBezTo>
                        <a:pt x="11717" y="49004"/>
                        <a:pt x="11611" y="49094"/>
                        <a:pt x="11508" y="49186"/>
                      </a:cubicBezTo>
                      <a:cubicBezTo>
                        <a:pt x="11469" y="49212"/>
                        <a:pt x="11431" y="49239"/>
                        <a:pt x="11392" y="49263"/>
                      </a:cubicBezTo>
                      <a:cubicBezTo>
                        <a:pt x="11322" y="49308"/>
                        <a:pt x="11253" y="49353"/>
                        <a:pt x="11186" y="49401"/>
                      </a:cubicBezTo>
                      <a:cubicBezTo>
                        <a:pt x="11146" y="49427"/>
                        <a:pt x="11107" y="49453"/>
                        <a:pt x="11067" y="49480"/>
                      </a:cubicBezTo>
                      <a:cubicBezTo>
                        <a:pt x="11036" y="49500"/>
                        <a:pt x="11009" y="49523"/>
                        <a:pt x="10977" y="49542"/>
                      </a:cubicBezTo>
                      <a:cubicBezTo>
                        <a:pt x="10934" y="49563"/>
                        <a:pt x="10890" y="49582"/>
                        <a:pt x="10846" y="49602"/>
                      </a:cubicBezTo>
                      <a:cubicBezTo>
                        <a:pt x="10778" y="49636"/>
                        <a:pt x="10713" y="49671"/>
                        <a:pt x="10645" y="49704"/>
                      </a:cubicBezTo>
                      <a:cubicBezTo>
                        <a:pt x="10553" y="49747"/>
                        <a:pt x="10465" y="49798"/>
                        <a:pt x="10380" y="49856"/>
                      </a:cubicBezTo>
                      <a:cubicBezTo>
                        <a:pt x="10334" y="49888"/>
                        <a:pt x="10290" y="49921"/>
                        <a:pt x="10241" y="49950"/>
                      </a:cubicBezTo>
                      <a:cubicBezTo>
                        <a:pt x="10249" y="49946"/>
                        <a:pt x="10257" y="49941"/>
                        <a:pt x="10265" y="49937"/>
                      </a:cubicBezTo>
                      <a:lnTo>
                        <a:pt x="10265" y="49937"/>
                      </a:lnTo>
                      <a:cubicBezTo>
                        <a:pt x="10210" y="49967"/>
                        <a:pt x="10154" y="49993"/>
                        <a:pt x="10104" y="50025"/>
                      </a:cubicBezTo>
                      <a:cubicBezTo>
                        <a:pt x="10068" y="50050"/>
                        <a:pt x="10030" y="50074"/>
                        <a:pt x="9992" y="50098"/>
                      </a:cubicBezTo>
                      <a:cubicBezTo>
                        <a:pt x="9929" y="50130"/>
                        <a:pt x="9864" y="50157"/>
                        <a:pt x="9801" y="50190"/>
                      </a:cubicBezTo>
                      <a:lnTo>
                        <a:pt x="9807" y="50186"/>
                      </a:lnTo>
                      <a:lnTo>
                        <a:pt x="9807" y="50186"/>
                      </a:lnTo>
                      <a:cubicBezTo>
                        <a:pt x="9791" y="50196"/>
                        <a:pt x="9775" y="50204"/>
                        <a:pt x="9758" y="50211"/>
                      </a:cubicBezTo>
                      <a:cubicBezTo>
                        <a:pt x="9681" y="50240"/>
                        <a:pt x="9603" y="50265"/>
                        <a:pt x="9527" y="50294"/>
                      </a:cubicBezTo>
                      <a:cubicBezTo>
                        <a:pt x="9454" y="50326"/>
                        <a:pt x="9384" y="50363"/>
                        <a:pt x="9315" y="50405"/>
                      </a:cubicBezTo>
                      <a:lnTo>
                        <a:pt x="9314" y="50405"/>
                      </a:lnTo>
                      <a:cubicBezTo>
                        <a:pt x="9308" y="50410"/>
                        <a:pt x="9301" y="50414"/>
                        <a:pt x="9295" y="50417"/>
                      </a:cubicBezTo>
                      <a:lnTo>
                        <a:pt x="9296" y="50416"/>
                      </a:lnTo>
                      <a:lnTo>
                        <a:pt x="9296" y="50416"/>
                      </a:lnTo>
                      <a:cubicBezTo>
                        <a:pt x="9253" y="50440"/>
                        <a:pt x="9207" y="50459"/>
                        <a:pt x="9163" y="50479"/>
                      </a:cubicBezTo>
                      <a:cubicBezTo>
                        <a:pt x="9110" y="50503"/>
                        <a:pt x="9057" y="50530"/>
                        <a:pt x="9002" y="50553"/>
                      </a:cubicBezTo>
                      <a:lnTo>
                        <a:pt x="9006" y="50552"/>
                      </a:lnTo>
                      <a:lnTo>
                        <a:pt x="9006" y="50552"/>
                      </a:lnTo>
                      <a:cubicBezTo>
                        <a:pt x="8926" y="50583"/>
                        <a:pt x="8844" y="50602"/>
                        <a:pt x="8765" y="50632"/>
                      </a:cubicBezTo>
                      <a:cubicBezTo>
                        <a:pt x="8711" y="50653"/>
                        <a:pt x="8657" y="50670"/>
                        <a:pt x="8600" y="50687"/>
                      </a:cubicBezTo>
                      <a:cubicBezTo>
                        <a:pt x="8362" y="50748"/>
                        <a:pt x="8120" y="50795"/>
                        <a:pt x="7876" y="50829"/>
                      </a:cubicBezTo>
                      <a:cubicBezTo>
                        <a:pt x="7876" y="50830"/>
                        <a:pt x="7875" y="50830"/>
                        <a:pt x="7875" y="50830"/>
                      </a:cubicBezTo>
                      <a:cubicBezTo>
                        <a:pt x="7874" y="50830"/>
                        <a:pt x="7873" y="50829"/>
                        <a:pt x="7873" y="50829"/>
                      </a:cubicBezTo>
                      <a:cubicBezTo>
                        <a:pt x="7867" y="50831"/>
                        <a:pt x="7863" y="50830"/>
                        <a:pt x="7859" y="50832"/>
                      </a:cubicBezTo>
                      <a:lnTo>
                        <a:pt x="7860" y="50831"/>
                      </a:lnTo>
                      <a:lnTo>
                        <a:pt x="7860" y="50831"/>
                      </a:lnTo>
                      <a:cubicBezTo>
                        <a:pt x="7743" y="50842"/>
                        <a:pt x="7626" y="50846"/>
                        <a:pt x="7505" y="50847"/>
                      </a:cubicBezTo>
                      <a:cubicBezTo>
                        <a:pt x="7425" y="50846"/>
                        <a:pt x="7345" y="50842"/>
                        <a:pt x="7265" y="50832"/>
                      </a:cubicBezTo>
                      <a:cubicBezTo>
                        <a:pt x="7233" y="50826"/>
                        <a:pt x="7202" y="50820"/>
                        <a:pt x="7172" y="50810"/>
                      </a:cubicBezTo>
                      <a:cubicBezTo>
                        <a:pt x="7108" y="50790"/>
                        <a:pt x="7046" y="50770"/>
                        <a:pt x="6984" y="50748"/>
                      </a:cubicBezTo>
                      <a:cubicBezTo>
                        <a:pt x="6938" y="50727"/>
                        <a:pt x="6891" y="50704"/>
                        <a:pt x="6846" y="50678"/>
                      </a:cubicBezTo>
                      <a:cubicBezTo>
                        <a:pt x="6811" y="50654"/>
                        <a:pt x="6773" y="50631"/>
                        <a:pt x="6737" y="50603"/>
                      </a:cubicBezTo>
                      <a:cubicBezTo>
                        <a:pt x="6697" y="50571"/>
                        <a:pt x="6660" y="50538"/>
                        <a:pt x="6621" y="50501"/>
                      </a:cubicBezTo>
                      <a:cubicBezTo>
                        <a:pt x="6564" y="50439"/>
                        <a:pt x="6509" y="50375"/>
                        <a:pt x="6457" y="50309"/>
                      </a:cubicBezTo>
                      <a:cubicBezTo>
                        <a:pt x="6436" y="50278"/>
                        <a:pt x="6415" y="50245"/>
                        <a:pt x="6395" y="50213"/>
                      </a:cubicBezTo>
                      <a:cubicBezTo>
                        <a:pt x="6377" y="50178"/>
                        <a:pt x="6359" y="50141"/>
                        <a:pt x="6344" y="50105"/>
                      </a:cubicBezTo>
                      <a:cubicBezTo>
                        <a:pt x="6329" y="50069"/>
                        <a:pt x="6316" y="50032"/>
                        <a:pt x="6306" y="49994"/>
                      </a:cubicBezTo>
                      <a:cubicBezTo>
                        <a:pt x="6297" y="49956"/>
                        <a:pt x="6291" y="49918"/>
                        <a:pt x="6283" y="49879"/>
                      </a:cubicBezTo>
                      <a:cubicBezTo>
                        <a:pt x="6278" y="49828"/>
                        <a:pt x="6279" y="49779"/>
                        <a:pt x="6278" y="49728"/>
                      </a:cubicBezTo>
                      <a:cubicBezTo>
                        <a:pt x="6283" y="49672"/>
                        <a:pt x="6287" y="49615"/>
                        <a:pt x="6293" y="49560"/>
                      </a:cubicBezTo>
                      <a:cubicBezTo>
                        <a:pt x="6305" y="49488"/>
                        <a:pt x="6317" y="49418"/>
                        <a:pt x="6333" y="49347"/>
                      </a:cubicBezTo>
                      <a:cubicBezTo>
                        <a:pt x="6339" y="49326"/>
                        <a:pt x="6346" y="49305"/>
                        <a:pt x="6354" y="49286"/>
                      </a:cubicBezTo>
                      <a:cubicBezTo>
                        <a:pt x="6364" y="49266"/>
                        <a:pt x="6373" y="49245"/>
                        <a:pt x="6383" y="49228"/>
                      </a:cubicBezTo>
                      <a:cubicBezTo>
                        <a:pt x="6414" y="49179"/>
                        <a:pt x="6445" y="49131"/>
                        <a:pt x="6480" y="49086"/>
                      </a:cubicBezTo>
                      <a:cubicBezTo>
                        <a:pt x="6503" y="49059"/>
                        <a:pt x="6529" y="49034"/>
                        <a:pt x="6554" y="49007"/>
                      </a:cubicBezTo>
                      <a:cubicBezTo>
                        <a:pt x="6555" y="49004"/>
                        <a:pt x="6557" y="49002"/>
                        <a:pt x="6559" y="49001"/>
                      </a:cubicBezTo>
                      <a:cubicBezTo>
                        <a:pt x="6578" y="48978"/>
                        <a:pt x="6596" y="48957"/>
                        <a:pt x="6616" y="48936"/>
                      </a:cubicBezTo>
                      <a:cubicBezTo>
                        <a:pt x="6660" y="48891"/>
                        <a:pt x="6706" y="48849"/>
                        <a:pt x="6758" y="48810"/>
                      </a:cubicBezTo>
                      <a:cubicBezTo>
                        <a:pt x="6783" y="48791"/>
                        <a:pt x="6808" y="48772"/>
                        <a:pt x="6834" y="48755"/>
                      </a:cubicBezTo>
                      <a:cubicBezTo>
                        <a:pt x="6858" y="48739"/>
                        <a:pt x="6883" y="48726"/>
                        <a:pt x="6907" y="48709"/>
                      </a:cubicBezTo>
                      <a:cubicBezTo>
                        <a:pt x="6933" y="48686"/>
                        <a:pt x="6963" y="48667"/>
                        <a:pt x="6994" y="48651"/>
                      </a:cubicBezTo>
                      <a:cubicBezTo>
                        <a:pt x="7030" y="48633"/>
                        <a:pt x="7068" y="48615"/>
                        <a:pt x="7106" y="48597"/>
                      </a:cubicBezTo>
                      <a:cubicBezTo>
                        <a:pt x="7175" y="48563"/>
                        <a:pt x="7246" y="48534"/>
                        <a:pt x="7319" y="48510"/>
                      </a:cubicBezTo>
                      <a:cubicBezTo>
                        <a:pt x="7328" y="48506"/>
                        <a:pt x="7335" y="48503"/>
                        <a:pt x="7346" y="48501"/>
                      </a:cubicBezTo>
                      <a:cubicBezTo>
                        <a:pt x="7400" y="48482"/>
                        <a:pt x="7455" y="48464"/>
                        <a:pt x="7510" y="48445"/>
                      </a:cubicBezTo>
                      <a:cubicBezTo>
                        <a:pt x="7516" y="48442"/>
                        <a:pt x="7524" y="48439"/>
                        <a:pt x="7532" y="48436"/>
                      </a:cubicBezTo>
                      <a:cubicBezTo>
                        <a:pt x="7549" y="48427"/>
                        <a:pt x="7567" y="48421"/>
                        <a:pt x="7586" y="48415"/>
                      </a:cubicBezTo>
                      <a:cubicBezTo>
                        <a:pt x="7610" y="48402"/>
                        <a:pt x="7635" y="48393"/>
                        <a:pt x="7661" y="48382"/>
                      </a:cubicBezTo>
                      <a:cubicBezTo>
                        <a:pt x="7695" y="48368"/>
                        <a:pt x="7730" y="48360"/>
                        <a:pt x="7765" y="48345"/>
                      </a:cubicBezTo>
                      <a:cubicBezTo>
                        <a:pt x="7802" y="48329"/>
                        <a:pt x="7841" y="48312"/>
                        <a:pt x="7879" y="48291"/>
                      </a:cubicBezTo>
                      <a:cubicBezTo>
                        <a:pt x="7900" y="48280"/>
                        <a:pt x="7922" y="48271"/>
                        <a:pt x="7945" y="48263"/>
                      </a:cubicBezTo>
                      <a:cubicBezTo>
                        <a:pt x="7971" y="48247"/>
                        <a:pt x="7997" y="48229"/>
                        <a:pt x="8024" y="48211"/>
                      </a:cubicBezTo>
                      <a:cubicBezTo>
                        <a:pt x="8028" y="48209"/>
                        <a:pt x="8031" y="48206"/>
                        <a:pt x="8035" y="48203"/>
                      </a:cubicBezTo>
                      <a:cubicBezTo>
                        <a:pt x="8047" y="48196"/>
                        <a:pt x="8059" y="48188"/>
                        <a:pt x="8070" y="48180"/>
                      </a:cubicBezTo>
                      <a:cubicBezTo>
                        <a:pt x="8213" y="48085"/>
                        <a:pt x="8355" y="47988"/>
                        <a:pt x="8490" y="47883"/>
                      </a:cubicBezTo>
                      <a:cubicBezTo>
                        <a:pt x="8665" y="47748"/>
                        <a:pt x="8839" y="47601"/>
                        <a:pt x="8966" y="47421"/>
                      </a:cubicBezTo>
                      <a:cubicBezTo>
                        <a:pt x="9055" y="47294"/>
                        <a:pt x="9130" y="47158"/>
                        <a:pt x="9187" y="47015"/>
                      </a:cubicBezTo>
                      <a:cubicBezTo>
                        <a:pt x="9222" y="46931"/>
                        <a:pt x="9255" y="46848"/>
                        <a:pt x="9285" y="46761"/>
                      </a:cubicBezTo>
                      <a:cubicBezTo>
                        <a:pt x="9383" y="46490"/>
                        <a:pt x="9465" y="46212"/>
                        <a:pt x="9485" y="45921"/>
                      </a:cubicBezTo>
                      <a:cubicBezTo>
                        <a:pt x="9497" y="45741"/>
                        <a:pt x="9494" y="45560"/>
                        <a:pt x="9451" y="45383"/>
                      </a:cubicBezTo>
                      <a:cubicBezTo>
                        <a:pt x="9429" y="45289"/>
                        <a:pt x="9398" y="45197"/>
                        <a:pt x="9368" y="45106"/>
                      </a:cubicBezTo>
                      <a:cubicBezTo>
                        <a:pt x="9314" y="44949"/>
                        <a:pt x="9252" y="44795"/>
                        <a:pt x="9191" y="44641"/>
                      </a:cubicBezTo>
                      <a:cubicBezTo>
                        <a:pt x="9131" y="44486"/>
                        <a:pt x="9077" y="44332"/>
                        <a:pt x="9027" y="44174"/>
                      </a:cubicBezTo>
                      <a:cubicBezTo>
                        <a:pt x="8967" y="43965"/>
                        <a:pt x="8910" y="43755"/>
                        <a:pt x="8865" y="43543"/>
                      </a:cubicBezTo>
                      <a:cubicBezTo>
                        <a:pt x="8857" y="43490"/>
                        <a:pt x="8846" y="43435"/>
                        <a:pt x="8842" y="43382"/>
                      </a:cubicBezTo>
                      <a:cubicBezTo>
                        <a:pt x="8838" y="43330"/>
                        <a:pt x="8837" y="43279"/>
                        <a:pt x="8832" y="43227"/>
                      </a:cubicBezTo>
                      <a:cubicBezTo>
                        <a:pt x="8832" y="43169"/>
                        <a:pt x="8829" y="43111"/>
                        <a:pt x="8831" y="43054"/>
                      </a:cubicBezTo>
                      <a:cubicBezTo>
                        <a:pt x="8836" y="43001"/>
                        <a:pt x="8841" y="42949"/>
                        <a:pt x="8844" y="42896"/>
                      </a:cubicBezTo>
                      <a:cubicBezTo>
                        <a:pt x="8856" y="42804"/>
                        <a:pt x="8867" y="42714"/>
                        <a:pt x="8884" y="42622"/>
                      </a:cubicBezTo>
                      <a:cubicBezTo>
                        <a:pt x="8899" y="42544"/>
                        <a:pt x="8917" y="42465"/>
                        <a:pt x="8935" y="42387"/>
                      </a:cubicBezTo>
                      <a:cubicBezTo>
                        <a:pt x="8960" y="42287"/>
                        <a:pt x="8987" y="42186"/>
                        <a:pt x="9019" y="42088"/>
                      </a:cubicBezTo>
                      <a:cubicBezTo>
                        <a:pt x="9049" y="42018"/>
                        <a:pt x="9080" y="41948"/>
                        <a:pt x="9113" y="41880"/>
                      </a:cubicBezTo>
                      <a:cubicBezTo>
                        <a:pt x="9147" y="41822"/>
                        <a:pt x="9181" y="41765"/>
                        <a:pt x="9219" y="41708"/>
                      </a:cubicBezTo>
                      <a:lnTo>
                        <a:pt x="9219" y="41708"/>
                      </a:lnTo>
                      <a:lnTo>
                        <a:pt x="9216" y="41711"/>
                      </a:lnTo>
                      <a:cubicBezTo>
                        <a:pt x="9221" y="41705"/>
                        <a:pt x="9225" y="41697"/>
                        <a:pt x="9231" y="41691"/>
                      </a:cubicBezTo>
                      <a:lnTo>
                        <a:pt x="9232" y="41690"/>
                      </a:lnTo>
                      <a:cubicBezTo>
                        <a:pt x="9280" y="41622"/>
                        <a:pt x="9327" y="41558"/>
                        <a:pt x="9379" y="41493"/>
                      </a:cubicBezTo>
                      <a:cubicBezTo>
                        <a:pt x="9435" y="41425"/>
                        <a:pt x="9492" y="41358"/>
                        <a:pt x="9553" y="41293"/>
                      </a:cubicBezTo>
                      <a:lnTo>
                        <a:pt x="9553" y="41293"/>
                      </a:lnTo>
                      <a:lnTo>
                        <a:pt x="9549" y="41295"/>
                      </a:lnTo>
                      <a:cubicBezTo>
                        <a:pt x="9623" y="41224"/>
                        <a:pt x="9698" y="41155"/>
                        <a:pt x="9774" y="41087"/>
                      </a:cubicBezTo>
                      <a:cubicBezTo>
                        <a:pt x="9833" y="41040"/>
                        <a:pt x="9893" y="40995"/>
                        <a:pt x="9953" y="40951"/>
                      </a:cubicBezTo>
                      <a:cubicBezTo>
                        <a:pt x="10035" y="40903"/>
                        <a:pt x="10116" y="40857"/>
                        <a:pt x="10199" y="40815"/>
                      </a:cubicBezTo>
                      <a:cubicBezTo>
                        <a:pt x="10427" y="40711"/>
                        <a:pt x="10664" y="40626"/>
                        <a:pt x="10899" y="40541"/>
                      </a:cubicBezTo>
                      <a:cubicBezTo>
                        <a:pt x="11113" y="40463"/>
                        <a:pt x="11331" y="40393"/>
                        <a:pt x="11548" y="40325"/>
                      </a:cubicBezTo>
                      <a:lnTo>
                        <a:pt x="11548" y="40325"/>
                      </a:lnTo>
                      <a:cubicBezTo>
                        <a:pt x="11543" y="40328"/>
                        <a:pt x="11537" y="40330"/>
                        <a:pt x="11531" y="40332"/>
                      </a:cubicBezTo>
                      <a:cubicBezTo>
                        <a:pt x="11733" y="40272"/>
                        <a:pt x="11936" y="40223"/>
                        <a:pt x="12138" y="40172"/>
                      </a:cubicBezTo>
                      <a:cubicBezTo>
                        <a:pt x="12199" y="40158"/>
                        <a:pt x="12259" y="40141"/>
                        <a:pt x="12318" y="40121"/>
                      </a:cubicBezTo>
                      <a:cubicBezTo>
                        <a:pt x="12388" y="40096"/>
                        <a:pt x="12457" y="40066"/>
                        <a:pt x="12527" y="40036"/>
                      </a:cubicBezTo>
                      <a:cubicBezTo>
                        <a:pt x="12628" y="39991"/>
                        <a:pt x="12725" y="39934"/>
                        <a:pt x="12820" y="39880"/>
                      </a:cubicBezTo>
                      <a:cubicBezTo>
                        <a:pt x="13001" y="39782"/>
                        <a:pt x="13176" y="39672"/>
                        <a:pt x="13343" y="39552"/>
                      </a:cubicBezTo>
                      <a:cubicBezTo>
                        <a:pt x="13431" y="39489"/>
                        <a:pt x="13514" y="39420"/>
                        <a:pt x="13593" y="39346"/>
                      </a:cubicBezTo>
                      <a:cubicBezTo>
                        <a:pt x="13672" y="39275"/>
                        <a:pt x="13757" y="39202"/>
                        <a:pt x="13825" y="39119"/>
                      </a:cubicBezTo>
                      <a:cubicBezTo>
                        <a:pt x="13958" y="38959"/>
                        <a:pt x="14082" y="38790"/>
                        <a:pt x="14196" y="38615"/>
                      </a:cubicBezTo>
                      <a:cubicBezTo>
                        <a:pt x="14304" y="38456"/>
                        <a:pt x="14406" y="38284"/>
                        <a:pt x="14478" y="38103"/>
                      </a:cubicBezTo>
                      <a:cubicBezTo>
                        <a:pt x="14641" y="37695"/>
                        <a:pt x="14776" y="37275"/>
                        <a:pt x="14881" y="36847"/>
                      </a:cubicBezTo>
                      <a:cubicBezTo>
                        <a:pt x="14908" y="36736"/>
                        <a:pt x="14930" y="36622"/>
                        <a:pt x="14951" y="36511"/>
                      </a:cubicBezTo>
                      <a:cubicBezTo>
                        <a:pt x="14968" y="36420"/>
                        <a:pt x="14985" y="36330"/>
                        <a:pt x="14997" y="36238"/>
                      </a:cubicBezTo>
                      <a:cubicBezTo>
                        <a:pt x="15010" y="36131"/>
                        <a:pt x="15022" y="36024"/>
                        <a:pt x="15025" y="35918"/>
                      </a:cubicBezTo>
                      <a:cubicBezTo>
                        <a:pt x="15029" y="35817"/>
                        <a:pt x="15030" y="35720"/>
                        <a:pt x="15034" y="35619"/>
                      </a:cubicBezTo>
                      <a:cubicBezTo>
                        <a:pt x="15044" y="35391"/>
                        <a:pt x="15055" y="35162"/>
                        <a:pt x="15059" y="34933"/>
                      </a:cubicBezTo>
                      <a:cubicBezTo>
                        <a:pt x="15063" y="34731"/>
                        <a:pt x="15065" y="34531"/>
                        <a:pt x="15079" y="34329"/>
                      </a:cubicBezTo>
                      <a:lnTo>
                        <a:pt x="15079" y="34329"/>
                      </a:lnTo>
                      <a:cubicBezTo>
                        <a:pt x="15078" y="34331"/>
                        <a:pt x="15078" y="34333"/>
                        <a:pt x="15077" y="34335"/>
                      </a:cubicBezTo>
                      <a:lnTo>
                        <a:pt x="15077" y="34335"/>
                      </a:lnTo>
                      <a:cubicBezTo>
                        <a:pt x="15078" y="34331"/>
                        <a:pt x="15078" y="34328"/>
                        <a:pt x="15079" y="34325"/>
                      </a:cubicBezTo>
                      <a:lnTo>
                        <a:pt x="15079" y="34322"/>
                      </a:lnTo>
                      <a:lnTo>
                        <a:pt x="15079" y="34320"/>
                      </a:lnTo>
                      <a:cubicBezTo>
                        <a:pt x="15109" y="34064"/>
                        <a:pt x="15155" y="33804"/>
                        <a:pt x="15211" y="33551"/>
                      </a:cubicBezTo>
                      <a:lnTo>
                        <a:pt x="15211" y="33551"/>
                      </a:lnTo>
                      <a:lnTo>
                        <a:pt x="15209" y="33552"/>
                      </a:lnTo>
                      <a:cubicBezTo>
                        <a:pt x="15258" y="33349"/>
                        <a:pt x="15309" y="33149"/>
                        <a:pt x="15372" y="32953"/>
                      </a:cubicBezTo>
                      <a:cubicBezTo>
                        <a:pt x="15409" y="32860"/>
                        <a:pt x="15446" y="32769"/>
                        <a:pt x="15489" y="32680"/>
                      </a:cubicBezTo>
                      <a:cubicBezTo>
                        <a:pt x="15546" y="32577"/>
                        <a:pt x="15610" y="32480"/>
                        <a:pt x="15676" y="32384"/>
                      </a:cubicBezTo>
                      <a:lnTo>
                        <a:pt x="15676" y="32384"/>
                      </a:lnTo>
                      <a:lnTo>
                        <a:pt x="15672" y="32387"/>
                      </a:lnTo>
                      <a:cubicBezTo>
                        <a:pt x="15673" y="32386"/>
                        <a:pt x="15674" y="32384"/>
                        <a:pt x="15676" y="32382"/>
                      </a:cubicBezTo>
                      <a:cubicBezTo>
                        <a:pt x="15678" y="32378"/>
                        <a:pt x="15681" y="32373"/>
                        <a:pt x="15684" y="32370"/>
                      </a:cubicBezTo>
                      <a:lnTo>
                        <a:pt x="15684" y="32370"/>
                      </a:lnTo>
                      <a:cubicBezTo>
                        <a:pt x="15682" y="32373"/>
                        <a:pt x="15679" y="32378"/>
                        <a:pt x="15677" y="32381"/>
                      </a:cubicBezTo>
                      <a:cubicBezTo>
                        <a:pt x="15739" y="32302"/>
                        <a:pt x="15802" y="32225"/>
                        <a:pt x="15868" y="32146"/>
                      </a:cubicBezTo>
                      <a:cubicBezTo>
                        <a:pt x="15972" y="32037"/>
                        <a:pt x="16080" y="31933"/>
                        <a:pt x="16192" y="31831"/>
                      </a:cubicBezTo>
                      <a:cubicBezTo>
                        <a:pt x="16308" y="31738"/>
                        <a:pt x="16429" y="31651"/>
                        <a:pt x="16553" y="31568"/>
                      </a:cubicBezTo>
                      <a:cubicBezTo>
                        <a:pt x="16689" y="31491"/>
                        <a:pt x="16825" y="31416"/>
                        <a:pt x="16962" y="31348"/>
                      </a:cubicBezTo>
                      <a:cubicBezTo>
                        <a:pt x="17068" y="31302"/>
                        <a:pt x="17173" y="31256"/>
                        <a:pt x="17279" y="31216"/>
                      </a:cubicBezTo>
                      <a:cubicBezTo>
                        <a:pt x="17388" y="31177"/>
                        <a:pt x="17497" y="31142"/>
                        <a:pt x="17604" y="31105"/>
                      </a:cubicBezTo>
                      <a:cubicBezTo>
                        <a:pt x="17823" y="31030"/>
                        <a:pt x="18035" y="30947"/>
                        <a:pt x="18249" y="30868"/>
                      </a:cubicBezTo>
                      <a:cubicBezTo>
                        <a:pt x="18475" y="30782"/>
                        <a:pt x="18709" y="30703"/>
                        <a:pt x="18922" y="30591"/>
                      </a:cubicBezTo>
                      <a:cubicBezTo>
                        <a:pt x="19123" y="30485"/>
                        <a:pt x="19313" y="30365"/>
                        <a:pt x="19505" y="30246"/>
                      </a:cubicBezTo>
                      <a:lnTo>
                        <a:pt x="19505" y="30246"/>
                      </a:lnTo>
                      <a:cubicBezTo>
                        <a:pt x="19497" y="30249"/>
                        <a:pt x="19491" y="30254"/>
                        <a:pt x="19483" y="30259"/>
                      </a:cubicBezTo>
                      <a:cubicBezTo>
                        <a:pt x="19644" y="30161"/>
                        <a:pt x="19807" y="30063"/>
                        <a:pt x="19963" y="29956"/>
                      </a:cubicBezTo>
                      <a:cubicBezTo>
                        <a:pt x="20111" y="29853"/>
                        <a:pt x="20252" y="29743"/>
                        <a:pt x="20388" y="29627"/>
                      </a:cubicBezTo>
                      <a:cubicBezTo>
                        <a:pt x="20534" y="29499"/>
                        <a:pt x="20675" y="29367"/>
                        <a:pt x="20814" y="29233"/>
                      </a:cubicBezTo>
                      <a:cubicBezTo>
                        <a:pt x="20941" y="29112"/>
                        <a:pt x="21067" y="28991"/>
                        <a:pt x="21184" y="28860"/>
                      </a:cubicBezTo>
                      <a:cubicBezTo>
                        <a:pt x="21287" y="28741"/>
                        <a:pt x="21382" y="28617"/>
                        <a:pt x="21478" y="28495"/>
                      </a:cubicBezTo>
                      <a:cubicBezTo>
                        <a:pt x="21534" y="28425"/>
                        <a:pt x="21589" y="28355"/>
                        <a:pt x="21644" y="28282"/>
                      </a:cubicBezTo>
                      <a:cubicBezTo>
                        <a:pt x="21685" y="28227"/>
                        <a:pt x="21731" y="28175"/>
                        <a:pt x="21772" y="28119"/>
                      </a:cubicBezTo>
                      <a:cubicBezTo>
                        <a:pt x="21780" y="28107"/>
                        <a:pt x="21788" y="28093"/>
                        <a:pt x="21798" y="28080"/>
                      </a:cubicBezTo>
                      <a:close/>
                      <a:moveTo>
                        <a:pt x="32334" y="32505"/>
                      </a:moveTo>
                      <a:cubicBezTo>
                        <a:pt x="32335" y="32515"/>
                        <a:pt x="32336" y="32523"/>
                        <a:pt x="32338" y="32533"/>
                      </a:cubicBezTo>
                      <a:cubicBezTo>
                        <a:pt x="32338" y="32530"/>
                        <a:pt x="32338" y="32528"/>
                        <a:pt x="32338" y="32524"/>
                      </a:cubicBezTo>
                      <a:cubicBezTo>
                        <a:pt x="32340" y="32528"/>
                        <a:pt x="32339" y="32530"/>
                        <a:pt x="32341" y="32534"/>
                      </a:cubicBezTo>
                      <a:cubicBezTo>
                        <a:pt x="32341" y="32537"/>
                        <a:pt x="32342" y="32540"/>
                        <a:pt x="32342" y="32543"/>
                      </a:cubicBezTo>
                      <a:lnTo>
                        <a:pt x="32342" y="32543"/>
                      </a:lnTo>
                      <a:cubicBezTo>
                        <a:pt x="32342" y="32543"/>
                        <a:pt x="32342" y="32542"/>
                        <a:pt x="32341" y="32541"/>
                      </a:cubicBezTo>
                      <a:lnTo>
                        <a:pt x="32341" y="32541"/>
                      </a:lnTo>
                      <a:cubicBezTo>
                        <a:pt x="32351" y="32651"/>
                        <a:pt x="32355" y="32761"/>
                        <a:pt x="32354" y="32871"/>
                      </a:cubicBezTo>
                      <a:cubicBezTo>
                        <a:pt x="32350" y="33058"/>
                        <a:pt x="32334" y="33245"/>
                        <a:pt x="32346" y="33431"/>
                      </a:cubicBezTo>
                      <a:cubicBezTo>
                        <a:pt x="32357" y="33654"/>
                        <a:pt x="32362" y="33876"/>
                        <a:pt x="32364" y="34099"/>
                      </a:cubicBezTo>
                      <a:cubicBezTo>
                        <a:pt x="32360" y="34170"/>
                        <a:pt x="32355" y="34242"/>
                        <a:pt x="32345" y="34313"/>
                      </a:cubicBezTo>
                      <a:cubicBezTo>
                        <a:pt x="32310" y="34542"/>
                        <a:pt x="32256" y="34769"/>
                        <a:pt x="32198" y="34995"/>
                      </a:cubicBezTo>
                      <a:cubicBezTo>
                        <a:pt x="32167" y="35096"/>
                        <a:pt x="32137" y="35193"/>
                        <a:pt x="32099" y="35292"/>
                      </a:cubicBezTo>
                      <a:cubicBezTo>
                        <a:pt x="32067" y="35362"/>
                        <a:pt x="32032" y="35430"/>
                        <a:pt x="31995" y="35498"/>
                      </a:cubicBezTo>
                      <a:cubicBezTo>
                        <a:pt x="31995" y="35496"/>
                        <a:pt x="31996" y="35494"/>
                        <a:pt x="31996" y="35493"/>
                      </a:cubicBezTo>
                      <a:lnTo>
                        <a:pt x="31996" y="35493"/>
                      </a:lnTo>
                      <a:cubicBezTo>
                        <a:pt x="31903" y="35636"/>
                        <a:pt x="31802" y="35772"/>
                        <a:pt x="31697" y="35906"/>
                      </a:cubicBezTo>
                      <a:cubicBezTo>
                        <a:pt x="31530" y="36114"/>
                        <a:pt x="31354" y="36315"/>
                        <a:pt x="31168" y="36509"/>
                      </a:cubicBezTo>
                      <a:cubicBezTo>
                        <a:pt x="31083" y="36587"/>
                        <a:pt x="30993" y="36662"/>
                        <a:pt x="30899" y="36734"/>
                      </a:cubicBezTo>
                      <a:cubicBezTo>
                        <a:pt x="30730" y="36855"/>
                        <a:pt x="30555" y="36969"/>
                        <a:pt x="30379" y="37082"/>
                      </a:cubicBezTo>
                      <a:cubicBezTo>
                        <a:pt x="30201" y="37201"/>
                        <a:pt x="30021" y="37313"/>
                        <a:pt x="29835" y="37416"/>
                      </a:cubicBezTo>
                      <a:lnTo>
                        <a:pt x="29836" y="37415"/>
                      </a:lnTo>
                      <a:lnTo>
                        <a:pt x="29836" y="37415"/>
                      </a:lnTo>
                      <a:cubicBezTo>
                        <a:pt x="29338" y="37680"/>
                        <a:pt x="28833" y="37931"/>
                        <a:pt x="28343" y="38211"/>
                      </a:cubicBezTo>
                      <a:cubicBezTo>
                        <a:pt x="28242" y="38269"/>
                        <a:pt x="28136" y="38327"/>
                        <a:pt x="28045" y="38401"/>
                      </a:cubicBezTo>
                      <a:cubicBezTo>
                        <a:pt x="27956" y="38473"/>
                        <a:pt x="27873" y="38553"/>
                        <a:pt x="27799" y="38641"/>
                      </a:cubicBezTo>
                      <a:cubicBezTo>
                        <a:pt x="27722" y="38732"/>
                        <a:pt x="27648" y="38822"/>
                        <a:pt x="27582" y="38917"/>
                      </a:cubicBezTo>
                      <a:cubicBezTo>
                        <a:pt x="27526" y="38999"/>
                        <a:pt x="27475" y="39082"/>
                        <a:pt x="27430" y="39170"/>
                      </a:cubicBezTo>
                      <a:cubicBezTo>
                        <a:pt x="27336" y="39345"/>
                        <a:pt x="27270" y="39533"/>
                        <a:pt x="27213" y="39723"/>
                      </a:cubicBezTo>
                      <a:cubicBezTo>
                        <a:pt x="27158" y="39900"/>
                        <a:pt x="27145" y="40081"/>
                        <a:pt x="27142" y="40266"/>
                      </a:cubicBezTo>
                      <a:cubicBezTo>
                        <a:pt x="27138" y="40460"/>
                        <a:pt x="27137" y="40652"/>
                        <a:pt x="27142" y="40846"/>
                      </a:cubicBezTo>
                      <a:cubicBezTo>
                        <a:pt x="27142" y="41046"/>
                        <a:pt x="27137" y="41248"/>
                        <a:pt x="27154" y="41446"/>
                      </a:cubicBezTo>
                      <a:cubicBezTo>
                        <a:pt x="27172" y="41649"/>
                        <a:pt x="27202" y="41849"/>
                        <a:pt x="27219" y="42053"/>
                      </a:cubicBezTo>
                      <a:cubicBezTo>
                        <a:pt x="27237" y="42258"/>
                        <a:pt x="27249" y="42460"/>
                        <a:pt x="27249" y="42666"/>
                      </a:cubicBezTo>
                      <a:lnTo>
                        <a:pt x="27249" y="42672"/>
                      </a:lnTo>
                      <a:cubicBezTo>
                        <a:pt x="27249" y="42677"/>
                        <a:pt x="27249" y="42682"/>
                        <a:pt x="27249" y="42688"/>
                      </a:cubicBezTo>
                      <a:lnTo>
                        <a:pt x="27248" y="42687"/>
                      </a:lnTo>
                      <a:cubicBezTo>
                        <a:pt x="27239" y="42979"/>
                        <a:pt x="27220" y="43269"/>
                        <a:pt x="27185" y="43561"/>
                      </a:cubicBezTo>
                      <a:lnTo>
                        <a:pt x="27185" y="43561"/>
                      </a:lnTo>
                      <a:cubicBezTo>
                        <a:pt x="27186" y="43558"/>
                        <a:pt x="27187" y="43554"/>
                        <a:pt x="27188" y="43551"/>
                      </a:cubicBezTo>
                      <a:lnTo>
                        <a:pt x="27188" y="43551"/>
                      </a:lnTo>
                      <a:cubicBezTo>
                        <a:pt x="27171" y="43661"/>
                        <a:pt x="27154" y="43774"/>
                        <a:pt x="27128" y="43883"/>
                      </a:cubicBezTo>
                      <a:cubicBezTo>
                        <a:pt x="27099" y="43998"/>
                        <a:pt x="27069" y="44113"/>
                        <a:pt x="27038" y="44228"/>
                      </a:cubicBezTo>
                      <a:cubicBezTo>
                        <a:pt x="27039" y="44219"/>
                        <a:pt x="27042" y="44210"/>
                        <a:pt x="27043" y="44202"/>
                      </a:cubicBezTo>
                      <a:lnTo>
                        <a:pt x="27043" y="44202"/>
                      </a:lnTo>
                      <a:cubicBezTo>
                        <a:pt x="26939" y="44559"/>
                        <a:pt x="26827" y="44912"/>
                        <a:pt x="26695" y="45259"/>
                      </a:cubicBezTo>
                      <a:lnTo>
                        <a:pt x="26695" y="45259"/>
                      </a:lnTo>
                      <a:cubicBezTo>
                        <a:pt x="26696" y="45259"/>
                        <a:pt x="26696" y="45258"/>
                        <a:pt x="26696" y="45258"/>
                      </a:cubicBezTo>
                      <a:lnTo>
                        <a:pt x="26696" y="45258"/>
                      </a:lnTo>
                      <a:cubicBezTo>
                        <a:pt x="26650" y="45366"/>
                        <a:pt x="26604" y="45477"/>
                        <a:pt x="26550" y="45583"/>
                      </a:cubicBezTo>
                      <a:cubicBezTo>
                        <a:pt x="26496" y="45688"/>
                        <a:pt x="26442" y="45787"/>
                        <a:pt x="26386" y="45888"/>
                      </a:cubicBezTo>
                      <a:cubicBezTo>
                        <a:pt x="26333" y="45971"/>
                        <a:pt x="26281" y="46052"/>
                        <a:pt x="26226" y="46133"/>
                      </a:cubicBezTo>
                      <a:cubicBezTo>
                        <a:pt x="26174" y="46209"/>
                        <a:pt x="26118" y="46282"/>
                        <a:pt x="26065" y="46355"/>
                      </a:cubicBezTo>
                      <a:cubicBezTo>
                        <a:pt x="25993" y="46444"/>
                        <a:pt x="25922" y="46537"/>
                        <a:pt x="25842" y="46623"/>
                      </a:cubicBezTo>
                      <a:cubicBezTo>
                        <a:pt x="25772" y="46699"/>
                        <a:pt x="25699" y="46775"/>
                        <a:pt x="25627" y="46847"/>
                      </a:cubicBezTo>
                      <a:lnTo>
                        <a:pt x="25635" y="46841"/>
                      </a:lnTo>
                      <a:lnTo>
                        <a:pt x="25635" y="46841"/>
                      </a:lnTo>
                      <a:cubicBezTo>
                        <a:pt x="25630" y="46846"/>
                        <a:pt x="25626" y="46849"/>
                        <a:pt x="25621" y="46853"/>
                      </a:cubicBezTo>
                      <a:lnTo>
                        <a:pt x="25619" y="46855"/>
                      </a:lnTo>
                      <a:cubicBezTo>
                        <a:pt x="25530" y="46937"/>
                        <a:pt x="25442" y="47016"/>
                        <a:pt x="25351" y="47092"/>
                      </a:cubicBezTo>
                      <a:cubicBezTo>
                        <a:pt x="25255" y="47164"/>
                        <a:pt x="25153" y="47232"/>
                        <a:pt x="25050" y="47295"/>
                      </a:cubicBezTo>
                      <a:cubicBezTo>
                        <a:pt x="24939" y="47359"/>
                        <a:pt x="24829" y="47421"/>
                        <a:pt x="24719" y="47482"/>
                      </a:cubicBezTo>
                      <a:cubicBezTo>
                        <a:pt x="24724" y="47478"/>
                        <a:pt x="24729" y="47475"/>
                        <a:pt x="24735" y="47472"/>
                      </a:cubicBezTo>
                      <a:lnTo>
                        <a:pt x="24735" y="47472"/>
                      </a:lnTo>
                      <a:cubicBezTo>
                        <a:pt x="24489" y="47600"/>
                        <a:pt x="24244" y="47712"/>
                        <a:pt x="23990" y="47819"/>
                      </a:cubicBezTo>
                      <a:cubicBezTo>
                        <a:pt x="23733" y="47918"/>
                        <a:pt x="23471" y="48014"/>
                        <a:pt x="23204" y="48084"/>
                      </a:cubicBezTo>
                      <a:lnTo>
                        <a:pt x="23205" y="48084"/>
                      </a:lnTo>
                      <a:cubicBezTo>
                        <a:pt x="22988" y="48136"/>
                        <a:pt x="22770" y="48173"/>
                        <a:pt x="22554" y="48226"/>
                      </a:cubicBezTo>
                      <a:cubicBezTo>
                        <a:pt x="22334" y="48276"/>
                        <a:pt x="22119" y="48345"/>
                        <a:pt x="21911" y="48430"/>
                      </a:cubicBezTo>
                      <a:cubicBezTo>
                        <a:pt x="21708" y="48513"/>
                        <a:pt x="21513" y="48610"/>
                        <a:pt x="21325" y="48721"/>
                      </a:cubicBezTo>
                      <a:cubicBezTo>
                        <a:pt x="21139" y="48835"/>
                        <a:pt x="20960" y="48955"/>
                        <a:pt x="20801" y="49104"/>
                      </a:cubicBezTo>
                      <a:lnTo>
                        <a:pt x="20801" y="49102"/>
                      </a:lnTo>
                      <a:cubicBezTo>
                        <a:pt x="20797" y="49107"/>
                        <a:pt x="20793" y="49110"/>
                        <a:pt x="20787" y="49117"/>
                      </a:cubicBezTo>
                      <a:lnTo>
                        <a:pt x="20785" y="49118"/>
                      </a:lnTo>
                      <a:cubicBezTo>
                        <a:pt x="20705" y="49194"/>
                        <a:pt x="20631" y="49275"/>
                        <a:pt x="20562" y="49362"/>
                      </a:cubicBezTo>
                      <a:cubicBezTo>
                        <a:pt x="20494" y="49447"/>
                        <a:pt x="20434" y="49538"/>
                        <a:pt x="20383" y="49634"/>
                      </a:cubicBezTo>
                      <a:cubicBezTo>
                        <a:pt x="20318" y="49754"/>
                        <a:pt x="20261" y="49880"/>
                        <a:pt x="20211" y="50010"/>
                      </a:cubicBezTo>
                      <a:cubicBezTo>
                        <a:pt x="20167" y="50126"/>
                        <a:pt x="20140" y="50250"/>
                        <a:pt x="20113" y="50372"/>
                      </a:cubicBezTo>
                      <a:cubicBezTo>
                        <a:pt x="20090" y="50481"/>
                        <a:pt x="20064" y="50587"/>
                        <a:pt x="20035" y="50696"/>
                      </a:cubicBezTo>
                      <a:cubicBezTo>
                        <a:pt x="20036" y="50690"/>
                        <a:pt x="20038" y="50684"/>
                        <a:pt x="20039" y="50677"/>
                      </a:cubicBezTo>
                      <a:lnTo>
                        <a:pt x="20039" y="50677"/>
                      </a:lnTo>
                      <a:cubicBezTo>
                        <a:pt x="19996" y="50823"/>
                        <a:pt x="19943" y="50963"/>
                        <a:pt x="19885" y="51106"/>
                      </a:cubicBezTo>
                      <a:cubicBezTo>
                        <a:pt x="19778" y="51356"/>
                        <a:pt x="19674" y="51607"/>
                        <a:pt x="19540" y="51844"/>
                      </a:cubicBezTo>
                      <a:cubicBezTo>
                        <a:pt x="19478" y="51938"/>
                        <a:pt x="19410" y="52029"/>
                        <a:pt x="19340" y="52116"/>
                      </a:cubicBezTo>
                      <a:cubicBezTo>
                        <a:pt x="19243" y="52232"/>
                        <a:pt x="19142" y="52345"/>
                        <a:pt x="19034" y="52456"/>
                      </a:cubicBezTo>
                      <a:cubicBezTo>
                        <a:pt x="18946" y="52539"/>
                        <a:pt x="18852" y="52616"/>
                        <a:pt x="18755" y="52687"/>
                      </a:cubicBezTo>
                      <a:cubicBezTo>
                        <a:pt x="18697" y="52726"/>
                        <a:pt x="18638" y="52760"/>
                        <a:pt x="18577" y="52795"/>
                      </a:cubicBezTo>
                      <a:cubicBezTo>
                        <a:pt x="18577" y="52795"/>
                        <a:pt x="18578" y="52795"/>
                        <a:pt x="18579" y="52796"/>
                      </a:cubicBezTo>
                      <a:cubicBezTo>
                        <a:pt x="18401" y="52890"/>
                        <a:pt x="18225" y="52987"/>
                        <a:pt x="18040" y="53067"/>
                      </a:cubicBezTo>
                      <a:cubicBezTo>
                        <a:pt x="17991" y="53084"/>
                        <a:pt x="17939" y="53100"/>
                        <a:pt x="17888" y="53113"/>
                      </a:cubicBezTo>
                      <a:cubicBezTo>
                        <a:pt x="17870" y="53116"/>
                        <a:pt x="17853" y="53119"/>
                        <a:pt x="17837" y="53121"/>
                      </a:cubicBezTo>
                      <a:lnTo>
                        <a:pt x="17796" y="53122"/>
                      </a:lnTo>
                      <a:cubicBezTo>
                        <a:pt x="17793" y="53123"/>
                        <a:pt x="17790" y="53123"/>
                        <a:pt x="17787" y="53123"/>
                      </a:cubicBezTo>
                      <a:cubicBezTo>
                        <a:pt x="17781" y="53123"/>
                        <a:pt x="17774" y="53122"/>
                        <a:pt x="17768" y="53122"/>
                      </a:cubicBezTo>
                      <a:cubicBezTo>
                        <a:pt x="17761" y="53120"/>
                        <a:pt x="17753" y="53119"/>
                        <a:pt x="17746" y="53117"/>
                      </a:cubicBezTo>
                      <a:lnTo>
                        <a:pt x="17750" y="53117"/>
                      </a:lnTo>
                      <a:cubicBezTo>
                        <a:pt x="17737" y="53113"/>
                        <a:pt x="17725" y="53109"/>
                        <a:pt x="17712" y="53102"/>
                      </a:cubicBezTo>
                      <a:cubicBezTo>
                        <a:pt x="17635" y="53065"/>
                        <a:pt x="17559" y="53023"/>
                        <a:pt x="17485" y="52982"/>
                      </a:cubicBezTo>
                      <a:lnTo>
                        <a:pt x="17487" y="52982"/>
                      </a:lnTo>
                      <a:cubicBezTo>
                        <a:pt x="17434" y="52950"/>
                        <a:pt x="17384" y="52916"/>
                        <a:pt x="17334" y="52880"/>
                      </a:cubicBezTo>
                      <a:cubicBezTo>
                        <a:pt x="17313" y="52863"/>
                        <a:pt x="17293" y="52845"/>
                        <a:pt x="17274" y="52827"/>
                      </a:cubicBezTo>
                      <a:cubicBezTo>
                        <a:pt x="17253" y="52803"/>
                        <a:pt x="17232" y="52778"/>
                        <a:pt x="17210" y="52753"/>
                      </a:cubicBezTo>
                      <a:cubicBezTo>
                        <a:pt x="17189" y="52721"/>
                        <a:pt x="17169" y="52691"/>
                        <a:pt x="17149" y="52658"/>
                      </a:cubicBezTo>
                      <a:cubicBezTo>
                        <a:pt x="17134" y="52630"/>
                        <a:pt x="17121" y="52602"/>
                        <a:pt x="17110" y="52572"/>
                      </a:cubicBezTo>
                      <a:cubicBezTo>
                        <a:pt x="17101" y="52546"/>
                        <a:pt x="17091" y="52521"/>
                        <a:pt x="17084" y="52493"/>
                      </a:cubicBezTo>
                      <a:cubicBezTo>
                        <a:pt x="17078" y="52474"/>
                        <a:pt x="17074" y="52454"/>
                        <a:pt x="17071" y="52435"/>
                      </a:cubicBezTo>
                      <a:cubicBezTo>
                        <a:pt x="17063" y="52357"/>
                        <a:pt x="17063" y="52279"/>
                        <a:pt x="17061" y="52201"/>
                      </a:cubicBezTo>
                      <a:lnTo>
                        <a:pt x="17061" y="52201"/>
                      </a:lnTo>
                      <a:cubicBezTo>
                        <a:pt x="17061" y="52202"/>
                        <a:pt x="17061" y="52203"/>
                        <a:pt x="17062" y="52205"/>
                      </a:cubicBezTo>
                      <a:cubicBezTo>
                        <a:pt x="17065" y="52137"/>
                        <a:pt x="17069" y="52070"/>
                        <a:pt x="17076" y="52003"/>
                      </a:cubicBezTo>
                      <a:cubicBezTo>
                        <a:pt x="17109" y="51775"/>
                        <a:pt x="17162" y="51555"/>
                        <a:pt x="17222" y="51333"/>
                      </a:cubicBezTo>
                      <a:cubicBezTo>
                        <a:pt x="17311" y="51016"/>
                        <a:pt x="17431" y="50709"/>
                        <a:pt x="17509" y="50389"/>
                      </a:cubicBezTo>
                      <a:cubicBezTo>
                        <a:pt x="17549" y="50227"/>
                        <a:pt x="17584" y="50063"/>
                        <a:pt x="17597" y="49898"/>
                      </a:cubicBezTo>
                      <a:cubicBezTo>
                        <a:pt x="17610" y="49732"/>
                        <a:pt x="17620" y="49570"/>
                        <a:pt x="17622" y="49403"/>
                      </a:cubicBezTo>
                      <a:cubicBezTo>
                        <a:pt x="17626" y="49230"/>
                        <a:pt x="17630" y="49055"/>
                        <a:pt x="17619" y="48881"/>
                      </a:cubicBezTo>
                      <a:cubicBezTo>
                        <a:pt x="17610" y="48720"/>
                        <a:pt x="17597" y="48559"/>
                        <a:pt x="17583" y="48398"/>
                      </a:cubicBezTo>
                      <a:cubicBezTo>
                        <a:pt x="17553" y="48075"/>
                        <a:pt x="17529" y="47756"/>
                        <a:pt x="17523" y="47433"/>
                      </a:cubicBezTo>
                      <a:lnTo>
                        <a:pt x="17523" y="47433"/>
                      </a:lnTo>
                      <a:cubicBezTo>
                        <a:pt x="17523" y="47433"/>
                        <a:pt x="17524" y="47434"/>
                        <a:pt x="17524" y="47434"/>
                      </a:cubicBezTo>
                      <a:cubicBezTo>
                        <a:pt x="17524" y="47432"/>
                        <a:pt x="17523" y="47431"/>
                        <a:pt x="17524" y="47428"/>
                      </a:cubicBezTo>
                      <a:cubicBezTo>
                        <a:pt x="17525" y="47426"/>
                        <a:pt x="17523" y="47425"/>
                        <a:pt x="17524" y="47422"/>
                      </a:cubicBezTo>
                      <a:lnTo>
                        <a:pt x="17524" y="47422"/>
                      </a:lnTo>
                      <a:lnTo>
                        <a:pt x="17525" y="47424"/>
                      </a:lnTo>
                      <a:cubicBezTo>
                        <a:pt x="17527" y="47337"/>
                        <a:pt x="17531" y="47252"/>
                        <a:pt x="17541" y="47169"/>
                      </a:cubicBezTo>
                      <a:cubicBezTo>
                        <a:pt x="17558" y="47066"/>
                        <a:pt x="17582" y="46969"/>
                        <a:pt x="17607" y="46871"/>
                      </a:cubicBezTo>
                      <a:lnTo>
                        <a:pt x="17607" y="46871"/>
                      </a:lnTo>
                      <a:cubicBezTo>
                        <a:pt x="17605" y="46874"/>
                        <a:pt x="17605" y="46878"/>
                        <a:pt x="17603" y="46881"/>
                      </a:cubicBezTo>
                      <a:cubicBezTo>
                        <a:pt x="17605" y="46876"/>
                        <a:pt x="17606" y="46872"/>
                        <a:pt x="17607" y="46867"/>
                      </a:cubicBezTo>
                      <a:cubicBezTo>
                        <a:pt x="17630" y="46791"/>
                        <a:pt x="17653" y="46716"/>
                        <a:pt x="17679" y="46642"/>
                      </a:cubicBezTo>
                      <a:cubicBezTo>
                        <a:pt x="17706" y="46569"/>
                        <a:pt x="17738" y="46495"/>
                        <a:pt x="17769" y="46423"/>
                      </a:cubicBezTo>
                      <a:cubicBezTo>
                        <a:pt x="17841" y="46271"/>
                        <a:pt x="17920" y="46126"/>
                        <a:pt x="18001" y="45981"/>
                      </a:cubicBezTo>
                      <a:cubicBezTo>
                        <a:pt x="18078" y="45851"/>
                        <a:pt x="18162" y="45726"/>
                        <a:pt x="18253" y="45605"/>
                      </a:cubicBezTo>
                      <a:cubicBezTo>
                        <a:pt x="18292" y="45556"/>
                        <a:pt x="18333" y="45510"/>
                        <a:pt x="18377" y="45466"/>
                      </a:cubicBezTo>
                      <a:cubicBezTo>
                        <a:pt x="18423" y="45423"/>
                        <a:pt x="18468" y="45381"/>
                        <a:pt x="18515" y="45342"/>
                      </a:cubicBezTo>
                      <a:cubicBezTo>
                        <a:pt x="18563" y="45302"/>
                        <a:pt x="18617" y="45263"/>
                        <a:pt x="18667" y="45225"/>
                      </a:cubicBezTo>
                      <a:cubicBezTo>
                        <a:pt x="18836" y="45108"/>
                        <a:pt x="19007" y="44998"/>
                        <a:pt x="19187" y="44897"/>
                      </a:cubicBezTo>
                      <a:lnTo>
                        <a:pt x="19186" y="44897"/>
                      </a:lnTo>
                      <a:lnTo>
                        <a:pt x="19189" y="44894"/>
                      </a:lnTo>
                      <a:lnTo>
                        <a:pt x="19193" y="44892"/>
                      </a:lnTo>
                      <a:cubicBezTo>
                        <a:pt x="19375" y="44798"/>
                        <a:pt x="19561" y="44714"/>
                        <a:pt x="19751" y="44639"/>
                      </a:cubicBezTo>
                      <a:cubicBezTo>
                        <a:pt x="19840" y="44610"/>
                        <a:pt x="19929" y="44583"/>
                        <a:pt x="20017" y="44559"/>
                      </a:cubicBezTo>
                      <a:cubicBezTo>
                        <a:pt x="20205" y="44513"/>
                        <a:pt x="20393" y="44475"/>
                        <a:pt x="20583" y="44439"/>
                      </a:cubicBezTo>
                      <a:cubicBezTo>
                        <a:pt x="20778" y="44403"/>
                        <a:pt x="20970" y="44356"/>
                        <a:pt x="21160" y="44298"/>
                      </a:cubicBezTo>
                      <a:cubicBezTo>
                        <a:pt x="21369" y="44233"/>
                        <a:pt x="21574" y="44154"/>
                        <a:pt x="21774" y="44060"/>
                      </a:cubicBezTo>
                      <a:cubicBezTo>
                        <a:pt x="21867" y="44018"/>
                        <a:pt x="21955" y="43965"/>
                        <a:pt x="22044" y="43916"/>
                      </a:cubicBezTo>
                      <a:cubicBezTo>
                        <a:pt x="22216" y="43814"/>
                        <a:pt x="22383" y="43691"/>
                        <a:pt x="22513" y="43540"/>
                      </a:cubicBezTo>
                      <a:cubicBezTo>
                        <a:pt x="22665" y="43361"/>
                        <a:pt x="22788" y="43166"/>
                        <a:pt x="22915" y="42970"/>
                      </a:cubicBezTo>
                      <a:cubicBezTo>
                        <a:pt x="23019" y="42809"/>
                        <a:pt x="23121" y="42646"/>
                        <a:pt x="23205" y="42472"/>
                      </a:cubicBezTo>
                      <a:cubicBezTo>
                        <a:pt x="23301" y="42279"/>
                        <a:pt x="23385" y="42080"/>
                        <a:pt x="23454" y="41875"/>
                      </a:cubicBezTo>
                      <a:cubicBezTo>
                        <a:pt x="23484" y="41774"/>
                        <a:pt x="23508" y="41672"/>
                        <a:pt x="23527" y="41569"/>
                      </a:cubicBezTo>
                      <a:cubicBezTo>
                        <a:pt x="23549" y="41470"/>
                        <a:pt x="23564" y="41372"/>
                        <a:pt x="23575" y="41273"/>
                      </a:cubicBezTo>
                      <a:cubicBezTo>
                        <a:pt x="23590" y="41129"/>
                        <a:pt x="23603" y="40983"/>
                        <a:pt x="23592" y="40839"/>
                      </a:cubicBezTo>
                      <a:cubicBezTo>
                        <a:pt x="23587" y="40763"/>
                        <a:pt x="23580" y="40688"/>
                        <a:pt x="23570" y="40614"/>
                      </a:cubicBezTo>
                      <a:cubicBezTo>
                        <a:pt x="23557" y="40519"/>
                        <a:pt x="23545" y="40423"/>
                        <a:pt x="23532" y="40328"/>
                      </a:cubicBezTo>
                      <a:cubicBezTo>
                        <a:pt x="23517" y="40179"/>
                        <a:pt x="23508" y="40033"/>
                        <a:pt x="23506" y="39886"/>
                      </a:cubicBezTo>
                      <a:lnTo>
                        <a:pt x="23506" y="39882"/>
                      </a:lnTo>
                      <a:cubicBezTo>
                        <a:pt x="23505" y="39879"/>
                        <a:pt x="23506" y="39878"/>
                        <a:pt x="23507" y="39876"/>
                      </a:cubicBezTo>
                      <a:cubicBezTo>
                        <a:pt x="23511" y="39718"/>
                        <a:pt x="23517" y="39561"/>
                        <a:pt x="23532" y="39404"/>
                      </a:cubicBezTo>
                      <a:cubicBezTo>
                        <a:pt x="23542" y="39261"/>
                        <a:pt x="23560" y="39117"/>
                        <a:pt x="23580" y="38976"/>
                      </a:cubicBezTo>
                      <a:lnTo>
                        <a:pt x="23580" y="38976"/>
                      </a:lnTo>
                      <a:cubicBezTo>
                        <a:pt x="23580" y="38978"/>
                        <a:pt x="23580" y="38981"/>
                        <a:pt x="23580" y="38984"/>
                      </a:cubicBezTo>
                      <a:lnTo>
                        <a:pt x="23580" y="38984"/>
                      </a:lnTo>
                      <a:cubicBezTo>
                        <a:pt x="23608" y="38815"/>
                        <a:pt x="23638" y="38644"/>
                        <a:pt x="23682" y="38476"/>
                      </a:cubicBezTo>
                      <a:lnTo>
                        <a:pt x="23682" y="38476"/>
                      </a:lnTo>
                      <a:cubicBezTo>
                        <a:pt x="23682" y="38478"/>
                        <a:pt x="23682" y="38480"/>
                        <a:pt x="23681" y="38481"/>
                      </a:cubicBezTo>
                      <a:lnTo>
                        <a:pt x="23681" y="38481"/>
                      </a:lnTo>
                      <a:cubicBezTo>
                        <a:pt x="23702" y="38405"/>
                        <a:pt x="23727" y="38333"/>
                        <a:pt x="23754" y="38259"/>
                      </a:cubicBezTo>
                      <a:cubicBezTo>
                        <a:pt x="23782" y="38191"/>
                        <a:pt x="23809" y="38121"/>
                        <a:pt x="23842" y="38055"/>
                      </a:cubicBezTo>
                      <a:cubicBezTo>
                        <a:pt x="23876" y="37988"/>
                        <a:pt x="23911" y="37921"/>
                        <a:pt x="23944" y="37853"/>
                      </a:cubicBezTo>
                      <a:lnTo>
                        <a:pt x="23944" y="37853"/>
                      </a:lnTo>
                      <a:cubicBezTo>
                        <a:pt x="23940" y="37861"/>
                        <a:pt x="23935" y="37869"/>
                        <a:pt x="23930" y="37875"/>
                      </a:cubicBezTo>
                      <a:cubicBezTo>
                        <a:pt x="23987" y="37780"/>
                        <a:pt x="24043" y="37685"/>
                        <a:pt x="24105" y="37594"/>
                      </a:cubicBezTo>
                      <a:cubicBezTo>
                        <a:pt x="24168" y="37504"/>
                        <a:pt x="24234" y="37417"/>
                        <a:pt x="24300" y="37329"/>
                      </a:cubicBezTo>
                      <a:cubicBezTo>
                        <a:pt x="24459" y="37139"/>
                        <a:pt x="24625" y="36960"/>
                        <a:pt x="24801" y="36784"/>
                      </a:cubicBezTo>
                      <a:cubicBezTo>
                        <a:pt x="24848" y="36740"/>
                        <a:pt x="24896" y="36693"/>
                        <a:pt x="24945" y="36651"/>
                      </a:cubicBezTo>
                      <a:cubicBezTo>
                        <a:pt x="25001" y="36603"/>
                        <a:pt x="25057" y="36558"/>
                        <a:pt x="25114" y="36511"/>
                      </a:cubicBezTo>
                      <a:lnTo>
                        <a:pt x="25114" y="36511"/>
                      </a:lnTo>
                      <a:cubicBezTo>
                        <a:pt x="25108" y="36515"/>
                        <a:pt x="25100" y="36521"/>
                        <a:pt x="25093" y="36525"/>
                      </a:cubicBezTo>
                      <a:cubicBezTo>
                        <a:pt x="25112" y="36511"/>
                        <a:pt x="25131" y="36497"/>
                        <a:pt x="25150" y="36484"/>
                      </a:cubicBezTo>
                      <a:lnTo>
                        <a:pt x="25158" y="36478"/>
                      </a:lnTo>
                      <a:lnTo>
                        <a:pt x="25167" y="36471"/>
                      </a:lnTo>
                      <a:lnTo>
                        <a:pt x="25168" y="36470"/>
                      </a:lnTo>
                      <a:cubicBezTo>
                        <a:pt x="25194" y="36451"/>
                        <a:pt x="25220" y="36430"/>
                        <a:pt x="25245" y="36414"/>
                      </a:cubicBezTo>
                      <a:cubicBezTo>
                        <a:pt x="25362" y="36338"/>
                        <a:pt x="25480" y="36267"/>
                        <a:pt x="25598" y="36195"/>
                      </a:cubicBezTo>
                      <a:cubicBezTo>
                        <a:pt x="25744" y="36116"/>
                        <a:pt x="25895" y="36047"/>
                        <a:pt x="26043" y="35972"/>
                      </a:cubicBezTo>
                      <a:cubicBezTo>
                        <a:pt x="26205" y="35890"/>
                        <a:pt x="26367" y="35813"/>
                        <a:pt x="26533" y="35743"/>
                      </a:cubicBezTo>
                      <a:lnTo>
                        <a:pt x="26533" y="35743"/>
                      </a:lnTo>
                      <a:cubicBezTo>
                        <a:pt x="26750" y="35664"/>
                        <a:pt x="26969" y="35594"/>
                        <a:pt x="27182" y="35504"/>
                      </a:cubicBezTo>
                      <a:cubicBezTo>
                        <a:pt x="27399" y="35410"/>
                        <a:pt x="27611" y="35306"/>
                        <a:pt x="27818" y="35191"/>
                      </a:cubicBezTo>
                      <a:lnTo>
                        <a:pt x="27818" y="35191"/>
                      </a:lnTo>
                      <a:lnTo>
                        <a:pt x="27814" y="35193"/>
                      </a:lnTo>
                      <a:cubicBezTo>
                        <a:pt x="27924" y="35133"/>
                        <a:pt x="28032" y="35067"/>
                        <a:pt x="28136" y="34998"/>
                      </a:cubicBezTo>
                      <a:cubicBezTo>
                        <a:pt x="28240" y="34928"/>
                        <a:pt x="28346" y="34857"/>
                        <a:pt x="28438" y="34773"/>
                      </a:cubicBezTo>
                      <a:cubicBezTo>
                        <a:pt x="28538" y="34689"/>
                        <a:pt x="28631" y="34595"/>
                        <a:pt x="28715" y="34495"/>
                      </a:cubicBezTo>
                      <a:cubicBezTo>
                        <a:pt x="28788" y="34408"/>
                        <a:pt x="28855" y="34316"/>
                        <a:pt x="28917" y="34222"/>
                      </a:cubicBezTo>
                      <a:cubicBezTo>
                        <a:pt x="29053" y="34019"/>
                        <a:pt x="29194" y="33818"/>
                        <a:pt x="29310" y="33602"/>
                      </a:cubicBezTo>
                      <a:cubicBezTo>
                        <a:pt x="29333" y="33557"/>
                        <a:pt x="29355" y="33509"/>
                        <a:pt x="29372" y="33461"/>
                      </a:cubicBezTo>
                      <a:cubicBezTo>
                        <a:pt x="29389" y="33411"/>
                        <a:pt x="29400" y="33360"/>
                        <a:pt x="29404" y="33307"/>
                      </a:cubicBezTo>
                      <a:lnTo>
                        <a:pt x="29404" y="33307"/>
                      </a:lnTo>
                      <a:cubicBezTo>
                        <a:pt x="29404" y="33315"/>
                        <a:pt x="29403" y="33324"/>
                        <a:pt x="29402" y="33332"/>
                      </a:cubicBezTo>
                      <a:cubicBezTo>
                        <a:pt x="29404" y="33317"/>
                        <a:pt x="29407" y="33303"/>
                        <a:pt x="29410" y="33288"/>
                      </a:cubicBezTo>
                      <a:cubicBezTo>
                        <a:pt x="29541" y="33341"/>
                        <a:pt x="29675" y="33382"/>
                        <a:pt x="29813" y="33413"/>
                      </a:cubicBezTo>
                      <a:cubicBezTo>
                        <a:pt x="30012" y="33458"/>
                        <a:pt x="30217" y="33489"/>
                        <a:pt x="30421" y="33489"/>
                      </a:cubicBezTo>
                      <a:cubicBezTo>
                        <a:pt x="30524" y="33489"/>
                        <a:pt x="30627" y="33481"/>
                        <a:pt x="30728" y="33463"/>
                      </a:cubicBezTo>
                      <a:cubicBezTo>
                        <a:pt x="31039" y="33415"/>
                        <a:pt x="31333" y="33297"/>
                        <a:pt x="31591" y="33118"/>
                      </a:cubicBezTo>
                      <a:cubicBezTo>
                        <a:pt x="31675" y="33063"/>
                        <a:pt x="31760" y="33007"/>
                        <a:pt x="31839" y="32944"/>
                      </a:cubicBezTo>
                      <a:cubicBezTo>
                        <a:pt x="31918" y="32882"/>
                        <a:pt x="31992" y="32817"/>
                        <a:pt x="32064" y="32749"/>
                      </a:cubicBezTo>
                      <a:cubicBezTo>
                        <a:pt x="32152" y="32666"/>
                        <a:pt x="32244" y="32587"/>
                        <a:pt x="32334" y="32505"/>
                      </a:cubicBezTo>
                      <a:close/>
                      <a:moveTo>
                        <a:pt x="32828" y="0"/>
                      </a:moveTo>
                      <a:cubicBezTo>
                        <a:pt x="32727" y="0"/>
                        <a:pt x="32626" y="3"/>
                        <a:pt x="32524" y="5"/>
                      </a:cubicBezTo>
                      <a:cubicBezTo>
                        <a:pt x="32374" y="6"/>
                        <a:pt x="32224" y="15"/>
                        <a:pt x="32076" y="23"/>
                      </a:cubicBezTo>
                      <a:cubicBezTo>
                        <a:pt x="31950" y="29"/>
                        <a:pt x="31824" y="37"/>
                        <a:pt x="31700" y="46"/>
                      </a:cubicBezTo>
                      <a:cubicBezTo>
                        <a:pt x="31581" y="58"/>
                        <a:pt x="31462" y="67"/>
                        <a:pt x="31342" y="79"/>
                      </a:cubicBezTo>
                      <a:cubicBezTo>
                        <a:pt x="31224" y="89"/>
                        <a:pt x="31107" y="112"/>
                        <a:pt x="30991" y="128"/>
                      </a:cubicBezTo>
                      <a:cubicBezTo>
                        <a:pt x="30778" y="159"/>
                        <a:pt x="30569" y="205"/>
                        <a:pt x="30358" y="252"/>
                      </a:cubicBezTo>
                      <a:cubicBezTo>
                        <a:pt x="29934" y="348"/>
                        <a:pt x="29519" y="481"/>
                        <a:pt x="29104" y="609"/>
                      </a:cubicBezTo>
                      <a:cubicBezTo>
                        <a:pt x="28911" y="670"/>
                        <a:pt x="28718" y="732"/>
                        <a:pt x="28529" y="805"/>
                      </a:cubicBezTo>
                      <a:cubicBezTo>
                        <a:pt x="28422" y="847"/>
                        <a:pt x="28317" y="889"/>
                        <a:pt x="28211" y="936"/>
                      </a:cubicBezTo>
                      <a:cubicBezTo>
                        <a:pt x="28112" y="980"/>
                        <a:pt x="28017" y="1028"/>
                        <a:pt x="27921" y="1079"/>
                      </a:cubicBezTo>
                      <a:cubicBezTo>
                        <a:pt x="27544" y="1278"/>
                        <a:pt x="27176" y="1498"/>
                        <a:pt x="26812" y="1720"/>
                      </a:cubicBezTo>
                      <a:cubicBezTo>
                        <a:pt x="26626" y="1834"/>
                        <a:pt x="26435" y="1945"/>
                        <a:pt x="26255" y="2069"/>
                      </a:cubicBezTo>
                      <a:cubicBezTo>
                        <a:pt x="26067" y="2196"/>
                        <a:pt x="25879" y="2325"/>
                        <a:pt x="25693" y="2455"/>
                      </a:cubicBezTo>
                      <a:cubicBezTo>
                        <a:pt x="25355" y="2696"/>
                        <a:pt x="25027" y="2951"/>
                        <a:pt x="24704" y="3209"/>
                      </a:cubicBezTo>
                      <a:cubicBezTo>
                        <a:pt x="24370" y="3475"/>
                        <a:pt x="24027" y="3737"/>
                        <a:pt x="23709" y="4022"/>
                      </a:cubicBezTo>
                      <a:cubicBezTo>
                        <a:pt x="23388" y="4313"/>
                        <a:pt x="23074" y="4607"/>
                        <a:pt x="22765" y="4906"/>
                      </a:cubicBezTo>
                      <a:lnTo>
                        <a:pt x="22765" y="4906"/>
                      </a:lnTo>
                      <a:cubicBezTo>
                        <a:pt x="22765" y="4906"/>
                        <a:pt x="22765" y="4906"/>
                        <a:pt x="22765" y="4906"/>
                      </a:cubicBezTo>
                      <a:lnTo>
                        <a:pt x="22765" y="4906"/>
                      </a:lnTo>
                      <a:lnTo>
                        <a:pt x="22764" y="4907"/>
                      </a:lnTo>
                      <a:cubicBezTo>
                        <a:pt x="22764" y="4907"/>
                        <a:pt x="22765" y="4906"/>
                        <a:pt x="22765" y="4906"/>
                      </a:cubicBezTo>
                      <a:lnTo>
                        <a:pt x="22765" y="4906"/>
                      </a:lnTo>
                      <a:cubicBezTo>
                        <a:pt x="22763" y="4909"/>
                        <a:pt x="22760" y="4912"/>
                        <a:pt x="22758" y="4913"/>
                      </a:cubicBezTo>
                      <a:lnTo>
                        <a:pt x="22756" y="4914"/>
                      </a:lnTo>
                      <a:cubicBezTo>
                        <a:pt x="22689" y="4981"/>
                        <a:pt x="22619" y="5046"/>
                        <a:pt x="22553" y="5113"/>
                      </a:cubicBezTo>
                      <a:cubicBezTo>
                        <a:pt x="22560" y="5106"/>
                        <a:pt x="22566" y="5099"/>
                        <a:pt x="22572" y="5093"/>
                      </a:cubicBezTo>
                      <a:lnTo>
                        <a:pt x="22572" y="5093"/>
                      </a:lnTo>
                      <a:cubicBezTo>
                        <a:pt x="22317" y="5339"/>
                        <a:pt x="22070" y="5593"/>
                        <a:pt x="21838" y="5862"/>
                      </a:cubicBezTo>
                      <a:cubicBezTo>
                        <a:pt x="21721" y="5994"/>
                        <a:pt x="21607" y="6130"/>
                        <a:pt x="21489" y="6260"/>
                      </a:cubicBezTo>
                      <a:cubicBezTo>
                        <a:pt x="21425" y="6328"/>
                        <a:pt x="21366" y="6399"/>
                        <a:pt x="21301" y="6465"/>
                      </a:cubicBezTo>
                      <a:cubicBezTo>
                        <a:pt x="21244" y="6525"/>
                        <a:pt x="21188" y="6582"/>
                        <a:pt x="21130" y="6639"/>
                      </a:cubicBezTo>
                      <a:cubicBezTo>
                        <a:pt x="21074" y="6691"/>
                        <a:pt x="21021" y="6746"/>
                        <a:pt x="20962" y="6795"/>
                      </a:cubicBezTo>
                      <a:lnTo>
                        <a:pt x="20780" y="6943"/>
                      </a:lnTo>
                      <a:cubicBezTo>
                        <a:pt x="20705" y="6997"/>
                        <a:pt x="20633" y="7051"/>
                        <a:pt x="20555" y="7101"/>
                      </a:cubicBezTo>
                      <a:cubicBezTo>
                        <a:pt x="20464" y="7162"/>
                        <a:pt x="20371" y="7218"/>
                        <a:pt x="20278" y="7274"/>
                      </a:cubicBezTo>
                      <a:lnTo>
                        <a:pt x="20301" y="7263"/>
                      </a:lnTo>
                      <a:lnTo>
                        <a:pt x="20301" y="7263"/>
                      </a:lnTo>
                      <a:cubicBezTo>
                        <a:pt x="20185" y="7326"/>
                        <a:pt x="20071" y="7387"/>
                        <a:pt x="19950" y="7440"/>
                      </a:cubicBezTo>
                      <a:cubicBezTo>
                        <a:pt x="19829" y="7496"/>
                        <a:pt x="19706" y="7546"/>
                        <a:pt x="19584" y="7596"/>
                      </a:cubicBezTo>
                      <a:cubicBezTo>
                        <a:pt x="19475" y="7639"/>
                        <a:pt x="19365" y="7680"/>
                        <a:pt x="19255" y="7715"/>
                      </a:cubicBezTo>
                      <a:cubicBezTo>
                        <a:pt x="19159" y="7746"/>
                        <a:pt x="19061" y="7773"/>
                        <a:pt x="18964" y="7798"/>
                      </a:cubicBezTo>
                      <a:cubicBezTo>
                        <a:pt x="18751" y="7841"/>
                        <a:pt x="18537" y="7879"/>
                        <a:pt x="18321" y="7908"/>
                      </a:cubicBezTo>
                      <a:cubicBezTo>
                        <a:pt x="18261" y="7915"/>
                        <a:pt x="18200" y="7925"/>
                        <a:pt x="18140" y="7927"/>
                      </a:cubicBezTo>
                      <a:cubicBezTo>
                        <a:pt x="18069" y="7930"/>
                        <a:pt x="17997" y="7932"/>
                        <a:pt x="17926" y="7934"/>
                      </a:cubicBezTo>
                      <a:cubicBezTo>
                        <a:pt x="17931" y="7935"/>
                        <a:pt x="17935" y="7935"/>
                        <a:pt x="17939" y="7935"/>
                      </a:cubicBezTo>
                      <a:cubicBezTo>
                        <a:pt x="17944" y="7935"/>
                        <a:pt x="17948" y="7935"/>
                        <a:pt x="17953" y="7936"/>
                      </a:cubicBezTo>
                      <a:cubicBezTo>
                        <a:pt x="17877" y="7933"/>
                        <a:pt x="17801" y="7931"/>
                        <a:pt x="17725" y="7929"/>
                      </a:cubicBezTo>
                      <a:cubicBezTo>
                        <a:pt x="17668" y="7926"/>
                        <a:pt x="17611" y="7919"/>
                        <a:pt x="17554" y="7913"/>
                      </a:cubicBezTo>
                      <a:cubicBezTo>
                        <a:pt x="17432" y="7902"/>
                        <a:pt x="17313" y="7886"/>
                        <a:pt x="17192" y="7868"/>
                      </a:cubicBezTo>
                      <a:lnTo>
                        <a:pt x="17192" y="7868"/>
                      </a:lnTo>
                      <a:cubicBezTo>
                        <a:pt x="17193" y="7868"/>
                        <a:pt x="17194" y="7869"/>
                        <a:pt x="17195" y="7870"/>
                      </a:cubicBezTo>
                      <a:lnTo>
                        <a:pt x="17195" y="7870"/>
                      </a:lnTo>
                      <a:cubicBezTo>
                        <a:pt x="17066" y="7845"/>
                        <a:pt x="16939" y="7825"/>
                        <a:pt x="16811" y="7798"/>
                      </a:cubicBezTo>
                      <a:cubicBezTo>
                        <a:pt x="16685" y="7770"/>
                        <a:pt x="16559" y="7736"/>
                        <a:pt x="16432" y="7702"/>
                      </a:cubicBezTo>
                      <a:lnTo>
                        <a:pt x="16432" y="7702"/>
                      </a:lnTo>
                      <a:cubicBezTo>
                        <a:pt x="16441" y="7705"/>
                        <a:pt x="16449" y="7707"/>
                        <a:pt x="16458" y="7710"/>
                      </a:cubicBezTo>
                      <a:cubicBezTo>
                        <a:pt x="16302" y="7661"/>
                        <a:pt x="16149" y="7609"/>
                        <a:pt x="15999" y="7549"/>
                      </a:cubicBezTo>
                      <a:cubicBezTo>
                        <a:pt x="16000" y="7548"/>
                        <a:pt x="16000" y="7548"/>
                        <a:pt x="16000" y="7548"/>
                      </a:cubicBezTo>
                      <a:cubicBezTo>
                        <a:pt x="16000" y="7548"/>
                        <a:pt x="16000" y="7548"/>
                        <a:pt x="16000" y="7548"/>
                      </a:cubicBezTo>
                      <a:lnTo>
                        <a:pt x="16000" y="7548"/>
                      </a:lnTo>
                      <a:cubicBezTo>
                        <a:pt x="15998" y="7548"/>
                        <a:pt x="15995" y="7547"/>
                        <a:pt x="15993" y="7546"/>
                      </a:cubicBezTo>
                      <a:cubicBezTo>
                        <a:pt x="15991" y="7545"/>
                        <a:pt x="15988" y="7543"/>
                        <a:pt x="15985" y="7542"/>
                      </a:cubicBezTo>
                      <a:lnTo>
                        <a:pt x="15986" y="7541"/>
                      </a:lnTo>
                      <a:cubicBezTo>
                        <a:pt x="15780" y="7446"/>
                        <a:pt x="15584" y="7331"/>
                        <a:pt x="15391" y="7217"/>
                      </a:cubicBezTo>
                      <a:cubicBezTo>
                        <a:pt x="15222" y="7114"/>
                        <a:pt x="15055" y="7005"/>
                        <a:pt x="14888" y="6897"/>
                      </a:cubicBezTo>
                      <a:cubicBezTo>
                        <a:pt x="14732" y="6798"/>
                        <a:pt x="14575" y="6697"/>
                        <a:pt x="14407" y="6619"/>
                      </a:cubicBezTo>
                      <a:cubicBezTo>
                        <a:pt x="14270" y="6555"/>
                        <a:pt x="14135" y="6492"/>
                        <a:pt x="13989" y="6451"/>
                      </a:cubicBezTo>
                      <a:cubicBezTo>
                        <a:pt x="13797" y="6401"/>
                        <a:pt x="13601" y="6373"/>
                        <a:pt x="13403" y="6367"/>
                      </a:cubicBezTo>
                      <a:cubicBezTo>
                        <a:pt x="13362" y="6365"/>
                        <a:pt x="13321" y="6364"/>
                        <a:pt x="13280" y="6364"/>
                      </a:cubicBezTo>
                      <a:cubicBezTo>
                        <a:pt x="13215" y="6364"/>
                        <a:pt x="13151" y="6366"/>
                        <a:pt x="13085" y="6368"/>
                      </a:cubicBezTo>
                      <a:cubicBezTo>
                        <a:pt x="13040" y="6370"/>
                        <a:pt x="12993" y="6378"/>
                        <a:pt x="12947" y="6382"/>
                      </a:cubicBezTo>
                      <a:cubicBezTo>
                        <a:pt x="12911" y="6384"/>
                        <a:pt x="12874" y="6389"/>
                        <a:pt x="12838" y="6396"/>
                      </a:cubicBezTo>
                      <a:lnTo>
                        <a:pt x="12653" y="6427"/>
                      </a:lnTo>
                      <a:cubicBezTo>
                        <a:pt x="12599" y="6436"/>
                        <a:pt x="12546" y="6455"/>
                        <a:pt x="12492" y="6467"/>
                      </a:cubicBezTo>
                      <a:cubicBezTo>
                        <a:pt x="12402" y="6488"/>
                        <a:pt x="12317" y="6516"/>
                        <a:pt x="12231" y="6545"/>
                      </a:cubicBezTo>
                      <a:cubicBezTo>
                        <a:pt x="12170" y="6565"/>
                        <a:pt x="12110" y="6588"/>
                        <a:pt x="12052" y="6614"/>
                      </a:cubicBezTo>
                      <a:cubicBezTo>
                        <a:pt x="11976" y="6647"/>
                        <a:pt x="11904" y="6715"/>
                        <a:pt x="11845" y="6774"/>
                      </a:cubicBezTo>
                      <a:cubicBezTo>
                        <a:pt x="11773" y="6847"/>
                        <a:pt x="11700" y="6918"/>
                        <a:pt x="11631" y="6994"/>
                      </a:cubicBezTo>
                      <a:cubicBezTo>
                        <a:pt x="11525" y="7107"/>
                        <a:pt x="11416" y="7221"/>
                        <a:pt x="11323" y="7348"/>
                      </a:cubicBezTo>
                      <a:cubicBezTo>
                        <a:pt x="11049" y="7712"/>
                        <a:pt x="10912" y="8161"/>
                        <a:pt x="10937" y="8615"/>
                      </a:cubicBezTo>
                      <a:cubicBezTo>
                        <a:pt x="10942" y="8750"/>
                        <a:pt x="10957" y="8884"/>
                        <a:pt x="10981" y="9017"/>
                      </a:cubicBezTo>
                      <a:cubicBezTo>
                        <a:pt x="11002" y="9127"/>
                        <a:pt x="11022" y="9236"/>
                        <a:pt x="11052" y="9345"/>
                      </a:cubicBezTo>
                      <a:cubicBezTo>
                        <a:pt x="11078" y="9444"/>
                        <a:pt x="11105" y="9542"/>
                        <a:pt x="11144" y="9638"/>
                      </a:cubicBezTo>
                      <a:cubicBezTo>
                        <a:pt x="11183" y="9731"/>
                        <a:pt x="11221" y="9823"/>
                        <a:pt x="11271" y="9913"/>
                      </a:cubicBezTo>
                      <a:cubicBezTo>
                        <a:pt x="11326" y="10006"/>
                        <a:pt x="11382" y="10099"/>
                        <a:pt x="11444" y="10189"/>
                      </a:cubicBezTo>
                      <a:cubicBezTo>
                        <a:pt x="11448" y="10198"/>
                        <a:pt x="11453" y="10206"/>
                        <a:pt x="11459" y="10214"/>
                      </a:cubicBezTo>
                      <a:cubicBezTo>
                        <a:pt x="11543" y="10325"/>
                        <a:pt x="11667" y="10404"/>
                        <a:pt x="11782" y="10478"/>
                      </a:cubicBezTo>
                      <a:cubicBezTo>
                        <a:pt x="11862" y="10528"/>
                        <a:pt x="11944" y="10573"/>
                        <a:pt x="12031" y="10611"/>
                      </a:cubicBezTo>
                      <a:cubicBezTo>
                        <a:pt x="12190" y="10679"/>
                        <a:pt x="12350" y="10742"/>
                        <a:pt x="12510" y="10808"/>
                      </a:cubicBezTo>
                      <a:cubicBezTo>
                        <a:pt x="12392" y="10864"/>
                        <a:pt x="12274" y="10925"/>
                        <a:pt x="12160" y="10993"/>
                      </a:cubicBezTo>
                      <a:cubicBezTo>
                        <a:pt x="11993" y="11093"/>
                        <a:pt x="11827" y="11200"/>
                        <a:pt x="11679" y="11329"/>
                      </a:cubicBezTo>
                      <a:cubicBezTo>
                        <a:pt x="11592" y="11404"/>
                        <a:pt x="11505" y="11476"/>
                        <a:pt x="11427" y="11557"/>
                      </a:cubicBezTo>
                      <a:cubicBezTo>
                        <a:pt x="11363" y="11624"/>
                        <a:pt x="11302" y="11692"/>
                        <a:pt x="11243" y="11764"/>
                      </a:cubicBezTo>
                      <a:cubicBezTo>
                        <a:pt x="11108" y="11928"/>
                        <a:pt x="11003" y="12121"/>
                        <a:pt x="10906" y="12307"/>
                      </a:cubicBezTo>
                      <a:cubicBezTo>
                        <a:pt x="10815" y="12481"/>
                        <a:pt x="10742" y="12662"/>
                        <a:pt x="10688" y="12850"/>
                      </a:cubicBezTo>
                      <a:cubicBezTo>
                        <a:pt x="10660" y="12950"/>
                        <a:pt x="10640" y="13052"/>
                        <a:pt x="10627" y="13154"/>
                      </a:cubicBezTo>
                      <a:cubicBezTo>
                        <a:pt x="10614" y="13250"/>
                        <a:pt x="10601" y="13346"/>
                        <a:pt x="10596" y="13440"/>
                      </a:cubicBezTo>
                      <a:cubicBezTo>
                        <a:pt x="10584" y="13663"/>
                        <a:pt x="10575" y="13888"/>
                        <a:pt x="10613" y="14108"/>
                      </a:cubicBezTo>
                      <a:cubicBezTo>
                        <a:pt x="10655" y="14345"/>
                        <a:pt x="10745" y="14567"/>
                        <a:pt x="10866" y="14775"/>
                      </a:cubicBezTo>
                      <a:cubicBezTo>
                        <a:pt x="10974" y="14961"/>
                        <a:pt x="11111" y="15126"/>
                        <a:pt x="11272" y="15268"/>
                      </a:cubicBezTo>
                      <a:cubicBezTo>
                        <a:pt x="11480" y="15446"/>
                        <a:pt x="11713" y="15596"/>
                        <a:pt x="11951" y="15732"/>
                      </a:cubicBezTo>
                      <a:cubicBezTo>
                        <a:pt x="12047" y="15786"/>
                        <a:pt x="12146" y="15834"/>
                        <a:pt x="12242" y="15886"/>
                      </a:cubicBezTo>
                      <a:cubicBezTo>
                        <a:pt x="12215" y="15945"/>
                        <a:pt x="12189" y="16003"/>
                        <a:pt x="12158" y="16060"/>
                      </a:cubicBezTo>
                      <a:cubicBezTo>
                        <a:pt x="12025" y="16292"/>
                        <a:pt x="11879" y="16517"/>
                        <a:pt x="11719" y="16731"/>
                      </a:cubicBezTo>
                      <a:cubicBezTo>
                        <a:pt x="11643" y="16828"/>
                        <a:pt x="11564" y="16920"/>
                        <a:pt x="11478" y="17009"/>
                      </a:cubicBezTo>
                      <a:cubicBezTo>
                        <a:pt x="11326" y="17152"/>
                        <a:pt x="11167" y="17286"/>
                        <a:pt x="11005" y="17418"/>
                      </a:cubicBezTo>
                      <a:cubicBezTo>
                        <a:pt x="11005" y="17417"/>
                        <a:pt x="11005" y="17417"/>
                        <a:pt x="11005" y="17417"/>
                      </a:cubicBezTo>
                      <a:lnTo>
                        <a:pt x="11005" y="17417"/>
                      </a:lnTo>
                      <a:cubicBezTo>
                        <a:pt x="10941" y="17468"/>
                        <a:pt x="10873" y="17514"/>
                        <a:pt x="10804" y="17558"/>
                      </a:cubicBezTo>
                      <a:cubicBezTo>
                        <a:pt x="10758" y="17584"/>
                        <a:pt x="10713" y="17607"/>
                        <a:pt x="10666" y="17629"/>
                      </a:cubicBezTo>
                      <a:cubicBezTo>
                        <a:pt x="10627" y="17646"/>
                        <a:pt x="10587" y="17660"/>
                        <a:pt x="10546" y="17673"/>
                      </a:cubicBezTo>
                      <a:cubicBezTo>
                        <a:pt x="10428" y="17705"/>
                        <a:pt x="10307" y="17726"/>
                        <a:pt x="10186" y="17748"/>
                      </a:cubicBezTo>
                      <a:cubicBezTo>
                        <a:pt x="9952" y="17783"/>
                        <a:pt x="9719" y="17812"/>
                        <a:pt x="9482" y="17829"/>
                      </a:cubicBezTo>
                      <a:cubicBezTo>
                        <a:pt x="9452" y="17829"/>
                        <a:pt x="9423" y="17830"/>
                        <a:pt x="9393" y="17830"/>
                      </a:cubicBezTo>
                      <a:cubicBezTo>
                        <a:pt x="9357" y="17830"/>
                        <a:pt x="9320" y="17829"/>
                        <a:pt x="9282" y="17826"/>
                      </a:cubicBezTo>
                      <a:cubicBezTo>
                        <a:pt x="9220" y="17823"/>
                        <a:pt x="9159" y="17820"/>
                        <a:pt x="9096" y="17816"/>
                      </a:cubicBezTo>
                      <a:cubicBezTo>
                        <a:pt x="9096" y="17815"/>
                        <a:pt x="9095" y="17815"/>
                        <a:pt x="9094" y="17815"/>
                      </a:cubicBezTo>
                      <a:cubicBezTo>
                        <a:pt x="9094" y="17815"/>
                        <a:pt x="9093" y="17815"/>
                        <a:pt x="9093" y="17815"/>
                      </a:cubicBezTo>
                      <a:lnTo>
                        <a:pt x="9089" y="17815"/>
                      </a:lnTo>
                      <a:lnTo>
                        <a:pt x="9090" y="17814"/>
                      </a:lnTo>
                      <a:lnTo>
                        <a:pt x="9088" y="17814"/>
                      </a:lnTo>
                      <a:cubicBezTo>
                        <a:pt x="9085" y="17814"/>
                        <a:pt x="9082" y="17814"/>
                        <a:pt x="9079" y="17813"/>
                      </a:cubicBezTo>
                      <a:lnTo>
                        <a:pt x="9079" y="17813"/>
                      </a:lnTo>
                      <a:cubicBezTo>
                        <a:pt x="9079" y="17813"/>
                        <a:pt x="9080" y="17813"/>
                        <a:pt x="9080" y="17813"/>
                      </a:cubicBezTo>
                      <a:cubicBezTo>
                        <a:pt x="9082" y="17813"/>
                        <a:pt x="9084" y="17813"/>
                        <a:pt x="9086" y="17812"/>
                      </a:cubicBezTo>
                      <a:cubicBezTo>
                        <a:pt x="8990" y="17800"/>
                        <a:pt x="8893" y="17787"/>
                        <a:pt x="8797" y="17772"/>
                      </a:cubicBezTo>
                      <a:cubicBezTo>
                        <a:pt x="8707" y="17757"/>
                        <a:pt x="8619" y="17737"/>
                        <a:pt x="8531" y="17718"/>
                      </a:cubicBezTo>
                      <a:lnTo>
                        <a:pt x="8531" y="17718"/>
                      </a:lnTo>
                      <a:cubicBezTo>
                        <a:pt x="8532" y="17718"/>
                        <a:pt x="8534" y="17718"/>
                        <a:pt x="8536" y="17718"/>
                      </a:cubicBezTo>
                      <a:cubicBezTo>
                        <a:pt x="8350" y="17666"/>
                        <a:pt x="8166" y="17609"/>
                        <a:pt x="7984" y="17544"/>
                      </a:cubicBezTo>
                      <a:cubicBezTo>
                        <a:pt x="7895" y="17513"/>
                        <a:pt x="7804" y="17478"/>
                        <a:pt x="7712" y="17453"/>
                      </a:cubicBezTo>
                      <a:cubicBezTo>
                        <a:pt x="7667" y="17441"/>
                        <a:pt x="7622" y="17427"/>
                        <a:pt x="7578" y="17418"/>
                      </a:cubicBezTo>
                      <a:cubicBezTo>
                        <a:pt x="7568" y="17415"/>
                        <a:pt x="7557" y="17413"/>
                        <a:pt x="7548" y="17410"/>
                      </a:cubicBezTo>
                      <a:cubicBezTo>
                        <a:pt x="7522" y="17404"/>
                        <a:pt x="7497" y="17399"/>
                        <a:pt x="7473" y="17393"/>
                      </a:cubicBezTo>
                      <a:lnTo>
                        <a:pt x="7473" y="17393"/>
                      </a:lnTo>
                      <a:lnTo>
                        <a:pt x="7480" y="17394"/>
                      </a:lnTo>
                      <a:cubicBezTo>
                        <a:pt x="7297" y="17350"/>
                        <a:pt x="7115" y="17303"/>
                        <a:pt x="6926" y="17303"/>
                      </a:cubicBezTo>
                      <a:cubicBezTo>
                        <a:pt x="6921" y="17303"/>
                        <a:pt x="6917" y="17304"/>
                        <a:pt x="6913" y="17304"/>
                      </a:cubicBezTo>
                      <a:cubicBezTo>
                        <a:pt x="6611" y="17308"/>
                        <a:pt x="6308" y="17361"/>
                        <a:pt x="6035" y="17495"/>
                      </a:cubicBezTo>
                      <a:cubicBezTo>
                        <a:pt x="5872" y="17576"/>
                        <a:pt x="5717" y="17675"/>
                        <a:pt x="5566" y="17778"/>
                      </a:cubicBezTo>
                      <a:cubicBezTo>
                        <a:pt x="5468" y="17839"/>
                        <a:pt x="5376" y="17909"/>
                        <a:pt x="5289" y="17985"/>
                      </a:cubicBezTo>
                      <a:cubicBezTo>
                        <a:pt x="5246" y="18024"/>
                        <a:pt x="5201" y="18063"/>
                        <a:pt x="5161" y="18104"/>
                      </a:cubicBezTo>
                      <a:cubicBezTo>
                        <a:pt x="5144" y="18119"/>
                        <a:pt x="5129" y="18134"/>
                        <a:pt x="5114" y="18151"/>
                      </a:cubicBezTo>
                      <a:cubicBezTo>
                        <a:pt x="5091" y="18174"/>
                        <a:pt x="5070" y="18196"/>
                        <a:pt x="5049" y="18220"/>
                      </a:cubicBezTo>
                      <a:cubicBezTo>
                        <a:pt x="5042" y="18225"/>
                        <a:pt x="5035" y="18233"/>
                        <a:pt x="5028" y="18239"/>
                      </a:cubicBezTo>
                      <a:cubicBezTo>
                        <a:pt x="5011" y="18258"/>
                        <a:pt x="4995" y="18279"/>
                        <a:pt x="4978" y="18297"/>
                      </a:cubicBezTo>
                      <a:cubicBezTo>
                        <a:pt x="4839" y="18455"/>
                        <a:pt x="4708" y="18623"/>
                        <a:pt x="4604" y="18809"/>
                      </a:cubicBezTo>
                      <a:cubicBezTo>
                        <a:pt x="4508" y="18984"/>
                        <a:pt x="4422" y="19167"/>
                        <a:pt x="4350" y="19355"/>
                      </a:cubicBezTo>
                      <a:cubicBezTo>
                        <a:pt x="4311" y="19454"/>
                        <a:pt x="4279" y="19555"/>
                        <a:pt x="4251" y="19658"/>
                      </a:cubicBezTo>
                      <a:cubicBezTo>
                        <a:pt x="4223" y="19757"/>
                        <a:pt x="4201" y="19860"/>
                        <a:pt x="4175" y="19961"/>
                      </a:cubicBezTo>
                      <a:cubicBezTo>
                        <a:pt x="4126" y="20161"/>
                        <a:pt x="4055" y="20353"/>
                        <a:pt x="3982" y="20546"/>
                      </a:cubicBezTo>
                      <a:cubicBezTo>
                        <a:pt x="3946" y="20627"/>
                        <a:pt x="3910" y="20711"/>
                        <a:pt x="3870" y="20792"/>
                      </a:cubicBezTo>
                      <a:cubicBezTo>
                        <a:pt x="3816" y="20891"/>
                        <a:pt x="3757" y="20988"/>
                        <a:pt x="3694" y="21082"/>
                      </a:cubicBezTo>
                      <a:cubicBezTo>
                        <a:pt x="3690" y="21088"/>
                        <a:pt x="3686" y="21092"/>
                        <a:pt x="3684" y="21095"/>
                      </a:cubicBezTo>
                      <a:cubicBezTo>
                        <a:pt x="3682" y="21096"/>
                        <a:pt x="3681" y="21098"/>
                        <a:pt x="3681" y="21099"/>
                      </a:cubicBezTo>
                      <a:cubicBezTo>
                        <a:pt x="3680" y="21100"/>
                        <a:pt x="3679" y="21102"/>
                        <a:pt x="3678" y="21103"/>
                      </a:cubicBezTo>
                      <a:cubicBezTo>
                        <a:pt x="3631" y="21163"/>
                        <a:pt x="3582" y="21221"/>
                        <a:pt x="3530" y="21277"/>
                      </a:cubicBezTo>
                      <a:cubicBezTo>
                        <a:pt x="3486" y="21320"/>
                        <a:pt x="3442" y="21360"/>
                        <a:pt x="3395" y="21399"/>
                      </a:cubicBezTo>
                      <a:cubicBezTo>
                        <a:pt x="3355" y="21429"/>
                        <a:pt x="3317" y="21456"/>
                        <a:pt x="3275" y="21484"/>
                      </a:cubicBezTo>
                      <a:cubicBezTo>
                        <a:pt x="3204" y="21525"/>
                        <a:pt x="3134" y="21561"/>
                        <a:pt x="3061" y="21595"/>
                      </a:cubicBezTo>
                      <a:lnTo>
                        <a:pt x="3063" y="21594"/>
                      </a:lnTo>
                      <a:lnTo>
                        <a:pt x="3063" y="21594"/>
                      </a:lnTo>
                      <a:cubicBezTo>
                        <a:pt x="2936" y="21650"/>
                        <a:pt x="2808" y="21701"/>
                        <a:pt x="2678" y="21753"/>
                      </a:cubicBezTo>
                      <a:cubicBezTo>
                        <a:pt x="2540" y="21809"/>
                        <a:pt x="2403" y="21866"/>
                        <a:pt x="2261" y="21909"/>
                      </a:cubicBezTo>
                      <a:cubicBezTo>
                        <a:pt x="2200" y="21922"/>
                        <a:pt x="2141" y="21933"/>
                        <a:pt x="2080" y="21945"/>
                      </a:cubicBezTo>
                      <a:cubicBezTo>
                        <a:pt x="1891" y="21966"/>
                        <a:pt x="1699" y="21967"/>
                        <a:pt x="1511" y="22003"/>
                      </a:cubicBezTo>
                      <a:cubicBezTo>
                        <a:pt x="1397" y="22025"/>
                        <a:pt x="1288" y="22051"/>
                        <a:pt x="1180" y="22099"/>
                      </a:cubicBezTo>
                      <a:cubicBezTo>
                        <a:pt x="1106" y="22132"/>
                        <a:pt x="1036" y="22172"/>
                        <a:pt x="971" y="22218"/>
                      </a:cubicBezTo>
                      <a:cubicBezTo>
                        <a:pt x="622" y="22464"/>
                        <a:pt x="340" y="22814"/>
                        <a:pt x="203" y="23221"/>
                      </a:cubicBezTo>
                      <a:cubicBezTo>
                        <a:pt x="71" y="23618"/>
                        <a:pt x="1" y="24052"/>
                        <a:pt x="81" y="24469"/>
                      </a:cubicBezTo>
                      <a:cubicBezTo>
                        <a:pt x="103" y="24587"/>
                        <a:pt x="127" y="24706"/>
                        <a:pt x="168" y="24819"/>
                      </a:cubicBezTo>
                      <a:cubicBezTo>
                        <a:pt x="231" y="24987"/>
                        <a:pt x="311" y="25152"/>
                        <a:pt x="419" y="25295"/>
                      </a:cubicBezTo>
                      <a:cubicBezTo>
                        <a:pt x="450" y="25339"/>
                        <a:pt x="486" y="25381"/>
                        <a:pt x="525" y="25419"/>
                      </a:cubicBezTo>
                      <a:cubicBezTo>
                        <a:pt x="603" y="25501"/>
                        <a:pt x="686" y="25579"/>
                        <a:pt x="772" y="25651"/>
                      </a:cubicBezTo>
                      <a:cubicBezTo>
                        <a:pt x="851" y="25717"/>
                        <a:pt x="933" y="25779"/>
                        <a:pt x="1017" y="25838"/>
                      </a:cubicBezTo>
                      <a:cubicBezTo>
                        <a:pt x="1147" y="25929"/>
                        <a:pt x="1278" y="26012"/>
                        <a:pt x="1425" y="26073"/>
                      </a:cubicBezTo>
                      <a:cubicBezTo>
                        <a:pt x="1564" y="26130"/>
                        <a:pt x="1709" y="26170"/>
                        <a:pt x="1858" y="26194"/>
                      </a:cubicBezTo>
                      <a:cubicBezTo>
                        <a:pt x="1967" y="26212"/>
                        <a:pt x="2078" y="26221"/>
                        <a:pt x="2188" y="26221"/>
                      </a:cubicBezTo>
                      <a:cubicBezTo>
                        <a:pt x="2231" y="26221"/>
                        <a:pt x="2273" y="26219"/>
                        <a:pt x="2316" y="26217"/>
                      </a:cubicBezTo>
                      <a:cubicBezTo>
                        <a:pt x="2485" y="26206"/>
                        <a:pt x="2651" y="26182"/>
                        <a:pt x="2820" y="26156"/>
                      </a:cubicBezTo>
                      <a:lnTo>
                        <a:pt x="2821" y="26155"/>
                      </a:lnTo>
                      <a:cubicBezTo>
                        <a:pt x="2926" y="26140"/>
                        <a:pt x="3032" y="26127"/>
                        <a:pt x="3137" y="26110"/>
                      </a:cubicBezTo>
                      <a:cubicBezTo>
                        <a:pt x="3230" y="26091"/>
                        <a:pt x="3323" y="26068"/>
                        <a:pt x="3413" y="26039"/>
                      </a:cubicBezTo>
                      <a:cubicBezTo>
                        <a:pt x="3612" y="25981"/>
                        <a:pt x="3805" y="25893"/>
                        <a:pt x="3989" y="25798"/>
                      </a:cubicBezTo>
                      <a:cubicBezTo>
                        <a:pt x="4168" y="25708"/>
                        <a:pt x="4342" y="25613"/>
                        <a:pt x="4513" y="25508"/>
                      </a:cubicBezTo>
                      <a:cubicBezTo>
                        <a:pt x="4701" y="25392"/>
                        <a:pt x="4875" y="25257"/>
                        <a:pt x="5033" y="25103"/>
                      </a:cubicBezTo>
                      <a:cubicBezTo>
                        <a:pt x="5323" y="24822"/>
                        <a:pt x="5558" y="24481"/>
                        <a:pt x="5776" y="24142"/>
                      </a:cubicBezTo>
                      <a:cubicBezTo>
                        <a:pt x="5891" y="23969"/>
                        <a:pt x="5990" y="23785"/>
                        <a:pt x="6071" y="23593"/>
                      </a:cubicBezTo>
                      <a:cubicBezTo>
                        <a:pt x="6149" y="23405"/>
                        <a:pt x="6214" y="23213"/>
                        <a:pt x="6286" y="23023"/>
                      </a:cubicBezTo>
                      <a:cubicBezTo>
                        <a:pt x="6341" y="22890"/>
                        <a:pt x="6402" y="22759"/>
                        <a:pt x="6472" y="22632"/>
                      </a:cubicBezTo>
                      <a:cubicBezTo>
                        <a:pt x="6511" y="22568"/>
                        <a:pt x="6550" y="22507"/>
                        <a:pt x="6592" y="22445"/>
                      </a:cubicBezTo>
                      <a:cubicBezTo>
                        <a:pt x="6640" y="22386"/>
                        <a:pt x="6690" y="22326"/>
                        <a:pt x="6741" y="22270"/>
                      </a:cubicBezTo>
                      <a:cubicBezTo>
                        <a:pt x="6791" y="22224"/>
                        <a:pt x="6841" y="22177"/>
                        <a:pt x="6894" y="22134"/>
                      </a:cubicBezTo>
                      <a:cubicBezTo>
                        <a:pt x="6946" y="22097"/>
                        <a:pt x="6997" y="22062"/>
                        <a:pt x="7049" y="22027"/>
                      </a:cubicBezTo>
                      <a:cubicBezTo>
                        <a:pt x="7168" y="21960"/>
                        <a:pt x="7291" y="21897"/>
                        <a:pt x="7416" y="21839"/>
                      </a:cubicBezTo>
                      <a:cubicBezTo>
                        <a:pt x="7503" y="21803"/>
                        <a:pt x="7592" y="21769"/>
                        <a:pt x="7683" y="21739"/>
                      </a:cubicBezTo>
                      <a:cubicBezTo>
                        <a:pt x="7744" y="21722"/>
                        <a:pt x="7805" y="21707"/>
                        <a:pt x="7870" y="21696"/>
                      </a:cubicBezTo>
                      <a:cubicBezTo>
                        <a:pt x="7926" y="21687"/>
                        <a:pt x="7979" y="21682"/>
                        <a:pt x="8033" y="21679"/>
                      </a:cubicBezTo>
                      <a:cubicBezTo>
                        <a:pt x="8195" y="21679"/>
                        <a:pt x="8351" y="21696"/>
                        <a:pt x="8513" y="21708"/>
                      </a:cubicBezTo>
                      <a:cubicBezTo>
                        <a:pt x="8674" y="21721"/>
                        <a:pt x="8840" y="21731"/>
                        <a:pt x="9004" y="21733"/>
                      </a:cubicBezTo>
                      <a:cubicBezTo>
                        <a:pt x="9075" y="21734"/>
                        <a:pt x="9148" y="21734"/>
                        <a:pt x="9220" y="21734"/>
                      </a:cubicBezTo>
                      <a:cubicBezTo>
                        <a:pt x="9324" y="21734"/>
                        <a:pt x="9428" y="21733"/>
                        <a:pt x="9531" y="21726"/>
                      </a:cubicBezTo>
                      <a:cubicBezTo>
                        <a:pt x="9701" y="21716"/>
                        <a:pt x="9870" y="21698"/>
                        <a:pt x="10040" y="21684"/>
                      </a:cubicBezTo>
                      <a:cubicBezTo>
                        <a:pt x="10203" y="21668"/>
                        <a:pt x="10366" y="21662"/>
                        <a:pt x="10528" y="21644"/>
                      </a:cubicBezTo>
                      <a:cubicBezTo>
                        <a:pt x="10675" y="21628"/>
                        <a:pt x="10823" y="21611"/>
                        <a:pt x="10965" y="21574"/>
                      </a:cubicBezTo>
                      <a:cubicBezTo>
                        <a:pt x="11079" y="21545"/>
                        <a:pt x="11190" y="21507"/>
                        <a:pt x="11299" y="21467"/>
                      </a:cubicBezTo>
                      <a:cubicBezTo>
                        <a:pt x="11428" y="21420"/>
                        <a:pt x="11559" y="21379"/>
                        <a:pt x="11683" y="21325"/>
                      </a:cubicBezTo>
                      <a:cubicBezTo>
                        <a:pt x="11868" y="21242"/>
                        <a:pt x="12047" y="21146"/>
                        <a:pt x="12221" y="21039"/>
                      </a:cubicBezTo>
                      <a:cubicBezTo>
                        <a:pt x="12399" y="20931"/>
                        <a:pt x="12566" y="20807"/>
                        <a:pt x="12721" y="20668"/>
                      </a:cubicBezTo>
                      <a:cubicBezTo>
                        <a:pt x="12877" y="20531"/>
                        <a:pt x="13023" y="20384"/>
                        <a:pt x="13158" y="20227"/>
                      </a:cubicBezTo>
                      <a:cubicBezTo>
                        <a:pt x="13293" y="20071"/>
                        <a:pt x="13430" y="19909"/>
                        <a:pt x="13533" y="19731"/>
                      </a:cubicBezTo>
                      <a:cubicBezTo>
                        <a:pt x="13630" y="19560"/>
                        <a:pt x="13729" y="19388"/>
                        <a:pt x="13822" y="19214"/>
                      </a:cubicBezTo>
                      <a:cubicBezTo>
                        <a:pt x="13915" y="19039"/>
                        <a:pt x="13971" y="18856"/>
                        <a:pt x="14030" y="18670"/>
                      </a:cubicBezTo>
                      <a:cubicBezTo>
                        <a:pt x="14090" y="18484"/>
                        <a:pt x="14147" y="18298"/>
                        <a:pt x="14206" y="18112"/>
                      </a:cubicBezTo>
                      <a:cubicBezTo>
                        <a:pt x="14255" y="17953"/>
                        <a:pt x="14305" y="17792"/>
                        <a:pt x="14363" y="17635"/>
                      </a:cubicBezTo>
                      <a:cubicBezTo>
                        <a:pt x="14415" y="17504"/>
                        <a:pt x="14476" y="17375"/>
                        <a:pt x="14544" y="17252"/>
                      </a:cubicBezTo>
                      <a:lnTo>
                        <a:pt x="14544" y="17252"/>
                      </a:lnTo>
                      <a:lnTo>
                        <a:pt x="14543" y="17253"/>
                      </a:lnTo>
                      <a:cubicBezTo>
                        <a:pt x="14601" y="17148"/>
                        <a:pt x="14664" y="17047"/>
                        <a:pt x="14732" y="16950"/>
                      </a:cubicBezTo>
                      <a:lnTo>
                        <a:pt x="14730" y="16950"/>
                      </a:lnTo>
                      <a:cubicBezTo>
                        <a:pt x="14732" y="16950"/>
                        <a:pt x="14733" y="16948"/>
                        <a:pt x="14733" y="16947"/>
                      </a:cubicBezTo>
                      <a:cubicBezTo>
                        <a:pt x="14739" y="16941"/>
                        <a:pt x="14743" y="16935"/>
                        <a:pt x="14747" y="16929"/>
                      </a:cubicBezTo>
                      <a:lnTo>
                        <a:pt x="14747" y="16929"/>
                      </a:lnTo>
                      <a:lnTo>
                        <a:pt x="14742" y="16938"/>
                      </a:lnTo>
                      <a:cubicBezTo>
                        <a:pt x="14787" y="16878"/>
                        <a:pt x="14836" y="16820"/>
                        <a:pt x="14888" y="16766"/>
                      </a:cubicBezTo>
                      <a:cubicBezTo>
                        <a:pt x="14918" y="16737"/>
                        <a:pt x="14951" y="16708"/>
                        <a:pt x="14984" y="16681"/>
                      </a:cubicBezTo>
                      <a:cubicBezTo>
                        <a:pt x="14998" y="16671"/>
                        <a:pt x="15013" y="16662"/>
                        <a:pt x="15027" y="16651"/>
                      </a:cubicBezTo>
                      <a:lnTo>
                        <a:pt x="15028" y="16650"/>
                      </a:lnTo>
                      <a:cubicBezTo>
                        <a:pt x="15038" y="16645"/>
                        <a:pt x="15049" y="16640"/>
                        <a:pt x="15059" y="16635"/>
                      </a:cubicBezTo>
                      <a:cubicBezTo>
                        <a:pt x="15067" y="16631"/>
                        <a:pt x="15076" y="16627"/>
                        <a:pt x="15084" y="16624"/>
                      </a:cubicBezTo>
                      <a:cubicBezTo>
                        <a:pt x="15101" y="16616"/>
                        <a:pt x="15118" y="16609"/>
                        <a:pt x="15134" y="16601"/>
                      </a:cubicBezTo>
                      <a:cubicBezTo>
                        <a:pt x="15155" y="16606"/>
                        <a:pt x="15176" y="16610"/>
                        <a:pt x="15196" y="16614"/>
                      </a:cubicBezTo>
                      <a:cubicBezTo>
                        <a:pt x="15290" y="16640"/>
                        <a:pt x="15384" y="16669"/>
                        <a:pt x="15478" y="16706"/>
                      </a:cubicBezTo>
                      <a:cubicBezTo>
                        <a:pt x="15610" y="16758"/>
                        <a:pt x="15739" y="16818"/>
                        <a:pt x="15863" y="16884"/>
                      </a:cubicBezTo>
                      <a:lnTo>
                        <a:pt x="15862" y="16883"/>
                      </a:lnTo>
                      <a:lnTo>
                        <a:pt x="15862" y="16883"/>
                      </a:lnTo>
                      <a:cubicBezTo>
                        <a:pt x="15902" y="16907"/>
                        <a:pt x="15939" y="16930"/>
                        <a:pt x="15976" y="16956"/>
                      </a:cubicBezTo>
                      <a:cubicBezTo>
                        <a:pt x="16012" y="16983"/>
                        <a:pt x="16046" y="17011"/>
                        <a:pt x="16079" y="17042"/>
                      </a:cubicBezTo>
                      <a:lnTo>
                        <a:pt x="16071" y="17032"/>
                      </a:lnTo>
                      <a:lnTo>
                        <a:pt x="16071" y="17032"/>
                      </a:lnTo>
                      <a:cubicBezTo>
                        <a:pt x="16097" y="17058"/>
                        <a:pt x="16119" y="17083"/>
                        <a:pt x="16140" y="17108"/>
                      </a:cubicBezTo>
                      <a:cubicBezTo>
                        <a:pt x="16165" y="17140"/>
                        <a:pt x="16188" y="17172"/>
                        <a:pt x="16210" y="17205"/>
                      </a:cubicBezTo>
                      <a:cubicBezTo>
                        <a:pt x="16256" y="17287"/>
                        <a:pt x="16301" y="17369"/>
                        <a:pt x="16341" y="17453"/>
                      </a:cubicBezTo>
                      <a:cubicBezTo>
                        <a:pt x="16369" y="17519"/>
                        <a:pt x="16394" y="17584"/>
                        <a:pt x="16414" y="17652"/>
                      </a:cubicBezTo>
                      <a:cubicBezTo>
                        <a:pt x="16431" y="17712"/>
                        <a:pt x="16445" y="17772"/>
                        <a:pt x="16454" y="17834"/>
                      </a:cubicBezTo>
                      <a:cubicBezTo>
                        <a:pt x="16454" y="17833"/>
                        <a:pt x="16454" y="17832"/>
                        <a:pt x="16454" y="17832"/>
                      </a:cubicBezTo>
                      <a:lnTo>
                        <a:pt x="16454" y="17832"/>
                      </a:lnTo>
                      <a:cubicBezTo>
                        <a:pt x="16455" y="17833"/>
                        <a:pt x="16455" y="17834"/>
                        <a:pt x="16456" y="17836"/>
                      </a:cubicBezTo>
                      <a:cubicBezTo>
                        <a:pt x="16456" y="17841"/>
                        <a:pt x="16457" y="17845"/>
                        <a:pt x="16458" y="17852"/>
                      </a:cubicBezTo>
                      <a:cubicBezTo>
                        <a:pt x="16457" y="17850"/>
                        <a:pt x="16457" y="17848"/>
                        <a:pt x="16456" y="17846"/>
                      </a:cubicBezTo>
                      <a:lnTo>
                        <a:pt x="16456" y="17846"/>
                      </a:lnTo>
                      <a:cubicBezTo>
                        <a:pt x="16468" y="17944"/>
                        <a:pt x="16476" y="18041"/>
                        <a:pt x="16478" y="18140"/>
                      </a:cubicBezTo>
                      <a:cubicBezTo>
                        <a:pt x="16478" y="18205"/>
                        <a:pt x="16477" y="18271"/>
                        <a:pt x="16469" y="18335"/>
                      </a:cubicBezTo>
                      <a:cubicBezTo>
                        <a:pt x="16463" y="18382"/>
                        <a:pt x="16452" y="18429"/>
                        <a:pt x="16442" y="18474"/>
                      </a:cubicBezTo>
                      <a:cubicBezTo>
                        <a:pt x="16432" y="18514"/>
                        <a:pt x="16420" y="18550"/>
                        <a:pt x="16405" y="18587"/>
                      </a:cubicBezTo>
                      <a:cubicBezTo>
                        <a:pt x="16386" y="18630"/>
                        <a:pt x="16366" y="18672"/>
                        <a:pt x="16344" y="18714"/>
                      </a:cubicBezTo>
                      <a:cubicBezTo>
                        <a:pt x="16281" y="18826"/>
                        <a:pt x="16204" y="18930"/>
                        <a:pt x="16126" y="19034"/>
                      </a:cubicBezTo>
                      <a:lnTo>
                        <a:pt x="16126" y="19034"/>
                      </a:lnTo>
                      <a:cubicBezTo>
                        <a:pt x="16126" y="19034"/>
                        <a:pt x="16126" y="19034"/>
                        <a:pt x="16126" y="19034"/>
                      </a:cubicBezTo>
                      <a:lnTo>
                        <a:pt x="16126" y="19034"/>
                      </a:lnTo>
                      <a:cubicBezTo>
                        <a:pt x="16072" y="19106"/>
                        <a:pt x="16015" y="19173"/>
                        <a:pt x="15954" y="19238"/>
                      </a:cubicBezTo>
                      <a:cubicBezTo>
                        <a:pt x="15858" y="19337"/>
                        <a:pt x="15753" y="19427"/>
                        <a:pt x="15655" y="19525"/>
                      </a:cubicBezTo>
                      <a:cubicBezTo>
                        <a:pt x="15551" y="19632"/>
                        <a:pt x="15456" y="19748"/>
                        <a:pt x="15371" y="19870"/>
                      </a:cubicBezTo>
                      <a:cubicBezTo>
                        <a:pt x="15289" y="19990"/>
                        <a:pt x="15205" y="20110"/>
                        <a:pt x="15146" y="20244"/>
                      </a:cubicBezTo>
                      <a:cubicBezTo>
                        <a:pt x="15082" y="20381"/>
                        <a:pt x="15033" y="20526"/>
                        <a:pt x="15002" y="20675"/>
                      </a:cubicBezTo>
                      <a:cubicBezTo>
                        <a:pt x="14963" y="20843"/>
                        <a:pt x="14947" y="21015"/>
                        <a:pt x="14953" y="21187"/>
                      </a:cubicBezTo>
                      <a:cubicBezTo>
                        <a:pt x="14964" y="21373"/>
                        <a:pt x="14988" y="21557"/>
                        <a:pt x="15027" y="21739"/>
                      </a:cubicBezTo>
                      <a:cubicBezTo>
                        <a:pt x="15059" y="21889"/>
                        <a:pt x="15106" y="22035"/>
                        <a:pt x="15167" y="22175"/>
                      </a:cubicBezTo>
                      <a:cubicBezTo>
                        <a:pt x="15166" y="22176"/>
                        <a:pt x="15165" y="22176"/>
                        <a:pt x="15165" y="22178"/>
                      </a:cubicBezTo>
                      <a:cubicBezTo>
                        <a:pt x="15138" y="22215"/>
                        <a:pt x="15116" y="22254"/>
                        <a:pt x="15099" y="22297"/>
                      </a:cubicBezTo>
                      <a:cubicBezTo>
                        <a:pt x="15095" y="22306"/>
                        <a:pt x="15089" y="22316"/>
                        <a:pt x="15083" y="22326"/>
                      </a:cubicBezTo>
                      <a:cubicBezTo>
                        <a:pt x="15055" y="22365"/>
                        <a:pt x="15028" y="22405"/>
                        <a:pt x="14998" y="22443"/>
                      </a:cubicBezTo>
                      <a:lnTo>
                        <a:pt x="15001" y="22442"/>
                      </a:lnTo>
                      <a:lnTo>
                        <a:pt x="15001" y="22442"/>
                      </a:lnTo>
                      <a:cubicBezTo>
                        <a:pt x="14936" y="22515"/>
                        <a:pt x="14869" y="22585"/>
                        <a:pt x="14798" y="22653"/>
                      </a:cubicBezTo>
                      <a:lnTo>
                        <a:pt x="14803" y="22649"/>
                      </a:lnTo>
                      <a:lnTo>
                        <a:pt x="14803" y="22649"/>
                      </a:lnTo>
                      <a:cubicBezTo>
                        <a:pt x="14800" y="22652"/>
                        <a:pt x="14797" y="22656"/>
                        <a:pt x="14794" y="22658"/>
                      </a:cubicBezTo>
                      <a:lnTo>
                        <a:pt x="14788" y="22662"/>
                      </a:lnTo>
                      <a:cubicBezTo>
                        <a:pt x="14737" y="22710"/>
                        <a:pt x="14684" y="22755"/>
                        <a:pt x="14628" y="22798"/>
                      </a:cubicBezTo>
                      <a:cubicBezTo>
                        <a:pt x="14592" y="22822"/>
                        <a:pt x="14556" y="22847"/>
                        <a:pt x="14520" y="22869"/>
                      </a:cubicBezTo>
                      <a:cubicBezTo>
                        <a:pt x="14265" y="23005"/>
                        <a:pt x="14004" y="23125"/>
                        <a:pt x="13739" y="23238"/>
                      </a:cubicBezTo>
                      <a:cubicBezTo>
                        <a:pt x="13633" y="23278"/>
                        <a:pt x="13531" y="23315"/>
                        <a:pt x="13423" y="23346"/>
                      </a:cubicBezTo>
                      <a:cubicBezTo>
                        <a:pt x="13333" y="23375"/>
                        <a:pt x="13243" y="23397"/>
                        <a:pt x="13153" y="23419"/>
                      </a:cubicBezTo>
                      <a:lnTo>
                        <a:pt x="13177" y="23412"/>
                      </a:lnTo>
                      <a:lnTo>
                        <a:pt x="13177" y="23412"/>
                      </a:lnTo>
                      <a:cubicBezTo>
                        <a:pt x="13023" y="23448"/>
                        <a:pt x="12867" y="23484"/>
                        <a:pt x="12713" y="23518"/>
                      </a:cubicBezTo>
                      <a:cubicBezTo>
                        <a:pt x="12554" y="23554"/>
                        <a:pt x="12396" y="23593"/>
                        <a:pt x="12236" y="23620"/>
                      </a:cubicBezTo>
                      <a:cubicBezTo>
                        <a:pt x="11924" y="23672"/>
                        <a:pt x="11608" y="23707"/>
                        <a:pt x="11295" y="23770"/>
                      </a:cubicBezTo>
                      <a:cubicBezTo>
                        <a:pt x="11134" y="23801"/>
                        <a:pt x="10973" y="23835"/>
                        <a:pt x="10811" y="23868"/>
                      </a:cubicBezTo>
                      <a:cubicBezTo>
                        <a:pt x="10653" y="23899"/>
                        <a:pt x="10490" y="23917"/>
                        <a:pt x="10330" y="23942"/>
                      </a:cubicBezTo>
                      <a:cubicBezTo>
                        <a:pt x="10182" y="23963"/>
                        <a:pt x="10031" y="23989"/>
                        <a:pt x="9886" y="24031"/>
                      </a:cubicBezTo>
                      <a:cubicBezTo>
                        <a:pt x="9727" y="24077"/>
                        <a:pt x="9570" y="24127"/>
                        <a:pt x="9415" y="24186"/>
                      </a:cubicBezTo>
                      <a:cubicBezTo>
                        <a:pt x="9317" y="24225"/>
                        <a:pt x="9220" y="24265"/>
                        <a:pt x="9125" y="24309"/>
                      </a:cubicBezTo>
                      <a:cubicBezTo>
                        <a:pt x="9025" y="24359"/>
                        <a:pt x="8929" y="24409"/>
                        <a:pt x="8832" y="24463"/>
                      </a:cubicBezTo>
                      <a:cubicBezTo>
                        <a:pt x="8749" y="24511"/>
                        <a:pt x="8669" y="24560"/>
                        <a:pt x="8588" y="24607"/>
                      </a:cubicBezTo>
                      <a:cubicBezTo>
                        <a:pt x="8500" y="24660"/>
                        <a:pt x="8408" y="24708"/>
                        <a:pt x="8321" y="24761"/>
                      </a:cubicBezTo>
                      <a:cubicBezTo>
                        <a:pt x="8162" y="24861"/>
                        <a:pt x="8004" y="24960"/>
                        <a:pt x="7863" y="25085"/>
                      </a:cubicBezTo>
                      <a:cubicBezTo>
                        <a:pt x="7779" y="25156"/>
                        <a:pt x="7700" y="25232"/>
                        <a:pt x="7625" y="25313"/>
                      </a:cubicBezTo>
                      <a:cubicBezTo>
                        <a:pt x="7492" y="25459"/>
                        <a:pt x="7365" y="25607"/>
                        <a:pt x="7265" y="25776"/>
                      </a:cubicBezTo>
                      <a:cubicBezTo>
                        <a:pt x="7174" y="25929"/>
                        <a:pt x="7101" y="26088"/>
                        <a:pt x="7030" y="26250"/>
                      </a:cubicBezTo>
                      <a:cubicBezTo>
                        <a:pt x="6944" y="26446"/>
                        <a:pt x="6869" y="26648"/>
                        <a:pt x="6800" y="26848"/>
                      </a:cubicBezTo>
                      <a:cubicBezTo>
                        <a:pt x="6733" y="27034"/>
                        <a:pt x="6680" y="27224"/>
                        <a:pt x="6640" y="27417"/>
                      </a:cubicBezTo>
                      <a:cubicBezTo>
                        <a:pt x="6616" y="27538"/>
                        <a:pt x="6596" y="27658"/>
                        <a:pt x="6579" y="27779"/>
                      </a:cubicBezTo>
                      <a:cubicBezTo>
                        <a:pt x="6559" y="27934"/>
                        <a:pt x="6555" y="28089"/>
                        <a:pt x="6566" y="28243"/>
                      </a:cubicBezTo>
                      <a:cubicBezTo>
                        <a:pt x="6572" y="28349"/>
                        <a:pt x="6585" y="28454"/>
                        <a:pt x="6592" y="28560"/>
                      </a:cubicBezTo>
                      <a:cubicBezTo>
                        <a:pt x="6600" y="28664"/>
                        <a:pt x="6604" y="28765"/>
                        <a:pt x="6607" y="28866"/>
                      </a:cubicBezTo>
                      <a:cubicBezTo>
                        <a:pt x="6605" y="28961"/>
                        <a:pt x="6600" y="29054"/>
                        <a:pt x="6594" y="29148"/>
                      </a:cubicBezTo>
                      <a:cubicBezTo>
                        <a:pt x="6586" y="29234"/>
                        <a:pt x="6574" y="29320"/>
                        <a:pt x="6565" y="29404"/>
                      </a:cubicBezTo>
                      <a:cubicBezTo>
                        <a:pt x="6542" y="29515"/>
                        <a:pt x="6518" y="29625"/>
                        <a:pt x="6491" y="29734"/>
                      </a:cubicBezTo>
                      <a:cubicBezTo>
                        <a:pt x="6422" y="29962"/>
                        <a:pt x="6345" y="30188"/>
                        <a:pt x="6256" y="30408"/>
                      </a:cubicBezTo>
                      <a:cubicBezTo>
                        <a:pt x="6170" y="30599"/>
                        <a:pt x="6074" y="30784"/>
                        <a:pt x="5966" y="30963"/>
                      </a:cubicBezTo>
                      <a:cubicBezTo>
                        <a:pt x="5917" y="31034"/>
                        <a:pt x="5870" y="31101"/>
                        <a:pt x="5817" y="31168"/>
                      </a:cubicBezTo>
                      <a:cubicBezTo>
                        <a:pt x="5728" y="31266"/>
                        <a:pt x="5636" y="31361"/>
                        <a:pt x="5540" y="31455"/>
                      </a:cubicBezTo>
                      <a:lnTo>
                        <a:pt x="5546" y="31451"/>
                      </a:lnTo>
                      <a:lnTo>
                        <a:pt x="5546" y="31451"/>
                      </a:lnTo>
                      <a:cubicBezTo>
                        <a:pt x="5544" y="31454"/>
                        <a:pt x="5540" y="31457"/>
                        <a:pt x="5537" y="31458"/>
                      </a:cubicBezTo>
                      <a:lnTo>
                        <a:pt x="5532" y="31462"/>
                      </a:lnTo>
                      <a:cubicBezTo>
                        <a:pt x="5373" y="31606"/>
                        <a:pt x="5209" y="31744"/>
                        <a:pt x="5038" y="31875"/>
                      </a:cubicBezTo>
                      <a:cubicBezTo>
                        <a:pt x="4978" y="31918"/>
                        <a:pt x="4917" y="31963"/>
                        <a:pt x="4855" y="32002"/>
                      </a:cubicBezTo>
                      <a:cubicBezTo>
                        <a:pt x="4796" y="32041"/>
                        <a:pt x="4734" y="32077"/>
                        <a:pt x="4670" y="32112"/>
                      </a:cubicBezTo>
                      <a:cubicBezTo>
                        <a:pt x="4536" y="32176"/>
                        <a:pt x="4401" y="32232"/>
                        <a:pt x="4263" y="32284"/>
                      </a:cubicBezTo>
                      <a:cubicBezTo>
                        <a:pt x="3890" y="32413"/>
                        <a:pt x="3507" y="32514"/>
                        <a:pt x="3135" y="32649"/>
                      </a:cubicBezTo>
                      <a:cubicBezTo>
                        <a:pt x="2931" y="32723"/>
                        <a:pt x="2732" y="32805"/>
                        <a:pt x="2534" y="32893"/>
                      </a:cubicBezTo>
                      <a:cubicBezTo>
                        <a:pt x="2359" y="32969"/>
                        <a:pt x="2193" y="33063"/>
                        <a:pt x="2037" y="33173"/>
                      </a:cubicBezTo>
                      <a:cubicBezTo>
                        <a:pt x="1823" y="33327"/>
                        <a:pt x="1624" y="33501"/>
                        <a:pt x="1444" y="33693"/>
                      </a:cubicBezTo>
                      <a:cubicBezTo>
                        <a:pt x="1149" y="34011"/>
                        <a:pt x="891" y="34357"/>
                        <a:pt x="695" y="34745"/>
                      </a:cubicBezTo>
                      <a:cubicBezTo>
                        <a:pt x="510" y="35113"/>
                        <a:pt x="419" y="35523"/>
                        <a:pt x="376" y="35933"/>
                      </a:cubicBezTo>
                      <a:cubicBezTo>
                        <a:pt x="365" y="36041"/>
                        <a:pt x="361" y="36150"/>
                        <a:pt x="364" y="36259"/>
                      </a:cubicBezTo>
                      <a:cubicBezTo>
                        <a:pt x="367" y="36356"/>
                        <a:pt x="382" y="36451"/>
                        <a:pt x="407" y="36545"/>
                      </a:cubicBezTo>
                      <a:cubicBezTo>
                        <a:pt x="422" y="36592"/>
                        <a:pt x="437" y="36641"/>
                        <a:pt x="448" y="36690"/>
                      </a:cubicBezTo>
                      <a:cubicBezTo>
                        <a:pt x="477" y="36802"/>
                        <a:pt x="501" y="36913"/>
                        <a:pt x="534" y="37022"/>
                      </a:cubicBezTo>
                      <a:cubicBezTo>
                        <a:pt x="562" y="37117"/>
                        <a:pt x="593" y="37211"/>
                        <a:pt x="626" y="37305"/>
                      </a:cubicBezTo>
                      <a:cubicBezTo>
                        <a:pt x="685" y="37480"/>
                        <a:pt x="739" y="37658"/>
                        <a:pt x="794" y="37834"/>
                      </a:cubicBezTo>
                      <a:cubicBezTo>
                        <a:pt x="839" y="37980"/>
                        <a:pt x="888" y="38123"/>
                        <a:pt x="924" y="38270"/>
                      </a:cubicBezTo>
                      <a:cubicBezTo>
                        <a:pt x="963" y="38442"/>
                        <a:pt x="992" y="38616"/>
                        <a:pt x="1012" y="38792"/>
                      </a:cubicBezTo>
                      <a:cubicBezTo>
                        <a:pt x="1026" y="38912"/>
                        <a:pt x="1056" y="39027"/>
                        <a:pt x="1070" y="39148"/>
                      </a:cubicBezTo>
                      <a:cubicBezTo>
                        <a:pt x="1072" y="39205"/>
                        <a:pt x="1072" y="39261"/>
                        <a:pt x="1072" y="39315"/>
                      </a:cubicBezTo>
                      <a:cubicBezTo>
                        <a:pt x="1071" y="39412"/>
                        <a:pt x="1073" y="39511"/>
                        <a:pt x="1063" y="39608"/>
                      </a:cubicBezTo>
                      <a:cubicBezTo>
                        <a:pt x="1050" y="39734"/>
                        <a:pt x="1038" y="39858"/>
                        <a:pt x="1029" y="39986"/>
                      </a:cubicBezTo>
                      <a:cubicBezTo>
                        <a:pt x="1017" y="40161"/>
                        <a:pt x="1000" y="40333"/>
                        <a:pt x="982" y="40507"/>
                      </a:cubicBezTo>
                      <a:cubicBezTo>
                        <a:pt x="978" y="40531"/>
                        <a:pt x="973" y="40555"/>
                        <a:pt x="967" y="40575"/>
                      </a:cubicBezTo>
                      <a:cubicBezTo>
                        <a:pt x="968" y="40567"/>
                        <a:pt x="971" y="40558"/>
                        <a:pt x="972" y="40549"/>
                      </a:cubicBezTo>
                      <a:lnTo>
                        <a:pt x="972" y="40549"/>
                      </a:lnTo>
                      <a:cubicBezTo>
                        <a:pt x="956" y="40598"/>
                        <a:pt x="940" y="40649"/>
                        <a:pt x="922" y="40695"/>
                      </a:cubicBezTo>
                      <a:cubicBezTo>
                        <a:pt x="784" y="40973"/>
                        <a:pt x="621" y="41240"/>
                        <a:pt x="477" y="41514"/>
                      </a:cubicBezTo>
                      <a:cubicBezTo>
                        <a:pt x="456" y="41556"/>
                        <a:pt x="451" y="41604"/>
                        <a:pt x="464" y="41650"/>
                      </a:cubicBezTo>
                      <a:cubicBezTo>
                        <a:pt x="457" y="41666"/>
                        <a:pt x="448" y="41683"/>
                        <a:pt x="440" y="41698"/>
                      </a:cubicBezTo>
                      <a:cubicBezTo>
                        <a:pt x="438" y="41703"/>
                        <a:pt x="434" y="41709"/>
                        <a:pt x="431" y="41713"/>
                      </a:cubicBezTo>
                      <a:cubicBezTo>
                        <a:pt x="402" y="41763"/>
                        <a:pt x="376" y="41814"/>
                        <a:pt x="355" y="41867"/>
                      </a:cubicBezTo>
                      <a:cubicBezTo>
                        <a:pt x="329" y="41933"/>
                        <a:pt x="309" y="42000"/>
                        <a:pt x="289" y="42069"/>
                      </a:cubicBezTo>
                      <a:cubicBezTo>
                        <a:pt x="261" y="42157"/>
                        <a:pt x="257" y="42241"/>
                        <a:pt x="261" y="42331"/>
                      </a:cubicBezTo>
                      <a:cubicBezTo>
                        <a:pt x="264" y="42417"/>
                        <a:pt x="274" y="42503"/>
                        <a:pt x="292" y="42587"/>
                      </a:cubicBezTo>
                      <a:cubicBezTo>
                        <a:pt x="310" y="42672"/>
                        <a:pt x="335" y="42753"/>
                        <a:pt x="366" y="42832"/>
                      </a:cubicBezTo>
                      <a:cubicBezTo>
                        <a:pt x="403" y="42925"/>
                        <a:pt x="448" y="43015"/>
                        <a:pt x="502" y="43098"/>
                      </a:cubicBezTo>
                      <a:cubicBezTo>
                        <a:pt x="540" y="43160"/>
                        <a:pt x="577" y="43220"/>
                        <a:pt x="617" y="43274"/>
                      </a:cubicBezTo>
                      <a:cubicBezTo>
                        <a:pt x="643" y="43309"/>
                        <a:pt x="671" y="43341"/>
                        <a:pt x="701" y="43372"/>
                      </a:cubicBezTo>
                      <a:cubicBezTo>
                        <a:pt x="811" y="43482"/>
                        <a:pt x="934" y="43583"/>
                        <a:pt x="1070" y="43658"/>
                      </a:cubicBezTo>
                      <a:cubicBezTo>
                        <a:pt x="1123" y="43688"/>
                        <a:pt x="1178" y="43715"/>
                        <a:pt x="1235" y="43738"/>
                      </a:cubicBezTo>
                      <a:cubicBezTo>
                        <a:pt x="1302" y="43763"/>
                        <a:pt x="1373" y="43777"/>
                        <a:pt x="1445" y="43783"/>
                      </a:cubicBezTo>
                      <a:cubicBezTo>
                        <a:pt x="1463" y="43784"/>
                        <a:pt x="1480" y="43784"/>
                        <a:pt x="1498" y="43784"/>
                      </a:cubicBezTo>
                      <a:cubicBezTo>
                        <a:pt x="1558" y="43784"/>
                        <a:pt x="1618" y="43778"/>
                        <a:pt x="1676" y="43765"/>
                      </a:cubicBezTo>
                      <a:cubicBezTo>
                        <a:pt x="1762" y="43749"/>
                        <a:pt x="1841" y="43712"/>
                        <a:pt x="1916" y="43669"/>
                      </a:cubicBezTo>
                      <a:cubicBezTo>
                        <a:pt x="2092" y="43573"/>
                        <a:pt x="2267" y="43468"/>
                        <a:pt x="2435" y="43356"/>
                      </a:cubicBezTo>
                      <a:cubicBezTo>
                        <a:pt x="2587" y="43256"/>
                        <a:pt x="2723" y="43132"/>
                        <a:pt x="2839" y="42991"/>
                      </a:cubicBezTo>
                      <a:cubicBezTo>
                        <a:pt x="2982" y="42810"/>
                        <a:pt x="3075" y="42591"/>
                        <a:pt x="3144" y="42371"/>
                      </a:cubicBezTo>
                      <a:cubicBezTo>
                        <a:pt x="3204" y="42181"/>
                        <a:pt x="3259" y="41989"/>
                        <a:pt x="3286" y="41792"/>
                      </a:cubicBezTo>
                      <a:cubicBezTo>
                        <a:pt x="3313" y="41618"/>
                        <a:pt x="3325" y="41443"/>
                        <a:pt x="3325" y="41267"/>
                      </a:cubicBezTo>
                      <a:cubicBezTo>
                        <a:pt x="3322" y="41077"/>
                        <a:pt x="3309" y="40889"/>
                        <a:pt x="3299" y="40698"/>
                      </a:cubicBezTo>
                      <a:lnTo>
                        <a:pt x="3299" y="40698"/>
                      </a:lnTo>
                      <a:cubicBezTo>
                        <a:pt x="3299" y="40701"/>
                        <a:pt x="3301" y="40703"/>
                        <a:pt x="3301" y="40705"/>
                      </a:cubicBezTo>
                      <a:lnTo>
                        <a:pt x="3301" y="40705"/>
                      </a:lnTo>
                      <a:cubicBezTo>
                        <a:pt x="3289" y="40447"/>
                        <a:pt x="3275" y="40191"/>
                        <a:pt x="3260" y="39932"/>
                      </a:cubicBezTo>
                      <a:lnTo>
                        <a:pt x="3260" y="39932"/>
                      </a:lnTo>
                      <a:cubicBezTo>
                        <a:pt x="3261" y="39938"/>
                        <a:pt x="3261" y="39944"/>
                        <a:pt x="3262" y="39950"/>
                      </a:cubicBezTo>
                      <a:lnTo>
                        <a:pt x="3262" y="39950"/>
                      </a:lnTo>
                      <a:cubicBezTo>
                        <a:pt x="3247" y="39492"/>
                        <a:pt x="3296" y="39036"/>
                        <a:pt x="3335" y="38578"/>
                      </a:cubicBezTo>
                      <a:lnTo>
                        <a:pt x="3335" y="38578"/>
                      </a:lnTo>
                      <a:cubicBezTo>
                        <a:pt x="3335" y="38578"/>
                        <a:pt x="3335" y="38578"/>
                        <a:pt x="3335" y="38579"/>
                      </a:cubicBezTo>
                      <a:lnTo>
                        <a:pt x="3335" y="38579"/>
                      </a:lnTo>
                      <a:cubicBezTo>
                        <a:pt x="3343" y="38491"/>
                        <a:pt x="3355" y="38404"/>
                        <a:pt x="3372" y="38318"/>
                      </a:cubicBezTo>
                      <a:cubicBezTo>
                        <a:pt x="3385" y="38262"/>
                        <a:pt x="3402" y="38208"/>
                        <a:pt x="3421" y="38154"/>
                      </a:cubicBezTo>
                      <a:cubicBezTo>
                        <a:pt x="3453" y="38071"/>
                        <a:pt x="3490" y="37994"/>
                        <a:pt x="3528" y="37916"/>
                      </a:cubicBezTo>
                      <a:cubicBezTo>
                        <a:pt x="3570" y="37840"/>
                        <a:pt x="3616" y="37770"/>
                        <a:pt x="3663" y="37698"/>
                      </a:cubicBezTo>
                      <a:cubicBezTo>
                        <a:pt x="3712" y="37634"/>
                        <a:pt x="3765" y="37571"/>
                        <a:pt x="3818" y="37511"/>
                      </a:cubicBezTo>
                      <a:cubicBezTo>
                        <a:pt x="4017" y="37314"/>
                        <a:pt x="4226" y="37128"/>
                        <a:pt x="4439" y="36948"/>
                      </a:cubicBezTo>
                      <a:cubicBezTo>
                        <a:pt x="4504" y="36894"/>
                        <a:pt x="4571" y="36844"/>
                        <a:pt x="4641" y="36797"/>
                      </a:cubicBezTo>
                      <a:cubicBezTo>
                        <a:pt x="4667" y="36783"/>
                        <a:pt x="4694" y="36768"/>
                        <a:pt x="4724" y="36755"/>
                      </a:cubicBezTo>
                      <a:cubicBezTo>
                        <a:pt x="4814" y="36717"/>
                        <a:pt x="4906" y="36683"/>
                        <a:pt x="5001" y="36652"/>
                      </a:cubicBezTo>
                      <a:cubicBezTo>
                        <a:pt x="5004" y="36651"/>
                        <a:pt x="5009" y="36649"/>
                        <a:pt x="5013" y="36648"/>
                      </a:cubicBezTo>
                      <a:lnTo>
                        <a:pt x="5014" y="36647"/>
                      </a:lnTo>
                      <a:cubicBezTo>
                        <a:pt x="5175" y="36599"/>
                        <a:pt x="5338" y="36558"/>
                        <a:pt x="5503" y="36527"/>
                      </a:cubicBezTo>
                      <a:cubicBezTo>
                        <a:pt x="5678" y="36490"/>
                        <a:pt x="5850" y="36451"/>
                        <a:pt x="6021" y="36398"/>
                      </a:cubicBezTo>
                      <a:cubicBezTo>
                        <a:pt x="6193" y="36345"/>
                        <a:pt x="6366" y="36288"/>
                        <a:pt x="6541" y="36247"/>
                      </a:cubicBezTo>
                      <a:cubicBezTo>
                        <a:pt x="6717" y="36207"/>
                        <a:pt x="6897" y="36181"/>
                        <a:pt x="7068" y="36115"/>
                      </a:cubicBezTo>
                      <a:cubicBezTo>
                        <a:pt x="7262" y="36042"/>
                        <a:pt x="7451" y="35959"/>
                        <a:pt x="7636" y="35865"/>
                      </a:cubicBezTo>
                      <a:cubicBezTo>
                        <a:pt x="7818" y="35772"/>
                        <a:pt x="7992" y="35674"/>
                        <a:pt x="8169" y="35580"/>
                      </a:cubicBezTo>
                      <a:cubicBezTo>
                        <a:pt x="8324" y="35499"/>
                        <a:pt x="8479" y="35416"/>
                        <a:pt x="8626" y="35322"/>
                      </a:cubicBezTo>
                      <a:cubicBezTo>
                        <a:pt x="8773" y="35223"/>
                        <a:pt x="8916" y="35113"/>
                        <a:pt x="9050" y="34996"/>
                      </a:cubicBezTo>
                      <a:cubicBezTo>
                        <a:pt x="9350" y="34733"/>
                        <a:pt x="9634" y="34435"/>
                        <a:pt x="9844" y="34095"/>
                      </a:cubicBezTo>
                      <a:cubicBezTo>
                        <a:pt x="9955" y="33920"/>
                        <a:pt x="10056" y="33739"/>
                        <a:pt x="10148" y="33553"/>
                      </a:cubicBezTo>
                      <a:cubicBezTo>
                        <a:pt x="10232" y="33372"/>
                        <a:pt x="10321" y="33193"/>
                        <a:pt x="10396" y="33008"/>
                      </a:cubicBezTo>
                      <a:cubicBezTo>
                        <a:pt x="10474" y="32816"/>
                        <a:pt x="10541" y="32617"/>
                        <a:pt x="10603" y="32418"/>
                      </a:cubicBezTo>
                      <a:cubicBezTo>
                        <a:pt x="10667" y="32221"/>
                        <a:pt x="10721" y="32022"/>
                        <a:pt x="10765" y="31819"/>
                      </a:cubicBezTo>
                      <a:cubicBezTo>
                        <a:pt x="10847" y="31428"/>
                        <a:pt x="10832" y="31026"/>
                        <a:pt x="10866" y="30629"/>
                      </a:cubicBezTo>
                      <a:lnTo>
                        <a:pt x="10866" y="30629"/>
                      </a:lnTo>
                      <a:cubicBezTo>
                        <a:pt x="10866" y="30631"/>
                        <a:pt x="10865" y="30634"/>
                        <a:pt x="10865" y="30635"/>
                      </a:cubicBezTo>
                      <a:cubicBezTo>
                        <a:pt x="10865" y="30632"/>
                        <a:pt x="10865" y="30628"/>
                        <a:pt x="10867" y="30625"/>
                      </a:cubicBezTo>
                      <a:lnTo>
                        <a:pt x="10867" y="30618"/>
                      </a:lnTo>
                      <a:cubicBezTo>
                        <a:pt x="10893" y="30394"/>
                        <a:pt x="10928" y="30172"/>
                        <a:pt x="10976" y="29952"/>
                      </a:cubicBezTo>
                      <a:cubicBezTo>
                        <a:pt x="10976" y="29950"/>
                        <a:pt x="10975" y="29949"/>
                        <a:pt x="10976" y="29948"/>
                      </a:cubicBezTo>
                      <a:cubicBezTo>
                        <a:pt x="10977" y="29946"/>
                        <a:pt x="10977" y="29944"/>
                        <a:pt x="10978" y="29942"/>
                      </a:cubicBezTo>
                      <a:cubicBezTo>
                        <a:pt x="11017" y="29789"/>
                        <a:pt x="11061" y="29637"/>
                        <a:pt x="11113" y="29485"/>
                      </a:cubicBezTo>
                      <a:cubicBezTo>
                        <a:pt x="11179" y="29310"/>
                        <a:pt x="11255" y="29140"/>
                        <a:pt x="11340" y="28976"/>
                      </a:cubicBezTo>
                      <a:cubicBezTo>
                        <a:pt x="11391" y="28888"/>
                        <a:pt x="11444" y="28803"/>
                        <a:pt x="11499" y="28719"/>
                      </a:cubicBezTo>
                      <a:lnTo>
                        <a:pt x="11499" y="28719"/>
                      </a:lnTo>
                      <a:cubicBezTo>
                        <a:pt x="11497" y="28721"/>
                        <a:pt x="11495" y="28724"/>
                        <a:pt x="11493" y="28727"/>
                      </a:cubicBezTo>
                      <a:cubicBezTo>
                        <a:pt x="11497" y="28721"/>
                        <a:pt x="11502" y="28716"/>
                        <a:pt x="11506" y="28711"/>
                      </a:cubicBezTo>
                      <a:cubicBezTo>
                        <a:pt x="11506" y="28709"/>
                        <a:pt x="11506" y="28709"/>
                        <a:pt x="11507" y="28708"/>
                      </a:cubicBezTo>
                      <a:lnTo>
                        <a:pt x="11507" y="28708"/>
                      </a:lnTo>
                      <a:lnTo>
                        <a:pt x="11506" y="28709"/>
                      </a:lnTo>
                      <a:cubicBezTo>
                        <a:pt x="11506" y="28708"/>
                        <a:pt x="11507" y="28706"/>
                        <a:pt x="11507" y="28705"/>
                      </a:cubicBezTo>
                      <a:lnTo>
                        <a:pt x="11509" y="28704"/>
                      </a:lnTo>
                      <a:cubicBezTo>
                        <a:pt x="11550" y="28649"/>
                        <a:pt x="11590" y="28598"/>
                        <a:pt x="11638" y="28546"/>
                      </a:cubicBezTo>
                      <a:cubicBezTo>
                        <a:pt x="11782" y="28394"/>
                        <a:pt x="11946" y="28258"/>
                        <a:pt x="12109" y="28122"/>
                      </a:cubicBezTo>
                      <a:lnTo>
                        <a:pt x="12109" y="28122"/>
                      </a:lnTo>
                      <a:cubicBezTo>
                        <a:pt x="12108" y="28123"/>
                        <a:pt x="12107" y="28125"/>
                        <a:pt x="12107" y="28126"/>
                      </a:cubicBezTo>
                      <a:cubicBezTo>
                        <a:pt x="12222" y="28033"/>
                        <a:pt x="12338" y="27944"/>
                        <a:pt x="12458" y="27862"/>
                      </a:cubicBezTo>
                      <a:cubicBezTo>
                        <a:pt x="12606" y="27773"/>
                        <a:pt x="12765" y="27706"/>
                        <a:pt x="12919" y="27627"/>
                      </a:cubicBezTo>
                      <a:cubicBezTo>
                        <a:pt x="13093" y="27542"/>
                        <a:pt x="13264" y="27455"/>
                        <a:pt x="13438" y="27372"/>
                      </a:cubicBezTo>
                      <a:lnTo>
                        <a:pt x="13438" y="27372"/>
                      </a:lnTo>
                      <a:cubicBezTo>
                        <a:pt x="13434" y="27374"/>
                        <a:pt x="13430" y="27375"/>
                        <a:pt x="13425" y="27377"/>
                      </a:cubicBezTo>
                      <a:cubicBezTo>
                        <a:pt x="13568" y="27314"/>
                        <a:pt x="13711" y="27252"/>
                        <a:pt x="13856" y="27190"/>
                      </a:cubicBezTo>
                      <a:cubicBezTo>
                        <a:pt x="14036" y="27115"/>
                        <a:pt x="14215" y="27044"/>
                        <a:pt x="14392" y="26963"/>
                      </a:cubicBezTo>
                      <a:cubicBezTo>
                        <a:pt x="14484" y="26922"/>
                        <a:pt x="14573" y="26876"/>
                        <a:pt x="14660" y="26824"/>
                      </a:cubicBezTo>
                      <a:cubicBezTo>
                        <a:pt x="14750" y="26770"/>
                        <a:pt x="14835" y="26709"/>
                        <a:pt x="14919" y="26647"/>
                      </a:cubicBezTo>
                      <a:cubicBezTo>
                        <a:pt x="15006" y="26583"/>
                        <a:pt x="15092" y="26521"/>
                        <a:pt x="15180" y="26459"/>
                      </a:cubicBezTo>
                      <a:cubicBezTo>
                        <a:pt x="15253" y="26408"/>
                        <a:pt x="15329" y="26359"/>
                        <a:pt x="15403" y="26310"/>
                      </a:cubicBezTo>
                      <a:cubicBezTo>
                        <a:pt x="15557" y="26206"/>
                        <a:pt x="15697" y="26082"/>
                        <a:pt x="15834" y="25957"/>
                      </a:cubicBezTo>
                      <a:cubicBezTo>
                        <a:pt x="15973" y="25831"/>
                        <a:pt x="16104" y="25697"/>
                        <a:pt x="16234" y="25562"/>
                      </a:cubicBezTo>
                      <a:cubicBezTo>
                        <a:pt x="16374" y="25418"/>
                        <a:pt x="16507" y="25266"/>
                        <a:pt x="16631" y="25106"/>
                      </a:cubicBezTo>
                      <a:cubicBezTo>
                        <a:pt x="16746" y="24955"/>
                        <a:pt x="16862" y="24804"/>
                        <a:pt x="16971" y="24648"/>
                      </a:cubicBezTo>
                      <a:cubicBezTo>
                        <a:pt x="17025" y="24564"/>
                        <a:pt x="17075" y="24477"/>
                        <a:pt x="17121" y="24388"/>
                      </a:cubicBezTo>
                      <a:lnTo>
                        <a:pt x="17121" y="24389"/>
                      </a:lnTo>
                      <a:cubicBezTo>
                        <a:pt x="17166" y="24305"/>
                        <a:pt x="17214" y="24220"/>
                        <a:pt x="17257" y="24135"/>
                      </a:cubicBezTo>
                      <a:cubicBezTo>
                        <a:pt x="17283" y="24081"/>
                        <a:pt x="17307" y="24024"/>
                        <a:pt x="17330" y="23969"/>
                      </a:cubicBezTo>
                      <a:cubicBezTo>
                        <a:pt x="17358" y="23899"/>
                        <a:pt x="17385" y="23829"/>
                        <a:pt x="17409" y="23758"/>
                      </a:cubicBezTo>
                      <a:cubicBezTo>
                        <a:pt x="17477" y="23764"/>
                        <a:pt x="17544" y="23776"/>
                        <a:pt x="17612" y="23781"/>
                      </a:cubicBezTo>
                      <a:cubicBezTo>
                        <a:pt x="17691" y="23787"/>
                        <a:pt x="17770" y="23793"/>
                        <a:pt x="17849" y="23793"/>
                      </a:cubicBezTo>
                      <a:cubicBezTo>
                        <a:pt x="17939" y="23793"/>
                        <a:pt x="18028" y="23786"/>
                        <a:pt x="18116" y="23765"/>
                      </a:cubicBezTo>
                      <a:cubicBezTo>
                        <a:pt x="18240" y="23734"/>
                        <a:pt x="18362" y="23694"/>
                        <a:pt x="18482" y="23648"/>
                      </a:cubicBezTo>
                      <a:cubicBezTo>
                        <a:pt x="18610" y="23597"/>
                        <a:pt x="18736" y="23538"/>
                        <a:pt x="18858" y="23471"/>
                      </a:cubicBezTo>
                      <a:cubicBezTo>
                        <a:pt x="18987" y="23401"/>
                        <a:pt x="19116" y="23330"/>
                        <a:pt x="19249" y="23270"/>
                      </a:cubicBezTo>
                      <a:lnTo>
                        <a:pt x="19249" y="23270"/>
                      </a:lnTo>
                      <a:cubicBezTo>
                        <a:pt x="19245" y="23271"/>
                        <a:pt x="19241" y="23272"/>
                        <a:pt x="19237" y="23273"/>
                      </a:cubicBezTo>
                      <a:cubicBezTo>
                        <a:pt x="19242" y="23271"/>
                        <a:pt x="19247" y="23270"/>
                        <a:pt x="19251" y="23268"/>
                      </a:cubicBezTo>
                      <a:cubicBezTo>
                        <a:pt x="19253" y="23267"/>
                        <a:pt x="19257" y="23267"/>
                        <a:pt x="19258" y="23266"/>
                      </a:cubicBezTo>
                      <a:cubicBezTo>
                        <a:pt x="19355" y="23226"/>
                        <a:pt x="19455" y="23193"/>
                        <a:pt x="19554" y="23162"/>
                      </a:cubicBezTo>
                      <a:lnTo>
                        <a:pt x="19554" y="23162"/>
                      </a:lnTo>
                      <a:cubicBezTo>
                        <a:pt x="19548" y="23164"/>
                        <a:pt x="19543" y="23167"/>
                        <a:pt x="19537" y="23169"/>
                      </a:cubicBezTo>
                      <a:cubicBezTo>
                        <a:pt x="19547" y="23166"/>
                        <a:pt x="19556" y="23162"/>
                        <a:pt x="19567" y="23159"/>
                      </a:cubicBezTo>
                      <a:cubicBezTo>
                        <a:pt x="19726" y="23113"/>
                        <a:pt x="19888" y="23076"/>
                        <a:pt x="20053" y="23050"/>
                      </a:cubicBezTo>
                      <a:cubicBezTo>
                        <a:pt x="20161" y="23034"/>
                        <a:pt x="20271" y="23024"/>
                        <a:pt x="20381" y="23019"/>
                      </a:cubicBezTo>
                      <a:cubicBezTo>
                        <a:pt x="20401" y="23019"/>
                        <a:pt x="20421" y="23020"/>
                        <a:pt x="20441" y="23022"/>
                      </a:cubicBezTo>
                      <a:cubicBezTo>
                        <a:pt x="20454" y="23024"/>
                        <a:pt x="20469" y="23027"/>
                        <a:pt x="20480" y="23029"/>
                      </a:cubicBezTo>
                      <a:cubicBezTo>
                        <a:pt x="20518" y="23041"/>
                        <a:pt x="20555" y="23053"/>
                        <a:pt x="20593" y="23066"/>
                      </a:cubicBezTo>
                      <a:cubicBezTo>
                        <a:pt x="20627" y="23080"/>
                        <a:pt x="20661" y="23095"/>
                        <a:pt x="20693" y="23112"/>
                      </a:cubicBezTo>
                      <a:lnTo>
                        <a:pt x="20693" y="23111"/>
                      </a:lnTo>
                      <a:cubicBezTo>
                        <a:pt x="20726" y="23132"/>
                        <a:pt x="20760" y="23155"/>
                        <a:pt x="20793" y="23178"/>
                      </a:cubicBezTo>
                      <a:cubicBezTo>
                        <a:pt x="20867" y="23236"/>
                        <a:pt x="20939" y="23298"/>
                        <a:pt x="21008" y="23363"/>
                      </a:cubicBezTo>
                      <a:lnTo>
                        <a:pt x="21008" y="23363"/>
                      </a:lnTo>
                      <a:cubicBezTo>
                        <a:pt x="21042" y="23399"/>
                        <a:pt x="21076" y="23435"/>
                        <a:pt x="21109" y="23476"/>
                      </a:cubicBezTo>
                      <a:cubicBezTo>
                        <a:pt x="21136" y="23513"/>
                        <a:pt x="21162" y="23551"/>
                        <a:pt x="21188" y="23589"/>
                      </a:cubicBezTo>
                      <a:lnTo>
                        <a:pt x="21185" y="23586"/>
                      </a:lnTo>
                      <a:lnTo>
                        <a:pt x="21185" y="23586"/>
                      </a:lnTo>
                      <a:cubicBezTo>
                        <a:pt x="21215" y="23636"/>
                        <a:pt x="21243" y="23690"/>
                        <a:pt x="21268" y="23744"/>
                      </a:cubicBezTo>
                      <a:cubicBezTo>
                        <a:pt x="21288" y="23793"/>
                        <a:pt x="21306" y="23840"/>
                        <a:pt x="21323" y="23891"/>
                      </a:cubicBezTo>
                      <a:cubicBezTo>
                        <a:pt x="21339" y="23946"/>
                        <a:pt x="21350" y="24001"/>
                        <a:pt x="21359" y="24056"/>
                      </a:cubicBezTo>
                      <a:cubicBezTo>
                        <a:pt x="21380" y="24206"/>
                        <a:pt x="21391" y="24357"/>
                        <a:pt x="21395" y="24509"/>
                      </a:cubicBezTo>
                      <a:lnTo>
                        <a:pt x="21395" y="24509"/>
                      </a:lnTo>
                      <a:cubicBezTo>
                        <a:pt x="21395" y="24507"/>
                        <a:pt x="21396" y="24505"/>
                        <a:pt x="21396" y="24503"/>
                      </a:cubicBezTo>
                      <a:lnTo>
                        <a:pt x="21396" y="24503"/>
                      </a:lnTo>
                      <a:cubicBezTo>
                        <a:pt x="21399" y="24672"/>
                        <a:pt x="21401" y="24840"/>
                        <a:pt x="21386" y="25008"/>
                      </a:cubicBezTo>
                      <a:cubicBezTo>
                        <a:pt x="21379" y="25056"/>
                        <a:pt x="21369" y="25107"/>
                        <a:pt x="21358" y="25158"/>
                      </a:cubicBezTo>
                      <a:cubicBezTo>
                        <a:pt x="21294" y="25393"/>
                        <a:pt x="21189" y="25617"/>
                        <a:pt x="21136" y="25855"/>
                      </a:cubicBezTo>
                      <a:cubicBezTo>
                        <a:pt x="21101" y="26006"/>
                        <a:pt x="21083" y="26161"/>
                        <a:pt x="21081" y="26315"/>
                      </a:cubicBezTo>
                      <a:cubicBezTo>
                        <a:pt x="21077" y="26509"/>
                        <a:pt x="21117" y="26698"/>
                        <a:pt x="21171" y="26883"/>
                      </a:cubicBezTo>
                      <a:cubicBezTo>
                        <a:pt x="21236" y="27107"/>
                        <a:pt x="21355" y="27312"/>
                        <a:pt x="21456" y="27521"/>
                      </a:cubicBezTo>
                      <a:cubicBezTo>
                        <a:pt x="21489" y="27586"/>
                        <a:pt x="21521" y="27651"/>
                        <a:pt x="21556" y="27714"/>
                      </a:cubicBezTo>
                      <a:cubicBezTo>
                        <a:pt x="21526" y="27760"/>
                        <a:pt x="21496" y="27807"/>
                        <a:pt x="21464" y="27852"/>
                      </a:cubicBezTo>
                      <a:cubicBezTo>
                        <a:pt x="21461" y="27854"/>
                        <a:pt x="21460" y="27858"/>
                        <a:pt x="21458" y="27861"/>
                      </a:cubicBezTo>
                      <a:cubicBezTo>
                        <a:pt x="21457" y="27863"/>
                        <a:pt x="21455" y="27865"/>
                        <a:pt x="21454" y="27867"/>
                      </a:cubicBezTo>
                      <a:lnTo>
                        <a:pt x="21453" y="27866"/>
                      </a:lnTo>
                      <a:cubicBezTo>
                        <a:pt x="21383" y="27963"/>
                        <a:pt x="21311" y="28054"/>
                        <a:pt x="21235" y="28147"/>
                      </a:cubicBezTo>
                      <a:cubicBezTo>
                        <a:pt x="21085" y="28337"/>
                        <a:pt x="20935" y="28531"/>
                        <a:pt x="20771" y="28709"/>
                      </a:cubicBezTo>
                      <a:cubicBezTo>
                        <a:pt x="20775" y="28705"/>
                        <a:pt x="20779" y="28700"/>
                        <a:pt x="20783" y="28697"/>
                      </a:cubicBezTo>
                      <a:lnTo>
                        <a:pt x="20783" y="28697"/>
                      </a:lnTo>
                      <a:cubicBezTo>
                        <a:pt x="20563" y="28918"/>
                        <a:pt x="20333" y="29136"/>
                        <a:pt x="20097" y="29342"/>
                      </a:cubicBezTo>
                      <a:cubicBezTo>
                        <a:pt x="19909" y="29494"/>
                        <a:pt x="19713" y="29636"/>
                        <a:pt x="19509" y="29767"/>
                      </a:cubicBezTo>
                      <a:cubicBezTo>
                        <a:pt x="19355" y="29858"/>
                        <a:pt x="19202" y="29954"/>
                        <a:pt x="19050" y="30051"/>
                      </a:cubicBezTo>
                      <a:cubicBezTo>
                        <a:pt x="18906" y="30136"/>
                        <a:pt x="18761" y="30216"/>
                        <a:pt x="18610" y="30288"/>
                      </a:cubicBezTo>
                      <a:cubicBezTo>
                        <a:pt x="18399" y="30375"/>
                        <a:pt x="18187" y="30454"/>
                        <a:pt x="17976" y="30534"/>
                      </a:cubicBezTo>
                      <a:cubicBezTo>
                        <a:pt x="17777" y="30609"/>
                        <a:pt x="17578" y="30687"/>
                        <a:pt x="17375" y="30753"/>
                      </a:cubicBezTo>
                      <a:cubicBezTo>
                        <a:pt x="17167" y="30819"/>
                        <a:pt x="16960" y="30895"/>
                        <a:pt x="16763" y="30993"/>
                      </a:cubicBezTo>
                      <a:cubicBezTo>
                        <a:pt x="16562" y="31093"/>
                        <a:pt x="16357" y="31198"/>
                        <a:pt x="16175" y="31329"/>
                      </a:cubicBezTo>
                      <a:cubicBezTo>
                        <a:pt x="16006" y="31455"/>
                        <a:pt x="15842" y="31587"/>
                        <a:pt x="15694" y="31739"/>
                      </a:cubicBezTo>
                      <a:cubicBezTo>
                        <a:pt x="15614" y="31822"/>
                        <a:pt x="15538" y="31908"/>
                        <a:pt x="15461" y="31995"/>
                      </a:cubicBezTo>
                      <a:cubicBezTo>
                        <a:pt x="15395" y="32075"/>
                        <a:pt x="15334" y="32158"/>
                        <a:pt x="15278" y="32245"/>
                      </a:cubicBezTo>
                      <a:cubicBezTo>
                        <a:pt x="15124" y="32472"/>
                        <a:pt x="15008" y="32723"/>
                        <a:pt x="14936" y="32988"/>
                      </a:cubicBezTo>
                      <a:cubicBezTo>
                        <a:pt x="14881" y="33190"/>
                        <a:pt x="14827" y="33390"/>
                        <a:pt x="14786" y="33593"/>
                      </a:cubicBezTo>
                      <a:cubicBezTo>
                        <a:pt x="14747" y="33783"/>
                        <a:pt x="14711" y="33974"/>
                        <a:pt x="14688" y="34165"/>
                      </a:cubicBezTo>
                      <a:cubicBezTo>
                        <a:pt x="14664" y="34386"/>
                        <a:pt x="14659" y="34605"/>
                        <a:pt x="14655" y="34827"/>
                      </a:cubicBezTo>
                      <a:cubicBezTo>
                        <a:pt x="14653" y="35033"/>
                        <a:pt x="14645" y="35238"/>
                        <a:pt x="14635" y="35442"/>
                      </a:cubicBezTo>
                      <a:cubicBezTo>
                        <a:pt x="14628" y="35653"/>
                        <a:pt x="14625" y="35864"/>
                        <a:pt x="14609" y="36074"/>
                      </a:cubicBezTo>
                      <a:cubicBezTo>
                        <a:pt x="14580" y="36294"/>
                        <a:pt x="14538" y="36511"/>
                        <a:pt x="14493" y="36727"/>
                      </a:cubicBezTo>
                      <a:cubicBezTo>
                        <a:pt x="14447" y="36912"/>
                        <a:pt x="14398" y="37096"/>
                        <a:pt x="14341" y="37277"/>
                      </a:cubicBezTo>
                      <a:cubicBezTo>
                        <a:pt x="14288" y="37442"/>
                        <a:pt x="14233" y="37605"/>
                        <a:pt x="14176" y="37769"/>
                      </a:cubicBezTo>
                      <a:cubicBezTo>
                        <a:pt x="14132" y="37882"/>
                        <a:pt x="14083" y="37990"/>
                        <a:pt x="14031" y="38100"/>
                      </a:cubicBezTo>
                      <a:cubicBezTo>
                        <a:pt x="13980" y="38191"/>
                        <a:pt x="13930" y="38282"/>
                        <a:pt x="13871" y="38368"/>
                      </a:cubicBezTo>
                      <a:cubicBezTo>
                        <a:pt x="13812" y="38458"/>
                        <a:pt x="13750" y="38546"/>
                        <a:pt x="13690" y="38633"/>
                      </a:cubicBezTo>
                      <a:cubicBezTo>
                        <a:pt x="13619" y="38729"/>
                        <a:pt x="13543" y="38822"/>
                        <a:pt x="13462" y="38910"/>
                      </a:cubicBezTo>
                      <a:cubicBezTo>
                        <a:pt x="13385" y="38984"/>
                        <a:pt x="13307" y="39056"/>
                        <a:pt x="13226" y="39124"/>
                      </a:cubicBezTo>
                      <a:cubicBezTo>
                        <a:pt x="13095" y="39227"/>
                        <a:pt x="12960" y="39322"/>
                        <a:pt x="12820" y="39410"/>
                      </a:cubicBezTo>
                      <a:cubicBezTo>
                        <a:pt x="12673" y="39497"/>
                        <a:pt x="12524" y="39579"/>
                        <a:pt x="12372" y="39658"/>
                      </a:cubicBezTo>
                      <a:lnTo>
                        <a:pt x="12373" y="39656"/>
                      </a:lnTo>
                      <a:lnTo>
                        <a:pt x="12373" y="39656"/>
                      </a:lnTo>
                      <a:cubicBezTo>
                        <a:pt x="12307" y="39685"/>
                        <a:pt x="12245" y="39712"/>
                        <a:pt x="12176" y="39738"/>
                      </a:cubicBezTo>
                      <a:cubicBezTo>
                        <a:pt x="11985" y="39792"/>
                        <a:pt x="11792" y="39835"/>
                        <a:pt x="11599" y="39886"/>
                      </a:cubicBezTo>
                      <a:cubicBezTo>
                        <a:pt x="11408" y="39938"/>
                        <a:pt x="11221" y="40000"/>
                        <a:pt x="11031" y="40062"/>
                      </a:cubicBezTo>
                      <a:cubicBezTo>
                        <a:pt x="10851" y="40120"/>
                        <a:pt x="10674" y="40186"/>
                        <a:pt x="10495" y="40253"/>
                      </a:cubicBezTo>
                      <a:cubicBezTo>
                        <a:pt x="10393" y="40291"/>
                        <a:pt x="10287" y="40326"/>
                        <a:pt x="10187" y="40370"/>
                      </a:cubicBezTo>
                      <a:cubicBezTo>
                        <a:pt x="10087" y="40416"/>
                        <a:pt x="9989" y="40461"/>
                        <a:pt x="9890" y="40513"/>
                      </a:cubicBezTo>
                      <a:cubicBezTo>
                        <a:pt x="9797" y="40560"/>
                        <a:pt x="9709" y="40617"/>
                        <a:pt x="9626" y="40681"/>
                      </a:cubicBezTo>
                      <a:cubicBezTo>
                        <a:pt x="9547" y="40744"/>
                        <a:pt x="9465" y="40808"/>
                        <a:pt x="9392" y="40879"/>
                      </a:cubicBezTo>
                      <a:cubicBezTo>
                        <a:pt x="9243" y="41021"/>
                        <a:pt x="9106" y="41174"/>
                        <a:pt x="8982" y="41338"/>
                      </a:cubicBezTo>
                      <a:cubicBezTo>
                        <a:pt x="8880" y="41481"/>
                        <a:pt x="8775" y="41625"/>
                        <a:pt x="8704" y="41785"/>
                      </a:cubicBezTo>
                      <a:cubicBezTo>
                        <a:pt x="8656" y="41888"/>
                        <a:pt x="8616" y="41996"/>
                        <a:pt x="8585" y="42105"/>
                      </a:cubicBezTo>
                      <a:cubicBezTo>
                        <a:pt x="8572" y="42159"/>
                        <a:pt x="8559" y="42213"/>
                        <a:pt x="8544" y="42264"/>
                      </a:cubicBezTo>
                      <a:cubicBezTo>
                        <a:pt x="8516" y="42373"/>
                        <a:pt x="8495" y="42484"/>
                        <a:pt x="8476" y="42596"/>
                      </a:cubicBezTo>
                      <a:cubicBezTo>
                        <a:pt x="8457" y="42689"/>
                        <a:pt x="8444" y="42784"/>
                        <a:pt x="8435" y="42878"/>
                      </a:cubicBezTo>
                      <a:cubicBezTo>
                        <a:pt x="8429" y="42991"/>
                        <a:pt x="8425" y="43103"/>
                        <a:pt x="8425" y="43215"/>
                      </a:cubicBezTo>
                      <a:cubicBezTo>
                        <a:pt x="8425" y="43319"/>
                        <a:pt x="8434" y="43423"/>
                        <a:pt x="8451" y="43526"/>
                      </a:cubicBezTo>
                      <a:cubicBezTo>
                        <a:pt x="8481" y="43731"/>
                        <a:pt x="8532" y="43935"/>
                        <a:pt x="8591" y="44134"/>
                      </a:cubicBezTo>
                      <a:cubicBezTo>
                        <a:pt x="8649" y="44327"/>
                        <a:pt x="8710" y="44521"/>
                        <a:pt x="8783" y="44710"/>
                      </a:cubicBezTo>
                      <a:cubicBezTo>
                        <a:pt x="8859" y="44904"/>
                        <a:pt x="8935" y="45097"/>
                        <a:pt x="9004" y="45292"/>
                      </a:cubicBezTo>
                      <a:cubicBezTo>
                        <a:pt x="9029" y="45372"/>
                        <a:pt x="9050" y="45452"/>
                        <a:pt x="9067" y="45532"/>
                      </a:cubicBezTo>
                      <a:cubicBezTo>
                        <a:pt x="9074" y="45588"/>
                        <a:pt x="9080" y="45642"/>
                        <a:pt x="9083" y="45699"/>
                      </a:cubicBezTo>
                      <a:cubicBezTo>
                        <a:pt x="9083" y="45782"/>
                        <a:pt x="9080" y="45866"/>
                        <a:pt x="9073" y="45948"/>
                      </a:cubicBezTo>
                      <a:cubicBezTo>
                        <a:pt x="9064" y="46029"/>
                        <a:pt x="9050" y="46109"/>
                        <a:pt x="9033" y="46190"/>
                      </a:cubicBezTo>
                      <a:cubicBezTo>
                        <a:pt x="8988" y="46369"/>
                        <a:pt x="8932" y="46547"/>
                        <a:pt x="8865" y="46720"/>
                      </a:cubicBezTo>
                      <a:cubicBezTo>
                        <a:pt x="8824" y="46823"/>
                        <a:pt x="8785" y="46924"/>
                        <a:pt x="8735" y="47024"/>
                      </a:cubicBezTo>
                      <a:cubicBezTo>
                        <a:pt x="8702" y="47079"/>
                        <a:pt x="8670" y="47132"/>
                        <a:pt x="8633" y="47186"/>
                      </a:cubicBezTo>
                      <a:cubicBezTo>
                        <a:pt x="8607" y="47219"/>
                        <a:pt x="8580" y="47251"/>
                        <a:pt x="8553" y="47282"/>
                      </a:cubicBezTo>
                      <a:cubicBezTo>
                        <a:pt x="8471" y="47365"/>
                        <a:pt x="8386" y="47444"/>
                        <a:pt x="8296" y="47517"/>
                      </a:cubicBezTo>
                      <a:cubicBezTo>
                        <a:pt x="8125" y="47649"/>
                        <a:pt x="7947" y="47771"/>
                        <a:pt x="7766" y="47890"/>
                      </a:cubicBezTo>
                      <a:cubicBezTo>
                        <a:pt x="7737" y="47907"/>
                        <a:pt x="7707" y="47924"/>
                        <a:pt x="7678" y="47944"/>
                      </a:cubicBezTo>
                      <a:lnTo>
                        <a:pt x="7700" y="47928"/>
                      </a:lnTo>
                      <a:lnTo>
                        <a:pt x="7700" y="47928"/>
                      </a:lnTo>
                      <a:cubicBezTo>
                        <a:pt x="7677" y="47944"/>
                        <a:pt x="7655" y="47959"/>
                        <a:pt x="7631" y="47973"/>
                      </a:cubicBezTo>
                      <a:lnTo>
                        <a:pt x="7628" y="47975"/>
                      </a:lnTo>
                      <a:cubicBezTo>
                        <a:pt x="7618" y="47981"/>
                        <a:pt x="7609" y="47984"/>
                        <a:pt x="7599" y="47989"/>
                      </a:cubicBezTo>
                      <a:cubicBezTo>
                        <a:pt x="7568" y="48002"/>
                        <a:pt x="7534" y="48010"/>
                        <a:pt x="7501" y="48022"/>
                      </a:cubicBezTo>
                      <a:cubicBezTo>
                        <a:pt x="7440" y="48053"/>
                        <a:pt x="7371" y="48076"/>
                        <a:pt x="7305" y="48101"/>
                      </a:cubicBezTo>
                      <a:cubicBezTo>
                        <a:pt x="7286" y="48109"/>
                        <a:pt x="7266" y="48120"/>
                        <a:pt x="7246" y="48129"/>
                      </a:cubicBezTo>
                      <a:cubicBezTo>
                        <a:pt x="7235" y="48134"/>
                        <a:pt x="7224" y="48138"/>
                        <a:pt x="7214" y="48142"/>
                      </a:cubicBezTo>
                      <a:cubicBezTo>
                        <a:pt x="7182" y="48158"/>
                        <a:pt x="7149" y="48172"/>
                        <a:pt x="7116" y="48183"/>
                      </a:cubicBezTo>
                      <a:cubicBezTo>
                        <a:pt x="7116" y="48184"/>
                        <a:pt x="7115" y="48185"/>
                        <a:pt x="7114" y="48187"/>
                      </a:cubicBezTo>
                      <a:cubicBezTo>
                        <a:pt x="7078" y="48204"/>
                        <a:pt x="7042" y="48223"/>
                        <a:pt x="7005" y="48238"/>
                      </a:cubicBezTo>
                      <a:cubicBezTo>
                        <a:pt x="6905" y="48279"/>
                        <a:pt x="6805" y="48321"/>
                        <a:pt x="6714" y="48379"/>
                      </a:cubicBezTo>
                      <a:cubicBezTo>
                        <a:pt x="6611" y="48446"/>
                        <a:pt x="6510" y="48518"/>
                        <a:pt x="6413" y="48593"/>
                      </a:cubicBezTo>
                      <a:cubicBezTo>
                        <a:pt x="6339" y="48648"/>
                        <a:pt x="6271" y="48709"/>
                        <a:pt x="6209" y="48776"/>
                      </a:cubicBezTo>
                      <a:cubicBezTo>
                        <a:pt x="6076" y="48921"/>
                        <a:pt x="5965" y="49101"/>
                        <a:pt x="5926" y="49296"/>
                      </a:cubicBezTo>
                      <a:cubicBezTo>
                        <a:pt x="5885" y="49503"/>
                        <a:pt x="5852" y="49721"/>
                        <a:pt x="5882" y="49933"/>
                      </a:cubicBezTo>
                      <a:cubicBezTo>
                        <a:pt x="5916" y="50168"/>
                        <a:pt x="6010" y="50391"/>
                        <a:pt x="6155" y="50580"/>
                      </a:cubicBezTo>
                      <a:cubicBezTo>
                        <a:pt x="6191" y="50628"/>
                        <a:pt x="6229" y="50673"/>
                        <a:pt x="6270" y="50717"/>
                      </a:cubicBezTo>
                      <a:cubicBezTo>
                        <a:pt x="6343" y="50793"/>
                        <a:pt x="6415" y="50869"/>
                        <a:pt x="6501" y="50930"/>
                      </a:cubicBezTo>
                      <a:cubicBezTo>
                        <a:pt x="6573" y="50981"/>
                        <a:pt x="6647" y="51028"/>
                        <a:pt x="6724" y="51070"/>
                      </a:cubicBezTo>
                      <a:cubicBezTo>
                        <a:pt x="6806" y="51115"/>
                        <a:pt x="6896" y="51146"/>
                        <a:pt x="6987" y="51173"/>
                      </a:cubicBezTo>
                      <a:cubicBezTo>
                        <a:pt x="7068" y="51198"/>
                        <a:pt x="7149" y="51222"/>
                        <a:pt x="7234" y="51232"/>
                      </a:cubicBezTo>
                      <a:cubicBezTo>
                        <a:pt x="7331" y="51244"/>
                        <a:pt x="7429" y="51248"/>
                        <a:pt x="7527" y="51248"/>
                      </a:cubicBezTo>
                      <a:cubicBezTo>
                        <a:pt x="7625" y="51248"/>
                        <a:pt x="7723" y="51244"/>
                        <a:pt x="7821" y="51237"/>
                      </a:cubicBezTo>
                      <a:cubicBezTo>
                        <a:pt x="7971" y="51225"/>
                        <a:pt x="8120" y="51196"/>
                        <a:pt x="8267" y="51168"/>
                      </a:cubicBezTo>
                      <a:cubicBezTo>
                        <a:pt x="8371" y="51148"/>
                        <a:pt x="8473" y="51126"/>
                        <a:pt x="8576" y="51103"/>
                      </a:cubicBezTo>
                      <a:cubicBezTo>
                        <a:pt x="8671" y="51081"/>
                        <a:pt x="8766" y="51059"/>
                        <a:pt x="8857" y="51025"/>
                      </a:cubicBezTo>
                      <a:cubicBezTo>
                        <a:pt x="8948" y="50990"/>
                        <a:pt x="9039" y="50966"/>
                        <a:pt x="9129" y="50934"/>
                      </a:cubicBezTo>
                      <a:cubicBezTo>
                        <a:pt x="9214" y="50899"/>
                        <a:pt x="9296" y="50858"/>
                        <a:pt x="9378" y="50820"/>
                      </a:cubicBezTo>
                      <a:cubicBezTo>
                        <a:pt x="9453" y="50785"/>
                        <a:pt x="9523" y="50745"/>
                        <a:pt x="9596" y="50706"/>
                      </a:cubicBezTo>
                      <a:lnTo>
                        <a:pt x="9594" y="50706"/>
                      </a:lnTo>
                      <a:cubicBezTo>
                        <a:pt x="9619" y="50693"/>
                        <a:pt x="9643" y="50680"/>
                        <a:pt x="9669" y="50670"/>
                      </a:cubicBezTo>
                      <a:cubicBezTo>
                        <a:pt x="9778" y="50628"/>
                        <a:pt x="9889" y="50592"/>
                        <a:pt x="9993" y="50538"/>
                      </a:cubicBezTo>
                      <a:cubicBezTo>
                        <a:pt x="9997" y="50536"/>
                        <a:pt x="10001" y="50536"/>
                        <a:pt x="10004" y="50534"/>
                      </a:cubicBezTo>
                      <a:lnTo>
                        <a:pt x="10004" y="50534"/>
                      </a:lnTo>
                      <a:cubicBezTo>
                        <a:pt x="10004" y="50534"/>
                        <a:pt x="10003" y="50535"/>
                        <a:pt x="10002" y="50536"/>
                      </a:cubicBezTo>
                      <a:lnTo>
                        <a:pt x="10002" y="50536"/>
                      </a:lnTo>
                      <a:cubicBezTo>
                        <a:pt x="10005" y="50534"/>
                        <a:pt x="10010" y="50533"/>
                        <a:pt x="10014" y="50530"/>
                      </a:cubicBezTo>
                      <a:cubicBezTo>
                        <a:pt x="10101" y="50498"/>
                        <a:pt x="10187" y="50464"/>
                        <a:pt x="10273" y="50428"/>
                      </a:cubicBezTo>
                      <a:cubicBezTo>
                        <a:pt x="10448" y="50355"/>
                        <a:pt x="10620" y="50274"/>
                        <a:pt x="10787" y="50183"/>
                      </a:cubicBezTo>
                      <a:cubicBezTo>
                        <a:pt x="10942" y="50096"/>
                        <a:pt x="11091" y="50000"/>
                        <a:pt x="11238" y="49900"/>
                      </a:cubicBezTo>
                      <a:cubicBezTo>
                        <a:pt x="11397" y="49795"/>
                        <a:pt x="11550" y="49679"/>
                        <a:pt x="11696" y="49555"/>
                      </a:cubicBezTo>
                      <a:cubicBezTo>
                        <a:pt x="11713" y="49541"/>
                        <a:pt x="11729" y="49526"/>
                        <a:pt x="11744" y="49512"/>
                      </a:cubicBezTo>
                      <a:cubicBezTo>
                        <a:pt x="11755" y="49505"/>
                        <a:pt x="11764" y="49500"/>
                        <a:pt x="11774" y="49494"/>
                      </a:cubicBezTo>
                      <a:cubicBezTo>
                        <a:pt x="11793" y="49470"/>
                        <a:pt x="11815" y="49449"/>
                        <a:pt x="11838" y="49429"/>
                      </a:cubicBezTo>
                      <a:cubicBezTo>
                        <a:pt x="11846" y="49423"/>
                        <a:pt x="11852" y="49417"/>
                        <a:pt x="11861" y="49410"/>
                      </a:cubicBezTo>
                      <a:lnTo>
                        <a:pt x="11864" y="49406"/>
                      </a:lnTo>
                      <a:cubicBezTo>
                        <a:pt x="11888" y="49387"/>
                        <a:pt x="11912" y="49368"/>
                        <a:pt x="11934" y="49349"/>
                      </a:cubicBezTo>
                      <a:lnTo>
                        <a:pt x="11957" y="49333"/>
                      </a:lnTo>
                      <a:lnTo>
                        <a:pt x="11987" y="49304"/>
                      </a:lnTo>
                      <a:cubicBezTo>
                        <a:pt x="11988" y="49301"/>
                        <a:pt x="11990" y="49299"/>
                        <a:pt x="11991" y="49298"/>
                      </a:cubicBezTo>
                      <a:cubicBezTo>
                        <a:pt x="12008" y="49278"/>
                        <a:pt x="12026" y="49260"/>
                        <a:pt x="12044" y="49242"/>
                      </a:cubicBezTo>
                      <a:cubicBezTo>
                        <a:pt x="12060" y="49225"/>
                        <a:pt x="12073" y="49210"/>
                        <a:pt x="12089" y="49193"/>
                      </a:cubicBezTo>
                      <a:lnTo>
                        <a:pt x="12095" y="49183"/>
                      </a:lnTo>
                      <a:cubicBezTo>
                        <a:pt x="12096" y="49182"/>
                        <a:pt x="12098" y="49181"/>
                        <a:pt x="12098" y="49180"/>
                      </a:cubicBezTo>
                      <a:cubicBezTo>
                        <a:pt x="12117" y="49156"/>
                        <a:pt x="12134" y="49134"/>
                        <a:pt x="12153" y="49109"/>
                      </a:cubicBezTo>
                      <a:lnTo>
                        <a:pt x="12154" y="49108"/>
                      </a:lnTo>
                      <a:lnTo>
                        <a:pt x="12153" y="49107"/>
                      </a:lnTo>
                      <a:lnTo>
                        <a:pt x="12156" y="49105"/>
                      </a:lnTo>
                      <a:cubicBezTo>
                        <a:pt x="12163" y="49096"/>
                        <a:pt x="12171" y="49087"/>
                        <a:pt x="12179" y="49079"/>
                      </a:cubicBezTo>
                      <a:cubicBezTo>
                        <a:pt x="12192" y="49065"/>
                        <a:pt x="12208" y="49054"/>
                        <a:pt x="12224" y="49046"/>
                      </a:cubicBezTo>
                      <a:cubicBezTo>
                        <a:pt x="12333" y="48919"/>
                        <a:pt x="12431" y="48785"/>
                        <a:pt x="12519" y="48645"/>
                      </a:cubicBezTo>
                      <a:cubicBezTo>
                        <a:pt x="12625" y="48480"/>
                        <a:pt x="12704" y="48299"/>
                        <a:pt x="12779" y="48119"/>
                      </a:cubicBezTo>
                      <a:cubicBezTo>
                        <a:pt x="12816" y="48028"/>
                        <a:pt x="12850" y="47933"/>
                        <a:pt x="12881" y="47839"/>
                      </a:cubicBezTo>
                      <a:cubicBezTo>
                        <a:pt x="12911" y="47747"/>
                        <a:pt x="12939" y="47653"/>
                        <a:pt x="12960" y="47558"/>
                      </a:cubicBezTo>
                      <a:cubicBezTo>
                        <a:pt x="13004" y="47352"/>
                        <a:pt x="13026" y="47142"/>
                        <a:pt x="13052" y="46933"/>
                      </a:cubicBezTo>
                      <a:cubicBezTo>
                        <a:pt x="13074" y="46740"/>
                        <a:pt x="13096" y="46546"/>
                        <a:pt x="13092" y="46350"/>
                      </a:cubicBezTo>
                      <a:cubicBezTo>
                        <a:pt x="13090" y="46151"/>
                        <a:pt x="13074" y="45953"/>
                        <a:pt x="13044" y="45756"/>
                      </a:cubicBezTo>
                      <a:cubicBezTo>
                        <a:pt x="13012" y="45565"/>
                        <a:pt x="12980" y="45372"/>
                        <a:pt x="12967" y="45175"/>
                      </a:cubicBezTo>
                      <a:cubicBezTo>
                        <a:pt x="12965" y="45038"/>
                        <a:pt x="12971" y="44903"/>
                        <a:pt x="12980" y="44767"/>
                      </a:cubicBezTo>
                      <a:cubicBezTo>
                        <a:pt x="12990" y="44663"/>
                        <a:pt x="13007" y="44558"/>
                        <a:pt x="13027" y="44455"/>
                      </a:cubicBezTo>
                      <a:cubicBezTo>
                        <a:pt x="13041" y="44406"/>
                        <a:pt x="13055" y="44360"/>
                        <a:pt x="13073" y="44313"/>
                      </a:cubicBezTo>
                      <a:cubicBezTo>
                        <a:pt x="13083" y="44285"/>
                        <a:pt x="13096" y="44259"/>
                        <a:pt x="13110" y="44233"/>
                      </a:cubicBezTo>
                      <a:cubicBezTo>
                        <a:pt x="13133" y="44188"/>
                        <a:pt x="13159" y="44148"/>
                        <a:pt x="13184" y="44108"/>
                      </a:cubicBezTo>
                      <a:cubicBezTo>
                        <a:pt x="13185" y="44105"/>
                        <a:pt x="13187" y="44103"/>
                        <a:pt x="13189" y="44100"/>
                      </a:cubicBezTo>
                      <a:cubicBezTo>
                        <a:pt x="13189" y="44098"/>
                        <a:pt x="13191" y="44097"/>
                        <a:pt x="13193" y="44096"/>
                      </a:cubicBezTo>
                      <a:cubicBezTo>
                        <a:pt x="13193" y="44096"/>
                        <a:pt x="13194" y="44095"/>
                        <a:pt x="13194" y="44095"/>
                      </a:cubicBezTo>
                      <a:lnTo>
                        <a:pt x="13194" y="44095"/>
                      </a:lnTo>
                      <a:cubicBezTo>
                        <a:pt x="13194" y="44095"/>
                        <a:pt x="13194" y="44095"/>
                        <a:pt x="13194" y="44095"/>
                      </a:cubicBezTo>
                      <a:cubicBezTo>
                        <a:pt x="13268" y="43996"/>
                        <a:pt x="13345" y="43903"/>
                        <a:pt x="13428" y="43810"/>
                      </a:cubicBezTo>
                      <a:cubicBezTo>
                        <a:pt x="13477" y="43762"/>
                        <a:pt x="13526" y="43718"/>
                        <a:pt x="13577" y="43673"/>
                      </a:cubicBezTo>
                      <a:cubicBezTo>
                        <a:pt x="13627" y="43634"/>
                        <a:pt x="13679" y="43596"/>
                        <a:pt x="13734" y="43563"/>
                      </a:cubicBezTo>
                      <a:lnTo>
                        <a:pt x="13734" y="43563"/>
                      </a:lnTo>
                      <a:cubicBezTo>
                        <a:pt x="13771" y="43541"/>
                        <a:pt x="13809" y="43522"/>
                        <a:pt x="13847" y="43503"/>
                      </a:cubicBezTo>
                      <a:cubicBezTo>
                        <a:pt x="13920" y="43469"/>
                        <a:pt x="13997" y="43446"/>
                        <a:pt x="14071" y="43419"/>
                      </a:cubicBezTo>
                      <a:cubicBezTo>
                        <a:pt x="14151" y="43393"/>
                        <a:pt x="14233" y="43368"/>
                        <a:pt x="14312" y="43341"/>
                      </a:cubicBezTo>
                      <a:lnTo>
                        <a:pt x="14312" y="43341"/>
                      </a:lnTo>
                      <a:cubicBezTo>
                        <a:pt x="14310" y="43343"/>
                        <a:pt x="14308" y="43343"/>
                        <a:pt x="14306" y="43344"/>
                      </a:cubicBezTo>
                      <a:cubicBezTo>
                        <a:pt x="14387" y="43319"/>
                        <a:pt x="14467" y="43295"/>
                        <a:pt x="14550" y="43276"/>
                      </a:cubicBezTo>
                      <a:cubicBezTo>
                        <a:pt x="14641" y="43257"/>
                        <a:pt x="14729" y="43241"/>
                        <a:pt x="14819" y="43223"/>
                      </a:cubicBezTo>
                      <a:cubicBezTo>
                        <a:pt x="14984" y="43195"/>
                        <a:pt x="15148" y="43162"/>
                        <a:pt x="15313" y="43130"/>
                      </a:cubicBezTo>
                      <a:cubicBezTo>
                        <a:pt x="15441" y="43109"/>
                        <a:pt x="15569" y="43090"/>
                        <a:pt x="15695" y="43073"/>
                      </a:cubicBezTo>
                      <a:cubicBezTo>
                        <a:pt x="15838" y="43054"/>
                        <a:pt x="15978" y="43028"/>
                        <a:pt x="16120" y="43002"/>
                      </a:cubicBezTo>
                      <a:lnTo>
                        <a:pt x="16120" y="43002"/>
                      </a:lnTo>
                      <a:cubicBezTo>
                        <a:pt x="16111" y="43003"/>
                        <a:pt x="16103" y="43006"/>
                        <a:pt x="16093" y="43007"/>
                      </a:cubicBezTo>
                      <a:cubicBezTo>
                        <a:pt x="16135" y="42999"/>
                        <a:pt x="16173" y="42993"/>
                        <a:pt x="16214" y="42985"/>
                      </a:cubicBezTo>
                      <a:cubicBezTo>
                        <a:pt x="16457" y="42942"/>
                        <a:pt x="16697" y="42886"/>
                        <a:pt x="16922" y="42781"/>
                      </a:cubicBezTo>
                      <a:cubicBezTo>
                        <a:pt x="17178" y="42659"/>
                        <a:pt x="17422" y="42517"/>
                        <a:pt x="17654" y="42354"/>
                      </a:cubicBezTo>
                      <a:cubicBezTo>
                        <a:pt x="17823" y="42237"/>
                        <a:pt x="17991" y="42107"/>
                        <a:pt x="18132" y="41957"/>
                      </a:cubicBezTo>
                      <a:cubicBezTo>
                        <a:pt x="18281" y="41803"/>
                        <a:pt x="18421" y="41641"/>
                        <a:pt x="18553" y="41474"/>
                      </a:cubicBezTo>
                      <a:cubicBezTo>
                        <a:pt x="18673" y="41317"/>
                        <a:pt x="18778" y="41152"/>
                        <a:pt x="18869" y="40977"/>
                      </a:cubicBezTo>
                      <a:cubicBezTo>
                        <a:pt x="18922" y="40881"/>
                        <a:pt x="18972" y="40782"/>
                        <a:pt x="19017" y="40683"/>
                      </a:cubicBezTo>
                      <a:cubicBezTo>
                        <a:pt x="19060" y="40589"/>
                        <a:pt x="19105" y="40498"/>
                        <a:pt x="19136" y="40402"/>
                      </a:cubicBezTo>
                      <a:cubicBezTo>
                        <a:pt x="19173" y="40289"/>
                        <a:pt x="19196" y="40173"/>
                        <a:pt x="19206" y="40055"/>
                      </a:cubicBezTo>
                      <a:cubicBezTo>
                        <a:pt x="19209" y="39985"/>
                        <a:pt x="19210" y="39916"/>
                        <a:pt x="19211" y="39847"/>
                      </a:cubicBezTo>
                      <a:cubicBezTo>
                        <a:pt x="19211" y="39749"/>
                        <a:pt x="19206" y="39649"/>
                        <a:pt x="19200" y="39552"/>
                      </a:cubicBezTo>
                      <a:cubicBezTo>
                        <a:pt x="19191" y="39347"/>
                        <a:pt x="19181" y="39143"/>
                        <a:pt x="19168" y="38939"/>
                      </a:cubicBezTo>
                      <a:cubicBezTo>
                        <a:pt x="19161" y="38839"/>
                        <a:pt x="19159" y="38739"/>
                        <a:pt x="19148" y="38641"/>
                      </a:cubicBezTo>
                      <a:cubicBezTo>
                        <a:pt x="19138" y="38558"/>
                        <a:pt x="19134" y="38473"/>
                        <a:pt x="19111" y="38393"/>
                      </a:cubicBezTo>
                      <a:cubicBezTo>
                        <a:pt x="19060" y="38209"/>
                        <a:pt x="18997" y="38027"/>
                        <a:pt x="18940" y="37843"/>
                      </a:cubicBezTo>
                      <a:cubicBezTo>
                        <a:pt x="18893" y="37691"/>
                        <a:pt x="18852" y="37537"/>
                        <a:pt x="18811" y="37385"/>
                      </a:cubicBezTo>
                      <a:cubicBezTo>
                        <a:pt x="18769" y="37229"/>
                        <a:pt x="18729" y="37073"/>
                        <a:pt x="18700" y="36912"/>
                      </a:cubicBezTo>
                      <a:cubicBezTo>
                        <a:pt x="18684" y="36818"/>
                        <a:pt x="18673" y="36725"/>
                        <a:pt x="18665" y="36630"/>
                      </a:cubicBezTo>
                      <a:cubicBezTo>
                        <a:pt x="18665" y="36633"/>
                        <a:pt x="18664" y="36636"/>
                        <a:pt x="18664" y="36638"/>
                      </a:cubicBezTo>
                      <a:cubicBezTo>
                        <a:pt x="18661" y="36576"/>
                        <a:pt x="18661" y="36517"/>
                        <a:pt x="18664" y="36455"/>
                      </a:cubicBezTo>
                      <a:cubicBezTo>
                        <a:pt x="18666" y="36400"/>
                        <a:pt x="18671" y="36345"/>
                        <a:pt x="18675" y="36290"/>
                      </a:cubicBezTo>
                      <a:cubicBezTo>
                        <a:pt x="18690" y="36181"/>
                        <a:pt x="18707" y="36071"/>
                        <a:pt x="18728" y="35960"/>
                      </a:cubicBezTo>
                      <a:cubicBezTo>
                        <a:pt x="18745" y="35900"/>
                        <a:pt x="18764" y="35842"/>
                        <a:pt x="18784" y="35782"/>
                      </a:cubicBezTo>
                      <a:cubicBezTo>
                        <a:pt x="18804" y="35736"/>
                        <a:pt x="18824" y="35694"/>
                        <a:pt x="18846" y="35652"/>
                      </a:cubicBezTo>
                      <a:cubicBezTo>
                        <a:pt x="18875" y="35602"/>
                        <a:pt x="18908" y="35552"/>
                        <a:pt x="18940" y="35503"/>
                      </a:cubicBezTo>
                      <a:cubicBezTo>
                        <a:pt x="18986" y="35444"/>
                        <a:pt x="19034" y="35386"/>
                        <a:pt x="19085" y="35329"/>
                      </a:cubicBezTo>
                      <a:cubicBezTo>
                        <a:pt x="19137" y="35275"/>
                        <a:pt x="19191" y="35225"/>
                        <a:pt x="19248" y="35174"/>
                      </a:cubicBezTo>
                      <a:cubicBezTo>
                        <a:pt x="19340" y="35105"/>
                        <a:pt x="19434" y="35039"/>
                        <a:pt x="19531" y="34976"/>
                      </a:cubicBezTo>
                      <a:cubicBezTo>
                        <a:pt x="19596" y="34938"/>
                        <a:pt x="19663" y="34903"/>
                        <a:pt x="19731" y="34869"/>
                      </a:cubicBezTo>
                      <a:cubicBezTo>
                        <a:pt x="19735" y="34868"/>
                        <a:pt x="19740" y="34864"/>
                        <a:pt x="19744" y="34862"/>
                      </a:cubicBezTo>
                      <a:cubicBezTo>
                        <a:pt x="19835" y="34824"/>
                        <a:pt x="19924" y="34790"/>
                        <a:pt x="20018" y="34758"/>
                      </a:cubicBezTo>
                      <a:cubicBezTo>
                        <a:pt x="20163" y="34715"/>
                        <a:pt x="20308" y="34681"/>
                        <a:pt x="20456" y="34647"/>
                      </a:cubicBezTo>
                      <a:cubicBezTo>
                        <a:pt x="20612" y="34610"/>
                        <a:pt x="20770" y="34574"/>
                        <a:pt x="20925" y="34535"/>
                      </a:cubicBezTo>
                      <a:cubicBezTo>
                        <a:pt x="21213" y="34466"/>
                        <a:pt x="21496" y="34372"/>
                        <a:pt x="21768" y="34253"/>
                      </a:cubicBezTo>
                      <a:cubicBezTo>
                        <a:pt x="21918" y="34186"/>
                        <a:pt x="22064" y="34113"/>
                        <a:pt x="22209" y="34035"/>
                      </a:cubicBezTo>
                      <a:cubicBezTo>
                        <a:pt x="22336" y="33962"/>
                        <a:pt x="22464" y="33890"/>
                        <a:pt x="22585" y="33807"/>
                      </a:cubicBezTo>
                      <a:cubicBezTo>
                        <a:pt x="22714" y="33717"/>
                        <a:pt x="22845" y="33625"/>
                        <a:pt x="22958" y="33515"/>
                      </a:cubicBezTo>
                      <a:cubicBezTo>
                        <a:pt x="23066" y="33412"/>
                        <a:pt x="23165" y="33301"/>
                        <a:pt x="23263" y="33192"/>
                      </a:cubicBezTo>
                      <a:cubicBezTo>
                        <a:pt x="23405" y="33027"/>
                        <a:pt x="23556" y="32869"/>
                        <a:pt x="23682" y="32693"/>
                      </a:cubicBezTo>
                      <a:cubicBezTo>
                        <a:pt x="23800" y="32532"/>
                        <a:pt x="23890" y="32350"/>
                        <a:pt x="23972" y="32170"/>
                      </a:cubicBezTo>
                      <a:cubicBezTo>
                        <a:pt x="24059" y="31982"/>
                        <a:pt x="24140" y="31791"/>
                        <a:pt x="24226" y="31603"/>
                      </a:cubicBezTo>
                      <a:cubicBezTo>
                        <a:pt x="24313" y="31415"/>
                        <a:pt x="24416" y="31235"/>
                        <a:pt x="24510" y="31051"/>
                      </a:cubicBezTo>
                      <a:cubicBezTo>
                        <a:pt x="24605" y="30870"/>
                        <a:pt x="24684" y="30681"/>
                        <a:pt x="24745" y="30486"/>
                      </a:cubicBezTo>
                      <a:cubicBezTo>
                        <a:pt x="24802" y="30304"/>
                        <a:pt x="24831" y="30116"/>
                        <a:pt x="24862" y="29928"/>
                      </a:cubicBezTo>
                      <a:cubicBezTo>
                        <a:pt x="24885" y="29800"/>
                        <a:pt x="24899" y="29672"/>
                        <a:pt x="24915" y="29542"/>
                      </a:cubicBezTo>
                      <a:cubicBezTo>
                        <a:pt x="24921" y="29483"/>
                        <a:pt x="24928" y="29422"/>
                        <a:pt x="24937" y="29363"/>
                      </a:cubicBezTo>
                      <a:lnTo>
                        <a:pt x="24937" y="29363"/>
                      </a:lnTo>
                      <a:cubicBezTo>
                        <a:pt x="24937" y="29364"/>
                        <a:pt x="24938" y="29364"/>
                        <a:pt x="24938" y="29364"/>
                      </a:cubicBezTo>
                      <a:cubicBezTo>
                        <a:pt x="24956" y="29285"/>
                        <a:pt x="24969" y="29205"/>
                        <a:pt x="24976" y="29125"/>
                      </a:cubicBezTo>
                      <a:cubicBezTo>
                        <a:pt x="24981" y="29069"/>
                        <a:pt x="24983" y="29014"/>
                        <a:pt x="24988" y="28959"/>
                      </a:cubicBezTo>
                      <a:lnTo>
                        <a:pt x="24988" y="28959"/>
                      </a:lnTo>
                      <a:cubicBezTo>
                        <a:pt x="24988" y="28968"/>
                        <a:pt x="24987" y="28978"/>
                        <a:pt x="24987" y="28985"/>
                      </a:cubicBezTo>
                      <a:cubicBezTo>
                        <a:pt x="24988" y="28970"/>
                        <a:pt x="24989" y="28956"/>
                        <a:pt x="24991" y="28941"/>
                      </a:cubicBezTo>
                      <a:cubicBezTo>
                        <a:pt x="24996" y="28919"/>
                        <a:pt x="25002" y="28898"/>
                        <a:pt x="25010" y="28876"/>
                      </a:cubicBezTo>
                      <a:cubicBezTo>
                        <a:pt x="25011" y="28867"/>
                        <a:pt x="25012" y="28857"/>
                        <a:pt x="25012" y="28848"/>
                      </a:cubicBezTo>
                      <a:cubicBezTo>
                        <a:pt x="25016" y="28846"/>
                        <a:pt x="25019" y="28845"/>
                        <a:pt x="25024" y="28843"/>
                      </a:cubicBezTo>
                      <a:cubicBezTo>
                        <a:pt x="25097" y="28803"/>
                        <a:pt x="25168" y="28755"/>
                        <a:pt x="25234" y="28701"/>
                      </a:cubicBezTo>
                      <a:cubicBezTo>
                        <a:pt x="25343" y="28609"/>
                        <a:pt x="25444" y="28508"/>
                        <a:pt x="25533" y="28397"/>
                      </a:cubicBezTo>
                      <a:cubicBezTo>
                        <a:pt x="25617" y="28297"/>
                        <a:pt x="25689" y="28188"/>
                        <a:pt x="25765" y="28081"/>
                      </a:cubicBezTo>
                      <a:cubicBezTo>
                        <a:pt x="25791" y="28046"/>
                        <a:pt x="25820" y="28011"/>
                        <a:pt x="25849" y="27978"/>
                      </a:cubicBezTo>
                      <a:cubicBezTo>
                        <a:pt x="25947" y="27881"/>
                        <a:pt x="26052" y="27789"/>
                        <a:pt x="26149" y="27694"/>
                      </a:cubicBezTo>
                      <a:cubicBezTo>
                        <a:pt x="26232" y="27615"/>
                        <a:pt x="26315" y="27532"/>
                        <a:pt x="26403" y="27460"/>
                      </a:cubicBezTo>
                      <a:cubicBezTo>
                        <a:pt x="26442" y="27431"/>
                        <a:pt x="26481" y="27405"/>
                        <a:pt x="26521" y="27378"/>
                      </a:cubicBezTo>
                      <a:lnTo>
                        <a:pt x="26519" y="27378"/>
                      </a:lnTo>
                      <a:cubicBezTo>
                        <a:pt x="26577" y="27344"/>
                        <a:pt x="26636" y="27313"/>
                        <a:pt x="26698" y="27285"/>
                      </a:cubicBezTo>
                      <a:cubicBezTo>
                        <a:pt x="26789" y="27244"/>
                        <a:pt x="26882" y="27209"/>
                        <a:pt x="26977" y="27180"/>
                      </a:cubicBezTo>
                      <a:cubicBezTo>
                        <a:pt x="27035" y="27165"/>
                        <a:pt x="27097" y="27153"/>
                        <a:pt x="27156" y="27142"/>
                      </a:cubicBezTo>
                      <a:cubicBezTo>
                        <a:pt x="27233" y="27131"/>
                        <a:pt x="27310" y="27125"/>
                        <a:pt x="27388" y="27121"/>
                      </a:cubicBezTo>
                      <a:cubicBezTo>
                        <a:pt x="27392" y="27120"/>
                        <a:pt x="27396" y="27120"/>
                        <a:pt x="27400" y="27120"/>
                      </a:cubicBezTo>
                      <a:cubicBezTo>
                        <a:pt x="27420" y="27120"/>
                        <a:pt x="27439" y="27122"/>
                        <a:pt x="27458" y="27125"/>
                      </a:cubicBezTo>
                      <a:cubicBezTo>
                        <a:pt x="27495" y="27131"/>
                        <a:pt x="27531" y="27139"/>
                        <a:pt x="27568" y="27146"/>
                      </a:cubicBezTo>
                      <a:cubicBezTo>
                        <a:pt x="27565" y="27145"/>
                        <a:pt x="27562" y="27144"/>
                        <a:pt x="27559" y="27143"/>
                      </a:cubicBezTo>
                      <a:lnTo>
                        <a:pt x="27559" y="27143"/>
                      </a:lnTo>
                      <a:cubicBezTo>
                        <a:pt x="27567" y="27145"/>
                        <a:pt x="27574" y="27147"/>
                        <a:pt x="27580" y="27149"/>
                      </a:cubicBezTo>
                      <a:lnTo>
                        <a:pt x="27582" y="27150"/>
                      </a:lnTo>
                      <a:lnTo>
                        <a:pt x="27582" y="27150"/>
                      </a:lnTo>
                      <a:cubicBezTo>
                        <a:pt x="27582" y="27149"/>
                        <a:pt x="27581" y="27149"/>
                        <a:pt x="27581" y="27148"/>
                      </a:cubicBezTo>
                      <a:lnTo>
                        <a:pt x="27581" y="27148"/>
                      </a:lnTo>
                      <a:cubicBezTo>
                        <a:pt x="27644" y="27166"/>
                        <a:pt x="27703" y="27183"/>
                        <a:pt x="27766" y="27202"/>
                      </a:cubicBezTo>
                      <a:cubicBezTo>
                        <a:pt x="27780" y="27208"/>
                        <a:pt x="27796" y="27217"/>
                        <a:pt x="27812" y="27222"/>
                      </a:cubicBezTo>
                      <a:cubicBezTo>
                        <a:pt x="27843" y="27240"/>
                        <a:pt x="27872" y="27261"/>
                        <a:pt x="27901" y="27282"/>
                      </a:cubicBezTo>
                      <a:cubicBezTo>
                        <a:pt x="27978" y="27344"/>
                        <a:pt x="28055" y="27409"/>
                        <a:pt x="28129" y="27478"/>
                      </a:cubicBezTo>
                      <a:cubicBezTo>
                        <a:pt x="28143" y="27494"/>
                        <a:pt x="28159" y="27510"/>
                        <a:pt x="28175" y="27528"/>
                      </a:cubicBezTo>
                      <a:cubicBezTo>
                        <a:pt x="28173" y="27527"/>
                        <a:pt x="28170" y="27525"/>
                        <a:pt x="28168" y="27523"/>
                      </a:cubicBezTo>
                      <a:lnTo>
                        <a:pt x="28168" y="27523"/>
                      </a:lnTo>
                      <a:cubicBezTo>
                        <a:pt x="28214" y="27581"/>
                        <a:pt x="28258" y="27642"/>
                        <a:pt x="28300" y="27703"/>
                      </a:cubicBezTo>
                      <a:cubicBezTo>
                        <a:pt x="28320" y="27735"/>
                        <a:pt x="28338" y="27767"/>
                        <a:pt x="28353" y="27801"/>
                      </a:cubicBezTo>
                      <a:cubicBezTo>
                        <a:pt x="28357" y="27811"/>
                        <a:pt x="28361" y="27824"/>
                        <a:pt x="28365" y="27835"/>
                      </a:cubicBezTo>
                      <a:cubicBezTo>
                        <a:pt x="28370" y="27861"/>
                        <a:pt x="28375" y="27885"/>
                        <a:pt x="28378" y="27911"/>
                      </a:cubicBezTo>
                      <a:cubicBezTo>
                        <a:pt x="28392" y="28015"/>
                        <a:pt x="28399" y="28118"/>
                        <a:pt x="28401" y="28222"/>
                      </a:cubicBezTo>
                      <a:cubicBezTo>
                        <a:pt x="28401" y="28412"/>
                        <a:pt x="28377" y="28602"/>
                        <a:pt x="28357" y="28793"/>
                      </a:cubicBezTo>
                      <a:lnTo>
                        <a:pt x="28358" y="28792"/>
                      </a:lnTo>
                      <a:lnTo>
                        <a:pt x="28358" y="28792"/>
                      </a:lnTo>
                      <a:cubicBezTo>
                        <a:pt x="28348" y="28869"/>
                        <a:pt x="28336" y="28944"/>
                        <a:pt x="28318" y="29019"/>
                      </a:cubicBezTo>
                      <a:cubicBezTo>
                        <a:pt x="28307" y="29056"/>
                        <a:pt x="28294" y="29093"/>
                        <a:pt x="28280" y="29129"/>
                      </a:cubicBezTo>
                      <a:cubicBezTo>
                        <a:pt x="28267" y="29162"/>
                        <a:pt x="28251" y="29193"/>
                        <a:pt x="28234" y="29224"/>
                      </a:cubicBezTo>
                      <a:lnTo>
                        <a:pt x="28235" y="29225"/>
                      </a:lnTo>
                      <a:lnTo>
                        <a:pt x="28222" y="29247"/>
                      </a:lnTo>
                      <a:lnTo>
                        <a:pt x="28222" y="29247"/>
                      </a:lnTo>
                      <a:lnTo>
                        <a:pt x="28227" y="29238"/>
                      </a:lnTo>
                      <a:lnTo>
                        <a:pt x="28227" y="29238"/>
                      </a:lnTo>
                      <a:cubicBezTo>
                        <a:pt x="28119" y="29424"/>
                        <a:pt x="28005" y="29611"/>
                        <a:pt x="27900" y="29799"/>
                      </a:cubicBezTo>
                      <a:cubicBezTo>
                        <a:pt x="27808" y="29965"/>
                        <a:pt x="27740" y="30142"/>
                        <a:pt x="27701" y="30326"/>
                      </a:cubicBezTo>
                      <a:cubicBezTo>
                        <a:pt x="27660" y="30511"/>
                        <a:pt x="27631" y="30699"/>
                        <a:pt x="27616" y="30887"/>
                      </a:cubicBezTo>
                      <a:cubicBezTo>
                        <a:pt x="27599" y="31078"/>
                        <a:pt x="27604" y="31274"/>
                        <a:pt x="27651" y="31460"/>
                      </a:cubicBezTo>
                      <a:cubicBezTo>
                        <a:pt x="27695" y="31629"/>
                        <a:pt x="27760" y="31786"/>
                        <a:pt x="27829" y="31947"/>
                      </a:cubicBezTo>
                      <a:cubicBezTo>
                        <a:pt x="27856" y="32018"/>
                        <a:pt x="27888" y="32086"/>
                        <a:pt x="27924" y="32153"/>
                      </a:cubicBezTo>
                      <a:cubicBezTo>
                        <a:pt x="27986" y="32271"/>
                        <a:pt x="28060" y="32383"/>
                        <a:pt x="28142" y="32487"/>
                      </a:cubicBezTo>
                      <a:cubicBezTo>
                        <a:pt x="28281" y="32664"/>
                        <a:pt x="28454" y="32803"/>
                        <a:pt x="28642" y="32921"/>
                      </a:cubicBezTo>
                      <a:cubicBezTo>
                        <a:pt x="28766" y="32996"/>
                        <a:pt x="28895" y="33063"/>
                        <a:pt x="29028" y="33122"/>
                      </a:cubicBezTo>
                      <a:cubicBezTo>
                        <a:pt x="29028" y="33125"/>
                        <a:pt x="29028" y="33128"/>
                        <a:pt x="29027" y="33133"/>
                      </a:cubicBezTo>
                      <a:cubicBezTo>
                        <a:pt x="29026" y="33136"/>
                        <a:pt x="29024" y="33144"/>
                        <a:pt x="29022" y="33149"/>
                      </a:cubicBezTo>
                      <a:cubicBezTo>
                        <a:pt x="29024" y="33147"/>
                        <a:pt x="29025" y="33143"/>
                        <a:pt x="29027" y="33140"/>
                      </a:cubicBezTo>
                      <a:lnTo>
                        <a:pt x="29027" y="33140"/>
                      </a:lnTo>
                      <a:cubicBezTo>
                        <a:pt x="29012" y="33190"/>
                        <a:pt x="29002" y="33241"/>
                        <a:pt x="28993" y="33292"/>
                      </a:cubicBezTo>
                      <a:cubicBezTo>
                        <a:pt x="28993" y="33297"/>
                        <a:pt x="28992" y="33303"/>
                        <a:pt x="28991" y="33307"/>
                      </a:cubicBezTo>
                      <a:cubicBezTo>
                        <a:pt x="28986" y="33324"/>
                        <a:pt x="28981" y="33337"/>
                        <a:pt x="28973" y="33354"/>
                      </a:cubicBezTo>
                      <a:cubicBezTo>
                        <a:pt x="28954" y="33392"/>
                        <a:pt x="28934" y="33429"/>
                        <a:pt x="28914" y="33466"/>
                      </a:cubicBezTo>
                      <a:cubicBezTo>
                        <a:pt x="28841" y="33592"/>
                        <a:pt x="28759" y="33713"/>
                        <a:pt x="28681" y="33836"/>
                      </a:cubicBezTo>
                      <a:cubicBezTo>
                        <a:pt x="28602" y="33958"/>
                        <a:pt x="28519" y="34080"/>
                        <a:pt x="28430" y="34196"/>
                      </a:cubicBezTo>
                      <a:cubicBezTo>
                        <a:pt x="28370" y="34266"/>
                        <a:pt x="28310" y="34331"/>
                        <a:pt x="28245" y="34395"/>
                      </a:cubicBezTo>
                      <a:cubicBezTo>
                        <a:pt x="28190" y="34445"/>
                        <a:pt x="28133" y="34491"/>
                        <a:pt x="28075" y="34537"/>
                      </a:cubicBezTo>
                      <a:cubicBezTo>
                        <a:pt x="27933" y="34639"/>
                        <a:pt x="27789" y="34731"/>
                        <a:pt x="27639" y="34820"/>
                      </a:cubicBezTo>
                      <a:lnTo>
                        <a:pt x="27637" y="34822"/>
                      </a:lnTo>
                      <a:cubicBezTo>
                        <a:pt x="27632" y="34825"/>
                        <a:pt x="27628" y="34826"/>
                        <a:pt x="27624" y="34829"/>
                      </a:cubicBezTo>
                      <a:lnTo>
                        <a:pt x="27629" y="34825"/>
                      </a:lnTo>
                      <a:lnTo>
                        <a:pt x="27521" y="34885"/>
                      </a:lnTo>
                      <a:cubicBezTo>
                        <a:pt x="27348" y="34978"/>
                        <a:pt x="27170" y="35062"/>
                        <a:pt x="26989" y="35139"/>
                      </a:cubicBezTo>
                      <a:cubicBezTo>
                        <a:pt x="26844" y="35193"/>
                        <a:pt x="26696" y="35247"/>
                        <a:pt x="26550" y="35297"/>
                      </a:cubicBezTo>
                      <a:cubicBezTo>
                        <a:pt x="26428" y="35340"/>
                        <a:pt x="26304" y="35387"/>
                        <a:pt x="26185" y="35443"/>
                      </a:cubicBezTo>
                      <a:cubicBezTo>
                        <a:pt x="26056" y="35503"/>
                        <a:pt x="25929" y="35566"/>
                        <a:pt x="25803" y="35632"/>
                      </a:cubicBezTo>
                      <a:cubicBezTo>
                        <a:pt x="25686" y="35692"/>
                        <a:pt x="25565" y="35745"/>
                        <a:pt x="25449" y="35808"/>
                      </a:cubicBezTo>
                      <a:cubicBezTo>
                        <a:pt x="25325" y="35875"/>
                        <a:pt x="25203" y="35948"/>
                        <a:pt x="25085" y="36025"/>
                      </a:cubicBezTo>
                      <a:cubicBezTo>
                        <a:pt x="25025" y="36065"/>
                        <a:pt x="24968" y="36108"/>
                        <a:pt x="24910" y="36149"/>
                      </a:cubicBezTo>
                      <a:cubicBezTo>
                        <a:pt x="24862" y="36179"/>
                        <a:pt x="24819" y="36219"/>
                        <a:pt x="24778" y="36254"/>
                      </a:cubicBezTo>
                      <a:cubicBezTo>
                        <a:pt x="24694" y="36322"/>
                        <a:pt x="24616" y="36392"/>
                        <a:pt x="24537" y="36466"/>
                      </a:cubicBezTo>
                      <a:cubicBezTo>
                        <a:pt x="24383" y="36608"/>
                        <a:pt x="24241" y="36767"/>
                        <a:pt x="24101" y="36923"/>
                      </a:cubicBezTo>
                      <a:cubicBezTo>
                        <a:pt x="23960" y="37081"/>
                        <a:pt x="23837" y="37254"/>
                        <a:pt x="23717" y="37430"/>
                      </a:cubicBezTo>
                      <a:cubicBezTo>
                        <a:pt x="23682" y="37480"/>
                        <a:pt x="23653" y="37535"/>
                        <a:pt x="23622" y="37588"/>
                      </a:cubicBezTo>
                      <a:cubicBezTo>
                        <a:pt x="23600" y="37622"/>
                        <a:pt x="23581" y="37657"/>
                        <a:pt x="23563" y="37692"/>
                      </a:cubicBezTo>
                      <a:cubicBezTo>
                        <a:pt x="23511" y="37796"/>
                        <a:pt x="23460" y="37901"/>
                        <a:pt x="23412" y="38008"/>
                      </a:cubicBezTo>
                      <a:cubicBezTo>
                        <a:pt x="23339" y="38177"/>
                        <a:pt x="23282" y="38351"/>
                        <a:pt x="23244" y="38531"/>
                      </a:cubicBezTo>
                      <a:cubicBezTo>
                        <a:pt x="23221" y="38643"/>
                        <a:pt x="23200" y="38756"/>
                        <a:pt x="23180" y="38868"/>
                      </a:cubicBezTo>
                      <a:cubicBezTo>
                        <a:pt x="23145" y="39072"/>
                        <a:pt x="23122" y="39277"/>
                        <a:pt x="23112" y="39483"/>
                      </a:cubicBezTo>
                      <a:cubicBezTo>
                        <a:pt x="23100" y="39686"/>
                        <a:pt x="23088" y="39892"/>
                        <a:pt x="23101" y="40096"/>
                      </a:cubicBezTo>
                      <a:cubicBezTo>
                        <a:pt x="23110" y="40296"/>
                        <a:pt x="23140" y="40494"/>
                        <a:pt x="23167" y="40692"/>
                      </a:cubicBezTo>
                      <a:lnTo>
                        <a:pt x="23166" y="40691"/>
                      </a:lnTo>
                      <a:lnTo>
                        <a:pt x="23166" y="40691"/>
                      </a:lnTo>
                      <a:cubicBezTo>
                        <a:pt x="23167" y="40692"/>
                        <a:pt x="23167" y="40695"/>
                        <a:pt x="23168" y="40699"/>
                      </a:cubicBezTo>
                      <a:cubicBezTo>
                        <a:pt x="23168" y="40700"/>
                        <a:pt x="23168" y="40701"/>
                        <a:pt x="23168" y="40702"/>
                      </a:cubicBezTo>
                      <a:cubicBezTo>
                        <a:pt x="23178" y="40793"/>
                        <a:pt x="23184" y="40883"/>
                        <a:pt x="23183" y="40972"/>
                      </a:cubicBezTo>
                      <a:cubicBezTo>
                        <a:pt x="23181" y="41059"/>
                        <a:pt x="23174" y="41147"/>
                        <a:pt x="23166" y="41235"/>
                      </a:cubicBezTo>
                      <a:cubicBezTo>
                        <a:pt x="23153" y="41317"/>
                        <a:pt x="23140" y="41401"/>
                        <a:pt x="23125" y="41483"/>
                      </a:cubicBezTo>
                      <a:cubicBezTo>
                        <a:pt x="23110" y="41565"/>
                        <a:pt x="23089" y="41649"/>
                        <a:pt x="23066" y="41731"/>
                      </a:cubicBezTo>
                      <a:cubicBezTo>
                        <a:pt x="23034" y="41830"/>
                        <a:pt x="22997" y="41925"/>
                        <a:pt x="22960" y="42023"/>
                      </a:cubicBezTo>
                      <a:cubicBezTo>
                        <a:pt x="22962" y="42024"/>
                        <a:pt x="22962" y="42024"/>
                        <a:pt x="22960" y="42025"/>
                      </a:cubicBezTo>
                      <a:cubicBezTo>
                        <a:pt x="22959" y="42027"/>
                        <a:pt x="22959" y="42028"/>
                        <a:pt x="22958" y="42028"/>
                      </a:cubicBezTo>
                      <a:cubicBezTo>
                        <a:pt x="22893" y="42177"/>
                        <a:pt x="22823" y="42318"/>
                        <a:pt x="22745" y="42460"/>
                      </a:cubicBezTo>
                      <a:cubicBezTo>
                        <a:pt x="22749" y="42452"/>
                        <a:pt x="22755" y="42445"/>
                        <a:pt x="22760" y="42436"/>
                      </a:cubicBezTo>
                      <a:lnTo>
                        <a:pt x="22760" y="42436"/>
                      </a:lnTo>
                      <a:cubicBezTo>
                        <a:pt x="22601" y="42703"/>
                        <a:pt x="22437" y="42966"/>
                        <a:pt x="22249" y="43212"/>
                      </a:cubicBezTo>
                      <a:cubicBezTo>
                        <a:pt x="22211" y="43259"/>
                        <a:pt x="22171" y="43302"/>
                        <a:pt x="22128" y="43343"/>
                      </a:cubicBezTo>
                      <a:cubicBezTo>
                        <a:pt x="22081" y="43387"/>
                        <a:pt x="22030" y="43428"/>
                        <a:pt x="21980" y="43467"/>
                      </a:cubicBezTo>
                      <a:cubicBezTo>
                        <a:pt x="21901" y="43521"/>
                        <a:pt x="21822" y="43568"/>
                        <a:pt x="21741" y="43615"/>
                      </a:cubicBezTo>
                      <a:cubicBezTo>
                        <a:pt x="21592" y="43691"/>
                        <a:pt x="21444" y="43762"/>
                        <a:pt x="21292" y="43822"/>
                      </a:cubicBezTo>
                      <a:cubicBezTo>
                        <a:pt x="21201" y="43854"/>
                        <a:pt x="21113" y="43887"/>
                        <a:pt x="21021" y="43913"/>
                      </a:cubicBezTo>
                      <a:cubicBezTo>
                        <a:pt x="20936" y="43935"/>
                        <a:pt x="20854" y="43957"/>
                        <a:pt x="20769" y="43979"/>
                      </a:cubicBezTo>
                      <a:lnTo>
                        <a:pt x="20769" y="43979"/>
                      </a:lnTo>
                      <a:cubicBezTo>
                        <a:pt x="20614" y="44015"/>
                        <a:pt x="20459" y="44044"/>
                        <a:pt x="20303" y="44074"/>
                      </a:cubicBezTo>
                      <a:cubicBezTo>
                        <a:pt x="20144" y="44105"/>
                        <a:pt x="19987" y="44142"/>
                        <a:pt x="19832" y="44186"/>
                      </a:cubicBezTo>
                      <a:cubicBezTo>
                        <a:pt x="19685" y="44226"/>
                        <a:pt x="19542" y="44277"/>
                        <a:pt x="19402" y="44338"/>
                      </a:cubicBezTo>
                      <a:cubicBezTo>
                        <a:pt x="19257" y="44403"/>
                        <a:pt x="19111" y="44470"/>
                        <a:pt x="18972" y="44548"/>
                      </a:cubicBezTo>
                      <a:cubicBezTo>
                        <a:pt x="18788" y="44649"/>
                        <a:pt x="18615" y="44761"/>
                        <a:pt x="18444" y="44880"/>
                      </a:cubicBezTo>
                      <a:cubicBezTo>
                        <a:pt x="18236" y="45022"/>
                        <a:pt x="18043" y="45195"/>
                        <a:pt x="17894" y="45397"/>
                      </a:cubicBezTo>
                      <a:cubicBezTo>
                        <a:pt x="17759" y="45578"/>
                        <a:pt x="17640" y="45768"/>
                        <a:pt x="17536" y="45966"/>
                      </a:cubicBezTo>
                      <a:cubicBezTo>
                        <a:pt x="17483" y="46070"/>
                        <a:pt x="17429" y="46171"/>
                        <a:pt x="17383" y="46277"/>
                      </a:cubicBezTo>
                      <a:cubicBezTo>
                        <a:pt x="17341" y="46375"/>
                        <a:pt x="17303" y="46471"/>
                        <a:pt x="17267" y="46571"/>
                      </a:cubicBezTo>
                      <a:cubicBezTo>
                        <a:pt x="17233" y="46667"/>
                        <a:pt x="17208" y="46770"/>
                        <a:pt x="17183" y="46870"/>
                      </a:cubicBezTo>
                      <a:cubicBezTo>
                        <a:pt x="17161" y="46949"/>
                        <a:pt x="17144" y="47030"/>
                        <a:pt x="17133" y="47111"/>
                      </a:cubicBezTo>
                      <a:cubicBezTo>
                        <a:pt x="17123" y="47198"/>
                        <a:pt x="17118" y="47283"/>
                        <a:pt x="17115" y="47372"/>
                      </a:cubicBezTo>
                      <a:cubicBezTo>
                        <a:pt x="17111" y="47570"/>
                        <a:pt x="17121" y="47771"/>
                        <a:pt x="17134" y="47968"/>
                      </a:cubicBezTo>
                      <a:cubicBezTo>
                        <a:pt x="17148" y="48177"/>
                        <a:pt x="17172" y="48386"/>
                        <a:pt x="17188" y="48594"/>
                      </a:cubicBezTo>
                      <a:cubicBezTo>
                        <a:pt x="17204" y="48800"/>
                        <a:pt x="17214" y="49006"/>
                        <a:pt x="17217" y="49211"/>
                      </a:cubicBezTo>
                      <a:cubicBezTo>
                        <a:pt x="17215" y="49353"/>
                        <a:pt x="17210" y="49493"/>
                        <a:pt x="17203" y="49634"/>
                      </a:cubicBezTo>
                      <a:cubicBezTo>
                        <a:pt x="17196" y="49766"/>
                        <a:pt x="17183" y="49897"/>
                        <a:pt x="17166" y="50028"/>
                      </a:cubicBezTo>
                      <a:cubicBezTo>
                        <a:pt x="17144" y="50141"/>
                        <a:pt x="17120" y="50252"/>
                        <a:pt x="17092" y="50363"/>
                      </a:cubicBezTo>
                      <a:cubicBezTo>
                        <a:pt x="17035" y="50556"/>
                        <a:pt x="16972" y="50748"/>
                        <a:pt x="16907" y="50941"/>
                      </a:cubicBezTo>
                      <a:cubicBezTo>
                        <a:pt x="16853" y="51115"/>
                        <a:pt x="16804" y="51294"/>
                        <a:pt x="16762" y="51472"/>
                      </a:cubicBezTo>
                      <a:cubicBezTo>
                        <a:pt x="16715" y="51661"/>
                        <a:pt x="16680" y="51853"/>
                        <a:pt x="16658" y="52048"/>
                      </a:cubicBezTo>
                      <a:cubicBezTo>
                        <a:pt x="16650" y="52146"/>
                        <a:pt x="16648" y="52243"/>
                        <a:pt x="16653" y="52341"/>
                      </a:cubicBezTo>
                      <a:cubicBezTo>
                        <a:pt x="16658" y="52477"/>
                        <a:pt x="16680" y="52614"/>
                        <a:pt x="16736" y="52738"/>
                      </a:cubicBezTo>
                      <a:cubicBezTo>
                        <a:pt x="16775" y="52827"/>
                        <a:pt x="16825" y="52911"/>
                        <a:pt x="16883" y="52989"/>
                      </a:cubicBezTo>
                      <a:cubicBezTo>
                        <a:pt x="16938" y="53064"/>
                        <a:pt x="17002" y="53131"/>
                        <a:pt x="17074" y="53189"/>
                      </a:cubicBezTo>
                      <a:cubicBezTo>
                        <a:pt x="17156" y="53253"/>
                        <a:pt x="17242" y="53310"/>
                        <a:pt x="17334" y="53359"/>
                      </a:cubicBezTo>
                      <a:cubicBezTo>
                        <a:pt x="17388" y="53388"/>
                        <a:pt x="17440" y="53418"/>
                        <a:pt x="17494" y="53446"/>
                      </a:cubicBezTo>
                      <a:cubicBezTo>
                        <a:pt x="17541" y="53470"/>
                        <a:pt x="17588" y="53489"/>
                        <a:pt x="17638" y="53503"/>
                      </a:cubicBezTo>
                      <a:cubicBezTo>
                        <a:pt x="17683" y="53514"/>
                        <a:pt x="17730" y="53522"/>
                        <a:pt x="17776" y="53524"/>
                      </a:cubicBezTo>
                      <a:cubicBezTo>
                        <a:pt x="17789" y="53525"/>
                        <a:pt x="17801" y="53525"/>
                        <a:pt x="17814" y="53525"/>
                      </a:cubicBezTo>
                      <a:cubicBezTo>
                        <a:pt x="17896" y="53525"/>
                        <a:pt x="17985" y="53505"/>
                        <a:pt x="18062" y="53479"/>
                      </a:cubicBezTo>
                      <a:cubicBezTo>
                        <a:pt x="18219" y="53430"/>
                        <a:pt x="18367" y="53356"/>
                        <a:pt x="18512" y="53280"/>
                      </a:cubicBezTo>
                      <a:cubicBezTo>
                        <a:pt x="18681" y="53192"/>
                        <a:pt x="18855" y="53109"/>
                        <a:pt x="19009" y="52996"/>
                      </a:cubicBezTo>
                      <a:cubicBezTo>
                        <a:pt x="19180" y="52871"/>
                        <a:pt x="19336" y="52728"/>
                        <a:pt x="19476" y="52568"/>
                      </a:cubicBezTo>
                      <a:cubicBezTo>
                        <a:pt x="19546" y="52488"/>
                        <a:pt x="19615" y="52408"/>
                        <a:pt x="19681" y="52324"/>
                      </a:cubicBezTo>
                      <a:cubicBezTo>
                        <a:pt x="19756" y="52228"/>
                        <a:pt x="19835" y="52133"/>
                        <a:pt x="19894" y="52028"/>
                      </a:cubicBezTo>
                      <a:cubicBezTo>
                        <a:pt x="20007" y="51828"/>
                        <a:pt x="20100" y="51619"/>
                        <a:pt x="20189" y="51408"/>
                      </a:cubicBezTo>
                      <a:cubicBezTo>
                        <a:pt x="20268" y="51223"/>
                        <a:pt x="20347" y="51038"/>
                        <a:pt x="20406" y="50844"/>
                      </a:cubicBezTo>
                      <a:cubicBezTo>
                        <a:pt x="20462" y="50656"/>
                        <a:pt x="20500" y="50463"/>
                        <a:pt x="20546" y="50273"/>
                      </a:cubicBezTo>
                      <a:cubicBezTo>
                        <a:pt x="20569" y="50198"/>
                        <a:pt x="20593" y="50127"/>
                        <a:pt x="20621" y="50052"/>
                      </a:cubicBezTo>
                      <a:cubicBezTo>
                        <a:pt x="20663" y="49964"/>
                        <a:pt x="20703" y="49879"/>
                        <a:pt x="20749" y="49793"/>
                      </a:cubicBezTo>
                      <a:lnTo>
                        <a:pt x="20749" y="49793"/>
                      </a:lnTo>
                      <a:cubicBezTo>
                        <a:pt x="20748" y="49795"/>
                        <a:pt x="20746" y="49797"/>
                        <a:pt x="20745" y="49799"/>
                      </a:cubicBezTo>
                      <a:cubicBezTo>
                        <a:pt x="20746" y="49796"/>
                        <a:pt x="20750" y="49791"/>
                        <a:pt x="20751" y="49788"/>
                      </a:cubicBezTo>
                      <a:cubicBezTo>
                        <a:pt x="20753" y="49785"/>
                        <a:pt x="20756" y="49779"/>
                        <a:pt x="20759" y="49776"/>
                      </a:cubicBezTo>
                      <a:lnTo>
                        <a:pt x="20759" y="49776"/>
                      </a:lnTo>
                      <a:lnTo>
                        <a:pt x="20754" y="49785"/>
                      </a:lnTo>
                      <a:cubicBezTo>
                        <a:pt x="20788" y="49729"/>
                        <a:pt x="20823" y="49677"/>
                        <a:pt x="20861" y="49625"/>
                      </a:cubicBezTo>
                      <a:cubicBezTo>
                        <a:pt x="20917" y="49554"/>
                        <a:pt x="20978" y="49487"/>
                        <a:pt x="21042" y="49425"/>
                      </a:cubicBezTo>
                      <a:lnTo>
                        <a:pt x="21092" y="49377"/>
                      </a:lnTo>
                      <a:lnTo>
                        <a:pt x="21090" y="49379"/>
                      </a:lnTo>
                      <a:cubicBezTo>
                        <a:pt x="21156" y="49320"/>
                        <a:pt x="21227" y="49267"/>
                        <a:pt x="21298" y="49211"/>
                      </a:cubicBezTo>
                      <a:cubicBezTo>
                        <a:pt x="21424" y="49128"/>
                        <a:pt x="21550" y="49051"/>
                        <a:pt x="21682" y="48978"/>
                      </a:cubicBezTo>
                      <a:lnTo>
                        <a:pt x="21682" y="48978"/>
                      </a:lnTo>
                      <a:lnTo>
                        <a:pt x="21674" y="48984"/>
                      </a:lnTo>
                      <a:cubicBezTo>
                        <a:pt x="21803" y="48914"/>
                        <a:pt x="21936" y="48854"/>
                        <a:pt x="22074" y="48796"/>
                      </a:cubicBezTo>
                      <a:cubicBezTo>
                        <a:pt x="22242" y="48732"/>
                        <a:pt x="22414" y="48676"/>
                        <a:pt x="22588" y="48627"/>
                      </a:cubicBezTo>
                      <a:cubicBezTo>
                        <a:pt x="22857" y="48564"/>
                        <a:pt x="23129" y="48519"/>
                        <a:pt x="23395" y="48447"/>
                      </a:cubicBezTo>
                      <a:cubicBezTo>
                        <a:pt x="23592" y="48394"/>
                        <a:pt x="23787" y="48325"/>
                        <a:pt x="23976" y="48252"/>
                      </a:cubicBezTo>
                      <a:cubicBezTo>
                        <a:pt x="24178" y="48175"/>
                        <a:pt x="24375" y="48089"/>
                        <a:pt x="24571" y="48002"/>
                      </a:cubicBezTo>
                      <a:cubicBezTo>
                        <a:pt x="24752" y="47918"/>
                        <a:pt x="24930" y="47825"/>
                        <a:pt x="25102" y="47726"/>
                      </a:cubicBezTo>
                      <a:cubicBezTo>
                        <a:pt x="25283" y="47622"/>
                        <a:pt x="25467" y="47515"/>
                        <a:pt x="25627" y="47381"/>
                      </a:cubicBezTo>
                      <a:cubicBezTo>
                        <a:pt x="26278" y="46836"/>
                        <a:pt x="26779" y="46137"/>
                        <a:pt x="27089" y="45347"/>
                      </a:cubicBezTo>
                      <a:cubicBezTo>
                        <a:pt x="27167" y="45143"/>
                        <a:pt x="27237" y="44935"/>
                        <a:pt x="27303" y="44725"/>
                      </a:cubicBezTo>
                      <a:cubicBezTo>
                        <a:pt x="27365" y="44528"/>
                        <a:pt x="27428" y="44330"/>
                        <a:pt x="27478" y="44129"/>
                      </a:cubicBezTo>
                      <a:cubicBezTo>
                        <a:pt x="27528" y="43930"/>
                        <a:pt x="27566" y="43728"/>
                        <a:pt x="27593" y="43525"/>
                      </a:cubicBezTo>
                      <a:cubicBezTo>
                        <a:pt x="27617" y="43316"/>
                        <a:pt x="27631" y="43106"/>
                        <a:pt x="27640" y="42896"/>
                      </a:cubicBezTo>
                      <a:cubicBezTo>
                        <a:pt x="27649" y="42689"/>
                        <a:pt x="27654" y="42481"/>
                        <a:pt x="27638" y="42275"/>
                      </a:cubicBezTo>
                      <a:cubicBezTo>
                        <a:pt x="27622" y="42069"/>
                        <a:pt x="27601" y="41866"/>
                        <a:pt x="27578" y="41661"/>
                      </a:cubicBezTo>
                      <a:cubicBezTo>
                        <a:pt x="27554" y="41458"/>
                        <a:pt x="27542" y="41253"/>
                        <a:pt x="27543" y="41048"/>
                      </a:cubicBezTo>
                      <a:cubicBezTo>
                        <a:pt x="27541" y="40856"/>
                        <a:pt x="27537" y="40664"/>
                        <a:pt x="27537" y="40472"/>
                      </a:cubicBezTo>
                      <a:cubicBezTo>
                        <a:pt x="27540" y="40324"/>
                        <a:pt x="27543" y="40175"/>
                        <a:pt x="27554" y="40026"/>
                      </a:cubicBezTo>
                      <a:cubicBezTo>
                        <a:pt x="27564" y="39965"/>
                        <a:pt x="27577" y="39908"/>
                        <a:pt x="27590" y="39850"/>
                      </a:cubicBezTo>
                      <a:cubicBezTo>
                        <a:pt x="27590" y="39849"/>
                        <a:pt x="27591" y="39848"/>
                        <a:pt x="27592" y="39847"/>
                      </a:cubicBezTo>
                      <a:cubicBezTo>
                        <a:pt x="27592" y="39845"/>
                        <a:pt x="27592" y="39844"/>
                        <a:pt x="27593" y="39843"/>
                      </a:cubicBezTo>
                      <a:lnTo>
                        <a:pt x="27593" y="39841"/>
                      </a:lnTo>
                      <a:cubicBezTo>
                        <a:pt x="27621" y="39751"/>
                        <a:pt x="27651" y="39663"/>
                        <a:pt x="27683" y="39575"/>
                      </a:cubicBezTo>
                      <a:cubicBezTo>
                        <a:pt x="27726" y="39471"/>
                        <a:pt x="27776" y="39367"/>
                        <a:pt x="27832" y="39267"/>
                      </a:cubicBezTo>
                      <a:cubicBezTo>
                        <a:pt x="27892" y="39172"/>
                        <a:pt x="27957" y="39079"/>
                        <a:pt x="28026" y="38990"/>
                      </a:cubicBezTo>
                      <a:cubicBezTo>
                        <a:pt x="28091" y="38910"/>
                        <a:pt x="28160" y="38835"/>
                        <a:pt x="28234" y="38763"/>
                      </a:cubicBezTo>
                      <a:cubicBezTo>
                        <a:pt x="28253" y="38745"/>
                        <a:pt x="28274" y="38727"/>
                        <a:pt x="28292" y="38712"/>
                      </a:cubicBezTo>
                      <a:cubicBezTo>
                        <a:pt x="28401" y="38633"/>
                        <a:pt x="28517" y="38570"/>
                        <a:pt x="28633" y="38506"/>
                      </a:cubicBezTo>
                      <a:cubicBezTo>
                        <a:pt x="28734" y="38449"/>
                        <a:pt x="28835" y="38392"/>
                        <a:pt x="28936" y="38336"/>
                      </a:cubicBezTo>
                      <a:lnTo>
                        <a:pt x="28936" y="38336"/>
                      </a:lnTo>
                      <a:lnTo>
                        <a:pt x="28913" y="38347"/>
                      </a:lnTo>
                      <a:cubicBezTo>
                        <a:pt x="29238" y="38171"/>
                        <a:pt x="29570" y="38007"/>
                        <a:pt x="29897" y="37833"/>
                      </a:cubicBezTo>
                      <a:cubicBezTo>
                        <a:pt x="30076" y="37738"/>
                        <a:pt x="30251" y="37639"/>
                        <a:pt x="30421" y="37531"/>
                      </a:cubicBezTo>
                      <a:cubicBezTo>
                        <a:pt x="30571" y="37437"/>
                        <a:pt x="30717" y="37339"/>
                        <a:pt x="30863" y="37241"/>
                      </a:cubicBezTo>
                      <a:cubicBezTo>
                        <a:pt x="31032" y="37130"/>
                        <a:pt x="31205" y="37016"/>
                        <a:pt x="31354" y="36879"/>
                      </a:cubicBezTo>
                      <a:cubicBezTo>
                        <a:pt x="31505" y="36736"/>
                        <a:pt x="31649" y="36585"/>
                        <a:pt x="31783" y="36427"/>
                      </a:cubicBezTo>
                      <a:cubicBezTo>
                        <a:pt x="31919" y="36265"/>
                        <a:pt x="32053" y="36099"/>
                        <a:pt x="32179" y="35929"/>
                      </a:cubicBezTo>
                      <a:cubicBezTo>
                        <a:pt x="32294" y="35776"/>
                        <a:pt x="32397" y="35616"/>
                        <a:pt x="32468" y="35438"/>
                      </a:cubicBezTo>
                      <a:cubicBezTo>
                        <a:pt x="32547" y="35244"/>
                        <a:pt x="32600" y="35044"/>
                        <a:pt x="32648" y="34841"/>
                      </a:cubicBezTo>
                      <a:cubicBezTo>
                        <a:pt x="32690" y="34652"/>
                        <a:pt x="32734" y="34461"/>
                        <a:pt x="32753" y="34266"/>
                      </a:cubicBezTo>
                      <a:cubicBezTo>
                        <a:pt x="32771" y="34084"/>
                        <a:pt x="32758" y="33901"/>
                        <a:pt x="32756" y="33719"/>
                      </a:cubicBezTo>
                      <a:cubicBezTo>
                        <a:pt x="32755" y="33583"/>
                        <a:pt x="32742" y="33447"/>
                        <a:pt x="32742" y="33313"/>
                      </a:cubicBezTo>
                      <a:cubicBezTo>
                        <a:pt x="32745" y="33053"/>
                        <a:pt x="32766" y="32791"/>
                        <a:pt x="32743" y="32530"/>
                      </a:cubicBezTo>
                      <a:cubicBezTo>
                        <a:pt x="32735" y="32427"/>
                        <a:pt x="32713" y="32326"/>
                        <a:pt x="32676" y="32230"/>
                      </a:cubicBezTo>
                      <a:cubicBezTo>
                        <a:pt x="32674" y="32226"/>
                        <a:pt x="32672" y="32221"/>
                        <a:pt x="32670" y="32218"/>
                      </a:cubicBezTo>
                      <a:cubicBezTo>
                        <a:pt x="32779" y="32138"/>
                        <a:pt x="32886" y="32058"/>
                        <a:pt x="32994" y="31976"/>
                      </a:cubicBezTo>
                      <a:cubicBezTo>
                        <a:pt x="33152" y="31860"/>
                        <a:pt x="33297" y="31735"/>
                        <a:pt x="33450" y="31611"/>
                      </a:cubicBezTo>
                      <a:cubicBezTo>
                        <a:pt x="33486" y="31585"/>
                        <a:pt x="33524" y="31559"/>
                        <a:pt x="33563" y="31535"/>
                      </a:cubicBezTo>
                      <a:cubicBezTo>
                        <a:pt x="33607" y="31511"/>
                        <a:pt x="33650" y="31490"/>
                        <a:pt x="33695" y="31469"/>
                      </a:cubicBezTo>
                      <a:cubicBezTo>
                        <a:pt x="33714" y="31462"/>
                        <a:pt x="33734" y="31454"/>
                        <a:pt x="33753" y="31447"/>
                      </a:cubicBezTo>
                      <a:cubicBezTo>
                        <a:pt x="33801" y="31435"/>
                        <a:pt x="33848" y="31424"/>
                        <a:pt x="33897" y="31415"/>
                      </a:cubicBezTo>
                      <a:cubicBezTo>
                        <a:pt x="33967" y="31407"/>
                        <a:pt x="34039" y="31405"/>
                        <a:pt x="34109" y="31402"/>
                      </a:cubicBezTo>
                      <a:cubicBezTo>
                        <a:pt x="34141" y="31402"/>
                        <a:pt x="34171" y="31403"/>
                        <a:pt x="34203" y="31405"/>
                      </a:cubicBezTo>
                      <a:cubicBezTo>
                        <a:pt x="34230" y="31409"/>
                        <a:pt x="34258" y="31414"/>
                        <a:pt x="34283" y="31420"/>
                      </a:cubicBezTo>
                      <a:cubicBezTo>
                        <a:pt x="34321" y="31429"/>
                        <a:pt x="34358" y="31441"/>
                        <a:pt x="34396" y="31456"/>
                      </a:cubicBezTo>
                      <a:cubicBezTo>
                        <a:pt x="34410" y="31461"/>
                        <a:pt x="34424" y="31466"/>
                        <a:pt x="34436" y="31474"/>
                      </a:cubicBezTo>
                      <a:cubicBezTo>
                        <a:pt x="34476" y="31496"/>
                        <a:pt x="34515" y="31521"/>
                        <a:pt x="34553" y="31548"/>
                      </a:cubicBezTo>
                      <a:cubicBezTo>
                        <a:pt x="34611" y="31593"/>
                        <a:pt x="34666" y="31644"/>
                        <a:pt x="34722" y="31694"/>
                      </a:cubicBezTo>
                      <a:cubicBezTo>
                        <a:pt x="34764" y="31739"/>
                        <a:pt x="34803" y="31784"/>
                        <a:pt x="34842" y="31831"/>
                      </a:cubicBezTo>
                      <a:cubicBezTo>
                        <a:pt x="34939" y="31958"/>
                        <a:pt x="35030" y="32087"/>
                        <a:pt x="35115" y="32221"/>
                      </a:cubicBezTo>
                      <a:cubicBezTo>
                        <a:pt x="35159" y="32298"/>
                        <a:pt x="35200" y="32375"/>
                        <a:pt x="35239" y="32458"/>
                      </a:cubicBezTo>
                      <a:lnTo>
                        <a:pt x="35239" y="32455"/>
                      </a:lnTo>
                      <a:cubicBezTo>
                        <a:pt x="35240" y="32459"/>
                        <a:pt x="35242" y="32461"/>
                        <a:pt x="35241" y="32463"/>
                      </a:cubicBezTo>
                      <a:lnTo>
                        <a:pt x="35242" y="32464"/>
                      </a:lnTo>
                      <a:cubicBezTo>
                        <a:pt x="35243" y="32466"/>
                        <a:pt x="35244" y="32469"/>
                        <a:pt x="35245" y="32471"/>
                      </a:cubicBezTo>
                      <a:lnTo>
                        <a:pt x="35246" y="32474"/>
                      </a:lnTo>
                      <a:cubicBezTo>
                        <a:pt x="35280" y="32560"/>
                        <a:pt x="35313" y="32648"/>
                        <a:pt x="35341" y="32739"/>
                      </a:cubicBezTo>
                      <a:cubicBezTo>
                        <a:pt x="35446" y="33122"/>
                        <a:pt x="35544" y="33506"/>
                        <a:pt x="35705" y="33867"/>
                      </a:cubicBezTo>
                      <a:cubicBezTo>
                        <a:pt x="35715" y="33886"/>
                        <a:pt x="35729" y="33903"/>
                        <a:pt x="35744" y="33917"/>
                      </a:cubicBezTo>
                      <a:cubicBezTo>
                        <a:pt x="35748" y="33925"/>
                        <a:pt x="35751" y="33933"/>
                        <a:pt x="35755" y="33940"/>
                      </a:cubicBezTo>
                      <a:lnTo>
                        <a:pt x="35757" y="33942"/>
                      </a:lnTo>
                      <a:cubicBezTo>
                        <a:pt x="35786" y="33979"/>
                        <a:pt x="35819" y="34009"/>
                        <a:pt x="35849" y="34044"/>
                      </a:cubicBezTo>
                      <a:cubicBezTo>
                        <a:pt x="35821" y="34072"/>
                        <a:pt x="35794" y="34102"/>
                        <a:pt x="35764" y="34130"/>
                      </a:cubicBezTo>
                      <a:lnTo>
                        <a:pt x="35768" y="34126"/>
                      </a:lnTo>
                      <a:lnTo>
                        <a:pt x="35768" y="34126"/>
                      </a:lnTo>
                      <a:cubicBezTo>
                        <a:pt x="35672" y="34222"/>
                        <a:pt x="35571" y="34313"/>
                        <a:pt x="35483" y="34416"/>
                      </a:cubicBezTo>
                      <a:cubicBezTo>
                        <a:pt x="35392" y="34526"/>
                        <a:pt x="35302" y="34636"/>
                        <a:pt x="35237" y="34763"/>
                      </a:cubicBezTo>
                      <a:cubicBezTo>
                        <a:pt x="35170" y="34896"/>
                        <a:pt x="35112" y="35034"/>
                        <a:pt x="35065" y="35174"/>
                      </a:cubicBezTo>
                      <a:cubicBezTo>
                        <a:pt x="35017" y="35314"/>
                        <a:pt x="34972" y="35453"/>
                        <a:pt x="34936" y="35597"/>
                      </a:cubicBezTo>
                      <a:cubicBezTo>
                        <a:pt x="34901" y="35743"/>
                        <a:pt x="34884" y="35894"/>
                        <a:pt x="34886" y="36044"/>
                      </a:cubicBezTo>
                      <a:cubicBezTo>
                        <a:pt x="34886" y="36132"/>
                        <a:pt x="34893" y="36220"/>
                        <a:pt x="34908" y="36306"/>
                      </a:cubicBezTo>
                      <a:cubicBezTo>
                        <a:pt x="34923" y="36374"/>
                        <a:pt x="34938" y="36443"/>
                        <a:pt x="34955" y="36511"/>
                      </a:cubicBezTo>
                      <a:cubicBezTo>
                        <a:pt x="34993" y="36667"/>
                        <a:pt x="35026" y="36826"/>
                        <a:pt x="35052" y="36984"/>
                      </a:cubicBezTo>
                      <a:cubicBezTo>
                        <a:pt x="35075" y="37126"/>
                        <a:pt x="35094" y="37265"/>
                        <a:pt x="35116" y="37405"/>
                      </a:cubicBezTo>
                      <a:cubicBezTo>
                        <a:pt x="35114" y="37401"/>
                        <a:pt x="35114" y="37395"/>
                        <a:pt x="35113" y="37389"/>
                      </a:cubicBezTo>
                      <a:lnTo>
                        <a:pt x="35113" y="37389"/>
                      </a:lnTo>
                      <a:cubicBezTo>
                        <a:pt x="35120" y="37448"/>
                        <a:pt x="35126" y="37506"/>
                        <a:pt x="35129" y="37565"/>
                      </a:cubicBezTo>
                      <a:cubicBezTo>
                        <a:pt x="35129" y="37674"/>
                        <a:pt x="35121" y="37779"/>
                        <a:pt x="35112" y="37888"/>
                      </a:cubicBezTo>
                      <a:cubicBezTo>
                        <a:pt x="35098" y="37969"/>
                        <a:pt x="35086" y="38051"/>
                        <a:pt x="35067" y="38132"/>
                      </a:cubicBezTo>
                      <a:cubicBezTo>
                        <a:pt x="35049" y="38190"/>
                        <a:pt x="35030" y="38249"/>
                        <a:pt x="35007" y="38306"/>
                      </a:cubicBezTo>
                      <a:cubicBezTo>
                        <a:pt x="34961" y="38413"/>
                        <a:pt x="34908" y="38514"/>
                        <a:pt x="34852" y="38614"/>
                      </a:cubicBezTo>
                      <a:cubicBezTo>
                        <a:pt x="34739" y="38785"/>
                        <a:pt x="34623" y="38953"/>
                        <a:pt x="34501" y="39116"/>
                      </a:cubicBezTo>
                      <a:cubicBezTo>
                        <a:pt x="34453" y="39175"/>
                        <a:pt x="34403" y="39233"/>
                        <a:pt x="34352" y="39289"/>
                      </a:cubicBezTo>
                      <a:cubicBezTo>
                        <a:pt x="34163" y="39469"/>
                        <a:pt x="33947" y="39622"/>
                        <a:pt x="33743" y="39781"/>
                      </a:cubicBezTo>
                      <a:cubicBezTo>
                        <a:pt x="33638" y="39860"/>
                        <a:pt x="33533" y="39937"/>
                        <a:pt x="33427" y="40014"/>
                      </a:cubicBezTo>
                      <a:cubicBezTo>
                        <a:pt x="33333" y="40081"/>
                        <a:pt x="33237" y="40146"/>
                        <a:pt x="33147" y="40221"/>
                      </a:cubicBezTo>
                      <a:cubicBezTo>
                        <a:pt x="32991" y="40349"/>
                        <a:pt x="32842" y="40483"/>
                        <a:pt x="32686" y="40607"/>
                      </a:cubicBezTo>
                      <a:lnTo>
                        <a:pt x="32686" y="40607"/>
                      </a:lnTo>
                      <a:cubicBezTo>
                        <a:pt x="32688" y="40605"/>
                        <a:pt x="32690" y="40602"/>
                        <a:pt x="32693" y="40600"/>
                      </a:cubicBezTo>
                      <a:lnTo>
                        <a:pt x="32693" y="40600"/>
                      </a:lnTo>
                      <a:cubicBezTo>
                        <a:pt x="32613" y="40662"/>
                        <a:pt x="32533" y="40721"/>
                        <a:pt x="32462" y="40793"/>
                      </a:cubicBezTo>
                      <a:cubicBezTo>
                        <a:pt x="32347" y="40907"/>
                        <a:pt x="32244" y="41034"/>
                        <a:pt x="32159" y="41173"/>
                      </a:cubicBezTo>
                      <a:cubicBezTo>
                        <a:pt x="32077" y="41300"/>
                        <a:pt x="31998" y="41431"/>
                        <a:pt x="31943" y="41575"/>
                      </a:cubicBezTo>
                      <a:cubicBezTo>
                        <a:pt x="31879" y="41743"/>
                        <a:pt x="31827" y="41916"/>
                        <a:pt x="31789" y="42092"/>
                      </a:cubicBezTo>
                      <a:cubicBezTo>
                        <a:pt x="31763" y="42228"/>
                        <a:pt x="31748" y="42366"/>
                        <a:pt x="31744" y="42504"/>
                      </a:cubicBezTo>
                      <a:cubicBezTo>
                        <a:pt x="31739" y="42591"/>
                        <a:pt x="31738" y="42678"/>
                        <a:pt x="31741" y="42764"/>
                      </a:cubicBezTo>
                      <a:cubicBezTo>
                        <a:pt x="31749" y="42898"/>
                        <a:pt x="31765" y="43031"/>
                        <a:pt x="31788" y="43163"/>
                      </a:cubicBezTo>
                      <a:cubicBezTo>
                        <a:pt x="31811" y="43300"/>
                        <a:pt x="31842" y="43437"/>
                        <a:pt x="31882" y="43570"/>
                      </a:cubicBezTo>
                      <a:cubicBezTo>
                        <a:pt x="31924" y="43719"/>
                        <a:pt x="31985" y="43861"/>
                        <a:pt x="32063" y="43993"/>
                      </a:cubicBezTo>
                      <a:cubicBezTo>
                        <a:pt x="32099" y="44055"/>
                        <a:pt x="32143" y="44109"/>
                        <a:pt x="32182" y="44169"/>
                      </a:cubicBezTo>
                      <a:cubicBezTo>
                        <a:pt x="32235" y="44248"/>
                        <a:pt x="32287" y="44329"/>
                        <a:pt x="32335" y="44410"/>
                      </a:cubicBezTo>
                      <a:cubicBezTo>
                        <a:pt x="32330" y="44402"/>
                        <a:pt x="32327" y="44395"/>
                        <a:pt x="32321" y="44389"/>
                      </a:cubicBezTo>
                      <a:lnTo>
                        <a:pt x="32321" y="44389"/>
                      </a:lnTo>
                      <a:cubicBezTo>
                        <a:pt x="32384" y="44498"/>
                        <a:pt x="32445" y="44609"/>
                        <a:pt x="32504" y="44719"/>
                      </a:cubicBezTo>
                      <a:cubicBezTo>
                        <a:pt x="32555" y="44815"/>
                        <a:pt x="32599" y="44914"/>
                        <a:pt x="32644" y="45014"/>
                      </a:cubicBezTo>
                      <a:cubicBezTo>
                        <a:pt x="32646" y="45018"/>
                        <a:pt x="32647" y="45021"/>
                        <a:pt x="32648" y="45024"/>
                      </a:cubicBezTo>
                      <a:cubicBezTo>
                        <a:pt x="32650" y="45030"/>
                        <a:pt x="32653" y="45034"/>
                        <a:pt x="32654" y="45038"/>
                      </a:cubicBezTo>
                      <a:cubicBezTo>
                        <a:pt x="32652" y="45036"/>
                        <a:pt x="32652" y="45032"/>
                        <a:pt x="32650" y="45030"/>
                      </a:cubicBezTo>
                      <a:lnTo>
                        <a:pt x="32650" y="45030"/>
                      </a:lnTo>
                      <a:cubicBezTo>
                        <a:pt x="32732" y="45234"/>
                        <a:pt x="32807" y="45442"/>
                        <a:pt x="32875" y="45653"/>
                      </a:cubicBezTo>
                      <a:cubicBezTo>
                        <a:pt x="32898" y="45744"/>
                        <a:pt x="32917" y="45835"/>
                        <a:pt x="32934" y="45929"/>
                      </a:cubicBezTo>
                      <a:cubicBezTo>
                        <a:pt x="32934" y="45935"/>
                        <a:pt x="32935" y="45941"/>
                        <a:pt x="32937" y="45947"/>
                      </a:cubicBezTo>
                      <a:cubicBezTo>
                        <a:pt x="32937" y="45947"/>
                        <a:pt x="32937" y="45948"/>
                        <a:pt x="32937" y="45949"/>
                      </a:cubicBezTo>
                      <a:cubicBezTo>
                        <a:pt x="32958" y="46131"/>
                        <a:pt x="32977" y="46313"/>
                        <a:pt x="32990" y="46495"/>
                      </a:cubicBezTo>
                      <a:cubicBezTo>
                        <a:pt x="33007" y="46706"/>
                        <a:pt x="33027" y="46914"/>
                        <a:pt x="33074" y="47120"/>
                      </a:cubicBezTo>
                      <a:cubicBezTo>
                        <a:pt x="33120" y="47314"/>
                        <a:pt x="33167" y="47507"/>
                        <a:pt x="33228" y="47696"/>
                      </a:cubicBezTo>
                      <a:cubicBezTo>
                        <a:pt x="33264" y="47807"/>
                        <a:pt x="33309" y="47919"/>
                        <a:pt x="33375" y="48018"/>
                      </a:cubicBezTo>
                      <a:cubicBezTo>
                        <a:pt x="33381" y="48027"/>
                        <a:pt x="33386" y="48036"/>
                        <a:pt x="33392" y="48043"/>
                      </a:cubicBezTo>
                      <a:cubicBezTo>
                        <a:pt x="33447" y="48114"/>
                        <a:pt x="33510" y="48177"/>
                        <a:pt x="33581" y="48232"/>
                      </a:cubicBezTo>
                      <a:cubicBezTo>
                        <a:pt x="33640" y="48280"/>
                        <a:pt x="33706" y="48321"/>
                        <a:pt x="33775" y="48353"/>
                      </a:cubicBezTo>
                      <a:cubicBezTo>
                        <a:pt x="33900" y="48408"/>
                        <a:pt x="34031" y="48448"/>
                        <a:pt x="34165" y="48473"/>
                      </a:cubicBezTo>
                      <a:cubicBezTo>
                        <a:pt x="34231" y="48484"/>
                        <a:pt x="34297" y="48489"/>
                        <a:pt x="34363" y="48489"/>
                      </a:cubicBezTo>
                      <a:cubicBezTo>
                        <a:pt x="34434" y="48489"/>
                        <a:pt x="34505" y="48483"/>
                        <a:pt x="34575" y="48471"/>
                      </a:cubicBezTo>
                      <a:cubicBezTo>
                        <a:pt x="34735" y="48442"/>
                        <a:pt x="34891" y="48379"/>
                        <a:pt x="35017" y="48274"/>
                      </a:cubicBezTo>
                      <a:cubicBezTo>
                        <a:pt x="35126" y="48192"/>
                        <a:pt x="35214" y="48089"/>
                        <a:pt x="35308" y="47989"/>
                      </a:cubicBezTo>
                      <a:cubicBezTo>
                        <a:pt x="35417" y="47871"/>
                        <a:pt x="35521" y="47749"/>
                        <a:pt x="35590" y="47603"/>
                      </a:cubicBezTo>
                      <a:cubicBezTo>
                        <a:pt x="35649" y="47475"/>
                        <a:pt x="35699" y="47344"/>
                        <a:pt x="35739" y="47210"/>
                      </a:cubicBezTo>
                      <a:cubicBezTo>
                        <a:pt x="35795" y="47021"/>
                        <a:pt x="35844" y="46827"/>
                        <a:pt x="35851" y="46629"/>
                      </a:cubicBezTo>
                      <a:cubicBezTo>
                        <a:pt x="35855" y="46525"/>
                        <a:pt x="35858" y="46421"/>
                        <a:pt x="35856" y="46318"/>
                      </a:cubicBezTo>
                      <a:cubicBezTo>
                        <a:pt x="35854" y="46256"/>
                        <a:pt x="35848" y="46195"/>
                        <a:pt x="35837" y="46135"/>
                      </a:cubicBezTo>
                      <a:lnTo>
                        <a:pt x="35837" y="46135"/>
                      </a:lnTo>
                      <a:cubicBezTo>
                        <a:pt x="35838" y="46137"/>
                        <a:pt x="35839" y="46138"/>
                        <a:pt x="35839" y="46140"/>
                      </a:cubicBezTo>
                      <a:lnTo>
                        <a:pt x="35839" y="46140"/>
                      </a:lnTo>
                      <a:cubicBezTo>
                        <a:pt x="35819" y="45984"/>
                        <a:pt x="35813" y="45829"/>
                        <a:pt x="35795" y="45674"/>
                      </a:cubicBezTo>
                      <a:cubicBezTo>
                        <a:pt x="35776" y="45525"/>
                        <a:pt x="35751" y="45378"/>
                        <a:pt x="35729" y="45232"/>
                      </a:cubicBezTo>
                      <a:cubicBezTo>
                        <a:pt x="35705" y="45081"/>
                        <a:pt x="35679" y="44930"/>
                        <a:pt x="35646" y="44784"/>
                      </a:cubicBezTo>
                      <a:cubicBezTo>
                        <a:pt x="35613" y="44643"/>
                        <a:pt x="35582" y="44505"/>
                        <a:pt x="35559" y="44363"/>
                      </a:cubicBezTo>
                      <a:cubicBezTo>
                        <a:pt x="35550" y="44288"/>
                        <a:pt x="35546" y="44214"/>
                        <a:pt x="35544" y="44140"/>
                      </a:cubicBezTo>
                      <a:cubicBezTo>
                        <a:pt x="35544" y="44039"/>
                        <a:pt x="35550" y="43940"/>
                        <a:pt x="35562" y="43841"/>
                      </a:cubicBezTo>
                      <a:cubicBezTo>
                        <a:pt x="35562" y="43843"/>
                        <a:pt x="35562" y="43845"/>
                        <a:pt x="35562" y="43846"/>
                      </a:cubicBezTo>
                      <a:cubicBezTo>
                        <a:pt x="35568" y="43795"/>
                        <a:pt x="35581" y="43745"/>
                        <a:pt x="35592" y="43695"/>
                      </a:cubicBezTo>
                      <a:cubicBezTo>
                        <a:pt x="35607" y="43643"/>
                        <a:pt x="35625" y="43593"/>
                        <a:pt x="35643" y="43544"/>
                      </a:cubicBezTo>
                      <a:cubicBezTo>
                        <a:pt x="35683" y="43452"/>
                        <a:pt x="35727" y="43363"/>
                        <a:pt x="35775" y="43276"/>
                      </a:cubicBezTo>
                      <a:lnTo>
                        <a:pt x="35775" y="43276"/>
                      </a:lnTo>
                      <a:cubicBezTo>
                        <a:pt x="35775" y="43278"/>
                        <a:pt x="35774" y="43279"/>
                        <a:pt x="35773" y="43281"/>
                      </a:cubicBezTo>
                      <a:cubicBezTo>
                        <a:pt x="35801" y="43233"/>
                        <a:pt x="35830" y="43186"/>
                        <a:pt x="35863" y="43140"/>
                      </a:cubicBezTo>
                      <a:cubicBezTo>
                        <a:pt x="35892" y="43102"/>
                        <a:pt x="35923" y="43065"/>
                        <a:pt x="35957" y="43031"/>
                      </a:cubicBezTo>
                      <a:lnTo>
                        <a:pt x="35957" y="43031"/>
                      </a:lnTo>
                      <a:lnTo>
                        <a:pt x="35953" y="43036"/>
                      </a:lnTo>
                      <a:cubicBezTo>
                        <a:pt x="36064" y="42927"/>
                        <a:pt x="36178" y="42817"/>
                        <a:pt x="36302" y="42720"/>
                      </a:cubicBezTo>
                      <a:cubicBezTo>
                        <a:pt x="36328" y="42699"/>
                        <a:pt x="36356" y="42680"/>
                        <a:pt x="36383" y="42661"/>
                      </a:cubicBezTo>
                      <a:lnTo>
                        <a:pt x="36383" y="42661"/>
                      </a:lnTo>
                      <a:lnTo>
                        <a:pt x="36381" y="42663"/>
                      </a:lnTo>
                      <a:cubicBezTo>
                        <a:pt x="36463" y="42616"/>
                        <a:pt x="36549" y="42579"/>
                        <a:pt x="36635" y="42538"/>
                      </a:cubicBezTo>
                      <a:cubicBezTo>
                        <a:pt x="36722" y="42498"/>
                        <a:pt x="36805" y="42457"/>
                        <a:pt x="36887" y="42409"/>
                      </a:cubicBezTo>
                      <a:cubicBezTo>
                        <a:pt x="36997" y="42345"/>
                        <a:pt x="37103" y="42277"/>
                        <a:pt x="37206" y="42202"/>
                      </a:cubicBezTo>
                      <a:cubicBezTo>
                        <a:pt x="37267" y="42156"/>
                        <a:pt x="37330" y="42112"/>
                        <a:pt x="37396" y="42072"/>
                      </a:cubicBezTo>
                      <a:cubicBezTo>
                        <a:pt x="37480" y="42023"/>
                        <a:pt x="37567" y="41980"/>
                        <a:pt x="37652" y="41933"/>
                      </a:cubicBezTo>
                      <a:cubicBezTo>
                        <a:pt x="37897" y="41792"/>
                        <a:pt x="38085" y="41589"/>
                        <a:pt x="38252" y="41362"/>
                      </a:cubicBezTo>
                      <a:cubicBezTo>
                        <a:pt x="38349" y="41230"/>
                        <a:pt x="38450" y="41097"/>
                        <a:pt x="38537" y="40955"/>
                      </a:cubicBezTo>
                      <a:cubicBezTo>
                        <a:pt x="38640" y="40784"/>
                        <a:pt x="38726" y="40599"/>
                        <a:pt x="38814" y="40421"/>
                      </a:cubicBezTo>
                      <a:cubicBezTo>
                        <a:pt x="38865" y="40315"/>
                        <a:pt x="38910" y="40207"/>
                        <a:pt x="38948" y="40095"/>
                      </a:cubicBezTo>
                      <a:cubicBezTo>
                        <a:pt x="38980" y="39999"/>
                        <a:pt x="39001" y="39897"/>
                        <a:pt x="39023" y="39797"/>
                      </a:cubicBezTo>
                      <a:cubicBezTo>
                        <a:pt x="39046" y="39697"/>
                        <a:pt x="39061" y="39598"/>
                        <a:pt x="39072" y="39498"/>
                      </a:cubicBezTo>
                      <a:cubicBezTo>
                        <a:pt x="39086" y="39394"/>
                        <a:pt x="39092" y="39289"/>
                        <a:pt x="39094" y="39185"/>
                      </a:cubicBezTo>
                      <a:cubicBezTo>
                        <a:pt x="39098" y="39080"/>
                        <a:pt x="39102" y="38973"/>
                        <a:pt x="39104" y="38867"/>
                      </a:cubicBezTo>
                      <a:cubicBezTo>
                        <a:pt x="39103" y="38740"/>
                        <a:pt x="39089" y="38613"/>
                        <a:pt x="39061" y="38490"/>
                      </a:cubicBezTo>
                      <a:cubicBezTo>
                        <a:pt x="39039" y="38388"/>
                        <a:pt x="39017" y="38290"/>
                        <a:pt x="38988" y="38192"/>
                      </a:cubicBezTo>
                      <a:cubicBezTo>
                        <a:pt x="38973" y="38135"/>
                        <a:pt x="38954" y="38080"/>
                        <a:pt x="38931" y="38026"/>
                      </a:cubicBezTo>
                      <a:cubicBezTo>
                        <a:pt x="38916" y="37992"/>
                        <a:pt x="38901" y="37960"/>
                        <a:pt x="38887" y="37925"/>
                      </a:cubicBezTo>
                      <a:cubicBezTo>
                        <a:pt x="38847" y="37828"/>
                        <a:pt x="38814" y="37726"/>
                        <a:pt x="38774" y="37628"/>
                      </a:cubicBezTo>
                      <a:cubicBezTo>
                        <a:pt x="38731" y="37527"/>
                        <a:pt x="38685" y="37428"/>
                        <a:pt x="38639" y="37328"/>
                      </a:cubicBezTo>
                      <a:cubicBezTo>
                        <a:pt x="38639" y="37328"/>
                        <a:pt x="38639" y="37329"/>
                        <a:pt x="38639" y="37329"/>
                      </a:cubicBezTo>
                      <a:cubicBezTo>
                        <a:pt x="38637" y="37324"/>
                        <a:pt x="38634" y="37318"/>
                        <a:pt x="38632" y="37313"/>
                      </a:cubicBezTo>
                      <a:cubicBezTo>
                        <a:pt x="38633" y="37311"/>
                        <a:pt x="38632" y="37310"/>
                        <a:pt x="38632" y="37309"/>
                      </a:cubicBezTo>
                      <a:lnTo>
                        <a:pt x="38632" y="37309"/>
                      </a:lnTo>
                      <a:lnTo>
                        <a:pt x="38633" y="37310"/>
                      </a:lnTo>
                      <a:cubicBezTo>
                        <a:pt x="38564" y="37148"/>
                        <a:pt x="38498" y="36982"/>
                        <a:pt x="38448" y="36813"/>
                      </a:cubicBezTo>
                      <a:cubicBezTo>
                        <a:pt x="38425" y="36727"/>
                        <a:pt x="38407" y="36639"/>
                        <a:pt x="38394" y="36551"/>
                      </a:cubicBezTo>
                      <a:cubicBezTo>
                        <a:pt x="38380" y="36429"/>
                        <a:pt x="38368" y="36305"/>
                        <a:pt x="38364" y="36182"/>
                      </a:cubicBezTo>
                      <a:cubicBezTo>
                        <a:pt x="38367" y="36112"/>
                        <a:pt x="38372" y="36044"/>
                        <a:pt x="38382" y="35975"/>
                      </a:cubicBezTo>
                      <a:cubicBezTo>
                        <a:pt x="38390" y="35904"/>
                        <a:pt x="38407" y="35829"/>
                        <a:pt x="38423" y="35757"/>
                      </a:cubicBezTo>
                      <a:cubicBezTo>
                        <a:pt x="38471" y="35588"/>
                        <a:pt x="38529" y="35422"/>
                        <a:pt x="38595" y="35258"/>
                      </a:cubicBezTo>
                      <a:cubicBezTo>
                        <a:pt x="38624" y="35189"/>
                        <a:pt x="38652" y="35121"/>
                        <a:pt x="38682" y="35051"/>
                      </a:cubicBezTo>
                      <a:lnTo>
                        <a:pt x="38682" y="35051"/>
                      </a:lnTo>
                      <a:cubicBezTo>
                        <a:pt x="38679" y="35053"/>
                        <a:pt x="38679" y="35055"/>
                        <a:pt x="38677" y="35056"/>
                      </a:cubicBezTo>
                      <a:cubicBezTo>
                        <a:pt x="38748" y="34887"/>
                        <a:pt x="38821" y="34720"/>
                        <a:pt x="38871" y="34546"/>
                      </a:cubicBezTo>
                      <a:cubicBezTo>
                        <a:pt x="38923" y="34520"/>
                        <a:pt x="38975" y="34489"/>
                        <a:pt x="39024" y="34457"/>
                      </a:cubicBezTo>
                      <a:cubicBezTo>
                        <a:pt x="39100" y="34409"/>
                        <a:pt x="39168" y="34352"/>
                        <a:pt x="39230" y="34287"/>
                      </a:cubicBezTo>
                      <a:cubicBezTo>
                        <a:pt x="39273" y="34241"/>
                        <a:pt x="39313" y="34193"/>
                        <a:pt x="39350" y="34142"/>
                      </a:cubicBezTo>
                      <a:cubicBezTo>
                        <a:pt x="39419" y="34051"/>
                        <a:pt x="39469" y="33944"/>
                        <a:pt x="39517" y="33842"/>
                      </a:cubicBezTo>
                      <a:cubicBezTo>
                        <a:pt x="39555" y="33760"/>
                        <a:pt x="39585" y="33675"/>
                        <a:pt x="39611" y="33590"/>
                      </a:cubicBezTo>
                      <a:cubicBezTo>
                        <a:pt x="39666" y="33408"/>
                        <a:pt x="39712" y="33224"/>
                        <a:pt x="39767" y="33045"/>
                      </a:cubicBezTo>
                      <a:cubicBezTo>
                        <a:pt x="39791" y="32987"/>
                        <a:pt x="39814" y="32931"/>
                        <a:pt x="39842" y="32873"/>
                      </a:cubicBezTo>
                      <a:cubicBezTo>
                        <a:pt x="39863" y="32836"/>
                        <a:pt x="39885" y="32800"/>
                        <a:pt x="39909" y="32765"/>
                      </a:cubicBezTo>
                      <a:cubicBezTo>
                        <a:pt x="39911" y="32761"/>
                        <a:pt x="39914" y="32758"/>
                        <a:pt x="39917" y="32755"/>
                      </a:cubicBezTo>
                      <a:cubicBezTo>
                        <a:pt x="39918" y="32752"/>
                        <a:pt x="39919" y="32749"/>
                        <a:pt x="39921" y="32747"/>
                      </a:cubicBezTo>
                      <a:cubicBezTo>
                        <a:pt x="39952" y="32707"/>
                        <a:pt x="39985" y="32666"/>
                        <a:pt x="40016" y="32629"/>
                      </a:cubicBezTo>
                      <a:cubicBezTo>
                        <a:pt x="40051" y="32593"/>
                        <a:pt x="40085" y="32559"/>
                        <a:pt x="40122" y="32526"/>
                      </a:cubicBezTo>
                      <a:cubicBezTo>
                        <a:pt x="40155" y="32500"/>
                        <a:pt x="40188" y="32476"/>
                        <a:pt x="40223" y="32453"/>
                      </a:cubicBezTo>
                      <a:cubicBezTo>
                        <a:pt x="40293" y="32409"/>
                        <a:pt x="40363" y="32367"/>
                        <a:pt x="40436" y="32328"/>
                      </a:cubicBezTo>
                      <a:cubicBezTo>
                        <a:pt x="40509" y="32291"/>
                        <a:pt x="40583" y="32258"/>
                        <a:pt x="40659" y="32230"/>
                      </a:cubicBezTo>
                      <a:cubicBezTo>
                        <a:pt x="40722" y="32210"/>
                        <a:pt x="40785" y="32194"/>
                        <a:pt x="40849" y="32181"/>
                      </a:cubicBezTo>
                      <a:cubicBezTo>
                        <a:pt x="40918" y="32171"/>
                        <a:pt x="40984" y="32164"/>
                        <a:pt x="41052" y="32159"/>
                      </a:cubicBezTo>
                      <a:lnTo>
                        <a:pt x="41052" y="32159"/>
                      </a:lnTo>
                      <a:cubicBezTo>
                        <a:pt x="41054" y="32159"/>
                        <a:pt x="41056" y="32159"/>
                        <a:pt x="41058" y="32159"/>
                      </a:cubicBezTo>
                      <a:lnTo>
                        <a:pt x="41063" y="32159"/>
                      </a:lnTo>
                      <a:cubicBezTo>
                        <a:pt x="41062" y="32159"/>
                        <a:pt x="41061" y="32159"/>
                        <a:pt x="41061" y="32159"/>
                      </a:cubicBezTo>
                      <a:cubicBezTo>
                        <a:pt x="41060" y="32159"/>
                        <a:pt x="41060" y="32159"/>
                        <a:pt x="41059" y="32158"/>
                      </a:cubicBezTo>
                      <a:cubicBezTo>
                        <a:pt x="41071" y="32158"/>
                        <a:pt x="41082" y="32157"/>
                        <a:pt x="41093" y="32157"/>
                      </a:cubicBezTo>
                      <a:cubicBezTo>
                        <a:pt x="41112" y="32157"/>
                        <a:pt x="41132" y="32158"/>
                        <a:pt x="41151" y="32160"/>
                      </a:cubicBezTo>
                      <a:lnTo>
                        <a:pt x="41150" y="32161"/>
                      </a:lnTo>
                      <a:lnTo>
                        <a:pt x="41157" y="32162"/>
                      </a:lnTo>
                      <a:cubicBezTo>
                        <a:pt x="41158" y="32162"/>
                        <a:pt x="41160" y="32161"/>
                        <a:pt x="41162" y="32161"/>
                      </a:cubicBezTo>
                      <a:cubicBezTo>
                        <a:pt x="41163" y="32161"/>
                        <a:pt x="41165" y="32162"/>
                        <a:pt x="41166" y="32162"/>
                      </a:cubicBezTo>
                      <a:cubicBezTo>
                        <a:pt x="41214" y="32167"/>
                        <a:pt x="41261" y="32175"/>
                        <a:pt x="41308" y="32185"/>
                      </a:cubicBezTo>
                      <a:cubicBezTo>
                        <a:pt x="41322" y="32190"/>
                        <a:pt x="41337" y="32193"/>
                        <a:pt x="41352" y="32197"/>
                      </a:cubicBezTo>
                      <a:cubicBezTo>
                        <a:pt x="41366" y="32203"/>
                        <a:pt x="41378" y="32209"/>
                        <a:pt x="41392" y="32215"/>
                      </a:cubicBezTo>
                      <a:cubicBezTo>
                        <a:pt x="41419" y="32232"/>
                        <a:pt x="41448" y="32250"/>
                        <a:pt x="41475" y="32268"/>
                      </a:cubicBezTo>
                      <a:cubicBezTo>
                        <a:pt x="41512" y="32294"/>
                        <a:pt x="41547" y="32323"/>
                        <a:pt x="41581" y="32352"/>
                      </a:cubicBezTo>
                      <a:cubicBezTo>
                        <a:pt x="41670" y="32438"/>
                        <a:pt x="41754" y="32526"/>
                        <a:pt x="41833" y="32620"/>
                      </a:cubicBezTo>
                      <a:cubicBezTo>
                        <a:pt x="41939" y="32745"/>
                        <a:pt x="42043" y="32869"/>
                        <a:pt x="42139" y="33001"/>
                      </a:cubicBezTo>
                      <a:cubicBezTo>
                        <a:pt x="42244" y="33140"/>
                        <a:pt x="42343" y="33286"/>
                        <a:pt x="42451" y="33423"/>
                      </a:cubicBezTo>
                      <a:cubicBezTo>
                        <a:pt x="42565" y="33571"/>
                        <a:pt x="42681" y="33720"/>
                        <a:pt x="42805" y="33858"/>
                      </a:cubicBezTo>
                      <a:cubicBezTo>
                        <a:pt x="42929" y="34000"/>
                        <a:pt x="43058" y="34136"/>
                        <a:pt x="43194" y="34265"/>
                      </a:cubicBezTo>
                      <a:cubicBezTo>
                        <a:pt x="43263" y="34330"/>
                        <a:pt x="43337" y="34388"/>
                        <a:pt x="43408" y="34450"/>
                      </a:cubicBezTo>
                      <a:cubicBezTo>
                        <a:pt x="43546" y="34568"/>
                        <a:pt x="43701" y="34679"/>
                        <a:pt x="43864" y="34762"/>
                      </a:cubicBezTo>
                      <a:cubicBezTo>
                        <a:pt x="43980" y="34819"/>
                        <a:pt x="44101" y="34862"/>
                        <a:pt x="44222" y="34906"/>
                      </a:cubicBezTo>
                      <a:cubicBezTo>
                        <a:pt x="44303" y="34937"/>
                        <a:pt x="44386" y="34960"/>
                        <a:pt x="44471" y="34977"/>
                      </a:cubicBezTo>
                      <a:cubicBezTo>
                        <a:pt x="44676" y="35021"/>
                        <a:pt x="44885" y="35065"/>
                        <a:pt x="45096" y="35075"/>
                      </a:cubicBezTo>
                      <a:cubicBezTo>
                        <a:pt x="45154" y="35078"/>
                        <a:pt x="45212" y="35080"/>
                        <a:pt x="45270" y="35080"/>
                      </a:cubicBezTo>
                      <a:cubicBezTo>
                        <a:pt x="45412" y="35080"/>
                        <a:pt x="45554" y="35069"/>
                        <a:pt x="45692" y="35039"/>
                      </a:cubicBezTo>
                      <a:cubicBezTo>
                        <a:pt x="45792" y="35019"/>
                        <a:pt x="45889" y="34992"/>
                        <a:pt x="45983" y="34958"/>
                      </a:cubicBezTo>
                      <a:cubicBezTo>
                        <a:pt x="46084" y="34921"/>
                        <a:pt x="46188" y="34880"/>
                        <a:pt x="46279" y="34823"/>
                      </a:cubicBezTo>
                      <a:cubicBezTo>
                        <a:pt x="46493" y="34690"/>
                        <a:pt x="46675" y="34522"/>
                        <a:pt x="46810" y="34309"/>
                      </a:cubicBezTo>
                      <a:cubicBezTo>
                        <a:pt x="46908" y="34150"/>
                        <a:pt x="46932" y="33960"/>
                        <a:pt x="46957" y="33781"/>
                      </a:cubicBezTo>
                      <a:cubicBezTo>
                        <a:pt x="46979" y="33629"/>
                        <a:pt x="46988" y="33476"/>
                        <a:pt x="46983" y="33323"/>
                      </a:cubicBezTo>
                      <a:cubicBezTo>
                        <a:pt x="46977" y="33184"/>
                        <a:pt x="46951" y="33043"/>
                        <a:pt x="46920" y="32908"/>
                      </a:cubicBezTo>
                      <a:cubicBezTo>
                        <a:pt x="46896" y="32798"/>
                        <a:pt x="46869" y="32691"/>
                        <a:pt x="46839" y="32582"/>
                      </a:cubicBezTo>
                      <a:cubicBezTo>
                        <a:pt x="46813" y="32486"/>
                        <a:pt x="46771" y="32391"/>
                        <a:pt x="46731" y="32299"/>
                      </a:cubicBezTo>
                      <a:cubicBezTo>
                        <a:pt x="46648" y="32108"/>
                        <a:pt x="46545" y="31924"/>
                        <a:pt x="46445" y="31742"/>
                      </a:cubicBezTo>
                      <a:cubicBezTo>
                        <a:pt x="46344" y="31560"/>
                        <a:pt x="46246" y="31379"/>
                        <a:pt x="46135" y="31202"/>
                      </a:cubicBezTo>
                      <a:lnTo>
                        <a:pt x="45791" y="30647"/>
                      </a:lnTo>
                      <a:cubicBezTo>
                        <a:pt x="45765" y="30607"/>
                        <a:pt x="45740" y="30567"/>
                        <a:pt x="45715" y="30527"/>
                      </a:cubicBezTo>
                      <a:lnTo>
                        <a:pt x="45715" y="30527"/>
                      </a:lnTo>
                      <a:cubicBezTo>
                        <a:pt x="45940" y="30643"/>
                        <a:pt x="46173" y="30742"/>
                        <a:pt x="46420" y="30805"/>
                      </a:cubicBezTo>
                      <a:cubicBezTo>
                        <a:pt x="46685" y="30874"/>
                        <a:pt x="46961" y="30923"/>
                        <a:pt x="47236" y="30923"/>
                      </a:cubicBezTo>
                      <a:cubicBezTo>
                        <a:pt x="47440" y="30923"/>
                        <a:pt x="47641" y="30913"/>
                        <a:pt x="47838" y="30856"/>
                      </a:cubicBezTo>
                      <a:cubicBezTo>
                        <a:pt x="48005" y="30808"/>
                        <a:pt x="48166" y="30740"/>
                        <a:pt x="48328" y="30672"/>
                      </a:cubicBezTo>
                      <a:lnTo>
                        <a:pt x="48328" y="30672"/>
                      </a:lnTo>
                      <a:lnTo>
                        <a:pt x="48327" y="30673"/>
                      </a:lnTo>
                      <a:cubicBezTo>
                        <a:pt x="48330" y="30673"/>
                        <a:pt x="48332" y="30671"/>
                        <a:pt x="48336" y="30670"/>
                      </a:cubicBezTo>
                      <a:cubicBezTo>
                        <a:pt x="48340" y="30669"/>
                        <a:pt x="48346" y="30667"/>
                        <a:pt x="48350" y="30664"/>
                      </a:cubicBezTo>
                      <a:lnTo>
                        <a:pt x="48350" y="30664"/>
                      </a:lnTo>
                      <a:lnTo>
                        <a:pt x="48348" y="30666"/>
                      </a:lnTo>
                      <a:cubicBezTo>
                        <a:pt x="48415" y="30634"/>
                        <a:pt x="48482" y="30605"/>
                        <a:pt x="48545" y="30569"/>
                      </a:cubicBezTo>
                      <a:cubicBezTo>
                        <a:pt x="48668" y="30499"/>
                        <a:pt x="48795" y="30429"/>
                        <a:pt x="48899" y="30331"/>
                      </a:cubicBezTo>
                      <a:cubicBezTo>
                        <a:pt x="48975" y="30259"/>
                        <a:pt x="49049" y="30183"/>
                        <a:pt x="49107" y="30096"/>
                      </a:cubicBezTo>
                      <a:cubicBezTo>
                        <a:pt x="49163" y="30015"/>
                        <a:pt x="49211" y="29928"/>
                        <a:pt x="49254" y="29837"/>
                      </a:cubicBezTo>
                      <a:cubicBezTo>
                        <a:pt x="49331" y="29666"/>
                        <a:pt x="49361" y="29483"/>
                        <a:pt x="49361" y="29298"/>
                      </a:cubicBezTo>
                      <a:cubicBezTo>
                        <a:pt x="49361" y="29164"/>
                        <a:pt x="49347" y="29030"/>
                        <a:pt x="49317" y="28899"/>
                      </a:cubicBezTo>
                      <a:cubicBezTo>
                        <a:pt x="49286" y="28756"/>
                        <a:pt x="49249" y="28617"/>
                        <a:pt x="49186" y="28486"/>
                      </a:cubicBezTo>
                      <a:cubicBezTo>
                        <a:pt x="49104" y="28307"/>
                        <a:pt x="49000" y="28138"/>
                        <a:pt x="48881" y="27983"/>
                      </a:cubicBezTo>
                      <a:cubicBezTo>
                        <a:pt x="48821" y="27908"/>
                        <a:pt x="48763" y="27833"/>
                        <a:pt x="48698" y="27760"/>
                      </a:cubicBezTo>
                      <a:cubicBezTo>
                        <a:pt x="48640" y="27694"/>
                        <a:pt x="48580" y="27628"/>
                        <a:pt x="48517" y="27563"/>
                      </a:cubicBezTo>
                      <a:cubicBezTo>
                        <a:pt x="48403" y="27443"/>
                        <a:pt x="48282" y="27327"/>
                        <a:pt x="48168" y="27206"/>
                      </a:cubicBezTo>
                      <a:cubicBezTo>
                        <a:pt x="47930" y="26952"/>
                        <a:pt x="47708" y="26682"/>
                        <a:pt x="47489" y="26407"/>
                      </a:cubicBezTo>
                      <a:cubicBezTo>
                        <a:pt x="47433" y="26332"/>
                        <a:pt x="47378" y="26259"/>
                        <a:pt x="47326" y="26181"/>
                      </a:cubicBezTo>
                      <a:cubicBezTo>
                        <a:pt x="47274" y="26103"/>
                        <a:pt x="47222" y="26022"/>
                        <a:pt x="47173" y="25939"/>
                      </a:cubicBezTo>
                      <a:lnTo>
                        <a:pt x="47173" y="25939"/>
                      </a:lnTo>
                      <a:cubicBezTo>
                        <a:pt x="47173" y="25941"/>
                        <a:pt x="47174" y="25942"/>
                        <a:pt x="47174" y="25943"/>
                      </a:cubicBezTo>
                      <a:lnTo>
                        <a:pt x="47174" y="25943"/>
                      </a:lnTo>
                      <a:cubicBezTo>
                        <a:pt x="47173" y="25941"/>
                        <a:pt x="47171" y="25938"/>
                        <a:pt x="47169" y="25936"/>
                      </a:cubicBezTo>
                      <a:cubicBezTo>
                        <a:pt x="47169" y="25934"/>
                        <a:pt x="47168" y="25931"/>
                        <a:pt x="47166" y="25929"/>
                      </a:cubicBezTo>
                      <a:lnTo>
                        <a:pt x="47166" y="25929"/>
                      </a:lnTo>
                      <a:cubicBezTo>
                        <a:pt x="47167" y="25929"/>
                        <a:pt x="47168" y="25930"/>
                        <a:pt x="47168" y="25931"/>
                      </a:cubicBezTo>
                      <a:cubicBezTo>
                        <a:pt x="47118" y="25837"/>
                        <a:pt x="47067" y="25740"/>
                        <a:pt x="47018" y="25641"/>
                      </a:cubicBezTo>
                      <a:cubicBezTo>
                        <a:pt x="46975" y="25552"/>
                        <a:pt x="46935" y="25459"/>
                        <a:pt x="46895" y="25366"/>
                      </a:cubicBezTo>
                      <a:lnTo>
                        <a:pt x="46895" y="25366"/>
                      </a:lnTo>
                      <a:cubicBezTo>
                        <a:pt x="46895" y="25366"/>
                        <a:pt x="46895" y="25367"/>
                        <a:pt x="46895" y="25367"/>
                      </a:cubicBezTo>
                      <a:lnTo>
                        <a:pt x="46895" y="25367"/>
                      </a:lnTo>
                      <a:cubicBezTo>
                        <a:pt x="46894" y="25366"/>
                        <a:pt x="46894" y="25364"/>
                        <a:pt x="46893" y="25363"/>
                      </a:cubicBezTo>
                      <a:cubicBezTo>
                        <a:pt x="46892" y="25358"/>
                        <a:pt x="46890" y="25356"/>
                        <a:pt x="46889" y="25351"/>
                      </a:cubicBezTo>
                      <a:lnTo>
                        <a:pt x="46889" y="25351"/>
                      </a:lnTo>
                      <a:cubicBezTo>
                        <a:pt x="46890" y="25353"/>
                        <a:pt x="46891" y="25357"/>
                        <a:pt x="46893" y="25360"/>
                      </a:cubicBezTo>
                      <a:cubicBezTo>
                        <a:pt x="46870" y="25299"/>
                        <a:pt x="46844" y="25239"/>
                        <a:pt x="46825" y="25178"/>
                      </a:cubicBezTo>
                      <a:cubicBezTo>
                        <a:pt x="46806" y="25120"/>
                        <a:pt x="46789" y="25061"/>
                        <a:pt x="46769" y="25001"/>
                      </a:cubicBezTo>
                      <a:cubicBezTo>
                        <a:pt x="46741" y="24879"/>
                        <a:pt x="46708" y="24758"/>
                        <a:pt x="46688" y="24634"/>
                      </a:cubicBezTo>
                      <a:cubicBezTo>
                        <a:pt x="46667" y="24501"/>
                        <a:pt x="46646" y="24370"/>
                        <a:pt x="46626" y="24237"/>
                      </a:cubicBezTo>
                      <a:cubicBezTo>
                        <a:pt x="46626" y="24237"/>
                        <a:pt x="46626" y="24236"/>
                        <a:pt x="46626" y="24235"/>
                      </a:cubicBezTo>
                      <a:lnTo>
                        <a:pt x="46626" y="24233"/>
                      </a:lnTo>
                      <a:cubicBezTo>
                        <a:pt x="46614" y="24141"/>
                        <a:pt x="46602" y="24050"/>
                        <a:pt x="46592" y="23958"/>
                      </a:cubicBezTo>
                      <a:cubicBezTo>
                        <a:pt x="46583" y="23857"/>
                        <a:pt x="46577" y="23757"/>
                        <a:pt x="46573" y="23653"/>
                      </a:cubicBezTo>
                      <a:cubicBezTo>
                        <a:pt x="46578" y="23193"/>
                        <a:pt x="46620" y="22735"/>
                        <a:pt x="46668" y="22278"/>
                      </a:cubicBezTo>
                      <a:lnTo>
                        <a:pt x="46668" y="22278"/>
                      </a:lnTo>
                      <a:cubicBezTo>
                        <a:pt x="46667" y="22284"/>
                        <a:pt x="46666" y="22291"/>
                        <a:pt x="46664" y="22298"/>
                      </a:cubicBezTo>
                      <a:lnTo>
                        <a:pt x="46664" y="22298"/>
                      </a:lnTo>
                      <a:cubicBezTo>
                        <a:pt x="46695" y="22071"/>
                        <a:pt x="46726" y="21846"/>
                        <a:pt x="46756" y="21618"/>
                      </a:cubicBezTo>
                      <a:cubicBezTo>
                        <a:pt x="46782" y="21427"/>
                        <a:pt x="46798" y="21231"/>
                        <a:pt x="46844" y="21042"/>
                      </a:cubicBezTo>
                      <a:cubicBezTo>
                        <a:pt x="46862" y="20979"/>
                        <a:pt x="46882" y="20916"/>
                        <a:pt x="46902" y="20852"/>
                      </a:cubicBezTo>
                      <a:cubicBezTo>
                        <a:pt x="46926" y="20769"/>
                        <a:pt x="46946" y="20687"/>
                        <a:pt x="46965" y="20605"/>
                      </a:cubicBezTo>
                      <a:cubicBezTo>
                        <a:pt x="47005" y="20429"/>
                        <a:pt x="47044" y="20255"/>
                        <a:pt x="47088" y="20080"/>
                      </a:cubicBezTo>
                      <a:cubicBezTo>
                        <a:pt x="47192" y="19677"/>
                        <a:pt x="47299" y="19274"/>
                        <a:pt x="47354" y="18859"/>
                      </a:cubicBezTo>
                      <a:cubicBezTo>
                        <a:pt x="47409" y="18439"/>
                        <a:pt x="47440" y="18014"/>
                        <a:pt x="47463" y="17592"/>
                      </a:cubicBezTo>
                      <a:cubicBezTo>
                        <a:pt x="47474" y="17382"/>
                        <a:pt x="47476" y="17172"/>
                        <a:pt x="47476" y="16961"/>
                      </a:cubicBezTo>
                      <a:cubicBezTo>
                        <a:pt x="47477" y="16742"/>
                        <a:pt x="47482" y="16520"/>
                        <a:pt x="47481" y="16299"/>
                      </a:cubicBezTo>
                      <a:cubicBezTo>
                        <a:pt x="47479" y="16109"/>
                        <a:pt x="47467" y="15920"/>
                        <a:pt x="47461" y="15729"/>
                      </a:cubicBezTo>
                      <a:cubicBezTo>
                        <a:pt x="47453" y="15521"/>
                        <a:pt x="47450" y="15314"/>
                        <a:pt x="47438" y="15106"/>
                      </a:cubicBezTo>
                      <a:cubicBezTo>
                        <a:pt x="47411" y="14676"/>
                        <a:pt x="47355" y="14247"/>
                        <a:pt x="47270" y="13825"/>
                      </a:cubicBezTo>
                      <a:cubicBezTo>
                        <a:pt x="47228" y="13619"/>
                        <a:pt x="47181" y="13414"/>
                        <a:pt x="47137" y="13208"/>
                      </a:cubicBezTo>
                      <a:cubicBezTo>
                        <a:pt x="47092" y="13001"/>
                        <a:pt x="47053" y="12791"/>
                        <a:pt x="47011" y="12581"/>
                      </a:cubicBezTo>
                      <a:cubicBezTo>
                        <a:pt x="46928" y="12176"/>
                        <a:pt x="46834" y="11774"/>
                        <a:pt x="46732" y="11374"/>
                      </a:cubicBezTo>
                      <a:cubicBezTo>
                        <a:pt x="46680" y="11172"/>
                        <a:pt x="46606" y="10978"/>
                        <a:pt x="46530" y="10784"/>
                      </a:cubicBezTo>
                      <a:cubicBezTo>
                        <a:pt x="46460" y="10599"/>
                        <a:pt x="46384" y="10414"/>
                        <a:pt x="46307" y="10233"/>
                      </a:cubicBezTo>
                      <a:cubicBezTo>
                        <a:pt x="46214" y="10009"/>
                        <a:pt x="46127" y="9785"/>
                        <a:pt x="46046" y="9558"/>
                      </a:cubicBezTo>
                      <a:cubicBezTo>
                        <a:pt x="45966" y="9334"/>
                        <a:pt x="45892" y="9110"/>
                        <a:pt x="45793" y="8896"/>
                      </a:cubicBezTo>
                      <a:cubicBezTo>
                        <a:pt x="45699" y="8687"/>
                        <a:pt x="45613" y="8474"/>
                        <a:pt x="45514" y="8268"/>
                      </a:cubicBezTo>
                      <a:cubicBezTo>
                        <a:pt x="45415" y="8061"/>
                        <a:pt x="45295" y="7868"/>
                        <a:pt x="45175" y="7672"/>
                      </a:cubicBezTo>
                      <a:cubicBezTo>
                        <a:pt x="45073" y="7508"/>
                        <a:pt x="44974" y="7342"/>
                        <a:pt x="44870" y="7178"/>
                      </a:cubicBezTo>
                      <a:cubicBezTo>
                        <a:pt x="44814" y="7087"/>
                        <a:pt x="44755" y="7001"/>
                        <a:pt x="44694" y="6914"/>
                      </a:cubicBezTo>
                      <a:cubicBezTo>
                        <a:pt x="44665" y="6873"/>
                        <a:pt x="44633" y="6831"/>
                        <a:pt x="44603" y="6791"/>
                      </a:cubicBezTo>
                      <a:cubicBezTo>
                        <a:pt x="44592" y="6777"/>
                        <a:pt x="44582" y="6761"/>
                        <a:pt x="44571" y="6747"/>
                      </a:cubicBezTo>
                      <a:cubicBezTo>
                        <a:pt x="44544" y="6709"/>
                        <a:pt x="44515" y="6672"/>
                        <a:pt x="44484" y="6638"/>
                      </a:cubicBezTo>
                      <a:cubicBezTo>
                        <a:pt x="44369" y="6493"/>
                        <a:pt x="44244" y="6357"/>
                        <a:pt x="44118" y="6219"/>
                      </a:cubicBezTo>
                      <a:cubicBezTo>
                        <a:pt x="43989" y="6080"/>
                        <a:pt x="43856" y="5943"/>
                        <a:pt x="43724" y="5806"/>
                      </a:cubicBezTo>
                      <a:cubicBezTo>
                        <a:pt x="43602" y="5677"/>
                        <a:pt x="43476" y="5551"/>
                        <a:pt x="43356" y="5419"/>
                      </a:cubicBezTo>
                      <a:cubicBezTo>
                        <a:pt x="43241" y="5294"/>
                        <a:pt x="43122" y="5169"/>
                        <a:pt x="43003" y="5048"/>
                      </a:cubicBezTo>
                      <a:lnTo>
                        <a:pt x="43003" y="5048"/>
                      </a:lnTo>
                      <a:lnTo>
                        <a:pt x="43012" y="5058"/>
                      </a:lnTo>
                      <a:cubicBezTo>
                        <a:pt x="42916" y="4959"/>
                        <a:pt x="42824" y="4860"/>
                        <a:pt x="42723" y="4767"/>
                      </a:cubicBezTo>
                      <a:cubicBezTo>
                        <a:pt x="42661" y="4708"/>
                        <a:pt x="42599" y="4649"/>
                        <a:pt x="42536" y="4591"/>
                      </a:cubicBezTo>
                      <a:cubicBezTo>
                        <a:pt x="42500" y="4547"/>
                        <a:pt x="42463" y="4503"/>
                        <a:pt x="42426" y="4459"/>
                      </a:cubicBezTo>
                      <a:cubicBezTo>
                        <a:pt x="42301" y="4314"/>
                        <a:pt x="42173" y="4169"/>
                        <a:pt x="42044" y="4027"/>
                      </a:cubicBezTo>
                      <a:cubicBezTo>
                        <a:pt x="41907" y="3872"/>
                        <a:pt x="41758" y="3728"/>
                        <a:pt x="41608" y="3585"/>
                      </a:cubicBezTo>
                      <a:cubicBezTo>
                        <a:pt x="41529" y="3510"/>
                        <a:pt x="41449" y="3437"/>
                        <a:pt x="41363" y="3367"/>
                      </a:cubicBezTo>
                      <a:cubicBezTo>
                        <a:pt x="41287" y="3303"/>
                        <a:pt x="41211" y="3235"/>
                        <a:pt x="41132" y="3177"/>
                      </a:cubicBezTo>
                      <a:cubicBezTo>
                        <a:pt x="41026" y="3097"/>
                        <a:pt x="40921" y="3018"/>
                        <a:pt x="40815" y="2941"/>
                      </a:cubicBezTo>
                      <a:cubicBezTo>
                        <a:pt x="40730" y="2878"/>
                        <a:pt x="40640" y="2821"/>
                        <a:pt x="40552" y="2761"/>
                      </a:cubicBezTo>
                      <a:cubicBezTo>
                        <a:pt x="40385" y="2646"/>
                        <a:pt x="40215" y="2536"/>
                        <a:pt x="40049" y="2421"/>
                      </a:cubicBezTo>
                      <a:cubicBezTo>
                        <a:pt x="39867" y="2295"/>
                        <a:pt x="39689" y="2164"/>
                        <a:pt x="39502" y="2047"/>
                      </a:cubicBezTo>
                      <a:cubicBezTo>
                        <a:pt x="39325" y="1934"/>
                        <a:pt x="39145" y="1821"/>
                        <a:pt x="38955" y="1730"/>
                      </a:cubicBezTo>
                      <a:cubicBezTo>
                        <a:pt x="38749" y="1633"/>
                        <a:pt x="38543" y="1538"/>
                        <a:pt x="38332" y="1450"/>
                      </a:cubicBezTo>
                      <a:cubicBezTo>
                        <a:pt x="38135" y="1372"/>
                        <a:pt x="37939" y="1292"/>
                        <a:pt x="37744" y="1211"/>
                      </a:cubicBezTo>
                      <a:lnTo>
                        <a:pt x="37745" y="1210"/>
                      </a:lnTo>
                      <a:cubicBezTo>
                        <a:pt x="37743" y="1210"/>
                        <a:pt x="37742" y="1207"/>
                        <a:pt x="37740" y="1207"/>
                      </a:cubicBezTo>
                      <a:cubicBezTo>
                        <a:pt x="37735" y="1206"/>
                        <a:pt x="37730" y="1203"/>
                        <a:pt x="37725" y="1201"/>
                      </a:cubicBezTo>
                      <a:lnTo>
                        <a:pt x="37725" y="1201"/>
                      </a:lnTo>
                      <a:cubicBezTo>
                        <a:pt x="37727" y="1201"/>
                        <a:pt x="37728" y="1202"/>
                        <a:pt x="37730" y="1202"/>
                      </a:cubicBezTo>
                      <a:cubicBezTo>
                        <a:pt x="37568" y="1123"/>
                        <a:pt x="37405" y="1045"/>
                        <a:pt x="37242" y="968"/>
                      </a:cubicBezTo>
                      <a:cubicBezTo>
                        <a:pt x="37168" y="932"/>
                        <a:pt x="37092" y="897"/>
                        <a:pt x="37016" y="866"/>
                      </a:cubicBezTo>
                      <a:cubicBezTo>
                        <a:pt x="36935" y="833"/>
                        <a:pt x="36856" y="794"/>
                        <a:pt x="36773" y="765"/>
                      </a:cubicBezTo>
                      <a:cubicBezTo>
                        <a:pt x="36662" y="727"/>
                        <a:pt x="36550" y="690"/>
                        <a:pt x="36440" y="651"/>
                      </a:cubicBezTo>
                      <a:cubicBezTo>
                        <a:pt x="36366" y="626"/>
                        <a:pt x="36290" y="608"/>
                        <a:pt x="36216" y="587"/>
                      </a:cubicBezTo>
                      <a:cubicBezTo>
                        <a:pt x="36047" y="538"/>
                        <a:pt x="35878" y="493"/>
                        <a:pt x="35710" y="447"/>
                      </a:cubicBezTo>
                      <a:lnTo>
                        <a:pt x="35710" y="447"/>
                      </a:lnTo>
                      <a:lnTo>
                        <a:pt x="35711" y="448"/>
                      </a:lnTo>
                      <a:cubicBezTo>
                        <a:pt x="35578" y="408"/>
                        <a:pt x="35446" y="368"/>
                        <a:pt x="35313" y="324"/>
                      </a:cubicBezTo>
                      <a:cubicBezTo>
                        <a:pt x="35220" y="292"/>
                        <a:pt x="35126" y="261"/>
                        <a:pt x="35032" y="231"/>
                      </a:cubicBezTo>
                      <a:cubicBezTo>
                        <a:pt x="34870" y="183"/>
                        <a:pt x="34708" y="145"/>
                        <a:pt x="34542" y="117"/>
                      </a:cubicBezTo>
                      <a:cubicBezTo>
                        <a:pt x="34171" y="52"/>
                        <a:pt x="33792" y="44"/>
                        <a:pt x="33418" y="23"/>
                      </a:cubicBezTo>
                      <a:cubicBezTo>
                        <a:pt x="33263" y="14"/>
                        <a:pt x="33109" y="7"/>
                        <a:pt x="32955" y="2"/>
                      </a:cubicBezTo>
                      <a:cubicBezTo>
                        <a:pt x="32913" y="1"/>
                        <a:pt x="32870" y="0"/>
                        <a:pt x="32828" y="0"/>
                      </a:cubicBezTo>
                      <a:close/>
                    </a:path>
                  </a:pathLst>
                </a:custGeom>
                <a:solidFill>
                  <a:srgbClr val="335A6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77" name="Google Shape;477;p28"/>
          <p:cNvGrpSpPr/>
          <p:nvPr/>
        </p:nvGrpSpPr>
        <p:grpSpPr>
          <a:xfrm rot="-1175661">
            <a:off x="2930269" y="3335970"/>
            <a:ext cx="472389" cy="368818"/>
            <a:chOff x="3741275" y="4704725"/>
            <a:chExt cx="971900" cy="667275"/>
          </a:xfrm>
        </p:grpSpPr>
        <p:sp>
          <p:nvSpPr>
            <p:cNvPr id="478" name="Google Shape;478;p28"/>
            <p:cNvSpPr/>
            <p:nvPr/>
          </p:nvSpPr>
          <p:spPr>
            <a:xfrm>
              <a:off x="3919050" y="4722650"/>
              <a:ext cx="780275" cy="615325"/>
            </a:xfrm>
            <a:custGeom>
              <a:rect b="b" l="l" r="r" t="t"/>
              <a:pathLst>
                <a:path extrusionOk="0" h="24613" w="31211">
                  <a:moveTo>
                    <a:pt x="20144" y="123"/>
                  </a:moveTo>
                  <a:cubicBezTo>
                    <a:pt x="20147" y="123"/>
                    <a:pt x="20150" y="123"/>
                    <a:pt x="20152" y="123"/>
                  </a:cubicBezTo>
                  <a:lnTo>
                    <a:pt x="20144" y="123"/>
                  </a:lnTo>
                  <a:close/>
                  <a:moveTo>
                    <a:pt x="23743" y="181"/>
                  </a:moveTo>
                  <a:lnTo>
                    <a:pt x="23743" y="181"/>
                  </a:lnTo>
                  <a:cubicBezTo>
                    <a:pt x="23751" y="181"/>
                    <a:pt x="23758" y="181"/>
                    <a:pt x="23766" y="182"/>
                  </a:cubicBezTo>
                  <a:cubicBezTo>
                    <a:pt x="23758" y="181"/>
                    <a:pt x="23751" y="181"/>
                    <a:pt x="23743" y="181"/>
                  </a:cubicBezTo>
                  <a:close/>
                  <a:moveTo>
                    <a:pt x="7068" y="9668"/>
                  </a:moveTo>
                  <a:cubicBezTo>
                    <a:pt x="7067" y="9668"/>
                    <a:pt x="7065" y="9669"/>
                    <a:pt x="7064" y="9669"/>
                  </a:cubicBezTo>
                  <a:lnTo>
                    <a:pt x="7064" y="9669"/>
                  </a:lnTo>
                  <a:cubicBezTo>
                    <a:pt x="7065" y="9669"/>
                    <a:pt x="7067" y="9669"/>
                    <a:pt x="7068" y="9668"/>
                  </a:cubicBezTo>
                  <a:close/>
                  <a:moveTo>
                    <a:pt x="7064" y="9669"/>
                  </a:moveTo>
                  <a:cubicBezTo>
                    <a:pt x="7064" y="9670"/>
                    <a:pt x="7063" y="9670"/>
                    <a:pt x="7063" y="9670"/>
                  </a:cubicBezTo>
                  <a:cubicBezTo>
                    <a:pt x="7063" y="9670"/>
                    <a:pt x="7064" y="9670"/>
                    <a:pt x="7064" y="9669"/>
                  </a:cubicBezTo>
                  <a:close/>
                  <a:moveTo>
                    <a:pt x="7168" y="9640"/>
                  </a:moveTo>
                  <a:cubicBezTo>
                    <a:pt x="7078" y="9685"/>
                    <a:pt x="7000" y="9749"/>
                    <a:pt x="6938" y="9826"/>
                  </a:cubicBezTo>
                  <a:cubicBezTo>
                    <a:pt x="6909" y="9866"/>
                    <a:pt x="6885" y="9909"/>
                    <a:pt x="6870" y="9955"/>
                  </a:cubicBezTo>
                  <a:cubicBezTo>
                    <a:pt x="6863" y="9935"/>
                    <a:pt x="6854" y="9914"/>
                    <a:pt x="6847" y="9894"/>
                  </a:cubicBezTo>
                  <a:cubicBezTo>
                    <a:pt x="6863" y="9862"/>
                    <a:pt x="6881" y="9829"/>
                    <a:pt x="6901" y="9796"/>
                  </a:cubicBezTo>
                  <a:cubicBezTo>
                    <a:pt x="6907" y="9785"/>
                    <a:pt x="6916" y="9774"/>
                    <a:pt x="6925" y="9766"/>
                  </a:cubicBezTo>
                  <a:lnTo>
                    <a:pt x="6925" y="9764"/>
                  </a:lnTo>
                  <a:cubicBezTo>
                    <a:pt x="6951" y="9743"/>
                    <a:pt x="6977" y="9722"/>
                    <a:pt x="7004" y="9703"/>
                  </a:cubicBezTo>
                  <a:cubicBezTo>
                    <a:pt x="7014" y="9696"/>
                    <a:pt x="7026" y="9691"/>
                    <a:pt x="7035" y="9685"/>
                  </a:cubicBezTo>
                  <a:lnTo>
                    <a:pt x="7035" y="9685"/>
                  </a:lnTo>
                  <a:cubicBezTo>
                    <a:pt x="7031" y="9687"/>
                    <a:pt x="7026" y="9689"/>
                    <a:pt x="7022" y="9689"/>
                  </a:cubicBezTo>
                  <a:cubicBezTo>
                    <a:pt x="7034" y="9684"/>
                    <a:pt x="7047" y="9678"/>
                    <a:pt x="7059" y="9672"/>
                  </a:cubicBezTo>
                  <a:cubicBezTo>
                    <a:pt x="7063" y="9670"/>
                    <a:pt x="7065" y="9669"/>
                    <a:pt x="7069" y="9667"/>
                  </a:cubicBezTo>
                  <a:lnTo>
                    <a:pt x="7069" y="9667"/>
                  </a:lnTo>
                  <a:cubicBezTo>
                    <a:pt x="7069" y="9667"/>
                    <a:pt x="7069" y="9667"/>
                    <a:pt x="7068" y="9668"/>
                  </a:cubicBezTo>
                  <a:lnTo>
                    <a:pt x="7068" y="9668"/>
                  </a:lnTo>
                  <a:cubicBezTo>
                    <a:pt x="7076" y="9664"/>
                    <a:pt x="7085" y="9661"/>
                    <a:pt x="7093" y="9657"/>
                  </a:cubicBezTo>
                  <a:cubicBezTo>
                    <a:pt x="7111" y="9653"/>
                    <a:pt x="7126" y="9649"/>
                    <a:pt x="7142" y="9643"/>
                  </a:cubicBezTo>
                  <a:cubicBezTo>
                    <a:pt x="7149" y="9642"/>
                    <a:pt x="7158" y="9641"/>
                    <a:pt x="7168" y="9640"/>
                  </a:cubicBezTo>
                  <a:close/>
                  <a:moveTo>
                    <a:pt x="12771" y="10091"/>
                  </a:moveTo>
                  <a:cubicBezTo>
                    <a:pt x="12836" y="10137"/>
                    <a:pt x="12901" y="10183"/>
                    <a:pt x="12966" y="10234"/>
                  </a:cubicBezTo>
                  <a:cubicBezTo>
                    <a:pt x="13032" y="10291"/>
                    <a:pt x="13094" y="10350"/>
                    <a:pt x="13154" y="10410"/>
                  </a:cubicBezTo>
                  <a:cubicBezTo>
                    <a:pt x="13217" y="10479"/>
                    <a:pt x="13277" y="10551"/>
                    <a:pt x="13335" y="10624"/>
                  </a:cubicBezTo>
                  <a:cubicBezTo>
                    <a:pt x="13348" y="10653"/>
                    <a:pt x="13358" y="10683"/>
                    <a:pt x="13371" y="10713"/>
                  </a:cubicBezTo>
                  <a:cubicBezTo>
                    <a:pt x="13469" y="10951"/>
                    <a:pt x="13609" y="11187"/>
                    <a:pt x="13755" y="11398"/>
                  </a:cubicBezTo>
                  <a:cubicBezTo>
                    <a:pt x="13819" y="11493"/>
                    <a:pt x="13910" y="11567"/>
                    <a:pt x="14017" y="11609"/>
                  </a:cubicBezTo>
                  <a:cubicBezTo>
                    <a:pt x="13987" y="11816"/>
                    <a:pt x="13991" y="12027"/>
                    <a:pt x="14030" y="12233"/>
                  </a:cubicBezTo>
                  <a:cubicBezTo>
                    <a:pt x="13976" y="12290"/>
                    <a:pt x="13932" y="12357"/>
                    <a:pt x="13900" y="12428"/>
                  </a:cubicBezTo>
                  <a:cubicBezTo>
                    <a:pt x="13749" y="12754"/>
                    <a:pt x="13802" y="13082"/>
                    <a:pt x="13954" y="13383"/>
                  </a:cubicBezTo>
                  <a:cubicBezTo>
                    <a:pt x="13895" y="13359"/>
                    <a:pt x="13833" y="13347"/>
                    <a:pt x="13772" y="13347"/>
                  </a:cubicBezTo>
                  <a:cubicBezTo>
                    <a:pt x="13665" y="13347"/>
                    <a:pt x="13560" y="13382"/>
                    <a:pt x="13473" y="13450"/>
                  </a:cubicBezTo>
                  <a:lnTo>
                    <a:pt x="13474" y="13450"/>
                  </a:lnTo>
                  <a:cubicBezTo>
                    <a:pt x="13291" y="13594"/>
                    <a:pt x="13245" y="13837"/>
                    <a:pt x="13334" y="14041"/>
                  </a:cubicBezTo>
                  <a:cubicBezTo>
                    <a:pt x="13308" y="14066"/>
                    <a:pt x="13283" y="14089"/>
                    <a:pt x="13257" y="14113"/>
                  </a:cubicBezTo>
                  <a:lnTo>
                    <a:pt x="13257" y="14113"/>
                  </a:lnTo>
                  <a:lnTo>
                    <a:pt x="13293" y="14079"/>
                  </a:lnTo>
                  <a:lnTo>
                    <a:pt x="13293" y="14079"/>
                  </a:lnTo>
                  <a:cubicBezTo>
                    <a:pt x="13234" y="14131"/>
                    <a:pt x="13170" y="14181"/>
                    <a:pt x="13105" y="14229"/>
                  </a:cubicBezTo>
                  <a:cubicBezTo>
                    <a:pt x="13017" y="14287"/>
                    <a:pt x="12929" y="14340"/>
                    <a:pt x="12838" y="14390"/>
                  </a:cubicBezTo>
                  <a:cubicBezTo>
                    <a:pt x="12754" y="14430"/>
                    <a:pt x="12669" y="14468"/>
                    <a:pt x="12581" y="14501"/>
                  </a:cubicBezTo>
                  <a:cubicBezTo>
                    <a:pt x="12488" y="14531"/>
                    <a:pt x="12395" y="14557"/>
                    <a:pt x="12299" y="14580"/>
                  </a:cubicBezTo>
                  <a:cubicBezTo>
                    <a:pt x="12196" y="14598"/>
                    <a:pt x="12095" y="14612"/>
                    <a:pt x="11993" y="14622"/>
                  </a:cubicBezTo>
                  <a:cubicBezTo>
                    <a:pt x="11953" y="14624"/>
                    <a:pt x="11910" y="14624"/>
                    <a:pt x="11869" y="14626"/>
                  </a:cubicBezTo>
                  <a:cubicBezTo>
                    <a:pt x="11685" y="14615"/>
                    <a:pt x="11501" y="14601"/>
                    <a:pt x="11316" y="14585"/>
                  </a:cubicBezTo>
                  <a:cubicBezTo>
                    <a:pt x="11302" y="14584"/>
                    <a:pt x="11287" y="14583"/>
                    <a:pt x="11273" y="14583"/>
                  </a:cubicBezTo>
                  <a:cubicBezTo>
                    <a:pt x="11074" y="14583"/>
                    <a:pt x="10890" y="14698"/>
                    <a:pt x="10812" y="14881"/>
                  </a:cubicBezTo>
                  <a:cubicBezTo>
                    <a:pt x="10559" y="14745"/>
                    <a:pt x="10306" y="14609"/>
                    <a:pt x="10051" y="14477"/>
                  </a:cubicBezTo>
                  <a:cubicBezTo>
                    <a:pt x="9994" y="14446"/>
                    <a:pt x="9930" y="14428"/>
                    <a:pt x="9865" y="14423"/>
                  </a:cubicBezTo>
                  <a:lnTo>
                    <a:pt x="9850" y="14421"/>
                  </a:lnTo>
                  <a:cubicBezTo>
                    <a:pt x="9352" y="14166"/>
                    <a:pt x="8846" y="13932"/>
                    <a:pt x="8341" y="13704"/>
                  </a:cubicBezTo>
                  <a:cubicBezTo>
                    <a:pt x="7809" y="13465"/>
                    <a:pt x="7282" y="13209"/>
                    <a:pt x="6736" y="13006"/>
                  </a:cubicBezTo>
                  <a:cubicBezTo>
                    <a:pt x="6693" y="12988"/>
                    <a:pt x="6649" y="12978"/>
                    <a:pt x="6603" y="12975"/>
                  </a:cubicBezTo>
                  <a:cubicBezTo>
                    <a:pt x="6590" y="12974"/>
                    <a:pt x="6576" y="12973"/>
                    <a:pt x="6563" y="12973"/>
                  </a:cubicBezTo>
                  <a:cubicBezTo>
                    <a:pt x="6499" y="12973"/>
                    <a:pt x="6434" y="12986"/>
                    <a:pt x="6374" y="13011"/>
                  </a:cubicBezTo>
                  <a:cubicBezTo>
                    <a:pt x="6372" y="13001"/>
                    <a:pt x="6369" y="12990"/>
                    <a:pt x="6369" y="12978"/>
                  </a:cubicBezTo>
                  <a:cubicBezTo>
                    <a:pt x="6438" y="12969"/>
                    <a:pt x="6503" y="12948"/>
                    <a:pt x="6563" y="12916"/>
                  </a:cubicBezTo>
                  <a:cubicBezTo>
                    <a:pt x="6815" y="12781"/>
                    <a:pt x="7025" y="12569"/>
                    <a:pt x="7238" y="12384"/>
                  </a:cubicBezTo>
                  <a:cubicBezTo>
                    <a:pt x="7383" y="12258"/>
                    <a:pt x="7526" y="12128"/>
                    <a:pt x="7667" y="11999"/>
                  </a:cubicBezTo>
                  <a:cubicBezTo>
                    <a:pt x="7932" y="11755"/>
                    <a:pt x="8188" y="11504"/>
                    <a:pt x="8440" y="11247"/>
                  </a:cubicBezTo>
                  <a:lnTo>
                    <a:pt x="8440" y="11247"/>
                  </a:lnTo>
                  <a:cubicBezTo>
                    <a:pt x="8429" y="11256"/>
                    <a:pt x="8421" y="11265"/>
                    <a:pt x="8410" y="11274"/>
                  </a:cubicBezTo>
                  <a:cubicBezTo>
                    <a:pt x="8426" y="11260"/>
                    <a:pt x="8441" y="11244"/>
                    <a:pt x="8455" y="11228"/>
                  </a:cubicBezTo>
                  <a:cubicBezTo>
                    <a:pt x="8711" y="11076"/>
                    <a:pt x="8971" y="10930"/>
                    <a:pt x="9229" y="10781"/>
                  </a:cubicBezTo>
                  <a:cubicBezTo>
                    <a:pt x="9458" y="10649"/>
                    <a:pt x="9677" y="10503"/>
                    <a:pt x="9895" y="10355"/>
                  </a:cubicBezTo>
                  <a:cubicBezTo>
                    <a:pt x="9939" y="10370"/>
                    <a:pt x="9985" y="10378"/>
                    <a:pt x="10031" y="10378"/>
                  </a:cubicBezTo>
                  <a:cubicBezTo>
                    <a:pt x="10059" y="10378"/>
                    <a:pt x="10086" y="10376"/>
                    <a:pt x="10113" y="10370"/>
                  </a:cubicBezTo>
                  <a:cubicBezTo>
                    <a:pt x="10240" y="10343"/>
                    <a:pt x="10368" y="10324"/>
                    <a:pt x="10496" y="10311"/>
                  </a:cubicBezTo>
                  <a:cubicBezTo>
                    <a:pt x="10857" y="10283"/>
                    <a:pt x="11218" y="10283"/>
                    <a:pt x="11579" y="10268"/>
                  </a:cubicBezTo>
                  <a:cubicBezTo>
                    <a:pt x="11943" y="10253"/>
                    <a:pt x="12316" y="10237"/>
                    <a:pt x="12667" y="10126"/>
                  </a:cubicBezTo>
                  <a:cubicBezTo>
                    <a:pt x="12702" y="10115"/>
                    <a:pt x="12738" y="10103"/>
                    <a:pt x="12771" y="10091"/>
                  </a:cubicBezTo>
                  <a:close/>
                  <a:moveTo>
                    <a:pt x="5812" y="16376"/>
                  </a:moveTo>
                  <a:cubicBezTo>
                    <a:pt x="5812" y="16377"/>
                    <a:pt x="5812" y="16378"/>
                    <a:pt x="5812" y="16380"/>
                  </a:cubicBezTo>
                  <a:cubicBezTo>
                    <a:pt x="5812" y="16378"/>
                    <a:pt x="5812" y="16377"/>
                    <a:pt x="5812" y="16376"/>
                  </a:cubicBezTo>
                  <a:close/>
                  <a:moveTo>
                    <a:pt x="19419" y="0"/>
                  </a:moveTo>
                  <a:cubicBezTo>
                    <a:pt x="19416" y="0"/>
                    <a:pt x="19413" y="0"/>
                    <a:pt x="19409" y="1"/>
                  </a:cubicBezTo>
                  <a:cubicBezTo>
                    <a:pt x="19176" y="2"/>
                    <a:pt x="18944" y="8"/>
                    <a:pt x="18709" y="15"/>
                  </a:cubicBezTo>
                  <a:cubicBezTo>
                    <a:pt x="18482" y="21"/>
                    <a:pt x="18253" y="16"/>
                    <a:pt x="18028" y="46"/>
                  </a:cubicBezTo>
                  <a:lnTo>
                    <a:pt x="18024" y="46"/>
                  </a:lnTo>
                  <a:cubicBezTo>
                    <a:pt x="17774" y="52"/>
                    <a:pt x="17522" y="54"/>
                    <a:pt x="17271" y="57"/>
                  </a:cubicBezTo>
                  <a:cubicBezTo>
                    <a:pt x="17051" y="59"/>
                    <a:pt x="16832" y="59"/>
                    <a:pt x="16612" y="59"/>
                  </a:cubicBezTo>
                  <a:cubicBezTo>
                    <a:pt x="15978" y="59"/>
                    <a:pt x="15343" y="54"/>
                    <a:pt x="14709" y="54"/>
                  </a:cubicBezTo>
                  <a:cubicBezTo>
                    <a:pt x="14515" y="54"/>
                    <a:pt x="14321" y="55"/>
                    <a:pt x="14128" y="56"/>
                  </a:cubicBezTo>
                  <a:cubicBezTo>
                    <a:pt x="14022" y="56"/>
                    <a:pt x="13917" y="57"/>
                    <a:pt x="13811" y="59"/>
                  </a:cubicBezTo>
                  <a:cubicBezTo>
                    <a:pt x="13774" y="45"/>
                    <a:pt x="13733" y="37"/>
                    <a:pt x="13693" y="34"/>
                  </a:cubicBezTo>
                  <a:cubicBezTo>
                    <a:pt x="13524" y="22"/>
                    <a:pt x="13355" y="19"/>
                    <a:pt x="13186" y="19"/>
                  </a:cubicBezTo>
                  <a:cubicBezTo>
                    <a:pt x="13067" y="19"/>
                    <a:pt x="12948" y="20"/>
                    <a:pt x="12829" y="21"/>
                  </a:cubicBezTo>
                  <a:cubicBezTo>
                    <a:pt x="12804" y="21"/>
                    <a:pt x="12780" y="21"/>
                    <a:pt x="12755" y="21"/>
                  </a:cubicBezTo>
                  <a:cubicBezTo>
                    <a:pt x="12681" y="21"/>
                    <a:pt x="12607" y="21"/>
                    <a:pt x="12534" y="21"/>
                  </a:cubicBezTo>
                  <a:cubicBezTo>
                    <a:pt x="12396" y="21"/>
                    <a:pt x="12259" y="22"/>
                    <a:pt x="12122" y="29"/>
                  </a:cubicBezTo>
                  <a:cubicBezTo>
                    <a:pt x="11849" y="42"/>
                    <a:pt x="11580" y="57"/>
                    <a:pt x="11307" y="88"/>
                  </a:cubicBezTo>
                  <a:cubicBezTo>
                    <a:pt x="11034" y="118"/>
                    <a:pt x="10759" y="154"/>
                    <a:pt x="10487" y="196"/>
                  </a:cubicBezTo>
                  <a:cubicBezTo>
                    <a:pt x="10350" y="218"/>
                    <a:pt x="10228" y="298"/>
                    <a:pt x="10153" y="416"/>
                  </a:cubicBezTo>
                  <a:cubicBezTo>
                    <a:pt x="10126" y="421"/>
                    <a:pt x="10096" y="426"/>
                    <a:pt x="10067" y="431"/>
                  </a:cubicBezTo>
                  <a:cubicBezTo>
                    <a:pt x="9844" y="469"/>
                    <a:pt x="9621" y="500"/>
                    <a:pt x="9400" y="546"/>
                  </a:cubicBezTo>
                  <a:cubicBezTo>
                    <a:pt x="9072" y="616"/>
                    <a:pt x="8745" y="688"/>
                    <a:pt x="8417" y="757"/>
                  </a:cubicBezTo>
                  <a:cubicBezTo>
                    <a:pt x="8328" y="599"/>
                    <a:pt x="8161" y="506"/>
                    <a:pt x="7986" y="506"/>
                  </a:cubicBezTo>
                  <a:cubicBezTo>
                    <a:pt x="7943" y="506"/>
                    <a:pt x="7899" y="512"/>
                    <a:pt x="7855" y="524"/>
                  </a:cubicBezTo>
                  <a:cubicBezTo>
                    <a:pt x="7080" y="733"/>
                    <a:pt x="6337" y="1060"/>
                    <a:pt x="5652" y="1479"/>
                  </a:cubicBezTo>
                  <a:cubicBezTo>
                    <a:pt x="5640" y="1485"/>
                    <a:pt x="5629" y="1494"/>
                    <a:pt x="5616" y="1500"/>
                  </a:cubicBezTo>
                  <a:cubicBezTo>
                    <a:pt x="5547" y="1527"/>
                    <a:pt x="5476" y="1551"/>
                    <a:pt x="5407" y="1578"/>
                  </a:cubicBezTo>
                  <a:cubicBezTo>
                    <a:pt x="5364" y="1566"/>
                    <a:pt x="5320" y="1560"/>
                    <a:pt x="5276" y="1560"/>
                  </a:cubicBezTo>
                  <a:cubicBezTo>
                    <a:pt x="5251" y="1560"/>
                    <a:pt x="5226" y="1562"/>
                    <a:pt x="5201" y="1566"/>
                  </a:cubicBezTo>
                  <a:cubicBezTo>
                    <a:pt x="4991" y="1596"/>
                    <a:pt x="4795" y="1644"/>
                    <a:pt x="4606" y="1745"/>
                  </a:cubicBezTo>
                  <a:cubicBezTo>
                    <a:pt x="4435" y="1834"/>
                    <a:pt x="4266" y="1926"/>
                    <a:pt x="4101" y="2028"/>
                  </a:cubicBezTo>
                  <a:cubicBezTo>
                    <a:pt x="3869" y="2170"/>
                    <a:pt x="3642" y="2320"/>
                    <a:pt x="3424" y="2480"/>
                  </a:cubicBezTo>
                  <a:cubicBezTo>
                    <a:pt x="3170" y="2671"/>
                    <a:pt x="2909" y="2852"/>
                    <a:pt x="2662" y="3051"/>
                  </a:cubicBezTo>
                  <a:cubicBezTo>
                    <a:pt x="2491" y="3190"/>
                    <a:pt x="2316" y="3326"/>
                    <a:pt x="2144" y="3466"/>
                  </a:cubicBezTo>
                  <a:cubicBezTo>
                    <a:pt x="2063" y="3514"/>
                    <a:pt x="1984" y="3567"/>
                    <a:pt x="1909" y="3626"/>
                  </a:cubicBezTo>
                  <a:cubicBezTo>
                    <a:pt x="1860" y="3666"/>
                    <a:pt x="1820" y="3713"/>
                    <a:pt x="1790" y="3769"/>
                  </a:cubicBezTo>
                  <a:cubicBezTo>
                    <a:pt x="1705" y="3847"/>
                    <a:pt x="1618" y="3921"/>
                    <a:pt x="1528" y="3992"/>
                  </a:cubicBezTo>
                  <a:cubicBezTo>
                    <a:pt x="1481" y="4028"/>
                    <a:pt x="1436" y="4067"/>
                    <a:pt x="1393" y="4109"/>
                  </a:cubicBezTo>
                  <a:cubicBezTo>
                    <a:pt x="1364" y="4103"/>
                    <a:pt x="1335" y="4101"/>
                    <a:pt x="1306" y="4101"/>
                  </a:cubicBezTo>
                  <a:cubicBezTo>
                    <a:pt x="1263" y="4101"/>
                    <a:pt x="1220" y="4107"/>
                    <a:pt x="1178" y="4120"/>
                  </a:cubicBezTo>
                  <a:cubicBezTo>
                    <a:pt x="971" y="4181"/>
                    <a:pt x="813" y="4379"/>
                    <a:pt x="822" y="4600"/>
                  </a:cubicBezTo>
                  <a:cubicBezTo>
                    <a:pt x="822" y="4606"/>
                    <a:pt x="823" y="4612"/>
                    <a:pt x="822" y="4617"/>
                  </a:cubicBezTo>
                  <a:cubicBezTo>
                    <a:pt x="813" y="4611"/>
                    <a:pt x="803" y="4606"/>
                    <a:pt x="793" y="4601"/>
                  </a:cubicBezTo>
                  <a:lnTo>
                    <a:pt x="791" y="4601"/>
                  </a:lnTo>
                  <a:cubicBezTo>
                    <a:pt x="710" y="4538"/>
                    <a:pt x="609" y="4503"/>
                    <a:pt x="506" y="4503"/>
                  </a:cubicBezTo>
                  <a:cubicBezTo>
                    <a:pt x="503" y="4503"/>
                    <a:pt x="500" y="4503"/>
                    <a:pt x="497" y="4503"/>
                  </a:cubicBezTo>
                  <a:cubicBezTo>
                    <a:pt x="238" y="4506"/>
                    <a:pt x="1" y="4731"/>
                    <a:pt x="14" y="4997"/>
                  </a:cubicBezTo>
                  <a:cubicBezTo>
                    <a:pt x="14" y="5012"/>
                    <a:pt x="15" y="5026"/>
                    <a:pt x="18" y="5041"/>
                  </a:cubicBezTo>
                  <a:cubicBezTo>
                    <a:pt x="63" y="5026"/>
                    <a:pt x="110" y="5016"/>
                    <a:pt x="158" y="5010"/>
                  </a:cubicBezTo>
                  <a:cubicBezTo>
                    <a:pt x="176" y="5009"/>
                    <a:pt x="193" y="5008"/>
                    <a:pt x="210" y="5008"/>
                  </a:cubicBezTo>
                  <a:cubicBezTo>
                    <a:pt x="414" y="5008"/>
                    <a:pt x="609" y="5130"/>
                    <a:pt x="771" y="5240"/>
                  </a:cubicBezTo>
                  <a:cubicBezTo>
                    <a:pt x="929" y="5346"/>
                    <a:pt x="1081" y="5463"/>
                    <a:pt x="1226" y="5588"/>
                  </a:cubicBezTo>
                  <a:cubicBezTo>
                    <a:pt x="1404" y="5746"/>
                    <a:pt x="1551" y="5930"/>
                    <a:pt x="1708" y="6108"/>
                  </a:cubicBezTo>
                  <a:cubicBezTo>
                    <a:pt x="1797" y="6208"/>
                    <a:pt x="1887" y="6307"/>
                    <a:pt x="1980" y="6403"/>
                  </a:cubicBezTo>
                  <a:cubicBezTo>
                    <a:pt x="1964" y="6388"/>
                    <a:pt x="1950" y="6375"/>
                    <a:pt x="1934" y="6360"/>
                  </a:cubicBezTo>
                  <a:lnTo>
                    <a:pt x="1934" y="6360"/>
                  </a:lnTo>
                  <a:cubicBezTo>
                    <a:pt x="2121" y="6542"/>
                    <a:pt x="2303" y="6724"/>
                    <a:pt x="2473" y="6923"/>
                  </a:cubicBezTo>
                  <a:cubicBezTo>
                    <a:pt x="2629" y="7101"/>
                    <a:pt x="2776" y="7284"/>
                    <a:pt x="2925" y="7467"/>
                  </a:cubicBezTo>
                  <a:cubicBezTo>
                    <a:pt x="3087" y="7671"/>
                    <a:pt x="3250" y="7873"/>
                    <a:pt x="3398" y="8086"/>
                  </a:cubicBezTo>
                  <a:cubicBezTo>
                    <a:pt x="3533" y="8280"/>
                    <a:pt x="3679" y="8467"/>
                    <a:pt x="3804" y="8665"/>
                  </a:cubicBezTo>
                  <a:cubicBezTo>
                    <a:pt x="4080" y="9099"/>
                    <a:pt x="4299" y="9560"/>
                    <a:pt x="4526" y="10018"/>
                  </a:cubicBezTo>
                  <a:cubicBezTo>
                    <a:pt x="4748" y="10464"/>
                    <a:pt x="4971" y="10920"/>
                    <a:pt x="5136" y="11392"/>
                  </a:cubicBezTo>
                  <a:cubicBezTo>
                    <a:pt x="5213" y="11613"/>
                    <a:pt x="5278" y="11833"/>
                    <a:pt x="5338" y="12060"/>
                  </a:cubicBezTo>
                  <a:cubicBezTo>
                    <a:pt x="5387" y="12250"/>
                    <a:pt x="5422" y="12444"/>
                    <a:pt x="5468" y="12635"/>
                  </a:cubicBezTo>
                  <a:cubicBezTo>
                    <a:pt x="5551" y="12935"/>
                    <a:pt x="5648" y="13231"/>
                    <a:pt x="5725" y="13534"/>
                  </a:cubicBezTo>
                  <a:cubicBezTo>
                    <a:pt x="5804" y="13839"/>
                    <a:pt x="5832" y="14152"/>
                    <a:pt x="5858" y="14465"/>
                  </a:cubicBezTo>
                  <a:cubicBezTo>
                    <a:pt x="5884" y="14786"/>
                    <a:pt x="5896" y="15106"/>
                    <a:pt x="5894" y="15427"/>
                  </a:cubicBezTo>
                  <a:cubicBezTo>
                    <a:pt x="5890" y="15745"/>
                    <a:pt x="5855" y="16061"/>
                    <a:pt x="5812" y="16376"/>
                  </a:cubicBezTo>
                  <a:lnTo>
                    <a:pt x="5812" y="16376"/>
                  </a:lnTo>
                  <a:cubicBezTo>
                    <a:pt x="5813" y="16373"/>
                    <a:pt x="5814" y="16370"/>
                    <a:pt x="5815" y="16367"/>
                  </a:cubicBezTo>
                  <a:lnTo>
                    <a:pt x="5815" y="16367"/>
                  </a:lnTo>
                  <a:cubicBezTo>
                    <a:pt x="5814" y="16380"/>
                    <a:pt x="5812" y="16390"/>
                    <a:pt x="5811" y="16403"/>
                  </a:cubicBezTo>
                  <a:lnTo>
                    <a:pt x="5812" y="16386"/>
                  </a:lnTo>
                  <a:lnTo>
                    <a:pt x="5812" y="16386"/>
                  </a:lnTo>
                  <a:cubicBezTo>
                    <a:pt x="5811" y="16396"/>
                    <a:pt x="5810" y="16406"/>
                    <a:pt x="5808" y="16416"/>
                  </a:cubicBezTo>
                  <a:lnTo>
                    <a:pt x="5808" y="16418"/>
                  </a:lnTo>
                  <a:cubicBezTo>
                    <a:pt x="5787" y="16569"/>
                    <a:pt x="5763" y="16719"/>
                    <a:pt x="5742" y="16870"/>
                  </a:cubicBezTo>
                  <a:cubicBezTo>
                    <a:pt x="5702" y="17182"/>
                    <a:pt x="5662" y="17493"/>
                    <a:pt x="5606" y="17802"/>
                  </a:cubicBezTo>
                  <a:cubicBezTo>
                    <a:pt x="5553" y="18099"/>
                    <a:pt x="5485" y="18394"/>
                    <a:pt x="5418" y="18685"/>
                  </a:cubicBezTo>
                  <a:cubicBezTo>
                    <a:pt x="5343" y="19006"/>
                    <a:pt x="5263" y="19328"/>
                    <a:pt x="5158" y="19641"/>
                  </a:cubicBezTo>
                  <a:cubicBezTo>
                    <a:pt x="5061" y="19927"/>
                    <a:pt x="4939" y="20210"/>
                    <a:pt x="4821" y="20491"/>
                  </a:cubicBezTo>
                  <a:lnTo>
                    <a:pt x="4821" y="20488"/>
                  </a:lnTo>
                  <a:cubicBezTo>
                    <a:pt x="4819" y="20491"/>
                    <a:pt x="4819" y="20495"/>
                    <a:pt x="4817" y="20497"/>
                  </a:cubicBezTo>
                  <a:cubicBezTo>
                    <a:pt x="4815" y="20500"/>
                    <a:pt x="4814" y="20503"/>
                    <a:pt x="4813" y="20506"/>
                  </a:cubicBezTo>
                  <a:lnTo>
                    <a:pt x="4813" y="20502"/>
                  </a:lnTo>
                  <a:cubicBezTo>
                    <a:pt x="4741" y="20682"/>
                    <a:pt x="4667" y="20862"/>
                    <a:pt x="4590" y="21040"/>
                  </a:cubicBezTo>
                  <a:cubicBezTo>
                    <a:pt x="4480" y="21294"/>
                    <a:pt x="4324" y="21517"/>
                    <a:pt x="4140" y="21722"/>
                  </a:cubicBezTo>
                  <a:cubicBezTo>
                    <a:pt x="4066" y="21804"/>
                    <a:pt x="3987" y="21881"/>
                    <a:pt x="3904" y="21952"/>
                  </a:cubicBezTo>
                  <a:cubicBezTo>
                    <a:pt x="3846" y="22005"/>
                    <a:pt x="3782" y="22050"/>
                    <a:pt x="3715" y="22089"/>
                  </a:cubicBezTo>
                  <a:cubicBezTo>
                    <a:pt x="3782" y="22133"/>
                    <a:pt x="3861" y="22160"/>
                    <a:pt x="3941" y="22166"/>
                  </a:cubicBezTo>
                  <a:cubicBezTo>
                    <a:pt x="3955" y="22168"/>
                    <a:pt x="3970" y="22168"/>
                    <a:pt x="3984" y="22168"/>
                  </a:cubicBezTo>
                  <a:cubicBezTo>
                    <a:pt x="4094" y="22168"/>
                    <a:pt x="4200" y="22133"/>
                    <a:pt x="4288" y="22068"/>
                  </a:cubicBezTo>
                  <a:cubicBezTo>
                    <a:pt x="4332" y="22035"/>
                    <a:pt x="4372" y="21998"/>
                    <a:pt x="4409" y="21958"/>
                  </a:cubicBezTo>
                  <a:cubicBezTo>
                    <a:pt x="4448" y="22007"/>
                    <a:pt x="4497" y="22046"/>
                    <a:pt x="4552" y="22074"/>
                  </a:cubicBezTo>
                  <a:cubicBezTo>
                    <a:pt x="4566" y="22080"/>
                    <a:pt x="4578" y="22087"/>
                    <a:pt x="4593" y="22094"/>
                  </a:cubicBezTo>
                  <a:cubicBezTo>
                    <a:pt x="4618" y="22153"/>
                    <a:pt x="4653" y="22207"/>
                    <a:pt x="4697" y="22254"/>
                  </a:cubicBezTo>
                  <a:cubicBezTo>
                    <a:pt x="4820" y="22385"/>
                    <a:pt x="4993" y="22481"/>
                    <a:pt x="5153" y="22561"/>
                  </a:cubicBezTo>
                  <a:cubicBezTo>
                    <a:pt x="5326" y="22647"/>
                    <a:pt x="5502" y="22727"/>
                    <a:pt x="5679" y="22801"/>
                  </a:cubicBezTo>
                  <a:cubicBezTo>
                    <a:pt x="5907" y="22895"/>
                    <a:pt x="6136" y="22986"/>
                    <a:pt x="6368" y="23067"/>
                  </a:cubicBezTo>
                  <a:cubicBezTo>
                    <a:pt x="6452" y="23096"/>
                    <a:pt x="6538" y="23126"/>
                    <a:pt x="6622" y="23154"/>
                  </a:cubicBezTo>
                  <a:cubicBezTo>
                    <a:pt x="6661" y="23177"/>
                    <a:pt x="6702" y="23198"/>
                    <a:pt x="6742" y="23218"/>
                  </a:cubicBezTo>
                  <a:cubicBezTo>
                    <a:pt x="7507" y="23615"/>
                    <a:pt x="8283" y="24013"/>
                    <a:pt x="9112" y="24262"/>
                  </a:cubicBezTo>
                  <a:cubicBezTo>
                    <a:pt x="9140" y="24270"/>
                    <a:pt x="9169" y="24276"/>
                    <a:pt x="9198" y="24279"/>
                  </a:cubicBezTo>
                  <a:cubicBezTo>
                    <a:pt x="9209" y="24280"/>
                    <a:pt x="9220" y="24280"/>
                    <a:pt x="9230" y="24280"/>
                  </a:cubicBezTo>
                  <a:cubicBezTo>
                    <a:pt x="9321" y="24280"/>
                    <a:pt x="9410" y="24252"/>
                    <a:pt x="9485" y="24200"/>
                  </a:cubicBezTo>
                  <a:cubicBezTo>
                    <a:pt x="9515" y="24213"/>
                    <a:pt x="9546" y="24222"/>
                    <a:pt x="9577" y="24229"/>
                  </a:cubicBezTo>
                  <a:cubicBezTo>
                    <a:pt x="9926" y="24299"/>
                    <a:pt x="10272" y="24362"/>
                    <a:pt x="10626" y="24396"/>
                  </a:cubicBezTo>
                  <a:cubicBezTo>
                    <a:pt x="10859" y="24417"/>
                    <a:pt x="11094" y="24440"/>
                    <a:pt x="11326" y="24451"/>
                  </a:cubicBezTo>
                  <a:lnTo>
                    <a:pt x="12283" y="24499"/>
                  </a:lnTo>
                  <a:cubicBezTo>
                    <a:pt x="12505" y="24511"/>
                    <a:pt x="12728" y="24534"/>
                    <a:pt x="12949" y="24534"/>
                  </a:cubicBezTo>
                  <a:cubicBezTo>
                    <a:pt x="12959" y="24534"/>
                    <a:pt x="12968" y="24534"/>
                    <a:pt x="12978" y="24533"/>
                  </a:cubicBezTo>
                  <a:cubicBezTo>
                    <a:pt x="13269" y="24532"/>
                    <a:pt x="13559" y="24530"/>
                    <a:pt x="13847" y="24528"/>
                  </a:cubicBezTo>
                  <a:cubicBezTo>
                    <a:pt x="13850" y="24529"/>
                    <a:pt x="13852" y="24529"/>
                    <a:pt x="13854" y="24529"/>
                  </a:cubicBezTo>
                  <a:cubicBezTo>
                    <a:pt x="13857" y="24529"/>
                    <a:pt x="13859" y="24529"/>
                    <a:pt x="13861" y="24528"/>
                  </a:cubicBezTo>
                  <a:lnTo>
                    <a:pt x="13944" y="24535"/>
                  </a:lnTo>
                  <a:cubicBezTo>
                    <a:pt x="14019" y="24540"/>
                    <a:pt x="14094" y="24546"/>
                    <a:pt x="14169" y="24554"/>
                  </a:cubicBezTo>
                  <a:cubicBezTo>
                    <a:pt x="14330" y="24568"/>
                    <a:pt x="14494" y="24584"/>
                    <a:pt x="14658" y="24589"/>
                  </a:cubicBezTo>
                  <a:lnTo>
                    <a:pt x="15643" y="24609"/>
                  </a:lnTo>
                  <a:cubicBezTo>
                    <a:pt x="15719" y="24611"/>
                    <a:pt x="15794" y="24612"/>
                    <a:pt x="15869" y="24612"/>
                  </a:cubicBezTo>
                  <a:cubicBezTo>
                    <a:pt x="16019" y="24612"/>
                    <a:pt x="16169" y="24608"/>
                    <a:pt x="16320" y="24603"/>
                  </a:cubicBezTo>
                  <a:cubicBezTo>
                    <a:pt x="16772" y="24581"/>
                    <a:pt x="17217" y="24564"/>
                    <a:pt x="17661" y="24470"/>
                  </a:cubicBezTo>
                  <a:cubicBezTo>
                    <a:pt x="17813" y="24438"/>
                    <a:pt x="17942" y="24360"/>
                    <a:pt x="18019" y="24219"/>
                  </a:cubicBezTo>
                  <a:cubicBezTo>
                    <a:pt x="18029" y="24201"/>
                    <a:pt x="18038" y="24182"/>
                    <a:pt x="18045" y="24162"/>
                  </a:cubicBezTo>
                  <a:cubicBezTo>
                    <a:pt x="18493" y="24079"/>
                    <a:pt x="18937" y="23989"/>
                    <a:pt x="19383" y="23899"/>
                  </a:cubicBezTo>
                  <a:cubicBezTo>
                    <a:pt x="19857" y="23806"/>
                    <a:pt x="20327" y="23706"/>
                    <a:pt x="20797" y="23601"/>
                  </a:cubicBezTo>
                  <a:cubicBezTo>
                    <a:pt x="20968" y="23566"/>
                    <a:pt x="21127" y="23532"/>
                    <a:pt x="21286" y="23467"/>
                  </a:cubicBezTo>
                  <a:cubicBezTo>
                    <a:pt x="21452" y="23446"/>
                    <a:pt x="21617" y="23427"/>
                    <a:pt x="21781" y="23398"/>
                  </a:cubicBezTo>
                  <a:cubicBezTo>
                    <a:pt x="22103" y="23343"/>
                    <a:pt x="22424" y="23289"/>
                    <a:pt x="22746" y="23233"/>
                  </a:cubicBezTo>
                  <a:cubicBezTo>
                    <a:pt x="22995" y="23192"/>
                    <a:pt x="23240" y="23141"/>
                    <a:pt x="23485" y="23089"/>
                  </a:cubicBezTo>
                  <a:cubicBezTo>
                    <a:pt x="23726" y="23044"/>
                    <a:pt x="23966" y="22991"/>
                    <a:pt x="24205" y="22927"/>
                  </a:cubicBezTo>
                  <a:cubicBezTo>
                    <a:pt x="24564" y="22903"/>
                    <a:pt x="24928" y="22878"/>
                    <a:pt x="25288" y="22850"/>
                  </a:cubicBezTo>
                  <a:cubicBezTo>
                    <a:pt x="25401" y="22859"/>
                    <a:pt x="25513" y="22871"/>
                    <a:pt x="25625" y="22881"/>
                  </a:cubicBezTo>
                  <a:cubicBezTo>
                    <a:pt x="25931" y="22908"/>
                    <a:pt x="26236" y="22939"/>
                    <a:pt x="26544" y="22962"/>
                  </a:cubicBezTo>
                  <a:cubicBezTo>
                    <a:pt x="26702" y="22973"/>
                    <a:pt x="26859" y="22983"/>
                    <a:pt x="27018" y="22990"/>
                  </a:cubicBezTo>
                  <a:cubicBezTo>
                    <a:pt x="27112" y="22995"/>
                    <a:pt x="27206" y="22997"/>
                    <a:pt x="27301" y="23007"/>
                  </a:cubicBezTo>
                  <a:cubicBezTo>
                    <a:pt x="27325" y="23010"/>
                    <a:pt x="27348" y="23011"/>
                    <a:pt x="27370" y="23011"/>
                  </a:cubicBezTo>
                  <a:cubicBezTo>
                    <a:pt x="27493" y="23011"/>
                    <a:pt x="27599" y="22978"/>
                    <a:pt x="27712" y="22920"/>
                  </a:cubicBezTo>
                  <a:cubicBezTo>
                    <a:pt x="28061" y="22741"/>
                    <a:pt x="28013" y="22162"/>
                    <a:pt x="27640" y="22044"/>
                  </a:cubicBezTo>
                  <a:cubicBezTo>
                    <a:pt x="27610" y="22033"/>
                    <a:pt x="27578" y="22025"/>
                    <a:pt x="27548" y="22015"/>
                  </a:cubicBezTo>
                  <a:cubicBezTo>
                    <a:pt x="27491" y="21844"/>
                    <a:pt x="27328" y="21691"/>
                    <a:pt x="27139" y="21683"/>
                  </a:cubicBezTo>
                  <a:cubicBezTo>
                    <a:pt x="26959" y="21674"/>
                    <a:pt x="26778" y="21670"/>
                    <a:pt x="26598" y="21670"/>
                  </a:cubicBezTo>
                  <a:cubicBezTo>
                    <a:pt x="26404" y="21670"/>
                    <a:pt x="26211" y="21674"/>
                    <a:pt x="26018" y="21681"/>
                  </a:cubicBezTo>
                  <a:cubicBezTo>
                    <a:pt x="26001" y="21665"/>
                    <a:pt x="25983" y="21649"/>
                    <a:pt x="25963" y="21634"/>
                  </a:cubicBezTo>
                  <a:cubicBezTo>
                    <a:pt x="25641" y="21396"/>
                    <a:pt x="25262" y="21252"/>
                    <a:pt x="24882" y="21132"/>
                  </a:cubicBezTo>
                  <a:cubicBezTo>
                    <a:pt x="24658" y="21059"/>
                    <a:pt x="24432" y="20990"/>
                    <a:pt x="24204" y="20926"/>
                  </a:cubicBezTo>
                  <a:cubicBezTo>
                    <a:pt x="23830" y="20823"/>
                    <a:pt x="23455" y="20720"/>
                    <a:pt x="23080" y="20617"/>
                  </a:cubicBezTo>
                  <a:cubicBezTo>
                    <a:pt x="22486" y="20453"/>
                    <a:pt x="21887" y="20312"/>
                    <a:pt x="21291" y="20161"/>
                  </a:cubicBezTo>
                  <a:cubicBezTo>
                    <a:pt x="21052" y="20100"/>
                    <a:pt x="20809" y="20049"/>
                    <a:pt x="20566" y="20000"/>
                  </a:cubicBezTo>
                  <a:cubicBezTo>
                    <a:pt x="20362" y="19938"/>
                    <a:pt x="20159" y="19876"/>
                    <a:pt x="19953" y="19814"/>
                  </a:cubicBezTo>
                  <a:lnTo>
                    <a:pt x="19953" y="19814"/>
                  </a:lnTo>
                  <a:cubicBezTo>
                    <a:pt x="19973" y="19822"/>
                    <a:pt x="19993" y="19828"/>
                    <a:pt x="20013" y="19835"/>
                  </a:cubicBezTo>
                  <a:cubicBezTo>
                    <a:pt x="19638" y="19715"/>
                    <a:pt x="19263" y="19593"/>
                    <a:pt x="18888" y="19477"/>
                  </a:cubicBezTo>
                  <a:lnTo>
                    <a:pt x="18850" y="19456"/>
                  </a:lnTo>
                  <a:cubicBezTo>
                    <a:pt x="18699" y="19382"/>
                    <a:pt x="18550" y="19306"/>
                    <a:pt x="18400" y="19229"/>
                  </a:cubicBezTo>
                  <a:cubicBezTo>
                    <a:pt x="18288" y="19174"/>
                    <a:pt x="18173" y="19116"/>
                    <a:pt x="18062" y="19059"/>
                  </a:cubicBezTo>
                  <a:cubicBezTo>
                    <a:pt x="18052" y="18912"/>
                    <a:pt x="17978" y="18775"/>
                    <a:pt x="17860" y="18687"/>
                  </a:cubicBezTo>
                  <a:cubicBezTo>
                    <a:pt x="17718" y="18574"/>
                    <a:pt x="17579" y="18461"/>
                    <a:pt x="17422" y="18366"/>
                  </a:cubicBezTo>
                  <a:cubicBezTo>
                    <a:pt x="17333" y="18313"/>
                    <a:pt x="17242" y="18261"/>
                    <a:pt x="17152" y="18213"/>
                  </a:cubicBezTo>
                  <a:cubicBezTo>
                    <a:pt x="17149" y="18180"/>
                    <a:pt x="17144" y="18147"/>
                    <a:pt x="17135" y="18114"/>
                  </a:cubicBezTo>
                  <a:cubicBezTo>
                    <a:pt x="17084" y="17888"/>
                    <a:pt x="16987" y="17682"/>
                    <a:pt x="16857" y="17492"/>
                  </a:cubicBezTo>
                  <a:cubicBezTo>
                    <a:pt x="16671" y="17219"/>
                    <a:pt x="16466" y="16960"/>
                    <a:pt x="16262" y="16700"/>
                  </a:cubicBezTo>
                  <a:cubicBezTo>
                    <a:pt x="16078" y="16464"/>
                    <a:pt x="15885" y="16233"/>
                    <a:pt x="15688" y="16006"/>
                  </a:cubicBezTo>
                  <a:cubicBezTo>
                    <a:pt x="15757" y="15988"/>
                    <a:pt x="15823" y="15961"/>
                    <a:pt x="15885" y="15925"/>
                  </a:cubicBezTo>
                  <a:cubicBezTo>
                    <a:pt x="16062" y="15815"/>
                    <a:pt x="16187" y="15661"/>
                    <a:pt x="16273" y="15479"/>
                  </a:cubicBezTo>
                  <a:cubicBezTo>
                    <a:pt x="16310" y="15463"/>
                    <a:pt x="16344" y="15442"/>
                    <a:pt x="16376" y="15417"/>
                  </a:cubicBezTo>
                  <a:cubicBezTo>
                    <a:pt x="16423" y="15381"/>
                    <a:pt x="16461" y="15332"/>
                    <a:pt x="16499" y="15285"/>
                  </a:cubicBezTo>
                  <a:cubicBezTo>
                    <a:pt x="16557" y="15216"/>
                    <a:pt x="16592" y="15108"/>
                    <a:pt x="16617" y="15020"/>
                  </a:cubicBezTo>
                  <a:cubicBezTo>
                    <a:pt x="16662" y="14851"/>
                    <a:pt x="16659" y="14687"/>
                    <a:pt x="16627" y="14524"/>
                  </a:cubicBezTo>
                  <a:cubicBezTo>
                    <a:pt x="16803" y="14485"/>
                    <a:pt x="16976" y="14445"/>
                    <a:pt x="17150" y="14405"/>
                  </a:cubicBezTo>
                  <a:lnTo>
                    <a:pt x="17150" y="14405"/>
                  </a:lnTo>
                  <a:cubicBezTo>
                    <a:pt x="17129" y="14410"/>
                    <a:pt x="17110" y="14414"/>
                    <a:pt x="17088" y="14421"/>
                  </a:cubicBezTo>
                  <a:cubicBezTo>
                    <a:pt x="17415" y="14348"/>
                    <a:pt x="17741" y="14289"/>
                    <a:pt x="18071" y="14253"/>
                  </a:cubicBezTo>
                  <a:cubicBezTo>
                    <a:pt x="18092" y="14251"/>
                    <a:pt x="18111" y="14249"/>
                    <a:pt x="18133" y="14249"/>
                  </a:cubicBezTo>
                  <a:cubicBezTo>
                    <a:pt x="18141" y="14253"/>
                    <a:pt x="18148" y="14259"/>
                    <a:pt x="18155" y="14264"/>
                  </a:cubicBezTo>
                  <a:cubicBezTo>
                    <a:pt x="18309" y="14366"/>
                    <a:pt x="18467" y="14465"/>
                    <a:pt x="18623" y="14564"/>
                  </a:cubicBezTo>
                  <a:cubicBezTo>
                    <a:pt x="18792" y="14673"/>
                    <a:pt x="18959" y="14782"/>
                    <a:pt x="19128" y="14890"/>
                  </a:cubicBezTo>
                  <a:cubicBezTo>
                    <a:pt x="19380" y="15054"/>
                    <a:pt x="19626" y="15225"/>
                    <a:pt x="19872" y="15396"/>
                  </a:cubicBezTo>
                  <a:cubicBezTo>
                    <a:pt x="20326" y="15707"/>
                    <a:pt x="20778" y="16018"/>
                    <a:pt x="21219" y="16343"/>
                  </a:cubicBezTo>
                  <a:lnTo>
                    <a:pt x="21342" y="16463"/>
                  </a:lnTo>
                  <a:cubicBezTo>
                    <a:pt x="21345" y="16471"/>
                    <a:pt x="21348" y="16479"/>
                    <a:pt x="21351" y="16488"/>
                  </a:cubicBezTo>
                  <a:cubicBezTo>
                    <a:pt x="21622" y="17103"/>
                    <a:pt x="22214" y="17501"/>
                    <a:pt x="22808" y="17768"/>
                  </a:cubicBezTo>
                  <a:cubicBezTo>
                    <a:pt x="23053" y="17881"/>
                    <a:pt x="23306" y="17979"/>
                    <a:pt x="23563" y="18063"/>
                  </a:cubicBezTo>
                  <a:cubicBezTo>
                    <a:pt x="23698" y="18105"/>
                    <a:pt x="23834" y="18155"/>
                    <a:pt x="23974" y="18193"/>
                  </a:cubicBezTo>
                  <a:cubicBezTo>
                    <a:pt x="24024" y="18249"/>
                    <a:pt x="24083" y="18295"/>
                    <a:pt x="24149" y="18330"/>
                  </a:cubicBezTo>
                  <a:cubicBezTo>
                    <a:pt x="24344" y="18434"/>
                    <a:pt x="24570" y="18466"/>
                    <a:pt x="24792" y="18466"/>
                  </a:cubicBezTo>
                  <a:cubicBezTo>
                    <a:pt x="24856" y="18466"/>
                    <a:pt x="24921" y="18463"/>
                    <a:pt x="24984" y="18459"/>
                  </a:cubicBezTo>
                  <a:cubicBezTo>
                    <a:pt x="25043" y="18647"/>
                    <a:pt x="25222" y="18784"/>
                    <a:pt x="25416" y="18800"/>
                  </a:cubicBezTo>
                  <a:cubicBezTo>
                    <a:pt x="25429" y="18801"/>
                    <a:pt x="25443" y="18802"/>
                    <a:pt x="25456" y="18802"/>
                  </a:cubicBezTo>
                  <a:cubicBezTo>
                    <a:pt x="25502" y="18802"/>
                    <a:pt x="25547" y="18795"/>
                    <a:pt x="25591" y="18781"/>
                  </a:cubicBezTo>
                  <a:cubicBezTo>
                    <a:pt x="25884" y="18689"/>
                    <a:pt x="26172" y="18581"/>
                    <a:pt x="26455" y="18458"/>
                  </a:cubicBezTo>
                  <a:cubicBezTo>
                    <a:pt x="26726" y="18339"/>
                    <a:pt x="26993" y="18212"/>
                    <a:pt x="27237" y="18045"/>
                  </a:cubicBezTo>
                  <a:cubicBezTo>
                    <a:pt x="27532" y="17846"/>
                    <a:pt x="27861" y="17631"/>
                    <a:pt x="28030" y="17311"/>
                  </a:cubicBezTo>
                  <a:cubicBezTo>
                    <a:pt x="28080" y="17216"/>
                    <a:pt x="28097" y="17109"/>
                    <a:pt x="28077" y="17004"/>
                  </a:cubicBezTo>
                  <a:cubicBezTo>
                    <a:pt x="28108" y="16965"/>
                    <a:pt x="28138" y="16925"/>
                    <a:pt x="28166" y="16886"/>
                  </a:cubicBezTo>
                  <a:cubicBezTo>
                    <a:pt x="28386" y="16714"/>
                    <a:pt x="28590" y="16523"/>
                    <a:pt x="28762" y="16303"/>
                  </a:cubicBezTo>
                  <a:cubicBezTo>
                    <a:pt x="28867" y="16164"/>
                    <a:pt x="28961" y="16020"/>
                    <a:pt x="29046" y="15869"/>
                  </a:cubicBezTo>
                  <a:cubicBezTo>
                    <a:pt x="29091" y="15790"/>
                    <a:pt x="29136" y="15716"/>
                    <a:pt x="29176" y="15635"/>
                  </a:cubicBezTo>
                  <a:cubicBezTo>
                    <a:pt x="29200" y="15619"/>
                    <a:pt x="29223" y="15600"/>
                    <a:pt x="29242" y="15577"/>
                  </a:cubicBezTo>
                  <a:cubicBezTo>
                    <a:pt x="29293" y="15524"/>
                    <a:pt x="29328" y="15462"/>
                    <a:pt x="29364" y="15398"/>
                  </a:cubicBezTo>
                  <a:cubicBezTo>
                    <a:pt x="29596" y="15027"/>
                    <a:pt x="29828" y="14661"/>
                    <a:pt x="30052" y="14289"/>
                  </a:cubicBezTo>
                  <a:cubicBezTo>
                    <a:pt x="30304" y="13860"/>
                    <a:pt x="30537" y="13417"/>
                    <a:pt x="30684" y="12941"/>
                  </a:cubicBezTo>
                  <a:cubicBezTo>
                    <a:pt x="30771" y="12659"/>
                    <a:pt x="30850" y="12369"/>
                    <a:pt x="30877" y="12075"/>
                  </a:cubicBezTo>
                  <a:cubicBezTo>
                    <a:pt x="30899" y="11841"/>
                    <a:pt x="30911" y="11613"/>
                    <a:pt x="30864" y="11382"/>
                  </a:cubicBezTo>
                  <a:cubicBezTo>
                    <a:pt x="30840" y="11268"/>
                    <a:pt x="30791" y="11161"/>
                    <a:pt x="30719" y="11070"/>
                  </a:cubicBezTo>
                  <a:cubicBezTo>
                    <a:pt x="30766" y="10833"/>
                    <a:pt x="30805" y="10596"/>
                    <a:pt x="30824" y="10356"/>
                  </a:cubicBezTo>
                  <a:cubicBezTo>
                    <a:pt x="30842" y="10118"/>
                    <a:pt x="30867" y="9880"/>
                    <a:pt x="30830" y="9643"/>
                  </a:cubicBezTo>
                  <a:cubicBezTo>
                    <a:pt x="30825" y="9619"/>
                    <a:pt x="30820" y="9595"/>
                    <a:pt x="30813" y="9573"/>
                  </a:cubicBezTo>
                  <a:cubicBezTo>
                    <a:pt x="31028" y="9522"/>
                    <a:pt x="31210" y="9331"/>
                    <a:pt x="31198" y="9087"/>
                  </a:cubicBezTo>
                  <a:cubicBezTo>
                    <a:pt x="31191" y="8882"/>
                    <a:pt x="31126" y="8689"/>
                    <a:pt x="31065" y="8499"/>
                  </a:cubicBezTo>
                  <a:cubicBezTo>
                    <a:pt x="31026" y="8366"/>
                    <a:pt x="30983" y="8234"/>
                    <a:pt x="30937" y="8102"/>
                  </a:cubicBezTo>
                  <a:cubicBezTo>
                    <a:pt x="30935" y="8097"/>
                    <a:pt x="30932" y="8090"/>
                    <a:pt x="30931" y="8085"/>
                  </a:cubicBezTo>
                  <a:cubicBezTo>
                    <a:pt x="30936" y="8025"/>
                    <a:pt x="30929" y="7965"/>
                    <a:pt x="30910" y="7908"/>
                  </a:cubicBezTo>
                  <a:cubicBezTo>
                    <a:pt x="30825" y="7676"/>
                    <a:pt x="30704" y="7449"/>
                    <a:pt x="30580" y="7235"/>
                  </a:cubicBezTo>
                  <a:cubicBezTo>
                    <a:pt x="30514" y="7124"/>
                    <a:pt x="30404" y="7046"/>
                    <a:pt x="30279" y="7019"/>
                  </a:cubicBezTo>
                  <a:cubicBezTo>
                    <a:pt x="30246" y="6979"/>
                    <a:pt x="30212" y="6937"/>
                    <a:pt x="30179" y="6898"/>
                  </a:cubicBezTo>
                  <a:cubicBezTo>
                    <a:pt x="29978" y="6658"/>
                    <a:pt x="29777" y="6421"/>
                    <a:pt x="29545" y="6207"/>
                  </a:cubicBezTo>
                  <a:cubicBezTo>
                    <a:pt x="29261" y="5940"/>
                    <a:pt x="28938" y="5716"/>
                    <a:pt x="28587" y="5543"/>
                  </a:cubicBezTo>
                  <a:cubicBezTo>
                    <a:pt x="28562" y="5531"/>
                    <a:pt x="28536" y="5517"/>
                    <a:pt x="28511" y="5504"/>
                  </a:cubicBezTo>
                  <a:lnTo>
                    <a:pt x="28511" y="5506"/>
                  </a:lnTo>
                  <a:cubicBezTo>
                    <a:pt x="28490" y="5496"/>
                    <a:pt x="28471" y="5489"/>
                    <a:pt x="28453" y="5479"/>
                  </a:cubicBezTo>
                  <a:cubicBezTo>
                    <a:pt x="28399" y="5456"/>
                    <a:pt x="28341" y="5444"/>
                    <a:pt x="28283" y="5444"/>
                  </a:cubicBezTo>
                  <a:cubicBezTo>
                    <a:pt x="28238" y="5444"/>
                    <a:pt x="28194" y="5451"/>
                    <a:pt x="28150" y="5466"/>
                  </a:cubicBezTo>
                  <a:cubicBezTo>
                    <a:pt x="28044" y="5437"/>
                    <a:pt x="27936" y="5414"/>
                    <a:pt x="27831" y="5393"/>
                  </a:cubicBezTo>
                  <a:cubicBezTo>
                    <a:pt x="27701" y="5370"/>
                    <a:pt x="27571" y="5352"/>
                    <a:pt x="27440" y="5340"/>
                  </a:cubicBezTo>
                  <a:cubicBezTo>
                    <a:pt x="27429" y="5245"/>
                    <a:pt x="27392" y="5155"/>
                    <a:pt x="27332" y="5080"/>
                  </a:cubicBezTo>
                  <a:cubicBezTo>
                    <a:pt x="27235" y="4964"/>
                    <a:pt x="27099" y="4908"/>
                    <a:pt x="26958" y="4908"/>
                  </a:cubicBezTo>
                  <a:cubicBezTo>
                    <a:pt x="26891" y="4908"/>
                    <a:pt x="26823" y="4921"/>
                    <a:pt x="26758" y="4947"/>
                  </a:cubicBezTo>
                  <a:cubicBezTo>
                    <a:pt x="26556" y="5026"/>
                    <a:pt x="26355" y="5112"/>
                    <a:pt x="26155" y="5200"/>
                  </a:cubicBezTo>
                  <a:cubicBezTo>
                    <a:pt x="26149" y="5202"/>
                    <a:pt x="26142" y="5204"/>
                    <a:pt x="26135" y="5208"/>
                  </a:cubicBezTo>
                  <a:cubicBezTo>
                    <a:pt x="26130" y="5209"/>
                    <a:pt x="26123" y="5211"/>
                    <a:pt x="26118" y="5214"/>
                  </a:cubicBezTo>
                  <a:cubicBezTo>
                    <a:pt x="26114" y="5215"/>
                    <a:pt x="26109" y="5217"/>
                    <a:pt x="26104" y="5218"/>
                  </a:cubicBezTo>
                  <a:cubicBezTo>
                    <a:pt x="26106" y="5217"/>
                    <a:pt x="26109" y="5217"/>
                    <a:pt x="26111" y="5215"/>
                  </a:cubicBezTo>
                  <a:lnTo>
                    <a:pt x="26111" y="5215"/>
                  </a:lnTo>
                  <a:lnTo>
                    <a:pt x="26099" y="5220"/>
                  </a:lnTo>
                  <a:cubicBezTo>
                    <a:pt x="26094" y="5223"/>
                    <a:pt x="26088" y="5225"/>
                    <a:pt x="26083" y="5226"/>
                  </a:cubicBezTo>
                  <a:cubicBezTo>
                    <a:pt x="26086" y="5225"/>
                    <a:pt x="26089" y="5224"/>
                    <a:pt x="26093" y="5221"/>
                  </a:cubicBezTo>
                  <a:lnTo>
                    <a:pt x="26093" y="5221"/>
                  </a:lnTo>
                  <a:cubicBezTo>
                    <a:pt x="25566" y="5406"/>
                    <a:pt x="25034" y="5590"/>
                    <a:pt x="24501" y="5755"/>
                  </a:cubicBezTo>
                  <a:cubicBezTo>
                    <a:pt x="24406" y="5785"/>
                    <a:pt x="24320" y="5843"/>
                    <a:pt x="24260" y="5923"/>
                  </a:cubicBezTo>
                  <a:lnTo>
                    <a:pt x="24176" y="5956"/>
                  </a:lnTo>
                  <a:cubicBezTo>
                    <a:pt x="23809" y="6106"/>
                    <a:pt x="23443" y="6253"/>
                    <a:pt x="23083" y="6417"/>
                  </a:cubicBezTo>
                  <a:cubicBezTo>
                    <a:pt x="22925" y="6489"/>
                    <a:pt x="22770" y="6563"/>
                    <a:pt x="22614" y="6640"/>
                  </a:cubicBezTo>
                  <a:cubicBezTo>
                    <a:pt x="22432" y="6729"/>
                    <a:pt x="22244" y="6815"/>
                    <a:pt x="22071" y="6922"/>
                  </a:cubicBezTo>
                  <a:cubicBezTo>
                    <a:pt x="21954" y="6994"/>
                    <a:pt x="21874" y="7111"/>
                    <a:pt x="21850" y="7244"/>
                  </a:cubicBezTo>
                  <a:cubicBezTo>
                    <a:pt x="21722" y="7299"/>
                    <a:pt x="21597" y="7351"/>
                    <a:pt x="21473" y="7412"/>
                  </a:cubicBezTo>
                  <a:cubicBezTo>
                    <a:pt x="21276" y="7507"/>
                    <a:pt x="21076" y="7600"/>
                    <a:pt x="20879" y="7699"/>
                  </a:cubicBezTo>
                  <a:cubicBezTo>
                    <a:pt x="20787" y="7745"/>
                    <a:pt x="20693" y="7793"/>
                    <a:pt x="20601" y="7841"/>
                  </a:cubicBezTo>
                  <a:cubicBezTo>
                    <a:pt x="20492" y="7879"/>
                    <a:pt x="20384" y="7920"/>
                    <a:pt x="20275" y="7958"/>
                  </a:cubicBezTo>
                  <a:cubicBezTo>
                    <a:pt x="20230" y="7975"/>
                    <a:pt x="20182" y="7990"/>
                    <a:pt x="20137" y="8007"/>
                  </a:cubicBezTo>
                  <a:cubicBezTo>
                    <a:pt x="20126" y="8006"/>
                    <a:pt x="20114" y="8006"/>
                    <a:pt x="20102" y="8006"/>
                  </a:cubicBezTo>
                  <a:cubicBezTo>
                    <a:pt x="19991" y="8006"/>
                    <a:pt x="19882" y="8013"/>
                    <a:pt x="19772" y="8026"/>
                  </a:cubicBezTo>
                  <a:cubicBezTo>
                    <a:pt x="19561" y="8053"/>
                    <a:pt x="19353" y="8091"/>
                    <a:pt x="19146" y="8142"/>
                  </a:cubicBezTo>
                  <a:cubicBezTo>
                    <a:pt x="19055" y="8162"/>
                    <a:pt x="18965" y="8186"/>
                    <a:pt x="18874" y="8208"/>
                  </a:cubicBezTo>
                  <a:cubicBezTo>
                    <a:pt x="18793" y="8224"/>
                    <a:pt x="18715" y="8249"/>
                    <a:pt x="18639" y="8281"/>
                  </a:cubicBezTo>
                  <a:cubicBezTo>
                    <a:pt x="18579" y="8310"/>
                    <a:pt x="18526" y="8348"/>
                    <a:pt x="18481" y="8396"/>
                  </a:cubicBezTo>
                  <a:cubicBezTo>
                    <a:pt x="18286" y="8255"/>
                    <a:pt x="18080" y="8130"/>
                    <a:pt x="17883" y="7992"/>
                  </a:cubicBezTo>
                  <a:cubicBezTo>
                    <a:pt x="17906" y="7803"/>
                    <a:pt x="17871" y="7587"/>
                    <a:pt x="17845" y="7413"/>
                  </a:cubicBezTo>
                  <a:cubicBezTo>
                    <a:pt x="17823" y="7252"/>
                    <a:pt x="17807" y="7082"/>
                    <a:pt x="17711" y="6949"/>
                  </a:cubicBezTo>
                  <a:cubicBezTo>
                    <a:pt x="17697" y="6840"/>
                    <a:pt x="17666" y="6735"/>
                    <a:pt x="17617" y="6637"/>
                  </a:cubicBezTo>
                  <a:cubicBezTo>
                    <a:pt x="17553" y="6514"/>
                    <a:pt x="17484" y="6399"/>
                    <a:pt x="17369" y="6318"/>
                  </a:cubicBezTo>
                  <a:cubicBezTo>
                    <a:pt x="17361" y="6313"/>
                    <a:pt x="17353" y="6306"/>
                    <a:pt x="17345" y="6301"/>
                  </a:cubicBezTo>
                  <a:cubicBezTo>
                    <a:pt x="17353" y="6288"/>
                    <a:pt x="17361" y="6275"/>
                    <a:pt x="17368" y="6262"/>
                  </a:cubicBezTo>
                  <a:cubicBezTo>
                    <a:pt x="17442" y="6142"/>
                    <a:pt x="17524" y="6027"/>
                    <a:pt x="17612" y="5916"/>
                  </a:cubicBezTo>
                  <a:cubicBezTo>
                    <a:pt x="17663" y="5860"/>
                    <a:pt x="17715" y="5802"/>
                    <a:pt x="17768" y="5746"/>
                  </a:cubicBezTo>
                  <a:cubicBezTo>
                    <a:pt x="17793" y="5737"/>
                    <a:pt x="17816" y="5728"/>
                    <a:pt x="17840" y="5716"/>
                  </a:cubicBezTo>
                  <a:cubicBezTo>
                    <a:pt x="17975" y="5653"/>
                    <a:pt x="18104" y="5580"/>
                    <a:pt x="18231" y="5504"/>
                  </a:cubicBezTo>
                  <a:cubicBezTo>
                    <a:pt x="18463" y="5363"/>
                    <a:pt x="18684" y="5203"/>
                    <a:pt x="18906" y="5049"/>
                  </a:cubicBezTo>
                  <a:cubicBezTo>
                    <a:pt x="19112" y="4903"/>
                    <a:pt x="19321" y="4760"/>
                    <a:pt x="19531" y="4619"/>
                  </a:cubicBezTo>
                  <a:cubicBezTo>
                    <a:pt x="19643" y="4543"/>
                    <a:pt x="19755" y="4466"/>
                    <a:pt x="19867" y="4391"/>
                  </a:cubicBezTo>
                  <a:cubicBezTo>
                    <a:pt x="20021" y="4286"/>
                    <a:pt x="20172" y="4190"/>
                    <a:pt x="20267" y="4024"/>
                  </a:cubicBezTo>
                  <a:cubicBezTo>
                    <a:pt x="20301" y="3965"/>
                    <a:pt x="20321" y="3899"/>
                    <a:pt x="20324" y="3831"/>
                  </a:cubicBezTo>
                  <a:cubicBezTo>
                    <a:pt x="20664" y="3663"/>
                    <a:pt x="21009" y="3501"/>
                    <a:pt x="21357" y="3345"/>
                  </a:cubicBezTo>
                  <a:cubicBezTo>
                    <a:pt x="21809" y="3142"/>
                    <a:pt x="22273" y="2967"/>
                    <a:pt x="22739" y="2793"/>
                  </a:cubicBezTo>
                  <a:lnTo>
                    <a:pt x="22739" y="2793"/>
                  </a:lnTo>
                  <a:cubicBezTo>
                    <a:pt x="22732" y="2796"/>
                    <a:pt x="22726" y="2798"/>
                    <a:pt x="22718" y="2801"/>
                  </a:cubicBezTo>
                  <a:cubicBezTo>
                    <a:pt x="23604" y="2480"/>
                    <a:pt x="24510" y="2217"/>
                    <a:pt x="25409" y="1948"/>
                  </a:cubicBezTo>
                  <a:cubicBezTo>
                    <a:pt x="26306" y="1679"/>
                    <a:pt x="27201" y="1400"/>
                    <a:pt x="28114" y="1188"/>
                  </a:cubicBezTo>
                  <a:lnTo>
                    <a:pt x="28114" y="1188"/>
                  </a:lnTo>
                  <a:lnTo>
                    <a:pt x="28112" y="1190"/>
                  </a:lnTo>
                  <a:cubicBezTo>
                    <a:pt x="28122" y="1187"/>
                    <a:pt x="28132" y="1185"/>
                    <a:pt x="28143" y="1182"/>
                  </a:cubicBezTo>
                  <a:cubicBezTo>
                    <a:pt x="28146" y="1181"/>
                    <a:pt x="28150" y="1180"/>
                    <a:pt x="28155" y="1180"/>
                  </a:cubicBezTo>
                  <a:cubicBezTo>
                    <a:pt x="28159" y="1178"/>
                    <a:pt x="28162" y="1179"/>
                    <a:pt x="28166" y="1177"/>
                  </a:cubicBezTo>
                  <a:cubicBezTo>
                    <a:pt x="28169" y="1177"/>
                    <a:pt x="28171" y="1176"/>
                    <a:pt x="28172" y="1176"/>
                  </a:cubicBezTo>
                  <a:cubicBezTo>
                    <a:pt x="28303" y="1149"/>
                    <a:pt x="28432" y="1122"/>
                    <a:pt x="28564" y="1094"/>
                  </a:cubicBezTo>
                  <a:cubicBezTo>
                    <a:pt x="28765" y="1050"/>
                    <a:pt x="28998" y="1020"/>
                    <a:pt x="29119" y="832"/>
                  </a:cubicBezTo>
                  <a:cubicBezTo>
                    <a:pt x="29290" y="563"/>
                    <a:pt x="29194" y="212"/>
                    <a:pt x="28891" y="92"/>
                  </a:cubicBezTo>
                  <a:cubicBezTo>
                    <a:pt x="28813" y="61"/>
                    <a:pt x="28727" y="52"/>
                    <a:pt x="28639" y="52"/>
                  </a:cubicBezTo>
                  <a:cubicBezTo>
                    <a:pt x="28556" y="52"/>
                    <a:pt x="28473" y="60"/>
                    <a:pt x="28396" y="66"/>
                  </a:cubicBezTo>
                  <a:cubicBezTo>
                    <a:pt x="28264" y="75"/>
                    <a:pt x="28133" y="85"/>
                    <a:pt x="28003" y="106"/>
                  </a:cubicBezTo>
                  <a:cubicBezTo>
                    <a:pt x="27737" y="147"/>
                    <a:pt x="27487" y="238"/>
                    <a:pt x="27224" y="302"/>
                  </a:cubicBezTo>
                  <a:cubicBezTo>
                    <a:pt x="27209" y="303"/>
                    <a:pt x="27195" y="305"/>
                    <a:pt x="27180" y="307"/>
                  </a:cubicBezTo>
                  <a:cubicBezTo>
                    <a:pt x="27091" y="313"/>
                    <a:pt x="27003" y="315"/>
                    <a:pt x="26914" y="315"/>
                  </a:cubicBezTo>
                  <a:cubicBezTo>
                    <a:pt x="26897" y="315"/>
                    <a:pt x="26880" y="315"/>
                    <a:pt x="26863" y="315"/>
                  </a:cubicBezTo>
                  <a:cubicBezTo>
                    <a:pt x="26755" y="310"/>
                    <a:pt x="26648" y="298"/>
                    <a:pt x="26539" y="282"/>
                  </a:cubicBezTo>
                  <a:cubicBezTo>
                    <a:pt x="26321" y="243"/>
                    <a:pt x="26105" y="191"/>
                    <a:pt x="25886" y="160"/>
                  </a:cubicBezTo>
                  <a:cubicBezTo>
                    <a:pt x="25751" y="140"/>
                    <a:pt x="25615" y="132"/>
                    <a:pt x="25479" y="132"/>
                  </a:cubicBezTo>
                  <a:cubicBezTo>
                    <a:pt x="25381" y="132"/>
                    <a:pt x="25282" y="136"/>
                    <a:pt x="25185" y="142"/>
                  </a:cubicBezTo>
                  <a:cubicBezTo>
                    <a:pt x="24941" y="156"/>
                    <a:pt x="24694" y="180"/>
                    <a:pt x="24451" y="187"/>
                  </a:cubicBezTo>
                  <a:cubicBezTo>
                    <a:pt x="24375" y="189"/>
                    <a:pt x="24298" y="190"/>
                    <a:pt x="24222" y="190"/>
                  </a:cubicBezTo>
                  <a:cubicBezTo>
                    <a:pt x="24049" y="190"/>
                    <a:pt x="23876" y="185"/>
                    <a:pt x="23702" y="178"/>
                  </a:cubicBezTo>
                  <a:lnTo>
                    <a:pt x="23702" y="178"/>
                  </a:lnTo>
                  <a:cubicBezTo>
                    <a:pt x="23709" y="179"/>
                    <a:pt x="23716" y="180"/>
                    <a:pt x="23724" y="180"/>
                  </a:cubicBezTo>
                  <a:lnTo>
                    <a:pt x="23724" y="180"/>
                  </a:lnTo>
                  <a:cubicBezTo>
                    <a:pt x="23119" y="156"/>
                    <a:pt x="22517" y="107"/>
                    <a:pt x="21914" y="94"/>
                  </a:cubicBezTo>
                  <a:cubicBezTo>
                    <a:pt x="21845" y="93"/>
                    <a:pt x="21777" y="92"/>
                    <a:pt x="21708" y="92"/>
                  </a:cubicBezTo>
                  <a:cubicBezTo>
                    <a:pt x="21247" y="92"/>
                    <a:pt x="20785" y="123"/>
                    <a:pt x="20323" y="123"/>
                  </a:cubicBezTo>
                  <a:cubicBezTo>
                    <a:pt x="20245" y="123"/>
                    <a:pt x="20167" y="122"/>
                    <a:pt x="20089" y="120"/>
                  </a:cubicBezTo>
                  <a:lnTo>
                    <a:pt x="20089" y="120"/>
                  </a:lnTo>
                  <a:cubicBezTo>
                    <a:pt x="20092" y="120"/>
                    <a:pt x="20095" y="120"/>
                    <a:pt x="20098" y="121"/>
                  </a:cubicBezTo>
                  <a:lnTo>
                    <a:pt x="20098" y="121"/>
                  </a:lnTo>
                  <a:lnTo>
                    <a:pt x="19721" y="104"/>
                  </a:lnTo>
                  <a:cubicBezTo>
                    <a:pt x="19634" y="37"/>
                    <a:pt x="19527" y="0"/>
                    <a:pt x="19419" y="0"/>
                  </a:cubicBezTo>
                  <a:close/>
                </a:path>
              </a:pathLst>
            </a:custGeom>
            <a:solidFill>
              <a:srgbClr val="77C5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4055425" y="5037550"/>
              <a:ext cx="375" cy="1225"/>
            </a:xfrm>
            <a:custGeom>
              <a:rect b="b" l="l" r="r" t="t"/>
              <a:pathLst>
                <a:path extrusionOk="0" h="49" w="15">
                  <a:moveTo>
                    <a:pt x="1" y="0"/>
                  </a:moveTo>
                  <a:cubicBezTo>
                    <a:pt x="4" y="13"/>
                    <a:pt x="9" y="26"/>
                    <a:pt x="12" y="39"/>
                  </a:cubicBezTo>
                  <a:lnTo>
                    <a:pt x="12" y="39"/>
                  </a:lnTo>
                  <a:cubicBezTo>
                    <a:pt x="9" y="26"/>
                    <a:pt x="5" y="14"/>
                    <a:pt x="1" y="0"/>
                  </a:cubicBezTo>
                  <a:close/>
                  <a:moveTo>
                    <a:pt x="12" y="39"/>
                  </a:moveTo>
                  <a:lnTo>
                    <a:pt x="12" y="39"/>
                  </a:lnTo>
                  <a:cubicBezTo>
                    <a:pt x="12" y="40"/>
                    <a:pt x="13" y="40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1"/>
                  </a:lnTo>
                  <a:cubicBezTo>
                    <a:pt x="13" y="41"/>
                    <a:pt x="13" y="40"/>
                    <a:pt x="12" y="39"/>
                  </a:cubicBezTo>
                  <a:close/>
                  <a:moveTo>
                    <a:pt x="13" y="41"/>
                  </a:moveTo>
                  <a:lnTo>
                    <a:pt x="13" y="41"/>
                  </a:lnTo>
                  <a:cubicBezTo>
                    <a:pt x="13" y="43"/>
                    <a:pt x="14" y="44"/>
                    <a:pt x="14" y="45"/>
                  </a:cubicBezTo>
                  <a:lnTo>
                    <a:pt x="14" y="45"/>
                  </a:lnTo>
                  <a:cubicBezTo>
                    <a:pt x="14" y="44"/>
                    <a:pt x="13" y="42"/>
                    <a:pt x="13" y="41"/>
                  </a:cubicBezTo>
                  <a:close/>
                  <a:moveTo>
                    <a:pt x="14" y="45"/>
                  </a:moveTo>
                  <a:cubicBezTo>
                    <a:pt x="14" y="46"/>
                    <a:pt x="14" y="47"/>
                    <a:pt x="15" y="48"/>
                  </a:cubicBezTo>
                  <a:cubicBezTo>
                    <a:pt x="15" y="47"/>
                    <a:pt x="14" y="46"/>
                    <a:pt x="14" y="45"/>
                  </a:cubicBezTo>
                  <a:close/>
                </a:path>
              </a:pathLst>
            </a:custGeom>
            <a:solidFill>
              <a:srgbClr val="649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3763350" y="5029000"/>
              <a:ext cx="69925" cy="101800"/>
            </a:xfrm>
            <a:custGeom>
              <a:rect b="b" l="l" r="r" t="t"/>
              <a:pathLst>
                <a:path extrusionOk="0" h="4072" w="2797">
                  <a:moveTo>
                    <a:pt x="1133" y="1"/>
                  </a:moveTo>
                  <a:cubicBezTo>
                    <a:pt x="1085" y="1"/>
                    <a:pt x="1037" y="4"/>
                    <a:pt x="989" y="9"/>
                  </a:cubicBezTo>
                  <a:cubicBezTo>
                    <a:pt x="882" y="19"/>
                    <a:pt x="777" y="49"/>
                    <a:pt x="680" y="97"/>
                  </a:cubicBezTo>
                  <a:cubicBezTo>
                    <a:pt x="576" y="154"/>
                    <a:pt x="477" y="221"/>
                    <a:pt x="384" y="296"/>
                  </a:cubicBezTo>
                  <a:cubicBezTo>
                    <a:pt x="294" y="372"/>
                    <a:pt x="222" y="468"/>
                    <a:pt x="158" y="566"/>
                  </a:cubicBezTo>
                  <a:cubicBezTo>
                    <a:pt x="87" y="677"/>
                    <a:pt x="47" y="802"/>
                    <a:pt x="23" y="930"/>
                  </a:cubicBezTo>
                  <a:cubicBezTo>
                    <a:pt x="2" y="1038"/>
                    <a:pt x="0" y="1149"/>
                    <a:pt x="20" y="1258"/>
                  </a:cubicBezTo>
                  <a:cubicBezTo>
                    <a:pt x="43" y="1380"/>
                    <a:pt x="83" y="1499"/>
                    <a:pt x="139" y="1611"/>
                  </a:cubicBezTo>
                  <a:cubicBezTo>
                    <a:pt x="187" y="1707"/>
                    <a:pt x="253" y="1794"/>
                    <a:pt x="334" y="1866"/>
                  </a:cubicBezTo>
                  <a:cubicBezTo>
                    <a:pt x="389" y="1911"/>
                    <a:pt x="444" y="1960"/>
                    <a:pt x="507" y="1994"/>
                  </a:cubicBezTo>
                  <a:cubicBezTo>
                    <a:pt x="531" y="2007"/>
                    <a:pt x="554" y="2019"/>
                    <a:pt x="577" y="2029"/>
                  </a:cubicBezTo>
                  <a:cubicBezTo>
                    <a:pt x="602" y="2057"/>
                    <a:pt x="629" y="2084"/>
                    <a:pt x="658" y="2109"/>
                  </a:cubicBezTo>
                  <a:cubicBezTo>
                    <a:pt x="691" y="2140"/>
                    <a:pt x="738" y="2163"/>
                    <a:pt x="776" y="2184"/>
                  </a:cubicBezTo>
                  <a:lnTo>
                    <a:pt x="784" y="2188"/>
                  </a:lnTo>
                  <a:cubicBezTo>
                    <a:pt x="713" y="2250"/>
                    <a:pt x="652" y="2319"/>
                    <a:pt x="599" y="2395"/>
                  </a:cubicBezTo>
                  <a:cubicBezTo>
                    <a:pt x="535" y="2490"/>
                    <a:pt x="479" y="2590"/>
                    <a:pt x="432" y="2693"/>
                  </a:cubicBezTo>
                  <a:cubicBezTo>
                    <a:pt x="345" y="2823"/>
                    <a:pt x="269" y="2959"/>
                    <a:pt x="203" y="3100"/>
                  </a:cubicBezTo>
                  <a:cubicBezTo>
                    <a:pt x="148" y="3214"/>
                    <a:pt x="105" y="3334"/>
                    <a:pt x="77" y="3457"/>
                  </a:cubicBezTo>
                  <a:cubicBezTo>
                    <a:pt x="58" y="3546"/>
                    <a:pt x="40" y="3642"/>
                    <a:pt x="69" y="3730"/>
                  </a:cubicBezTo>
                  <a:cubicBezTo>
                    <a:pt x="87" y="3789"/>
                    <a:pt x="112" y="3844"/>
                    <a:pt x="144" y="3896"/>
                  </a:cubicBezTo>
                  <a:cubicBezTo>
                    <a:pt x="165" y="3931"/>
                    <a:pt x="199" y="3956"/>
                    <a:pt x="225" y="3982"/>
                  </a:cubicBezTo>
                  <a:cubicBezTo>
                    <a:pt x="275" y="4030"/>
                    <a:pt x="353" y="4057"/>
                    <a:pt x="419" y="4065"/>
                  </a:cubicBezTo>
                  <a:cubicBezTo>
                    <a:pt x="428" y="4066"/>
                    <a:pt x="436" y="4067"/>
                    <a:pt x="446" y="4068"/>
                  </a:cubicBezTo>
                  <a:cubicBezTo>
                    <a:pt x="471" y="4071"/>
                    <a:pt x="497" y="4072"/>
                    <a:pt x="522" y="4072"/>
                  </a:cubicBezTo>
                  <a:cubicBezTo>
                    <a:pt x="581" y="4072"/>
                    <a:pt x="639" y="4065"/>
                    <a:pt x="696" y="4051"/>
                  </a:cubicBezTo>
                  <a:cubicBezTo>
                    <a:pt x="748" y="4037"/>
                    <a:pt x="798" y="4019"/>
                    <a:pt x="847" y="3999"/>
                  </a:cubicBezTo>
                  <a:cubicBezTo>
                    <a:pt x="870" y="4002"/>
                    <a:pt x="894" y="4003"/>
                    <a:pt x="917" y="4003"/>
                  </a:cubicBezTo>
                  <a:cubicBezTo>
                    <a:pt x="1053" y="3999"/>
                    <a:pt x="1188" y="3967"/>
                    <a:pt x="1310" y="3906"/>
                  </a:cubicBezTo>
                  <a:cubicBezTo>
                    <a:pt x="1319" y="3902"/>
                    <a:pt x="1327" y="3896"/>
                    <a:pt x="1336" y="3892"/>
                  </a:cubicBezTo>
                  <a:lnTo>
                    <a:pt x="1369" y="3895"/>
                  </a:lnTo>
                  <a:cubicBezTo>
                    <a:pt x="1383" y="3897"/>
                    <a:pt x="1398" y="3898"/>
                    <a:pt x="1412" y="3898"/>
                  </a:cubicBezTo>
                  <a:cubicBezTo>
                    <a:pt x="1443" y="3898"/>
                    <a:pt x="1473" y="3894"/>
                    <a:pt x="1502" y="3888"/>
                  </a:cubicBezTo>
                  <a:cubicBezTo>
                    <a:pt x="1604" y="3862"/>
                    <a:pt x="1701" y="3830"/>
                    <a:pt x="1795" y="3777"/>
                  </a:cubicBezTo>
                  <a:cubicBezTo>
                    <a:pt x="1900" y="3715"/>
                    <a:pt x="1996" y="3641"/>
                    <a:pt x="2082" y="3554"/>
                  </a:cubicBezTo>
                  <a:lnTo>
                    <a:pt x="2093" y="3545"/>
                  </a:lnTo>
                  <a:cubicBezTo>
                    <a:pt x="2137" y="3517"/>
                    <a:pt x="2180" y="3486"/>
                    <a:pt x="2219" y="3451"/>
                  </a:cubicBezTo>
                  <a:cubicBezTo>
                    <a:pt x="2268" y="3406"/>
                    <a:pt x="2315" y="3358"/>
                    <a:pt x="2359" y="3308"/>
                  </a:cubicBezTo>
                  <a:cubicBezTo>
                    <a:pt x="2370" y="3309"/>
                    <a:pt x="2380" y="3309"/>
                    <a:pt x="2391" y="3309"/>
                  </a:cubicBezTo>
                  <a:cubicBezTo>
                    <a:pt x="2494" y="3302"/>
                    <a:pt x="2598" y="3223"/>
                    <a:pt x="2616" y="3117"/>
                  </a:cubicBezTo>
                  <a:cubicBezTo>
                    <a:pt x="2639" y="2992"/>
                    <a:pt x="2657" y="2865"/>
                    <a:pt x="2671" y="2738"/>
                  </a:cubicBezTo>
                  <a:cubicBezTo>
                    <a:pt x="2753" y="2474"/>
                    <a:pt x="2795" y="2199"/>
                    <a:pt x="2795" y="1922"/>
                  </a:cubicBezTo>
                  <a:cubicBezTo>
                    <a:pt x="2797" y="1742"/>
                    <a:pt x="2787" y="1561"/>
                    <a:pt x="2765" y="1382"/>
                  </a:cubicBezTo>
                  <a:cubicBezTo>
                    <a:pt x="2756" y="1322"/>
                    <a:pt x="2749" y="1260"/>
                    <a:pt x="2739" y="1198"/>
                  </a:cubicBezTo>
                  <a:cubicBezTo>
                    <a:pt x="2740" y="1071"/>
                    <a:pt x="2742" y="945"/>
                    <a:pt x="2739" y="818"/>
                  </a:cubicBezTo>
                  <a:lnTo>
                    <a:pt x="2739" y="813"/>
                  </a:lnTo>
                  <a:cubicBezTo>
                    <a:pt x="2739" y="803"/>
                    <a:pt x="2739" y="792"/>
                    <a:pt x="2738" y="781"/>
                  </a:cubicBezTo>
                  <a:cubicBezTo>
                    <a:pt x="2737" y="650"/>
                    <a:pt x="2620" y="548"/>
                    <a:pt x="2492" y="548"/>
                  </a:cubicBezTo>
                  <a:cubicBezTo>
                    <a:pt x="2489" y="548"/>
                    <a:pt x="2486" y="548"/>
                    <a:pt x="2483" y="548"/>
                  </a:cubicBezTo>
                  <a:cubicBezTo>
                    <a:pt x="2472" y="549"/>
                    <a:pt x="2461" y="550"/>
                    <a:pt x="2452" y="552"/>
                  </a:cubicBezTo>
                  <a:cubicBezTo>
                    <a:pt x="2434" y="538"/>
                    <a:pt x="2414" y="527"/>
                    <a:pt x="2394" y="516"/>
                  </a:cubicBezTo>
                  <a:cubicBezTo>
                    <a:pt x="2358" y="498"/>
                    <a:pt x="2319" y="488"/>
                    <a:pt x="2280" y="488"/>
                  </a:cubicBezTo>
                  <a:cubicBezTo>
                    <a:pt x="2276" y="488"/>
                    <a:pt x="2272" y="488"/>
                    <a:pt x="2268" y="488"/>
                  </a:cubicBezTo>
                  <a:cubicBezTo>
                    <a:pt x="2263" y="488"/>
                    <a:pt x="2258" y="488"/>
                    <a:pt x="2253" y="488"/>
                  </a:cubicBezTo>
                  <a:cubicBezTo>
                    <a:pt x="2219" y="488"/>
                    <a:pt x="2183" y="489"/>
                    <a:pt x="2150" y="501"/>
                  </a:cubicBezTo>
                  <a:lnTo>
                    <a:pt x="2137" y="506"/>
                  </a:lnTo>
                  <a:cubicBezTo>
                    <a:pt x="2110" y="452"/>
                    <a:pt x="2063" y="411"/>
                    <a:pt x="2006" y="389"/>
                  </a:cubicBezTo>
                  <a:cubicBezTo>
                    <a:pt x="1937" y="363"/>
                    <a:pt x="1866" y="334"/>
                    <a:pt x="1794" y="306"/>
                  </a:cubicBezTo>
                  <a:cubicBezTo>
                    <a:pt x="1759" y="268"/>
                    <a:pt x="1722" y="233"/>
                    <a:pt x="1681" y="201"/>
                  </a:cubicBezTo>
                  <a:cubicBezTo>
                    <a:pt x="1596" y="130"/>
                    <a:pt x="1496" y="83"/>
                    <a:pt x="1392" y="44"/>
                  </a:cubicBezTo>
                  <a:cubicBezTo>
                    <a:pt x="1310" y="12"/>
                    <a:pt x="1222" y="1"/>
                    <a:pt x="1133" y="1"/>
                  </a:cubicBezTo>
                  <a:close/>
                </a:path>
              </a:pathLst>
            </a:custGeom>
            <a:solidFill>
              <a:srgbClr val="77C5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4091150" y="4991675"/>
              <a:ext cx="202925" cy="127675"/>
            </a:xfrm>
            <a:custGeom>
              <a:rect b="b" l="l" r="r" t="t"/>
              <a:pathLst>
                <a:path extrusionOk="0" h="5107" w="8117">
                  <a:moveTo>
                    <a:pt x="6605" y="955"/>
                  </a:moveTo>
                  <a:lnTo>
                    <a:pt x="6605" y="955"/>
                  </a:lnTo>
                  <a:cubicBezTo>
                    <a:pt x="6605" y="955"/>
                    <a:pt x="6606" y="955"/>
                    <a:pt x="6606" y="955"/>
                  </a:cubicBezTo>
                  <a:lnTo>
                    <a:pt x="6606" y="955"/>
                  </a:lnTo>
                  <a:cubicBezTo>
                    <a:pt x="6606" y="955"/>
                    <a:pt x="6605" y="955"/>
                    <a:pt x="6605" y="955"/>
                  </a:cubicBezTo>
                  <a:close/>
                  <a:moveTo>
                    <a:pt x="7008" y="2822"/>
                  </a:moveTo>
                  <a:cubicBezTo>
                    <a:pt x="7008" y="2823"/>
                    <a:pt x="7007" y="2825"/>
                    <a:pt x="7006" y="2827"/>
                  </a:cubicBezTo>
                  <a:cubicBezTo>
                    <a:pt x="7007" y="2825"/>
                    <a:pt x="7008" y="2823"/>
                    <a:pt x="7008" y="2822"/>
                  </a:cubicBezTo>
                  <a:close/>
                  <a:moveTo>
                    <a:pt x="5670" y="3968"/>
                  </a:moveTo>
                  <a:lnTo>
                    <a:pt x="5670" y="3968"/>
                  </a:lnTo>
                  <a:cubicBezTo>
                    <a:pt x="5668" y="3969"/>
                    <a:pt x="5667" y="3969"/>
                    <a:pt x="5666" y="3970"/>
                  </a:cubicBezTo>
                  <a:lnTo>
                    <a:pt x="5666" y="3970"/>
                  </a:lnTo>
                  <a:cubicBezTo>
                    <a:pt x="5667" y="3969"/>
                    <a:pt x="5668" y="3969"/>
                    <a:pt x="5670" y="3968"/>
                  </a:cubicBezTo>
                  <a:close/>
                  <a:moveTo>
                    <a:pt x="6800" y="1"/>
                  </a:moveTo>
                  <a:cubicBezTo>
                    <a:pt x="6640" y="1"/>
                    <a:pt x="6482" y="78"/>
                    <a:pt x="6390" y="216"/>
                  </a:cubicBezTo>
                  <a:cubicBezTo>
                    <a:pt x="6238" y="441"/>
                    <a:pt x="6305" y="742"/>
                    <a:pt x="6523" y="895"/>
                  </a:cubicBezTo>
                  <a:cubicBezTo>
                    <a:pt x="6542" y="908"/>
                    <a:pt x="6563" y="923"/>
                    <a:pt x="6583" y="938"/>
                  </a:cubicBezTo>
                  <a:lnTo>
                    <a:pt x="6586" y="940"/>
                  </a:lnTo>
                  <a:cubicBezTo>
                    <a:pt x="6592" y="943"/>
                    <a:pt x="6596" y="948"/>
                    <a:pt x="6600" y="951"/>
                  </a:cubicBezTo>
                  <a:cubicBezTo>
                    <a:pt x="6608" y="956"/>
                    <a:pt x="6614" y="960"/>
                    <a:pt x="6620" y="966"/>
                  </a:cubicBezTo>
                  <a:cubicBezTo>
                    <a:pt x="6616" y="963"/>
                    <a:pt x="6611" y="959"/>
                    <a:pt x="6606" y="955"/>
                  </a:cubicBezTo>
                  <a:lnTo>
                    <a:pt x="6606" y="955"/>
                  </a:lnTo>
                  <a:cubicBezTo>
                    <a:pt x="6647" y="988"/>
                    <a:pt x="6684" y="1023"/>
                    <a:pt x="6724" y="1057"/>
                  </a:cubicBezTo>
                  <a:lnTo>
                    <a:pt x="6823" y="1151"/>
                  </a:lnTo>
                  <a:cubicBezTo>
                    <a:pt x="6849" y="1178"/>
                    <a:pt x="6875" y="1207"/>
                    <a:pt x="6900" y="1236"/>
                  </a:cubicBezTo>
                  <a:cubicBezTo>
                    <a:pt x="6924" y="1270"/>
                    <a:pt x="6947" y="1307"/>
                    <a:pt x="6969" y="1343"/>
                  </a:cubicBezTo>
                  <a:cubicBezTo>
                    <a:pt x="6989" y="1381"/>
                    <a:pt x="7007" y="1420"/>
                    <a:pt x="7024" y="1457"/>
                  </a:cubicBezTo>
                  <a:cubicBezTo>
                    <a:pt x="7053" y="1533"/>
                    <a:pt x="7076" y="1607"/>
                    <a:pt x="7099" y="1684"/>
                  </a:cubicBezTo>
                  <a:cubicBezTo>
                    <a:pt x="7111" y="1729"/>
                    <a:pt x="7118" y="1771"/>
                    <a:pt x="7125" y="1816"/>
                  </a:cubicBezTo>
                  <a:cubicBezTo>
                    <a:pt x="7130" y="1861"/>
                    <a:pt x="7131" y="1905"/>
                    <a:pt x="7133" y="1951"/>
                  </a:cubicBezTo>
                  <a:cubicBezTo>
                    <a:pt x="7129" y="2121"/>
                    <a:pt x="7114" y="2292"/>
                    <a:pt x="7095" y="2463"/>
                  </a:cubicBezTo>
                  <a:cubicBezTo>
                    <a:pt x="7085" y="2533"/>
                    <a:pt x="7073" y="2603"/>
                    <a:pt x="7058" y="2673"/>
                  </a:cubicBezTo>
                  <a:cubicBezTo>
                    <a:pt x="7043" y="2723"/>
                    <a:pt x="7028" y="2771"/>
                    <a:pt x="7008" y="2822"/>
                  </a:cubicBezTo>
                  <a:lnTo>
                    <a:pt x="7008" y="2822"/>
                  </a:lnTo>
                  <a:cubicBezTo>
                    <a:pt x="7010" y="2817"/>
                    <a:pt x="7013" y="2813"/>
                    <a:pt x="7016" y="2808"/>
                  </a:cubicBezTo>
                  <a:lnTo>
                    <a:pt x="7016" y="2808"/>
                  </a:lnTo>
                  <a:cubicBezTo>
                    <a:pt x="7011" y="2815"/>
                    <a:pt x="7008" y="2822"/>
                    <a:pt x="7006" y="2830"/>
                  </a:cubicBezTo>
                  <a:cubicBezTo>
                    <a:pt x="7005" y="2832"/>
                    <a:pt x="7004" y="2835"/>
                    <a:pt x="7003" y="2837"/>
                  </a:cubicBezTo>
                  <a:cubicBezTo>
                    <a:pt x="6999" y="2846"/>
                    <a:pt x="6995" y="2854"/>
                    <a:pt x="6989" y="2863"/>
                  </a:cubicBezTo>
                  <a:cubicBezTo>
                    <a:pt x="6974" y="2884"/>
                    <a:pt x="6959" y="2907"/>
                    <a:pt x="6941" y="2931"/>
                  </a:cubicBezTo>
                  <a:cubicBezTo>
                    <a:pt x="6808" y="3101"/>
                    <a:pt x="6664" y="3268"/>
                    <a:pt x="6516" y="3425"/>
                  </a:cubicBezTo>
                  <a:cubicBezTo>
                    <a:pt x="6479" y="3458"/>
                    <a:pt x="6441" y="3494"/>
                    <a:pt x="6402" y="3524"/>
                  </a:cubicBezTo>
                  <a:lnTo>
                    <a:pt x="6402" y="3522"/>
                  </a:lnTo>
                  <a:cubicBezTo>
                    <a:pt x="6232" y="3650"/>
                    <a:pt x="6054" y="3767"/>
                    <a:pt x="5870" y="3875"/>
                  </a:cubicBezTo>
                  <a:cubicBezTo>
                    <a:pt x="5812" y="3905"/>
                    <a:pt x="5754" y="3933"/>
                    <a:pt x="5694" y="3958"/>
                  </a:cubicBezTo>
                  <a:lnTo>
                    <a:pt x="5675" y="3966"/>
                  </a:lnTo>
                  <a:cubicBezTo>
                    <a:pt x="5673" y="3967"/>
                    <a:pt x="5672" y="3967"/>
                    <a:pt x="5671" y="3968"/>
                  </a:cubicBezTo>
                  <a:lnTo>
                    <a:pt x="5671" y="3968"/>
                  </a:lnTo>
                  <a:cubicBezTo>
                    <a:pt x="5670" y="3968"/>
                    <a:pt x="5670" y="3968"/>
                    <a:pt x="5670" y="3968"/>
                  </a:cubicBezTo>
                  <a:lnTo>
                    <a:pt x="5670" y="3968"/>
                  </a:lnTo>
                  <a:cubicBezTo>
                    <a:pt x="5670" y="3968"/>
                    <a:pt x="5670" y="3968"/>
                    <a:pt x="5671" y="3968"/>
                  </a:cubicBezTo>
                  <a:lnTo>
                    <a:pt x="5671" y="3968"/>
                  </a:lnTo>
                  <a:cubicBezTo>
                    <a:pt x="5669" y="3969"/>
                    <a:pt x="5667" y="3970"/>
                    <a:pt x="5664" y="3971"/>
                  </a:cubicBezTo>
                  <a:cubicBezTo>
                    <a:pt x="5665" y="3971"/>
                    <a:pt x="5665" y="3970"/>
                    <a:pt x="5666" y="3970"/>
                  </a:cubicBezTo>
                  <a:lnTo>
                    <a:pt x="5666" y="3970"/>
                  </a:lnTo>
                  <a:cubicBezTo>
                    <a:pt x="5584" y="4004"/>
                    <a:pt x="5501" y="4033"/>
                    <a:pt x="5416" y="4058"/>
                  </a:cubicBezTo>
                  <a:cubicBezTo>
                    <a:pt x="5313" y="4084"/>
                    <a:pt x="5204" y="4102"/>
                    <a:pt x="5096" y="4117"/>
                  </a:cubicBezTo>
                  <a:cubicBezTo>
                    <a:pt x="5001" y="4127"/>
                    <a:pt x="4908" y="4130"/>
                    <a:pt x="4812" y="4131"/>
                  </a:cubicBezTo>
                  <a:cubicBezTo>
                    <a:pt x="4672" y="4129"/>
                    <a:pt x="4533" y="4124"/>
                    <a:pt x="4392" y="4110"/>
                  </a:cubicBezTo>
                  <a:cubicBezTo>
                    <a:pt x="4280" y="4092"/>
                    <a:pt x="4171" y="4070"/>
                    <a:pt x="4060" y="4043"/>
                  </a:cubicBezTo>
                  <a:cubicBezTo>
                    <a:pt x="3958" y="4016"/>
                    <a:pt x="3857" y="3982"/>
                    <a:pt x="3757" y="3944"/>
                  </a:cubicBezTo>
                  <a:cubicBezTo>
                    <a:pt x="3485" y="3829"/>
                    <a:pt x="3220" y="3700"/>
                    <a:pt x="2962" y="3559"/>
                  </a:cubicBezTo>
                  <a:cubicBezTo>
                    <a:pt x="2591" y="3343"/>
                    <a:pt x="2248" y="3076"/>
                    <a:pt x="1893" y="2833"/>
                  </a:cubicBezTo>
                  <a:cubicBezTo>
                    <a:pt x="1701" y="2704"/>
                    <a:pt x="1513" y="2571"/>
                    <a:pt x="1320" y="2442"/>
                  </a:cubicBezTo>
                  <a:cubicBezTo>
                    <a:pt x="1140" y="2319"/>
                    <a:pt x="954" y="2205"/>
                    <a:pt x="773" y="2081"/>
                  </a:cubicBezTo>
                  <a:cubicBezTo>
                    <a:pt x="691" y="2027"/>
                    <a:pt x="597" y="2001"/>
                    <a:pt x="504" y="2001"/>
                  </a:cubicBezTo>
                  <a:cubicBezTo>
                    <a:pt x="345" y="2001"/>
                    <a:pt x="188" y="2077"/>
                    <a:pt x="95" y="2217"/>
                  </a:cubicBezTo>
                  <a:cubicBezTo>
                    <a:pt x="27" y="2318"/>
                    <a:pt x="0" y="2443"/>
                    <a:pt x="19" y="2563"/>
                  </a:cubicBezTo>
                  <a:cubicBezTo>
                    <a:pt x="120" y="2642"/>
                    <a:pt x="221" y="2722"/>
                    <a:pt x="319" y="2805"/>
                  </a:cubicBezTo>
                  <a:cubicBezTo>
                    <a:pt x="485" y="2944"/>
                    <a:pt x="647" y="3088"/>
                    <a:pt x="805" y="3237"/>
                  </a:cubicBezTo>
                  <a:cubicBezTo>
                    <a:pt x="850" y="3279"/>
                    <a:pt x="896" y="3323"/>
                    <a:pt x="942" y="3367"/>
                  </a:cubicBezTo>
                  <a:cubicBezTo>
                    <a:pt x="969" y="3385"/>
                    <a:pt x="995" y="3404"/>
                    <a:pt x="1022" y="3422"/>
                  </a:cubicBezTo>
                  <a:cubicBezTo>
                    <a:pt x="1262" y="3588"/>
                    <a:pt x="1507" y="3749"/>
                    <a:pt x="1746" y="3918"/>
                  </a:cubicBezTo>
                  <a:cubicBezTo>
                    <a:pt x="1991" y="4094"/>
                    <a:pt x="2235" y="4265"/>
                    <a:pt x="2498" y="4416"/>
                  </a:cubicBezTo>
                  <a:cubicBezTo>
                    <a:pt x="2747" y="4558"/>
                    <a:pt x="3010" y="4681"/>
                    <a:pt x="3272" y="4797"/>
                  </a:cubicBezTo>
                  <a:cubicBezTo>
                    <a:pt x="3497" y="4898"/>
                    <a:pt x="3732" y="4976"/>
                    <a:pt x="3974" y="5027"/>
                  </a:cubicBezTo>
                  <a:cubicBezTo>
                    <a:pt x="4115" y="5056"/>
                    <a:pt x="4257" y="5076"/>
                    <a:pt x="4400" y="5088"/>
                  </a:cubicBezTo>
                  <a:cubicBezTo>
                    <a:pt x="4484" y="5095"/>
                    <a:pt x="4569" y="5101"/>
                    <a:pt x="4657" y="5104"/>
                  </a:cubicBezTo>
                  <a:cubicBezTo>
                    <a:pt x="4705" y="5106"/>
                    <a:pt x="4753" y="5107"/>
                    <a:pt x="4801" y="5107"/>
                  </a:cubicBezTo>
                  <a:cubicBezTo>
                    <a:pt x="5000" y="5107"/>
                    <a:pt x="5198" y="5091"/>
                    <a:pt x="5395" y="5058"/>
                  </a:cubicBezTo>
                  <a:cubicBezTo>
                    <a:pt x="5643" y="5019"/>
                    <a:pt x="5877" y="4941"/>
                    <a:pt x="6109" y="4844"/>
                  </a:cubicBezTo>
                  <a:cubicBezTo>
                    <a:pt x="6318" y="4754"/>
                    <a:pt x="6503" y="4634"/>
                    <a:pt x="6695" y="4510"/>
                  </a:cubicBezTo>
                  <a:cubicBezTo>
                    <a:pt x="6868" y="4398"/>
                    <a:pt x="7034" y="4281"/>
                    <a:pt x="7182" y="4138"/>
                  </a:cubicBezTo>
                  <a:cubicBezTo>
                    <a:pt x="7356" y="3975"/>
                    <a:pt x="7510" y="3783"/>
                    <a:pt x="7659" y="3601"/>
                  </a:cubicBezTo>
                  <a:cubicBezTo>
                    <a:pt x="7744" y="3495"/>
                    <a:pt x="7831" y="3384"/>
                    <a:pt x="7884" y="3260"/>
                  </a:cubicBezTo>
                  <a:cubicBezTo>
                    <a:pt x="8012" y="2972"/>
                    <a:pt x="8065" y="2667"/>
                    <a:pt x="8090" y="2352"/>
                  </a:cubicBezTo>
                  <a:cubicBezTo>
                    <a:pt x="8097" y="2248"/>
                    <a:pt x="8108" y="2143"/>
                    <a:pt x="8111" y="2038"/>
                  </a:cubicBezTo>
                  <a:cubicBezTo>
                    <a:pt x="8117" y="1798"/>
                    <a:pt x="8085" y="1559"/>
                    <a:pt x="8015" y="1329"/>
                  </a:cubicBezTo>
                  <a:cubicBezTo>
                    <a:pt x="7920" y="1024"/>
                    <a:pt x="7779" y="732"/>
                    <a:pt x="7553" y="502"/>
                  </a:cubicBezTo>
                  <a:cubicBezTo>
                    <a:pt x="7549" y="499"/>
                    <a:pt x="7544" y="496"/>
                    <a:pt x="7541" y="491"/>
                  </a:cubicBezTo>
                  <a:cubicBezTo>
                    <a:pt x="7524" y="472"/>
                    <a:pt x="7507" y="454"/>
                    <a:pt x="7488" y="437"/>
                  </a:cubicBezTo>
                  <a:cubicBezTo>
                    <a:pt x="7384" y="338"/>
                    <a:pt x="7276" y="243"/>
                    <a:pt x="7163" y="155"/>
                  </a:cubicBezTo>
                  <a:lnTo>
                    <a:pt x="7163" y="155"/>
                  </a:lnTo>
                  <a:cubicBezTo>
                    <a:pt x="7172" y="161"/>
                    <a:pt x="7181" y="169"/>
                    <a:pt x="7192" y="175"/>
                  </a:cubicBezTo>
                  <a:cubicBezTo>
                    <a:pt x="7180" y="165"/>
                    <a:pt x="7168" y="159"/>
                    <a:pt x="7157" y="150"/>
                  </a:cubicBezTo>
                  <a:cubicBezTo>
                    <a:pt x="7152" y="146"/>
                    <a:pt x="7148" y="142"/>
                    <a:pt x="7142" y="139"/>
                  </a:cubicBezTo>
                  <a:lnTo>
                    <a:pt x="7142" y="139"/>
                  </a:lnTo>
                  <a:cubicBezTo>
                    <a:pt x="7145" y="140"/>
                    <a:pt x="7147" y="142"/>
                    <a:pt x="7149" y="144"/>
                  </a:cubicBezTo>
                  <a:lnTo>
                    <a:pt x="7149" y="144"/>
                  </a:lnTo>
                  <a:cubicBezTo>
                    <a:pt x="7122" y="124"/>
                    <a:pt x="7094" y="103"/>
                    <a:pt x="7068" y="83"/>
                  </a:cubicBezTo>
                  <a:cubicBezTo>
                    <a:pt x="6987" y="27"/>
                    <a:pt x="6894" y="1"/>
                    <a:pt x="6800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4550975" y="4924750"/>
              <a:ext cx="125" cy="75"/>
            </a:xfrm>
            <a:custGeom>
              <a:rect b="b" l="l" r="r" t="t"/>
              <a:pathLst>
                <a:path extrusionOk="0" h="3" w="5">
                  <a:moveTo>
                    <a:pt x="2" y="0"/>
                  </a:moveTo>
                  <a:lnTo>
                    <a:pt x="0" y="2"/>
                  </a:lnTo>
                  <a:cubicBezTo>
                    <a:pt x="2" y="0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4487325" y="4930825"/>
              <a:ext cx="350" cy="200"/>
            </a:xfrm>
            <a:custGeom>
              <a:rect b="b" l="l" r="r" t="t"/>
              <a:pathLst>
                <a:path extrusionOk="0" h="8" w="14">
                  <a:moveTo>
                    <a:pt x="13" y="0"/>
                  </a:moveTo>
                  <a:cubicBezTo>
                    <a:pt x="8" y="2"/>
                    <a:pt x="5" y="5"/>
                    <a:pt x="0" y="7"/>
                  </a:cubicBezTo>
                  <a:cubicBezTo>
                    <a:pt x="2" y="6"/>
                    <a:pt x="5" y="5"/>
                    <a:pt x="7" y="5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460775" y="4892550"/>
              <a:ext cx="236575" cy="60075"/>
            </a:xfrm>
            <a:custGeom>
              <a:rect b="b" l="l" r="r" t="t"/>
              <a:pathLst>
                <a:path extrusionOk="0" h="2403" w="9463">
                  <a:moveTo>
                    <a:pt x="6295" y="1"/>
                  </a:moveTo>
                  <a:cubicBezTo>
                    <a:pt x="5979" y="1"/>
                    <a:pt x="5664" y="16"/>
                    <a:pt x="5350" y="30"/>
                  </a:cubicBezTo>
                  <a:cubicBezTo>
                    <a:pt x="4915" y="51"/>
                    <a:pt x="4482" y="95"/>
                    <a:pt x="4058" y="184"/>
                  </a:cubicBezTo>
                  <a:cubicBezTo>
                    <a:pt x="3740" y="249"/>
                    <a:pt x="3426" y="330"/>
                    <a:pt x="3116" y="424"/>
                  </a:cubicBezTo>
                  <a:cubicBezTo>
                    <a:pt x="2976" y="497"/>
                    <a:pt x="2837" y="572"/>
                    <a:pt x="2698" y="651"/>
                  </a:cubicBezTo>
                  <a:cubicBezTo>
                    <a:pt x="2458" y="785"/>
                    <a:pt x="2214" y="910"/>
                    <a:pt x="1973" y="1041"/>
                  </a:cubicBezTo>
                  <a:cubicBezTo>
                    <a:pt x="1670" y="1205"/>
                    <a:pt x="1364" y="1360"/>
                    <a:pt x="1069" y="1536"/>
                  </a:cubicBezTo>
                  <a:lnTo>
                    <a:pt x="1057" y="1543"/>
                  </a:lnTo>
                  <a:lnTo>
                    <a:pt x="1055" y="1544"/>
                  </a:lnTo>
                  <a:cubicBezTo>
                    <a:pt x="1053" y="1544"/>
                    <a:pt x="1053" y="1546"/>
                    <a:pt x="1051" y="1546"/>
                  </a:cubicBezTo>
                  <a:cubicBezTo>
                    <a:pt x="939" y="1617"/>
                    <a:pt x="831" y="1697"/>
                    <a:pt x="730" y="1783"/>
                  </a:cubicBezTo>
                  <a:cubicBezTo>
                    <a:pt x="666" y="1835"/>
                    <a:pt x="604" y="1889"/>
                    <a:pt x="540" y="1942"/>
                  </a:cubicBezTo>
                  <a:cubicBezTo>
                    <a:pt x="468" y="2003"/>
                    <a:pt x="391" y="2066"/>
                    <a:pt x="315" y="2122"/>
                  </a:cubicBezTo>
                  <a:cubicBezTo>
                    <a:pt x="213" y="2201"/>
                    <a:pt x="107" y="2276"/>
                    <a:pt x="1" y="2349"/>
                  </a:cubicBezTo>
                  <a:cubicBezTo>
                    <a:pt x="8" y="2368"/>
                    <a:pt x="16" y="2385"/>
                    <a:pt x="25" y="2403"/>
                  </a:cubicBezTo>
                  <a:cubicBezTo>
                    <a:pt x="129" y="2352"/>
                    <a:pt x="240" y="2318"/>
                    <a:pt x="349" y="2282"/>
                  </a:cubicBezTo>
                  <a:lnTo>
                    <a:pt x="349" y="2282"/>
                  </a:lnTo>
                  <a:lnTo>
                    <a:pt x="321" y="2291"/>
                  </a:lnTo>
                  <a:cubicBezTo>
                    <a:pt x="495" y="2238"/>
                    <a:pt x="669" y="2174"/>
                    <a:pt x="842" y="2104"/>
                  </a:cubicBezTo>
                  <a:cubicBezTo>
                    <a:pt x="996" y="2044"/>
                    <a:pt x="1154" y="1990"/>
                    <a:pt x="1312" y="1936"/>
                  </a:cubicBezTo>
                  <a:lnTo>
                    <a:pt x="1312" y="1936"/>
                  </a:lnTo>
                  <a:lnTo>
                    <a:pt x="1283" y="1946"/>
                  </a:lnTo>
                  <a:cubicBezTo>
                    <a:pt x="1466" y="1883"/>
                    <a:pt x="1646" y="1813"/>
                    <a:pt x="1831" y="1747"/>
                  </a:cubicBezTo>
                  <a:cubicBezTo>
                    <a:pt x="2014" y="1680"/>
                    <a:pt x="2197" y="1619"/>
                    <a:pt x="2388" y="1568"/>
                  </a:cubicBezTo>
                  <a:cubicBezTo>
                    <a:pt x="2597" y="1514"/>
                    <a:pt x="2807" y="1462"/>
                    <a:pt x="3018" y="1416"/>
                  </a:cubicBezTo>
                  <a:cubicBezTo>
                    <a:pt x="3211" y="1373"/>
                    <a:pt x="3406" y="1334"/>
                    <a:pt x="3601" y="1289"/>
                  </a:cubicBezTo>
                  <a:cubicBezTo>
                    <a:pt x="3605" y="1289"/>
                    <a:pt x="3607" y="1288"/>
                    <a:pt x="3610" y="1288"/>
                  </a:cubicBezTo>
                  <a:cubicBezTo>
                    <a:pt x="3615" y="1287"/>
                    <a:pt x="3619" y="1286"/>
                    <a:pt x="3624" y="1286"/>
                  </a:cubicBezTo>
                  <a:lnTo>
                    <a:pt x="3620" y="1286"/>
                  </a:lnTo>
                  <a:cubicBezTo>
                    <a:pt x="3669" y="1276"/>
                    <a:pt x="3718" y="1266"/>
                    <a:pt x="3764" y="1256"/>
                  </a:cubicBezTo>
                  <a:cubicBezTo>
                    <a:pt x="3800" y="1245"/>
                    <a:pt x="3833" y="1237"/>
                    <a:pt x="3868" y="1226"/>
                  </a:cubicBezTo>
                  <a:cubicBezTo>
                    <a:pt x="4182" y="1152"/>
                    <a:pt x="4495" y="1096"/>
                    <a:pt x="4813" y="1050"/>
                  </a:cubicBezTo>
                  <a:cubicBezTo>
                    <a:pt x="5287" y="1003"/>
                    <a:pt x="5764" y="978"/>
                    <a:pt x="6242" y="978"/>
                  </a:cubicBezTo>
                  <a:cubicBezTo>
                    <a:pt x="6297" y="978"/>
                    <a:pt x="6353" y="978"/>
                    <a:pt x="6408" y="979"/>
                  </a:cubicBezTo>
                  <a:cubicBezTo>
                    <a:pt x="6704" y="984"/>
                    <a:pt x="6999" y="1007"/>
                    <a:pt x="7294" y="1045"/>
                  </a:cubicBezTo>
                  <a:cubicBezTo>
                    <a:pt x="7580" y="1095"/>
                    <a:pt x="7871" y="1137"/>
                    <a:pt x="8154" y="1217"/>
                  </a:cubicBezTo>
                  <a:cubicBezTo>
                    <a:pt x="8352" y="1282"/>
                    <a:pt x="8549" y="1349"/>
                    <a:pt x="8740" y="1428"/>
                  </a:cubicBezTo>
                  <a:cubicBezTo>
                    <a:pt x="8793" y="1450"/>
                    <a:pt x="8849" y="1460"/>
                    <a:pt x="8904" y="1460"/>
                  </a:cubicBezTo>
                  <a:cubicBezTo>
                    <a:pt x="9103" y="1460"/>
                    <a:pt x="9297" y="1326"/>
                    <a:pt x="9367" y="1137"/>
                  </a:cubicBezTo>
                  <a:cubicBezTo>
                    <a:pt x="9462" y="879"/>
                    <a:pt x="9321" y="613"/>
                    <a:pt x="9076" y="511"/>
                  </a:cubicBezTo>
                  <a:cubicBezTo>
                    <a:pt x="8302" y="182"/>
                    <a:pt x="7460" y="44"/>
                    <a:pt x="6622" y="7"/>
                  </a:cubicBezTo>
                  <a:cubicBezTo>
                    <a:pt x="6513" y="3"/>
                    <a:pt x="6404" y="1"/>
                    <a:pt x="6295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4489425" y="4996025"/>
              <a:ext cx="825" cy="225"/>
            </a:xfrm>
            <a:custGeom>
              <a:rect b="b" l="l" r="r" t="t"/>
              <a:pathLst>
                <a:path extrusionOk="0" h="9" w="33">
                  <a:moveTo>
                    <a:pt x="32" y="1"/>
                  </a:moveTo>
                  <a:lnTo>
                    <a:pt x="27" y="2"/>
                  </a:lnTo>
                  <a:cubicBezTo>
                    <a:pt x="24" y="3"/>
                    <a:pt x="21" y="3"/>
                    <a:pt x="18" y="4"/>
                  </a:cubicBezTo>
                  <a:lnTo>
                    <a:pt x="18" y="4"/>
                  </a:lnTo>
                  <a:cubicBezTo>
                    <a:pt x="23" y="3"/>
                    <a:pt x="27" y="2"/>
                    <a:pt x="32" y="1"/>
                  </a:cubicBezTo>
                  <a:close/>
                  <a:moveTo>
                    <a:pt x="18" y="4"/>
                  </a:moveTo>
                  <a:lnTo>
                    <a:pt x="18" y="4"/>
                  </a:lnTo>
                  <a:cubicBezTo>
                    <a:pt x="12" y="5"/>
                    <a:pt x="6" y="7"/>
                    <a:pt x="0" y="8"/>
                  </a:cubicBezTo>
                  <a:cubicBezTo>
                    <a:pt x="7" y="7"/>
                    <a:pt x="12" y="6"/>
                    <a:pt x="18" y="4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4477100" y="4957975"/>
              <a:ext cx="229675" cy="40900"/>
            </a:xfrm>
            <a:custGeom>
              <a:rect b="b" l="l" r="r" t="t"/>
              <a:pathLst>
                <a:path extrusionOk="0" h="1636" w="9187">
                  <a:moveTo>
                    <a:pt x="7556" y="320"/>
                  </a:moveTo>
                  <a:cubicBezTo>
                    <a:pt x="7556" y="320"/>
                    <a:pt x="7556" y="320"/>
                    <a:pt x="7557" y="320"/>
                  </a:cubicBezTo>
                  <a:lnTo>
                    <a:pt x="7557" y="320"/>
                  </a:lnTo>
                  <a:cubicBezTo>
                    <a:pt x="7556" y="320"/>
                    <a:pt x="7556" y="320"/>
                    <a:pt x="7556" y="320"/>
                  </a:cubicBezTo>
                  <a:close/>
                  <a:moveTo>
                    <a:pt x="8270" y="1496"/>
                  </a:moveTo>
                  <a:cubicBezTo>
                    <a:pt x="8283" y="1502"/>
                    <a:pt x="8298" y="1508"/>
                    <a:pt x="8312" y="1516"/>
                  </a:cubicBezTo>
                  <a:lnTo>
                    <a:pt x="8312" y="1516"/>
                  </a:lnTo>
                  <a:cubicBezTo>
                    <a:pt x="8298" y="1510"/>
                    <a:pt x="8285" y="1504"/>
                    <a:pt x="8270" y="1496"/>
                  </a:cubicBezTo>
                  <a:close/>
                  <a:moveTo>
                    <a:pt x="4775" y="0"/>
                  </a:moveTo>
                  <a:cubicBezTo>
                    <a:pt x="4688" y="0"/>
                    <a:pt x="4601" y="2"/>
                    <a:pt x="4513" y="3"/>
                  </a:cubicBezTo>
                  <a:cubicBezTo>
                    <a:pt x="4037" y="11"/>
                    <a:pt x="3562" y="40"/>
                    <a:pt x="3091" y="112"/>
                  </a:cubicBezTo>
                  <a:cubicBezTo>
                    <a:pt x="3030" y="119"/>
                    <a:pt x="2970" y="130"/>
                    <a:pt x="2907" y="140"/>
                  </a:cubicBezTo>
                  <a:cubicBezTo>
                    <a:pt x="2886" y="148"/>
                    <a:pt x="2865" y="156"/>
                    <a:pt x="2842" y="165"/>
                  </a:cubicBezTo>
                  <a:cubicBezTo>
                    <a:pt x="2551" y="271"/>
                    <a:pt x="2270" y="397"/>
                    <a:pt x="1981" y="512"/>
                  </a:cubicBezTo>
                  <a:cubicBezTo>
                    <a:pt x="1740" y="604"/>
                    <a:pt x="1505" y="707"/>
                    <a:pt x="1274" y="816"/>
                  </a:cubicBezTo>
                  <a:cubicBezTo>
                    <a:pt x="1148" y="875"/>
                    <a:pt x="1022" y="934"/>
                    <a:pt x="900" y="1000"/>
                  </a:cubicBezTo>
                  <a:cubicBezTo>
                    <a:pt x="768" y="1070"/>
                    <a:pt x="641" y="1147"/>
                    <a:pt x="518" y="1231"/>
                  </a:cubicBezTo>
                  <a:cubicBezTo>
                    <a:pt x="527" y="1223"/>
                    <a:pt x="534" y="1219"/>
                    <a:pt x="543" y="1212"/>
                  </a:cubicBezTo>
                  <a:lnTo>
                    <a:pt x="543" y="1212"/>
                  </a:lnTo>
                  <a:cubicBezTo>
                    <a:pt x="502" y="1240"/>
                    <a:pt x="460" y="1271"/>
                    <a:pt x="420" y="1301"/>
                  </a:cubicBezTo>
                  <a:cubicBezTo>
                    <a:pt x="415" y="1305"/>
                    <a:pt x="409" y="1310"/>
                    <a:pt x="404" y="1313"/>
                  </a:cubicBezTo>
                  <a:cubicBezTo>
                    <a:pt x="271" y="1416"/>
                    <a:pt x="135" y="1523"/>
                    <a:pt x="0" y="1624"/>
                  </a:cubicBezTo>
                  <a:cubicBezTo>
                    <a:pt x="173" y="1591"/>
                    <a:pt x="347" y="1560"/>
                    <a:pt x="521" y="1525"/>
                  </a:cubicBezTo>
                  <a:cubicBezTo>
                    <a:pt x="787" y="1467"/>
                    <a:pt x="1049" y="1400"/>
                    <a:pt x="1317" y="1357"/>
                  </a:cubicBezTo>
                  <a:cubicBezTo>
                    <a:pt x="1466" y="1333"/>
                    <a:pt x="1617" y="1310"/>
                    <a:pt x="1766" y="1287"/>
                  </a:cubicBezTo>
                  <a:cubicBezTo>
                    <a:pt x="2227" y="1195"/>
                    <a:pt x="2693" y="1128"/>
                    <a:pt x="3163" y="1072"/>
                  </a:cubicBezTo>
                  <a:cubicBezTo>
                    <a:pt x="3372" y="1048"/>
                    <a:pt x="3582" y="1031"/>
                    <a:pt x="3791" y="1017"/>
                  </a:cubicBezTo>
                  <a:cubicBezTo>
                    <a:pt x="4128" y="990"/>
                    <a:pt x="4465" y="978"/>
                    <a:pt x="4803" y="978"/>
                  </a:cubicBezTo>
                  <a:cubicBezTo>
                    <a:pt x="4844" y="978"/>
                    <a:pt x="4884" y="978"/>
                    <a:pt x="4924" y="978"/>
                  </a:cubicBezTo>
                  <a:cubicBezTo>
                    <a:pt x="5161" y="986"/>
                    <a:pt x="5398" y="1003"/>
                    <a:pt x="5633" y="1010"/>
                  </a:cubicBezTo>
                  <a:cubicBezTo>
                    <a:pt x="5846" y="1019"/>
                    <a:pt x="6058" y="1042"/>
                    <a:pt x="6266" y="1072"/>
                  </a:cubicBezTo>
                  <a:lnTo>
                    <a:pt x="6264" y="1072"/>
                  </a:lnTo>
                  <a:cubicBezTo>
                    <a:pt x="6350" y="1085"/>
                    <a:pt x="6433" y="1100"/>
                    <a:pt x="6517" y="1113"/>
                  </a:cubicBezTo>
                  <a:lnTo>
                    <a:pt x="6517" y="1110"/>
                  </a:lnTo>
                  <a:cubicBezTo>
                    <a:pt x="6700" y="1140"/>
                    <a:pt x="6884" y="1169"/>
                    <a:pt x="7060" y="1215"/>
                  </a:cubicBezTo>
                  <a:cubicBezTo>
                    <a:pt x="7267" y="1267"/>
                    <a:pt x="7475" y="1296"/>
                    <a:pt x="7685" y="1328"/>
                  </a:cubicBezTo>
                  <a:cubicBezTo>
                    <a:pt x="7793" y="1348"/>
                    <a:pt x="7900" y="1369"/>
                    <a:pt x="8005" y="1397"/>
                  </a:cubicBezTo>
                  <a:cubicBezTo>
                    <a:pt x="8109" y="1434"/>
                    <a:pt x="8212" y="1474"/>
                    <a:pt x="8312" y="1516"/>
                  </a:cubicBezTo>
                  <a:lnTo>
                    <a:pt x="8312" y="1516"/>
                  </a:lnTo>
                  <a:cubicBezTo>
                    <a:pt x="8314" y="1517"/>
                    <a:pt x="8316" y="1519"/>
                    <a:pt x="8318" y="1520"/>
                  </a:cubicBezTo>
                  <a:cubicBezTo>
                    <a:pt x="8328" y="1524"/>
                    <a:pt x="8334" y="1528"/>
                    <a:pt x="8344" y="1532"/>
                  </a:cubicBezTo>
                  <a:cubicBezTo>
                    <a:pt x="8433" y="1601"/>
                    <a:pt x="8539" y="1635"/>
                    <a:pt x="8645" y="1635"/>
                  </a:cubicBezTo>
                  <a:cubicBezTo>
                    <a:pt x="8779" y="1635"/>
                    <a:pt x="8912" y="1581"/>
                    <a:pt x="9010" y="1475"/>
                  </a:cubicBezTo>
                  <a:cubicBezTo>
                    <a:pt x="9187" y="1277"/>
                    <a:pt x="9172" y="963"/>
                    <a:pt x="8974" y="785"/>
                  </a:cubicBezTo>
                  <a:cubicBezTo>
                    <a:pt x="8826" y="650"/>
                    <a:pt x="8616" y="579"/>
                    <a:pt x="8433" y="512"/>
                  </a:cubicBezTo>
                  <a:cubicBezTo>
                    <a:pt x="8151" y="406"/>
                    <a:pt x="7854" y="362"/>
                    <a:pt x="7557" y="320"/>
                  </a:cubicBezTo>
                  <a:lnTo>
                    <a:pt x="7557" y="320"/>
                  </a:lnTo>
                  <a:cubicBezTo>
                    <a:pt x="7558" y="320"/>
                    <a:pt x="7559" y="321"/>
                    <a:pt x="7560" y="322"/>
                  </a:cubicBezTo>
                  <a:cubicBezTo>
                    <a:pt x="7558" y="321"/>
                    <a:pt x="7556" y="320"/>
                    <a:pt x="7554" y="320"/>
                  </a:cubicBezTo>
                  <a:lnTo>
                    <a:pt x="7545" y="319"/>
                  </a:lnTo>
                  <a:lnTo>
                    <a:pt x="7552" y="319"/>
                  </a:lnTo>
                  <a:cubicBezTo>
                    <a:pt x="7547" y="319"/>
                    <a:pt x="7543" y="318"/>
                    <a:pt x="7540" y="315"/>
                  </a:cubicBezTo>
                  <a:lnTo>
                    <a:pt x="7530" y="315"/>
                  </a:lnTo>
                  <a:cubicBezTo>
                    <a:pt x="7394" y="289"/>
                    <a:pt x="7262" y="253"/>
                    <a:pt x="7125" y="226"/>
                  </a:cubicBezTo>
                  <a:cubicBezTo>
                    <a:pt x="6928" y="183"/>
                    <a:pt x="6726" y="157"/>
                    <a:pt x="6525" y="125"/>
                  </a:cubicBezTo>
                  <a:lnTo>
                    <a:pt x="6525" y="125"/>
                  </a:lnTo>
                  <a:lnTo>
                    <a:pt x="6589" y="135"/>
                  </a:lnTo>
                  <a:cubicBezTo>
                    <a:pt x="6357" y="97"/>
                    <a:pt x="6125" y="65"/>
                    <a:pt x="5890" y="47"/>
                  </a:cubicBezTo>
                  <a:cubicBezTo>
                    <a:pt x="5668" y="30"/>
                    <a:pt x="5442" y="28"/>
                    <a:pt x="5219" y="14"/>
                  </a:cubicBezTo>
                  <a:cubicBezTo>
                    <a:pt x="5071" y="4"/>
                    <a:pt x="4923" y="0"/>
                    <a:pt x="4775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4505325" y="5018175"/>
              <a:ext cx="193550" cy="31725"/>
            </a:xfrm>
            <a:custGeom>
              <a:rect b="b" l="l" r="r" t="t"/>
              <a:pathLst>
                <a:path extrusionOk="0" h="1269" w="7742">
                  <a:moveTo>
                    <a:pt x="3987" y="1"/>
                  </a:moveTo>
                  <a:cubicBezTo>
                    <a:pt x="3813" y="1"/>
                    <a:pt x="3639" y="4"/>
                    <a:pt x="3466" y="4"/>
                  </a:cubicBezTo>
                  <a:cubicBezTo>
                    <a:pt x="3449" y="4"/>
                    <a:pt x="3431" y="4"/>
                    <a:pt x="3413" y="4"/>
                  </a:cubicBezTo>
                  <a:cubicBezTo>
                    <a:pt x="3381" y="3"/>
                    <a:pt x="3350" y="3"/>
                    <a:pt x="3318" y="3"/>
                  </a:cubicBezTo>
                  <a:cubicBezTo>
                    <a:pt x="3132" y="3"/>
                    <a:pt x="2946" y="7"/>
                    <a:pt x="2760" y="7"/>
                  </a:cubicBezTo>
                  <a:cubicBezTo>
                    <a:pt x="2729" y="7"/>
                    <a:pt x="2697" y="7"/>
                    <a:pt x="2665" y="7"/>
                  </a:cubicBezTo>
                  <a:lnTo>
                    <a:pt x="2587" y="6"/>
                  </a:lnTo>
                  <a:cubicBezTo>
                    <a:pt x="2129" y="59"/>
                    <a:pt x="1671" y="121"/>
                    <a:pt x="1214" y="183"/>
                  </a:cubicBezTo>
                  <a:lnTo>
                    <a:pt x="1214" y="183"/>
                  </a:lnTo>
                  <a:cubicBezTo>
                    <a:pt x="1215" y="182"/>
                    <a:pt x="1217" y="182"/>
                    <a:pt x="1218" y="182"/>
                  </a:cubicBezTo>
                  <a:lnTo>
                    <a:pt x="1212" y="182"/>
                  </a:lnTo>
                  <a:cubicBezTo>
                    <a:pt x="1208" y="184"/>
                    <a:pt x="1204" y="185"/>
                    <a:pt x="1199" y="185"/>
                  </a:cubicBezTo>
                  <a:lnTo>
                    <a:pt x="1192" y="186"/>
                  </a:lnTo>
                  <a:lnTo>
                    <a:pt x="1187" y="186"/>
                  </a:lnTo>
                  <a:cubicBezTo>
                    <a:pt x="1144" y="191"/>
                    <a:pt x="1102" y="200"/>
                    <a:pt x="1057" y="206"/>
                  </a:cubicBezTo>
                  <a:lnTo>
                    <a:pt x="1059" y="206"/>
                  </a:lnTo>
                  <a:cubicBezTo>
                    <a:pt x="787" y="248"/>
                    <a:pt x="513" y="287"/>
                    <a:pt x="245" y="342"/>
                  </a:cubicBezTo>
                  <a:cubicBezTo>
                    <a:pt x="170" y="356"/>
                    <a:pt x="94" y="370"/>
                    <a:pt x="20" y="387"/>
                  </a:cubicBezTo>
                  <a:cubicBezTo>
                    <a:pt x="12" y="405"/>
                    <a:pt x="6" y="424"/>
                    <a:pt x="1" y="443"/>
                  </a:cubicBezTo>
                  <a:cubicBezTo>
                    <a:pt x="71" y="453"/>
                    <a:pt x="140" y="465"/>
                    <a:pt x="210" y="478"/>
                  </a:cubicBezTo>
                  <a:cubicBezTo>
                    <a:pt x="455" y="526"/>
                    <a:pt x="697" y="591"/>
                    <a:pt x="941" y="648"/>
                  </a:cubicBezTo>
                  <a:lnTo>
                    <a:pt x="944" y="648"/>
                  </a:lnTo>
                  <a:cubicBezTo>
                    <a:pt x="1144" y="690"/>
                    <a:pt x="1344" y="726"/>
                    <a:pt x="1542" y="758"/>
                  </a:cubicBezTo>
                  <a:cubicBezTo>
                    <a:pt x="1890" y="806"/>
                    <a:pt x="2239" y="849"/>
                    <a:pt x="2586" y="891"/>
                  </a:cubicBezTo>
                  <a:lnTo>
                    <a:pt x="2555" y="889"/>
                  </a:lnTo>
                  <a:lnTo>
                    <a:pt x="2555" y="889"/>
                  </a:lnTo>
                  <a:cubicBezTo>
                    <a:pt x="2817" y="921"/>
                    <a:pt x="3080" y="951"/>
                    <a:pt x="3342" y="980"/>
                  </a:cubicBezTo>
                  <a:cubicBezTo>
                    <a:pt x="3604" y="979"/>
                    <a:pt x="3866" y="977"/>
                    <a:pt x="4127" y="975"/>
                  </a:cubicBezTo>
                  <a:cubicBezTo>
                    <a:pt x="4504" y="981"/>
                    <a:pt x="4879" y="1019"/>
                    <a:pt x="5256" y="1040"/>
                  </a:cubicBezTo>
                  <a:cubicBezTo>
                    <a:pt x="5610" y="1061"/>
                    <a:pt x="5961" y="1089"/>
                    <a:pt x="6314" y="1134"/>
                  </a:cubicBezTo>
                  <a:cubicBezTo>
                    <a:pt x="6607" y="1179"/>
                    <a:pt x="6900" y="1229"/>
                    <a:pt x="7193" y="1266"/>
                  </a:cubicBezTo>
                  <a:cubicBezTo>
                    <a:pt x="7210" y="1268"/>
                    <a:pt x="7227" y="1269"/>
                    <a:pt x="7244" y="1269"/>
                  </a:cubicBezTo>
                  <a:cubicBezTo>
                    <a:pt x="7487" y="1269"/>
                    <a:pt x="7700" y="1056"/>
                    <a:pt x="7719" y="817"/>
                  </a:cubicBezTo>
                  <a:cubicBezTo>
                    <a:pt x="7741" y="544"/>
                    <a:pt x="7536" y="324"/>
                    <a:pt x="7273" y="291"/>
                  </a:cubicBezTo>
                  <a:cubicBezTo>
                    <a:pt x="7179" y="282"/>
                    <a:pt x="7089" y="268"/>
                    <a:pt x="6998" y="254"/>
                  </a:cubicBezTo>
                  <a:lnTo>
                    <a:pt x="6998" y="254"/>
                  </a:lnTo>
                  <a:lnTo>
                    <a:pt x="7008" y="255"/>
                  </a:lnTo>
                  <a:cubicBezTo>
                    <a:pt x="6834" y="229"/>
                    <a:pt x="6660" y="201"/>
                    <a:pt x="6483" y="175"/>
                  </a:cubicBezTo>
                  <a:cubicBezTo>
                    <a:pt x="5988" y="102"/>
                    <a:pt x="5490" y="85"/>
                    <a:pt x="4989" y="45"/>
                  </a:cubicBezTo>
                  <a:cubicBezTo>
                    <a:pt x="4725" y="25"/>
                    <a:pt x="4462" y="6"/>
                    <a:pt x="4196" y="3"/>
                  </a:cubicBezTo>
                  <a:cubicBezTo>
                    <a:pt x="4127" y="1"/>
                    <a:pt x="4057" y="1"/>
                    <a:pt x="3987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4504950" y="5085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4452575" y="5055650"/>
              <a:ext cx="222300" cy="54200"/>
            </a:xfrm>
            <a:custGeom>
              <a:rect b="b" l="l" r="r" t="t"/>
              <a:pathLst>
                <a:path extrusionOk="0" h="2168" w="8892">
                  <a:moveTo>
                    <a:pt x="1165" y="278"/>
                  </a:moveTo>
                  <a:cubicBezTo>
                    <a:pt x="1166" y="278"/>
                    <a:pt x="1166" y="278"/>
                    <a:pt x="1166" y="278"/>
                  </a:cubicBezTo>
                  <a:lnTo>
                    <a:pt x="1166" y="278"/>
                  </a:lnTo>
                  <a:cubicBezTo>
                    <a:pt x="1166" y="278"/>
                    <a:pt x="1166" y="278"/>
                    <a:pt x="1165" y="278"/>
                  </a:cubicBezTo>
                  <a:close/>
                  <a:moveTo>
                    <a:pt x="4158" y="1775"/>
                  </a:moveTo>
                  <a:cubicBezTo>
                    <a:pt x="4159" y="1775"/>
                    <a:pt x="4159" y="1775"/>
                    <a:pt x="4159" y="1775"/>
                  </a:cubicBezTo>
                  <a:cubicBezTo>
                    <a:pt x="4159" y="1775"/>
                    <a:pt x="4159" y="1775"/>
                    <a:pt x="4158" y="1775"/>
                  </a:cubicBezTo>
                  <a:close/>
                  <a:moveTo>
                    <a:pt x="1" y="1"/>
                  </a:moveTo>
                  <a:cubicBezTo>
                    <a:pt x="133" y="96"/>
                    <a:pt x="261" y="196"/>
                    <a:pt x="395" y="287"/>
                  </a:cubicBezTo>
                  <a:cubicBezTo>
                    <a:pt x="399" y="289"/>
                    <a:pt x="403" y="292"/>
                    <a:pt x="408" y="294"/>
                  </a:cubicBezTo>
                  <a:lnTo>
                    <a:pt x="404" y="293"/>
                  </a:lnTo>
                  <a:lnTo>
                    <a:pt x="404" y="293"/>
                  </a:lnTo>
                  <a:lnTo>
                    <a:pt x="413" y="298"/>
                  </a:lnTo>
                  <a:cubicBezTo>
                    <a:pt x="531" y="368"/>
                    <a:pt x="646" y="437"/>
                    <a:pt x="760" y="511"/>
                  </a:cubicBezTo>
                  <a:cubicBezTo>
                    <a:pt x="895" y="596"/>
                    <a:pt x="1026" y="680"/>
                    <a:pt x="1160" y="765"/>
                  </a:cubicBezTo>
                  <a:cubicBezTo>
                    <a:pt x="1235" y="806"/>
                    <a:pt x="1308" y="843"/>
                    <a:pt x="1384" y="881"/>
                  </a:cubicBezTo>
                  <a:cubicBezTo>
                    <a:pt x="1610" y="987"/>
                    <a:pt x="1839" y="1091"/>
                    <a:pt x="2071" y="1189"/>
                  </a:cubicBezTo>
                  <a:cubicBezTo>
                    <a:pt x="2071" y="1189"/>
                    <a:pt x="2071" y="1188"/>
                    <a:pt x="2071" y="1188"/>
                  </a:cubicBezTo>
                  <a:cubicBezTo>
                    <a:pt x="2073" y="1189"/>
                    <a:pt x="2076" y="1189"/>
                    <a:pt x="2078" y="1190"/>
                  </a:cubicBezTo>
                  <a:lnTo>
                    <a:pt x="2082" y="1192"/>
                  </a:lnTo>
                  <a:lnTo>
                    <a:pt x="2083" y="1192"/>
                  </a:lnTo>
                  <a:lnTo>
                    <a:pt x="2086" y="1195"/>
                  </a:lnTo>
                  <a:cubicBezTo>
                    <a:pt x="2090" y="1195"/>
                    <a:pt x="2094" y="1197"/>
                    <a:pt x="2098" y="1199"/>
                  </a:cubicBezTo>
                  <a:cubicBezTo>
                    <a:pt x="2397" y="1313"/>
                    <a:pt x="2697" y="1428"/>
                    <a:pt x="3002" y="1535"/>
                  </a:cubicBezTo>
                  <a:cubicBezTo>
                    <a:pt x="3124" y="1573"/>
                    <a:pt x="3248" y="1610"/>
                    <a:pt x="3370" y="1646"/>
                  </a:cubicBezTo>
                  <a:cubicBezTo>
                    <a:pt x="3632" y="1694"/>
                    <a:pt x="3894" y="1738"/>
                    <a:pt x="4158" y="1775"/>
                  </a:cubicBezTo>
                  <a:lnTo>
                    <a:pt x="4158" y="1775"/>
                  </a:lnTo>
                  <a:cubicBezTo>
                    <a:pt x="4158" y="1775"/>
                    <a:pt x="4157" y="1775"/>
                    <a:pt x="4156" y="1775"/>
                  </a:cubicBezTo>
                  <a:lnTo>
                    <a:pt x="4156" y="1775"/>
                  </a:lnTo>
                  <a:cubicBezTo>
                    <a:pt x="4162" y="1776"/>
                    <a:pt x="4168" y="1777"/>
                    <a:pt x="4174" y="1778"/>
                  </a:cubicBezTo>
                  <a:lnTo>
                    <a:pt x="4176" y="1778"/>
                  </a:lnTo>
                  <a:cubicBezTo>
                    <a:pt x="4520" y="1830"/>
                    <a:pt x="4863" y="1894"/>
                    <a:pt x="5209" y="1934"/>
                  </a:cubicBezTo>
                  <a:cubicBezTo>
                    <a:pt x="5290" y="1945"/>
                    <a:pt x="5372" y="1952"/>
                    <a:pt x="5454" y="1959"/>
                  </a:cubicBezTo>
                  <a:cubicBezTo>
                    <a:pt x="5723" y="1982"/>
                    <a:pt x="5994" y="1994"/>
                    <a:pt x="6265" y="2008"/>
                  </a:cubicBezTo>
                  <a:cubicBezTo>
                    <a:pt x="6627" y="2029"/>
                    <a:pt x="6990" y="2074"/>
                    <a:pt x="7351" y="2108"/>
                  </a:cubicBezTo>
                  <a:cubicBezTo>
                    <a:pt x="7667" y="2141"/>
                    <a:pt x="7987" y="2140"/>
                    <a:pt x="8305" y="2165"/>
                  </a:cubicBezTo>
                  <a:lnTo>
                    <a:pt x="8301" y="2165"/>
                  </a:lnTo>
                  <a:cubicBezTo>
                    <a:pt x="8317" y="2167"/>
                    <a:pt x="8332" y="2167"/>
                    <a:pt x="8348" y="2167"/>
                  </a:cubicBezTo>
                  <a:cubicBezTo>
                    <a:pt x="8577" y="2167"/>
                    <a:pt x="8787" y="2020"/>
                    <a:pt x="8838" y="1782"/>
                  </a:cubicBezTo>
                  <a:cubicBezTo>
                    <a:pt x="8892" y="1528"/>
                    <a:pt x="8723" y="1248"/>
                    <a:pt x="8460" y="1203"/>
                  </a:cubicBezTo>
                  <a:cubicBezTo>
                    <a:pt x="8196" y="1158"/>
                    <a:pt x="7921" y="1172"/>
                    <a:pt x="7655" y="1154"/>
                  </a:cubicBezTo>
                  <a:cubicBezTo>
                    <a:pt x="7366" y="1131"/>
                    <a:pt x="7077" y="1099"/>
                    <a:pt x="6789" y="1072"/>
                  </a:cubicBezTo>
                  <a:cubicBezTo>
                    <a:pt x="6500" y="1045"/>
                    <a:pt x="6216" y="1030"/>
                    <a:pt x="5928" y="1016"/>
                  </a:cubicBezTo>
                  <a:cubicBezTo>
                    <a:pt x="5655" y="1002"/>
                    <a:pt x="5386" y="975"/>
                    <a:pt x="5115" y="936"/>
                  </a:cubicBezTo>
                  <a:cubicBezTo>
                    <a:pt x="4797" y="888"/>
                    <a:pt x="4482" y="836"/>
                    <a:pt x="4164" y="791"/>
                  </a:cubicBezTo>
                  <a:lnTo>
                    <a:pt x="4164" y="791"/>
                  </a:lnTo>
                  <a:cubicBezTo>
                    <a:pt x="4167" y="792"/>
                    <a:pt x="4169" y="792"/>
                    <a:pt x="4172" y="792"/>
                  </a:cubicBezTo>
                  <a:lnTo>
                    <a:pt x="4159" y="791"/>
                  </a:lnTo>
                  <a:lnTo>
                    <a:pt x="4159" y="791"/>
                  </a:lnTo>
                  <a:cubicBezTo>
                    <a:pt x="4161" y="791"/>
                    <a:pt x="4163" y="791"/>
                    <a:pt x="4164" y="791"/>
                  </a:cubicBezTo>
                  <a:lnTo>
                    <a:pt x="4164" y="791"/>
                  </a:lnTo>
                  <a:cubicBezTo>
                    <a:pt x="4156" y="791"/>
                    <a:pt x="4148" y="789"/>
                    <a:pt x="4140" y="787"/>
                  </a:cubicBezTo>
                  <a:cubicBezTo>
                    <a:pt x="4129" y="786"/>
                    <a:pt x="4120" y="785"/>
                    <a:pt x="4110" y="783"/>
                  </a:cubicBezTo>
                  <a:lnTo>
                    <a:pt x="4110" y="783"/>
                  </a:lnTo>
                  <a:cubicBezTo>
                    <a:pt x="4112" y="784"/>
                    <a:pt x="4115" y="784"/>
                    <a:pt x="4119" y="785"/>
                  </a:cubicBezTo>
                  <a:cubicBezTo>
                    <a:pt x="3894" y="751"/>
                    <a:pt x="3670" y="709"/>
                    <a:pt x="3447" y="667"/>
                  </a:cubicBezTo>
                  <a:cubicBezTo>
                    <a:pt x="3299" y="652"/>
                    <a:pt x="3150" y="634"/>
                    <a:pt x="3002" y="610"/>
                  </a:cubicBezTo>
                  <a:cubicBezTo>
                    <a:pt x="2894" y="592"/>
                    <a:pt x="2787" y="572"/>
                    <a:pt x="2681" y="553"/>
                  </a:cubicBezTo>
                  <a:cubicBezTo>
                    <a:pt x="2551" y="531"/>
                    <a:pt x="2423" y="506"/>
                    <a:pt x="2295" y="484"/>
                  </a:cubicBezTo>
                  <a:lnTo>
                    <a:pt x="2293" y="484"/>
                  </a:lnTo>
                  <a:cubicBezTo>
                    <a:pt x="1916" y="419"/>
                    <a:pt x="1542" y="355"/>
                    <a:pt x="1166" y="278"/>
                  </a:cubicBezTo>
                  <a:lnTo>
                    <a:pt x="1166" y="278"/>
                  </a:lnTo>
                  <a:cubicBezTo>
                    <a:pt x="1167" y="279"/>
                    <a:pt x="1168" y="279"/>
                    <a:pt x="1168" y="280"/>
                  </a:cubicBezTo>
                  <a:cubicBezTo>
                    <a:pt x="1166" y="279"/>
                    <a:pt x="1164" y="278"/>
                    <a:pt x="1163" y="278"/>
                  </a:cubicBezTo>
                  <a:cubicBezTo>
                    <a:pt x="1162" y="278"/>
                    <a:pt x="1162" y="278"/>
                    <a:pt x="1161" y="278"/>
                  </a:cubicBezTo>
                  <a:lnTo>
                    <a:pt x="1154" y="277"/>
                  </a:lnTo>
                  <a:lnTo>
                    <a:pt x="1146" y="277"/>
                  </a:lnTo>
                  <a:cubicBezTo>
                    <a:pt x="1003" y="247"/>
                    <a:pt x="863" y="212"/>
                    <a:pt x="722" y="174"/>
                  </a:cubicBezTo>
                  <a:cubicBezTo>
                    <a:pt x="603" y="148"/>
                    <a:pt x="480" y="120"/>
                    <a:pt x="360" y="93"/>
                  </a:cubicBezTo>
                  <a:cubicBezTo>
                    <a:pt x="239" y="65"/>
                    <a:pt x="120" y="34"/>
                    <a:pt x="1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72350" y="5108075"/>
              <a:ext cx="155700" cy="61275"/>
            </a:xfrm>
            <a:custGeom>
              <a:rect b="b" l="l" r="r" t="t"/>
              <a:pathLst>
                <a:path extrusionOk="0" h="2451" w="6228">
                  <a:moveTo>
                    <a:pt x="0" y="0"/>
                  </a:moveTo>
                  <a:cubicBezTo>
                    <a:pt x="25" y="17"/>
                    <a:pt x="49" y="35"/>
                    <a:pt x="74" y="54"/>
                  </a:cubicBezTo>
                  <a:cubicBezTo>
                    <a:pt x="231" y="167"/>
                    <a:pt x="379" y="290"/>
                    <a:pt x="531" y="408"/>
                  </a:cubicBezTo>
                  <a:cubicBezTo>
                    <a:pt x="712" y="537"/>
                    <a:pt x="896" y="658"/>
                    <a:pt x="1078" y="779"/>
                  </a:cubicBezTo>
                  <a:cubicBezTo>
                    <a:pt x="1222" y="865"/>
                    <a:pt x="1363" y="949"/>
                    <a:pt x="1508" y="1032"/>
                  </a:cubicBezTo>
                  <a:cubicBezTo>
                    <a:pt x="1662" y="1118"/>
                    <a:pt x="1820" y="1197"/>
                    <a:pt x="1975" y="1277"/>
                  </a:cubicBezTo>
                  <a:cubicBezTo>
                    <a:pt x="2323" y="1453"/>
                    <a:pt x="2673" y="1621"/>
                    <a:pt x="3028" y="1783"/>
                  </a:cubicBezTo>
                  <a:cubicBezTo>
                    <a:pt x="3208" y="1867"/>
                    <a:pt x="3389" y="1948"/>
                    <a:pt x="3571" y="2030"/>
                  </a:cubicBezTo>
                  <a:lnTo>
                    <a:pt x="3695" y="2088"/>
                  </a:lnTo>
                  <a:cubicBezTo>
                    <a:pt x="3828" y="2129"/>
                    <a:pt x="3964" y="2167"/>
                    <a:pt x="4099" y="2203"/>
                  </a:cubicBezTo>
                  <a:cubicBezTo>
                    <a:pt x="4339" y="2264"/>
                    <a:pt x="4583" y="2312"/>
                    <a:pt x="4828" y="2347"/>
                  </a:cubicBezTo>
                  <a:cubicBezTo>
                    <a:pt x="5050" y="2382"/>
                    <a:pt x="5272" y="2395"/>
                    <a:pt x="5496" y="2422"/>
                  </a:cubicBezTo>
                  <a:cubicBezTo>
                    <a:pt x="5528" y="2428"/>
                    <a:pt x="5560" y="2435"/>
                    <a:pt x="5592" y="2440"/>
                  </a:cubicBezTo>
                  <a:cubicBezTo>
                    <a:pt x="5609" y="2443"/>
                    <a:pt x="5627" y="2446"/>
                    <a:pt x="5645" y="2448"/>
                  </a:cubicBezTo>
                  <a:cubicBezTo>
                    <a:pt x="5661" y="2450"/>
                    <a:pt x="5676" y="2450"/>
                    <a:pt x="5691" y="2450"/>
                  </a:cubicBezTo>
                  <a:cubicBezTo>
                    <a:pt x="5920" y="2450"/>
                    <a:pt x="6122" y="2292"/>
                    <a:pt x="6172" y="2065"/>
                  </a:cubicBezTo>
                  <a:cubicBezTo>
                    <a:pt x="6227" y="1806"/>
                    <a:pt x="6057" y="1533"/>
                    <a:pt x="5797" y="1484"/>
                  </a:cubicBezTo>
                  <a:cubicBezTo>
                    <a:pt x="5552" y="1436"/>
                    <a:pt x="5302" y="1419"/>
                    <a:pt x="5055" y="1393"/>
                  </a:cubicBezTo>
                  <a:cubicBezTo>
                    <a:pt x="4708" y="1339"/>
                    <a:pt x="4362" y="1265"/>
                    <a:pt x="4023" y="1173"/>
                  </a:cubicBezTo>
                  <a:cubicBezTo>
                    <a:pt x="3823" y="1110"/>
                    <a:pt x="3625" y="1040"/>
                    <a:pt x="3428" y="970"/>
                  </a:cubicBezTo>
                  <a:cubicBezTo>
                    <a:pt x="3258" y="933"/>
                    <a:pt x="3089" y="893"/>
                    <a:pt x="2920" y="854"/>
                  </a:cubicBezTo>
                  <a:cubicBezTo>
                    <a:pt x="2681" y="797"/>
                    <a:pt x="2440" y="740"/>
                    <a:pt x="2204" y="672"/>
                  </a:cubicBezTo>
                  <a:cubicBezTo>
                    <a:pt x="1964" y="603"/>
                    <a:pt x="1730" y="530"/>
                    <a:pt x="1492" y="460"/>
                  </a:cubicBezTo>
                  <a:cubicBezTo>
                    <a:pt x="1003" y="315"/>
                    <a:pt x="510" y="175"/>
                    <a:pt x="26" y="9"/>
                  </a:cubicBezTo>
                  <a:cubicBezTo>
                    <a:pt x="17" y="6"/>
                    <a:pt x="9" y="2"/>
                    <a:pt x="0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4298025" y="4720600"/>
              <a:ext cx="263225" cy="105775"/>
            </a:xfrm>
            <a:custGeom>
              <a:rect b="b" l="l" r="r" t="t"/>
              <a:pathLst>
                <a:path extrusionOk="0" h="4231" w="10529">
                  <a:moveTo>
                    <a:pt x="1567" y="3399"/>
                  </a:moveTo>
                  <a:lnTo>
                    <a:pt x="1565" y="3401"/>
                  </a:lnTo>
                  <a:cubicBezTo>
                    <a:pt x="1564" y="3401"/>
                    <a:pt x="1564" y="3401"/>
                    <a:pt x="1564" y="3401"/>
                  </a:cubicBezTo>
                  <a:cubicBezTo>
                    <a:pt x="1562" y="3401"/>
                    <a:pt x="1560" y="3402"/>
                    <a:pt x="1559" y="3402"/>
                  </a:cubicBezTo>
                  <a:cubicBezTo>
                    <a:pt x="1562" y="3400"/>
                    <a:pt x="1565" y="3401"/>
                    <a:pt x="1567" y="3399"/>
                  </a:cubicBezTo>
                  <a:close/>
                  <a:moveTo>
                    <a:pt x="10502" y="0"/>
                  </a:moveTo>
                  <a:cubicBezTo>
                    <a:pt x="10471" y="3"/>
                    <a:pt x="10441" y="4"/>
                    <a:pt x="10410" y="6"/>
                  </a:cubicBezTo>
                  <a:cubicBezTo>
                    <a:pt x="10270" y="12"/>
                    <a:pt x="10129" y="22"/>
                    <a:pt x="9988" y="32"/>
                  </a:cubicBezTo>
                  <a:cubicBezTo>
                    <a:pt x="9824" y="45"/>
                    <a:pt x="9660" y="57"/>
                    <a:pt x="9497" y="69"/>
                  </a:cubicBezTo>
                  <a:cubicBezTo>
                    <a:pt x="9414" y="73"/>
                    <a:pt x="9332" y="78"/>
                    <a:pt x="9251" y="78"/>
                  </a:cubicBezTo>
                  <a:cubicBezTo>
                    <a:pt x="9208" y="78"/>
                    <a:pt x="9165" y="77"/>
                    <a:pt x="9123" y="73"/>
                  </a:cubicBezTo>
                  <a:lnTo>
                    <a:pt x="9106" y="71"/>
                  </a:lnTo>
                  <a:cubicBezTo>
                    <a:pt x="9073" y="68"/>
                    <a:pt x="9040" y="61"/>
                    <a:pt x="9008" y="51"/>
                  </a:cubicBezTo>
                  <a:cubicBezTo>
                    <a:pt x="8977" y="68"/>
                    <a:pt x="8946" y="85"/>
                    <a:pt x="8915" y="103"/>
                  </a:cubicBezTo>
                  <a:cubicBezTo>
                    <a:pt x="8757" y="199"/>
                    <a:pt x="8600" y="296"/>
                    <a:pt x="8433" y="378"/>
                  </a:cubicBezTo>
                  <a:cubicBezTo>
                    <a:pt x="8263" y="463"/>
                    <a:pt x="8087" y="538"/>
                    <a:pt x="7913" y="619"/>
                  </a:cubicBezTo>
                  <a:cubicBezTo>
                    <a:pt x="7932" y="609"/>
                    <a:pt x="7953" y="600"/>
                    <a:pt x="7971" y="591"/>
                  </a:cubicBezTo>
                  <a:lnTo>
                    <a:pt x="7971" y="591"/>
                  </a:lnTo>
                  <a:cubicBezTo>
                    <a:pt x="7840" y="647"/>
                    <a:pt x="7706" y="696"/>
                    <a:pt x="7569" y="737"/>
                  </a:cubicBezTo>
                  <a:cubicBezTo>
                    <a:pt x="7362" y="797"/>
                    <a:pt x="7160" y="871"/>
                    <a:pt x="6963" y="959"/>
                  </a:cubicBezTo>
                  <a:lnTo>
                    <a:pt x="6663" y="1094"/>
                  </a:lnTo>
                  <a:cubicBezTo>
                    <a:pt x="6631" y="1108"/>
                    <a:pt x="6596" y="1123"/>
                    <a:pt x="6564" y="1137"/>
                  </a:cubicBezTo>
                  <a:lnTo>
                    <a:pt x="6528" y="1151"/>
                  </a:lnTo>
                  <a:cubicBezTo>
                    <a:pt x="6520" y="1156"/>
                    <a:pt x="6513" y="1159"/>
                    <a:pt x="6504" y="1164"/>
                  </a:cubicBezTo>
                  <a:cubicBezTo>
                    <a:pt x="6500" y="1166"/>
                    <a:pt x="6496" y="1168"/>
                    <a:pt x="6493" y="1171"/>
                  </a:cubicBezTo>
                  <a:lnTo>
                    <a:pt x="6491" y="1171"/>
                  </a:lnTo>
                  <a:cubicBezTo>
                    <a:pt x="6490" y="1171"/>
                    <a:pt x="6488" y="1172"/>
                    <a:pt x="6488" y="1173"/>
                  </a:cubicBezTo>
                  <a:lnTo>
                    <a:pt x="6484" y="1173"/>
                  </a:lnTo>
                  <a:cubicBezTo>
                    <a:pt x="6483" y="1173"/>
                    <a:pt x="6482" y="1174"/>
                    <a:pt x="6482" y="1175"/>
                  </a:cubicBezTo>
                  <a:cubicBezTo>
                    <a:pt x="6476" y="1176"/>
                    <a:pt x="6469" y="1179"/>
                    <a:pt x="6463" y="1182"/>
                  </a:cubicBezTo>
                  <a:cubicBezTo>
                    <a:pt x="6458" y="1186"/>
                    <a:pt x="6452" y="1189"/>
                    <a:pt x="6447" y="1191"/>
                  </a:cubicBezTo>
                  <a:lnTo>
                    <a:pt x="6451" y="1187"/>
                  </a:lnTo>
                  <a:lnTo>
                    <a:pt x="6451" y="1187"/>
                  </a:lnTo>
                  <a:cubicBezTo>
                    <a:pt x="6204" y="1292"/>
                    <a:pt x="5958" y="1390"/>
                    <a:pt x="5707" y="1482"/>
                  </a:cubicBezTo>
                  <a:cubicBezTo>
                    <a:pt x="5434" y="1577"/>
                    <a:pt x="5174" y="1702"/>
                    <a:pt x="4912" y="1820"/>
                  </a:cubicBezTo>
                  <a:cubicBezTo>
                    <a:pt x="4921" y="1816"/>
                    <a:pt x="4928" y="1813"/>
                    <a:pt x="4938" y="1810"/>
                  </a:cubicBezTo>
                  <a:lnTo>
                    <a:pt x="4938" y="1810"/>
                  </a:lnTo>
                  <a:lnTo>
                    <a:pt x="4891" y="1829"/>
                  </a:lnTo>
                  <a:cubicBezTo>
                    <a:pt x="4887" y="1831"/>
                    <a:pt x="4885" y="1832"/>
                    <a:pt x="4880" y="1835"/>
                  </a:cubicBezTo>
                  <a:cubicBezTo>
                    <a:pt x="4769" y="1880"/>
                    <a:pt x="4656" y="1924"/>
                    <a:pt x="4544" y="1968"/>
                  </a:cubicBezTo>
                  <a:cubicBezTo>
                    <a:pt x="4275" y="2112"/>
                    <a:pt x="4009" y="2261"/>
                    <a:pt x="3737" y="2403"/>
                  </a:cubicBezTo>
                  <a:lnTo>
                    <a:pt x="3738" y="2403"/>
                  </a:lnTo>
                  <a:cubicBezTo>
                    <a:pt x="3735" y="2404"/>
                    <a:pt x="3731" y="2406"/>
                    <a:pt x="3728" y="2408"/>
                  </a:cubicBezTo>
                  <a:cubicBezTo>
                    <a:pt x="3726" y="2409"/>
                    <a:pt x="3724" y="2409"/>
                    <a:pt x="3722" y="2411"/>
                  </a:cubicBezTo>
                  <a:cubicBezTo>
                    <a:pt x="3499" y="2526"/>
                    <a:pt x="3269" y="2623"/>
                    <a:pt x="3037" y="2722"/>
                  </a:cubicBezTo>
                  <a:lnTo>
                    <a:pt x="3045" y="2719"/>
                  </a:lnTo>
                  <a:lnTo>
                    <a:pt x="3045" y="2719"/>
                  </a:lnTo>
                  <a:cubicBezTo>
                    <a:pt x="3037" y="2722"/>
                    <a:pt x="3030" y="2726"/>
                    <a:pt x="3023" y="2729"/>
                  </a:cubicBezTo>
                  <a:lnTo>
                    <a:pt x="3027" y="2724"/>
                  </a:lnTo>
                  <a:lnTo>
                    <a:pt x="3027" y="2724"/>
                  </a:lnTo>
                  <a:cubicBezTo>
                    <a:pt x="2631" y="2901"/>
                    <a:pt x="2255" y="3126"/>
                    <a:pt x="1853" y="3285"/>
                  </a:cubicBezTo>
                  <a:cubicBezTo>
                    <a:pt x="1862" y="3282"/>
                    <a:pt x="1873" y="3278"/>
                    <a:pt x="1882" y="3274"/>
                  </a:cubicBezTo>
                  <a:lnTo>
                    <a:pt x="1882" y="3274"/>
                  </a:lnTo>
                  <a:cubicBezTo>
                    <a:pt x="1777" y="3317"/>
                    <a:pt x="1675" y="3356"/>
                    <a:pt x="1569" y="3399"/>
                  </a:cubicBezTo>
                  <a:lnTo>
                    <a:pt x="1569" y="3397"/>
                  </a:lnTo>
                  <a:cubicBezTo>
                    <a:pt x="1546" y="3407"/>
                    <a:pt x="1518" y="3417"/>
                    <a:pt x="1491" y="3429"/>
                  </a:cubicBezTo>
                  <a:cubicBezTo>
                    <a:pt x="1501" y="3426"/>
                    <a:pt x="1512" y="3420"/>
                    <a:pt x="1521" y="3417"/>
                  </a:cubicBezTo>
                  <a:lnTo>
                    <a:pt x="1521" y="3417"/>
                  </a:lnTo>
                  <a:cubicBezTo>
                    <a:pt x="1275" y="3519"/>
                    <a:pt x="1042" y="3646"/>
                    <a:pt x="805" y="3770"/>
                  </a:cubicBezTo>
                  <a:cubicBezTo>
                    <a:pt x="591" y="3884"/>
                    <a:pt x="379" y="4003"/>
                    <a:pt x="170" y="4130"/>
                  </a:cubicBezTo>
                  <a:lnTo>
                    <a:pt x="0" y="4230"/>
                  </a:lnTo>
                  <a:cubicBezTo>
                    <a:pt x="264" y="4174"/>
                    <a:pt x="520" y="4105"/>
                    <a:pt x="784" y="4043"/>
                  </a:cubicBezTo>
                  <a:cubicBezTo>
                    <a:pt x="1069" y="3979"/>
                    <a:pt x="1357" y="3929"/>
                    <a:pt x="1643" y="3859"/>
                  </a:cubicBezTo>
                  <a:cubicBezTo>
                    <a:pt x="1898" y="3795"/>
                    <a:pt x="2154" y="3720"/>
                    <a:pt x="2410" y="3647"/>
                  </a:cubicBezTo>
                  <a:cubicBezTo>
                    <a:pt x="2613" y="3590"/>
                    <a:pt x="2822" y="3539"/>
                    <a:pt x="3027" y="3478"/>
                  </a:cubicBezTo>
                  <a:cubicBezTo>
                    <a:pt x="3447" y="3347"/>
                    <a:pt x="3858" y="3189"/>
                    <a:pt x="4274" y="3041"/>
                  </a:cubicBezTo>
                  <a:lnTo>
                    <a:pt x="4272" y="3041"/>
                  </a:lnTo>
                  <a:cubicBezTo>
                    <a:pt x="4274" y="3039"/>
                    <a:pt x="4275" y="3040"/>
                    <a:pt x="4277" y="3038"/>
                  </a:cubicBezTo>
                  <a:cubicBezTo>
                    <a:pt x="4285" y="3035"/>
                    <a:pt x="4293" y="3031"/>
                    <a:pt x="4302" y="3030"/>
                  </a:cubicBezTo>
                  <a:cubicBezTo>
                    <a:pt x="4628" y="2910"/>
                    <a:pt x="4952" y="2791"/>
                    <a:pt x="5278" y="2675"/>
                  </a:cubicBezTo>
                  <a:cubicBezTo>
                    <a:pt x="5442" y="2617"/>
                    <a:pt x="5605" y="2561"/>
                    <a:pt x="5769" y="2506"/>
                  </a:cubicBezTo>
                  <a:cubicBezTo>
                    <a:pt x="5992" y="2416"/>
                    <a:pt x="6217" y="2338"/>
                    <a:pt x="6440" y="2251"/>
                  </a:cubicBezTo>
                  <a:cubicBezTo>
                    <a:pt x="6559" y="2204"/>
                    <a:pt x="6677" y="2153"/>
                    <a:pt x="6796" y="2102"/>
                  </a:cubicBezTo>
                  <a:cubicBezTo>
                    <a:pt x="6836" y="2085"/>
                    <a:pt x="6876" y="2069"/>
                    <a:pt x="6916" y="2049"/>
                  </a:cubicBezTo>
                  <a:cubicBezTo>
                    <a:pt x="6953" y="2035"/>
                    <a:pt x="6989" y="2017"/>
                    <a:pt x="7028" y="2001"/>
                  </a:cubicBezTo>
                  <a:cubicBezTo>
                    <a:pt x="7157" y="1941"/>
                    <a:pt x="7285" y="1884"/>
                    <a:pt x="7413" y="1825"/>
                  </a:cubicBezTo>
                  <a:lnTo>
                    <a:pt x="7413" y="1825"/>
                  </a:lnTo>
                  <a:cubicBezTo>
                    <a:pt x="7393" y="1835"/>
                    <a:pt x="7374" y="1843"/>
                    <a:pt x="7354" y="1853"/>
                  </a:cubicBezTo>
                  <a:cubicBezTo>
                    <a:pt x="7487" y="1791"/>
                    <a:pt x="7623" y="1739"/>
                    <a:pt x="7763" y="1696"/>
                  </a:cubicBezTo>
                  <a:cubicBezTo>
                    <a:pt x="7879" y="1664"/>
                    <a:pt x="7998" y="1632"/>
                    <a:pt x="8109" y="1589"/>
                  </a:cubicBezTo>
                  <a:cubicBezTo>
                    <a:pt x="8247" y="1538"/>
                    <a:pt x="8378" y="1479"/>
                    <a:pt x="8511" y="1417"/>
                  </a:cubicBezTo>
                  <a:cubicBezTo>
                    <a:pt x="8739" y="1312"/>
                    <a:pt x="8967" y="1213"/>
                    <a:pt x="9184" y="1082"/>
                  </a:cubicBezTo>
                  <a:cubicBezTo>
                    <a:pt x="9353" y="980"/>
                    <a:pt x="9525" y="885"/>
                    <a:pt x="9701" y="795"/>
                  </a:cubicBezTo>
                  <a:cubicBezTo>
                    <a:pt x="9885" y="700"/>
                    <a:pt x="10061" y="594"/>
                    <a:pt x="10245" y="500"/>
                  </a:cubicBezTo>
                  <a:cubicBezTo>
                    <a:pt x="10432" y="408"/>
                    <a:pt x="10529" y="199"/>
                    <a:pt x="10502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4293950" y="4781750"/>
              <a:ext cx="100" cy="25"/>
            </a:xfrm>
            <a:custGeom>
              <a:rect b="b" l="l" r="r" t="t"/>
              <a:pathLst>
                <a:path extrusionOk="0" h="1" w="4">
                  <a:moveTo>
                    <a:pt x="3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4255500" y="4794350"/>
              <a:ext cx="750" cy="250"/>
            </a:xfrm>
            <a:custGeom>
              <a:rect b="b" l="l" r="r" t="t"/>
              <a:pathLst>
                <a:path extrusionOk="0" h="10" w="30">
                  <a:moveTo>
                    <a:pt x="29" y="0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4235225" y="4714250"/>
              <a:ext cx="204350" cy="86025"/>
            </a:xfrm>
            <a:custGeom>
              <a:rect b="b" l="l" r="r" t="t"/>
              <a:pathLst>
                <a:path extrusionOk="0" h="3441" w="8174">
                  <a:moveTo>
                    <a:pt x="987" y="2767"/>
                  </a:moveTo>
                  <a:lnTo>
                    <a:pt x="985" y="2769"/>
                  </a:lnTo>
                  <a:lnTo>
                    <a:pt x="985" y="2769"/>
                  </a:lnTo>
                  <a:cubicBezTo>
                    <a:pt x="986" y="2768"/>
                    <a:pt x="987" y="2768"/>
                    <a:pt x="987" y="2767"/>
                  </a:cubicBezTo>
                  <a:close/>
                  <a:moveTo>
                    <a:pt x="874" y="2839"/>
                  </a:moveTo>
                  <a:lnTo>
                    <a:pt x="874" y="2839"/>
                  </a:lnTo>
                  <a:cubicBezTo>
                    <a:pt x="873" y="2839"/>
                    <a:pt x="873" y="2840"/>
                    <a:pt x="872" y="2840"/>
                  </a:cubicBezTo>
                  <a:lnTo>
                    <a:pt x="872" y="2840"/>
                  </a:lnTo>
                  <a:cubicBezTo>
                    <a:pt x="873" y="2840"/>
                    <a:pt x="873" y="2839"/>
                    <a:pt x="874" y="2839"/>
                  </a:cubicBezTo>
                  <a:close/>
                  <a:moveTo>
                    <a:pt x="6694" y="1"/>
                  </a:moveTo>
                  <a:cubicBezTo>
                    <a:pt x="6624" y="84"/>
                    <a:pt x="6526" y="137"/>
                    <a:pt x="6434" y="195"/>
                  </a:cubicBezTo>
                  <a:cubicBezTo>
                    <a:pt x="6398" y="218"/>
                    <a:pt x="6361" y="244"/>
                    <a:pt x="6324" y="269"/>
                  </a:cubicBezTo>
                  <a:cubicBezTo>
                    <a:pt x="6278" y="300"/>
                    <a:pt x="6225" y="316"/>
                    <a:pt x="6173" y="316"/>
                  </a:cubicBezTo>
                  <a:cubicBezTo>
                    <a:pt x="6101" y="316"/>
                    <a:pt x="6031" y="285"/>
                    <a:pt x="5982" y="221"/>
                  </a:cubicBezTo>
                  <a:cubicBezTo>
                    <a:pt x="5978" y="217"/>
                    <a:pt x="5977" y="213"/>
                    <a:pt x="5974" y="209"/>
                  </a:cubicBezTo>
                  <a:cubicBezTo>
                    <a:pt x="5863" y="247"/>
                    <a:pt x="5754" y="285"/>
                    <a:pt x="5647" y="329"/>
                  </a:cubicBezTo>
                  <a:cubicBezTo>
                    <a:pt x="5544" y="367"/>
                    <a:pt x="5443" y="409"/>
                    <a:pt x="5341" y="448"/>
                  </a:cubicBezTo>
                  <a:cubicBezTo>
                    <a:pt x="5249" y="487"/>
                    <a:pt x="5160" y="528"/>
                    <a:pt x="5068" y="569"/>
                  </a:cubicBezTo>
                  <a:cubicBezTo>
                    <a:pt x="4620" y="785"/>
                    <a:pt x="4184" y="1020"/>
                    <a:pt x="3734" y="1227"/>
                  </a:cubicBezTo>
                  <a:cubicBezTo>
                    <a:pt x="3516" y="1328"/>
                    <a:pt x="3300" y="1425"/>
                    <a:pt x="3084" y="1525"/>
                  </a:cubicBezTo>
                  <a:cubicBezTo>
                    <a:pt x="2866" y="1627"/>
                    <a:pt x="2655" y="1742"/>
                    <a:pt x="2447" y="1865"/>
                  </a:cubicBezTo>
                  <a:lnTo>
                    <a:pt x="2446" y="1866"/>
                  </a:lnTo>
                  <a:cubicBezTo>
                    <a:pt x="2443" y="1868"/>
                    <a:pt x="2441" y="1870"/>
                    <a:pt x="2438" y="1871"/>
                  </a:cubicBezTo>
                  <a:cubicBezTo>
                    <a:pt x="2205" y="2011"/>
                    <a:pt x="1973" y="2154"/>
                    <a:pt x="1745" y="2294"/>
                  </a:cubicBezTo>
                  <a:cubicBezTo>
                    <a:pt x="1644" y="2359"/>
                    <a:pt x="1544" y="2427"/>
                    <a:pt x="1442" y="2491"/>
                  </a:cubicBezTo>
                  <a:cubicBezTo>
                    <a:pt x="1312" y="2571"/>
                    <a:pt x="1184" y="2650"/>
                    <a:pt x="1056" y="2727"/>
                  </a:cubicBezTo>
                  <a:cubicBezTo>
                    <a:pt x="1053" y="2729"/>
                    <a:pt x="1051" y="2729"/>
                    <a:pt x="1049" y="2730"/>
                  </a:cubicBezTo>
                  <a:cubicBezTo>
                    <a:pt x="1047" y="2732"/>
                    <a:pt x="1044" y="2734"/>
                    <a:pt x="1042" y="2735"/>
                  </a:cubicBezTo>
                  <a:cubicBezTo>
                    <a:pt x="1042" y="2733"/>
                    <a:pt x="1044" y="2734"/>
                    <a:pt x="1046" y="2732"/>
                  </a:cubicBezTo>
                  <a:lnTo>
                    <a:pt x="1046" y="2732"/>
                  </a:lnTo>
                  <a:cubicBezTo>
                    <a:pt x="1042" y="2733"/>
                    <a:pt x="1038" y="2737"/>
                    <a:pt x="1035" y="2739"/>
                  </a:cubicBezTo>
                  <a:cubicBezTo>
                    <a:pt x="1033" y="2739"/>
                    <a:pt x="1031" y="2741"/>
                    <a:pt x="1029" y="2742"/>
                  </a:cubicBezTo>
                  <a:lnTo>
                    <a:pt x="1029" y="2741"/>
                  </a:lnTo>
                  <a:lnTo>
                    <a:pt x="1022" y="2745"/>
                  </a:lnTo>
                  <a:lnTo>
                    <a:pt x="1017" y="2750"/>
                  </a:lnTo>
                  <a:lnTo>
                    <a:pt x="1015" y="2750"/>
                  </a:lnTo>
                  <a:cubicBezTo>
                    <a:pt x="1014" y="2751"/>
                    <a:pt x="1012" y="2753"/>
                    <a:pt x="1011" y="2755"/>
                  </a:cubicBezTo>
                  <a:cubicBezTo>
                    <a:pt x="1005" y="2757"/>
                    <a:pt x="1000" y="2760"/>
                    <a:pt x="995" y="2764"/>
                  </a:cubicBezTo>
                  <a:lnTo>
                    <a:pt x="997" y="2762"/>
                  </a:lnTo>
                  <a:lnTo>
                    <a:pt x="997" y="2762"/>
                  </a:lnTo>
                  <a:cubicBezTo>
                    <a:pt x="992" y="2765"/>
                    <a:pt x="987" y="2767"/>
                    <a:pt x="983" y="2771"/>
                  </a:cubicBezTo>
                  <a:lnTo>
                    <a:pt x="985" y="2769"/>
                  </a:lnTo>
                  <a:lnTo>
                    <a:pt x="985" y="2769"/>
                  </a:lnTo>
                  <a:cubicBezTo>
                    <a:pt x="983" y="2770"/>
                    <a:pt x="980" y="2771"/>
                    <a:pt x="979" y="2773"/>
                  </a:cubicBezTo>
                  <a:lnTo>
                    <a:pt x="977" y="2774"/>
                  </a:lnTo>
                  <a:cubicBezTo>
                    <a:pt x="970" y="2777"/>
                    <a:pt x="965" y="2782"/>
                    <a:pt x="959" y="2786"/>
                  </a:cubicBezTo>
                  <a:lnTo>
                    <a:pt x="955" y="2788"/>
                  </a:lnTo>
                  <a:lnTo>
                    <a:pt x="955" y="2786"/>
                  </a:lnTo>
                  <a:cubicBezTo>
                    <a:pt x="947" y="2790"/>
                    <a:pt x="939" y="2795"/>
                    <a:pt x="933" y="2800"/>
                  </a:cubicBezTo>
                  <a:cubicBezTo>
                    <a:pt x="935" y="2799"/>
                    <a:pt x="938" y="2797"/>
                    <a:pt x="940" y="2796"/>
                  </a:cubicBezTo>
                  <a:lnTo>
                    <a:pt x="940" y="2796"/>
                  </a:lnTo>
                  <a:cubicBezTo>
                    <a:pt x="938" y="2797"/>
                    <a:pt x="936" y="2799"/>
                    <a:pt x="934" y="2800"/>
                  </a:cubicBezTo>
                  <a:cubicBezTo>
                    <a:pt x="925" y="2806"/>
                    <a:pt x="916" y="2811"/>
                    <a:pt x="907" y="2818"/>
                  </a:cubicBezTo>
                  <a:cubicBezTo>
                    <a:pt x="903" y="2821"/>
                    <a:pt x="899" y="2823"/>
                    <a:pt x="895" y="2824"/>
                  </a:cubicBezTo>
                  <a:lnTo>
                    <a:pt x="897" y="2824"/>
                  </a:lnTo>
                  <a:cubicBezTo>
                    <a:pt x="895" y="2824"/>
                    <a:pt x="895" y="2824"/>
                    <a:pt x="895" y="2826"/>
                  </a:cubicBezTo>
                  <a:cubicBezTo>
                    <a:pt x="888" y="2829"/>
                    <a:pt x="882" y="2833"/>
                    <a:pt x="875" y="2838"/>
                  </a:cubicBezTo>
                  <a:cubicBezTo>
                    <a:pt x="874" y="2839"/>
                    <a:pt x="872" y="2839"/>
                    <a:pt x="870" y="2841"/>
                  </a:cubicBezTo>
                  <a:cubicBezTo>
                    <a:pt x="870" y="2841"/>
                    <a:pt x="871" y="2841"/>
                    <a:pt x="871" y="2841"/>
                  </a:cubicBezTo>
                  <a:lnTo>
                    <a:pt x="871" y="2841"/>
                  </a:lnTo>
                  <a:cubicBezTo>
                    <a:pt x="858" y="2849"/>
                    <a:pt x="847" y="2855"/>
                    <a:pt x="834" y="2862"/>
                  </a:cubicBezTo>
                  <a:cubicBezTo>
                    <a:pt x="724" y="2934"/>
                    <a:pt x="613" y="3005"/>
                    <a:pt x="503" y="3078"/>
                  </a:cubicBezTo>
                  <a:cubicBezTo>
                    <a:pt x="509" y="3074"/>
                    <a:pt x="514" y="3071"/>
                    <a:pt x="520" y="3068"/>
                  </a:cubicBezTo>
                  <a:lnTo>
                    <a:pt x="520" y="3068"/>
                  </a:lnTo>
                  <a:lnTo>
                    <a:pt x="463" y="3106"/>
                  </a:lnTo>
                  <a:lnTo>
                    <a:pt x="469" y="3101"/>
                  </a:lnTo>
                  <a:lnTo>
                    <a:pt x="469" y="3101"/>
                  </a:lnTo>
                  <a:cubicBezTo>
                    <a:pt x="343" y="3188"/>
                    <a:pt x="224" y="3283"/>
                    <a:pt x="102" y="3371"/>
                  </a:cubicBezTo>
                  <a:cubicBezTo>
                    <a:pt x="68" y="3395"/>
                    <a:pt x="35" y="3419"/>
                    <a:pt x="0" y="3441"/>
                  </a:cubicBezTo>
                  <a:cubicBezTo>
                    <a:pt x="119" y="3412"/>
                    <a:pt x="236" y="3383"/>
                    <a:pt x="354" y="3353"/>
                  </a:cubicBezTo>
                  <a:cubicBezTo>
                    <a:pt x="509" y="3310"/>
                    <a:pt x="660" y="3260"/>
                    <a:pt x="813" y="3213"/>
                  </a:cubicBezTo>
                  <a:cubicBezTo>
                    <a:pt x="1073" y="3132"/>
                    <a:pt x="1330" y="3045"/>
                    <a:pt x="1587" y="2954"/>
                  </a:cubicBezTo>
                  <a:cubicBezTo>
                    <a:pt x="1844" y="2863"/>
                    <a:pt x="2098" y="2783"/>
                    <a:pt x="2352" y="2699"/>
                  </a:cubicBezTo>
                  <a:cubicBezTo>
                    <a:pt x="2358" y="2697"/>
                    <a:pt x="2364" y="2695"/>
                    <a:pt x="2371" y="2694"/>
                  </a:cubicBezTo>
                  <a:cubicBezTo>
                    <a:pt x="2374" y="2693"/>
                    <a:pt x="2377" y="2692"/>
                    <a:pt x="2379" y="2691"/>
                  </a:cubicBezTo>
                  <a:cubicBezTo>
                    <a:pt x="2806" y="2539"/>
                    <a:pt x="3232" y="2377"/>
                    <a:pt x="3653" y="2213"/>
                  </a:cubicBezTo>
                  <a:lnTo>
                    <a:pt x="3653" y="2213"/>
                  </a:lnTo>
                  <a:cubicBezTo>
                    <a:pt x="3643" y="2216"/>
                    <a:pt x="3632" y="2221"/>
                    <a:pt x="3623" y="2224"/>
                  </a:cubicBezTo>
                  <a:cubicBezTo>
                    <a:pt x="3960" y="2094"/>
                    <a:pt x="4292" y="1952"/>
                    <a:pt x="4621" y="1798"/>
                  </a:cubicBezTo>
                  <a:cubicBezTo>
                    <a:pt x="4933" y="1654"/>
                    <a:pt x="5244" y="1500"/>
                    <a:pt x="5555" y="1354"/>
                  </a:cubicBezTo>
                  <a:cubicBezTo>
                    <a:pt x="5879" y="1204"/>
                    <a:pt x="6201" y="1052"/>
                    <a:pt x="6522" y="897"/>
                  </a:cubicBezTo>
                  <a:cubicBezTo>
                    <a:pt x="6815" y="755"/>
                    <a:pt x="7100" y="599"/>
                    <a:pt x="7391" y="451"/>
                  </a:cubicBezTo>
                  <a:cubicBezTo>
                    <a:pt x="7489" y="399"/>
                    <a:pt x="7593" y="357"/>
                    <a:pt x="7699" y="324"/>
                  </a:cubicBezTo>
                  <a:cubicBezTo>
                    <a:pt x="7733" y="313"/>
                    <a:pt x="7768" y="306"/>
                    <a:pt x="7804" y="301"/>
                  </a:cubicBezTo>
                  <a:cubicBezTo>
                    <a:pt x="7926" y="244"/>
                    <a:pt x="8050" y="186"/>
                    <a:pt x="8173" y="129"/>
                  </a:cubicBezTo>
                  <a:lnTo>
                    <a:pt x="8173" y="129"/>
                  </a:lnTo>
                  <a:cubicBezTo>
                    <a:pt x="8166" y="129"/>
                    <a:pt x="8158" y="129"/>
                    <a:pt x="8151" y="129"/>
                  </a:cubicBezTo>
                  <a:cubicBezTo>
                    <a:pt x="7966" y="129"/>
                    <a:pt x="7779" y="116"/>
                    <a:pt x="7597" y="104"/>
                  </a:cubicBezTo>
                  <a:cubicBezTo>
                    <a:pt x="7512" y="99"/>
                    <a:pt x="7423" y="94"/>
                    <a:pt x="7338" y="86"/>
                  </a:cubicBezTo>
                  <a:cubicBezTo>
                    <a:pt x="7272" y="81"/>
                    <a:pt x="7207" y="75"/>
                    <a:pt x="7143" y="66"/>
                  </a:cubicBezTo>
                  <a:cubicBezTo>
                    <a:pt x="7101" y="58"/>
                    <a:pt x="7057" y="56"/>
                    <a:pt x="7016" y="46"/>
                  </a:cubicBezTo>
                  <a:cubicBezTo>
                    <a:pt x="6994" y="39"/>
                    <a:pt x="6972" y="30"/>
                    <a:pt x="6953" y="19"/>
                  </a:cubicBezTo>
                  <a:cubicBezTo>
                    <a:pt x="6919" y="18"/>
                    <a:pt x="6886" y="17"/>
                    <a:pt x="6852" y="14"/>
                  </a:cubicBezTo>
                  <a:cubicBezTo>
                    <a:pt x="6801" y="9"/>
                    <a:pt x="6748" y="6"/>
                    <a:pt x="6694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4154125" y="4713725"/>
              <a:ext cx="127500" cy="56050"/>
            </a:xfrm>
            <a:custGeom>
              <a:rect b="b" l="l" r="r" t="t"/>
              <a:pathLst>
                <a:path extrusionOk="0" h="2242" w="5100">
                  <a:moveTo>
                    <a:pt x="3469" y="0"/>
                  </a:moveTo>
                  <a:cubicBezTo>
                    <a:pt x="3325" y="79"/>
                    <a:pt x="3181" y="158"/>
                    <a:pt x="3037" y="237"/>
                  </a:cubicBezTo>
                  <a:cubicBezTo>
                    <a:pt x="2577" y="486"/>
                    <a:pt x="2108" y="721"/>
                    <a:pt x="1649" y="969"/>
                  </a:cubicBezTo>
                  <a:cubicBezTo>
                    <a:pt x="1627" y="981"/>
                    <a:pt x="1606" y="995"/>
                    <a:pt x="1584" y="1007"/>
                  </a:cubicBezTo>
                  <a:cubicBezTo>
                    <a:pt x="1560" y="1024"/>
                    <a:pt x="1537" y="1041"/>
                    <a:pt x="1513" y="1056"/>
                  </a:cubicBezTo>
                  <a:cubicBezTo>
                    <a:pt x="1417" y="1128"/>
                    <a:pt x="1321" y="1198"/>
                    <a:pt x="1227" y="1271"/>
                  </a:cubicBezTo>
                  <a:cubicBezTo>
                    <a:pt x="1118" y="1352"/>
                    <a:pt x="1010" y="1432"/>
                    <a:pt x="901" y="1515"/>
                  </a:cubicBezTo>
                  <a:cubicBezTo>
                    <a:pt x="677" y="1688"/>
                    <a:pt x="459" y="1870"/>
                    <a:pt x="239" y="2048"/>
                  </a:cubicBezTo>
                  <a:cubicBezTo>
                    <a:pt x="160" y="2113"/>
                    <a:pt x="79" y="2177"/>
                    <a:pt x="0" y="2242"/>
                  </a:cubicBezTo>
                  <a:cubicBezTo>
                    <a:pt x="126" y="2210"/>
                    <a:pt x="251" y="2180"/>
                    <a:pt x="376" y="2151"/>
                  </a:cubicBezTo>
                  <a:lnTo>
                    <a:pt x="376" y="2151"/>
                  </a:lnTo>
                  <a:cubicBezTo>
                    <a:pt x="370" y="2152"/>
                    <a:pt x="365" y="2153"/>
                    <a:pt x="360" y="2154"/>
                  </a:cubicBezTo>
                  <a:cubicBezTo>
                    <a:pt x="849" y="2034"/>
                    <a:pt x="1337" y="1902"/>
                    <a:pt x="1808" y="1729"/>
                  </a:cubicBezTo>
                  <a:cubicBezTo>
                    <a:pt x="2108" y="1612"/>
                    <a:pt x="2397" y="1468"/>
                    <a:pt x="2693" y="1334"/>
                  </a:cubicBezTo>
                  <a:lnTo>
                    <a:pt x="2691" y="1334"/>
                  </a:lnTo>
                  <a:cubicBezTo>
                    <a:pt x="2990" y="1198"/>
                    <a:pt x="3286" y="1052"/>
                    <a:pt x="3580" y="904"/>
                  </a:cubicBezTo>
                  <a:lnTo>
                    <a:pt x="3580" y="904"/>
                  </a:lnTo>
                  <a:cubicBezTo>
                    <a:pt x="3577" y="906"/>
                    <a:pt x="3575" y="907"/>
                    <a:pt x="3572" y="910"/>
                  </a:cubicBezTo>
                  <a:cubicBezTo>
                    <a:pt x="3576" y="907"/>
                    <a:pt x="3581" y="904"/>
                    <a:pt x="3585" y="901"/>
                  </a:cubicBezTo>
                  <a:lnTo>
                    <a:pt x="3585" y="901"/>
                  </a:lnTo>
                  <a:lnTo>
                    <a:pt x="3583" y="902"/>
                  </a:lnTo>
                  <a:cubicBezTo>
                    <a:pt x="3587" y="900"/>
                    <a:pt x="3590" y="899"/>
                    <a:pt x="3593" y="898"/>
                  </a:cubicBezTo>
                  <a:cubicBezTo>
                    <a:pt x="3594" y="897"/>
                    <a:pt x="3595" y="897"/>
                    <a:pt x="3597" y="896"/>
                  </a:cubicBezTo>
                  <a:lnTo>
                    <a:pt x="3599" y="895"/>
                  </a:lnTo>
                  <a:cubicBezTo>
                    <a:pt x="3816" y="778"/>
                    <a:pt x="4029" y="663"/>
                    <a:pt x="4249" y="554"/>
                  </a:cubicBezTo>
                  <a:cubicBezTo>
                    <a:pt x="4485" y="435"/>
                    <a:pt x="4722" y="316"/>
                    <a:pt x="4959" y="199"/>
                  </a:cubicBezTo>
                  <a:cubicBezTo>
                    <a:pt x="5006" y="175"/>
                    <a:pt x="5053" y="153"/>
                    <a:pt x="5100" y="131"/>
                  </a:cubicBezTo>
                  <a:cubicBezTo>
                    <a:pt x="5086" y="131"/>
                    <a:pt x="5070" y="134"/>
                    <a:pt x="5057" y="134"/>
                  </a:cubicBezTo>
                  <a:cubicBezTo>
                    <a:pt x="5037" y="136"/>
                    <a:pt x="5017" y="137"/>
                    <a:pt x="4997" y="137"/>
                  </a:cubicBezTo>
                  <a:cubicBezTo>
                    <a:pt x="4904" y="137"/>
                    <a:pt x="4817" y="116"/>
                    <a:pt x="4727" y="92"/>
                  </a:cubicBezTo>
                  <a:cubicBezTo>
                    <a:pt x="4708" y="87"/>
                    <a:pt x="4690" y="78"/>
                    <a:pt x="4671" y="69"/>
                  </a:cubicBezTo>
                  <a:cubicBezTo>
                    <a:pt x="4625" y="84"/>
                    <a:pt x="4578" y="97"/>
                    <a:pt x="4531" y="112"/>
                  </a:cubicBezTo>
                  <a:cubicBezTo>
                    <a:pt x="4447" y="142"/>
                    <a:pt x="4361" y="167"/>
                    <a:pt x="4275" y="186"/>
                  </a:cubicBezTo>
                  <a:cubicBezTo>
                    <a:pt x="4241" y="193"/>
                    <a:pt x="4206" y="196"/>
                    <a:pt x="4172" y="196"/>
                  </a:cubicBezTo>
                  <a:cubicBezTo>
                    <a:pt x="4163" y="196"/>
                    <a:pt x="4155" y="196"/>
                    <a:pt x="4146" y="196"/>
                  </a:cubicBezTo>
                  <a:cubicBezTo>
                    <a:pt x="4104" y="191"/>
                    <a:pt x="4065" y="180"/>
                    <a:pt x="4028" y="161"/>
                  </a:cubicBezTo>
                  <a:cubicBezTo>
                    <a:pt x="4011" y="154"/>
                    <a:pt x="3994" y="143"/>
                    <a:pt x="3979" y="132"/>
                  </a:cubicBezTo>
                  <a:cubicBezTo>
                    <a:pt x="3913" y="140"/>
                    <a:pt x="3848" y="148"/>
                    <a:pt x="3781" y="150"/>
                  </a:cubicBezTo>
                  <a:cubicBezTo>
                    <a:pt x="3774" y="150"/>
                    <a:pt x="3767" y="150"/>
                    <a:pt x="3761" y="150"/>
                  </a:cubicBezTo>
                  <a:cubicBezTo>
                    <a:pt x="3648" y="150"/>
                    <a:pt x="3522" y="107"/>
                    <a:pt x="3469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4361575" y="5266600"/>
              <a:ext cx="375" cy="175"/>
            </a:xfrm>
            <a:custGeom>
              <a:rect b="b" l="l" r="r" t="t"/>
              <a:pathLst>
                <a:path extrusionOk="0" h="7" w="15">
                  <a:moveTo>
                    <a:pt x="0" y="0"/>
                  </a:moveTo>
                  <a:cubicBezTo>
                    <a:pt x="5" y="2"/>
                    <a:pt x="11" y="5"/>
                    <a:pt x="15" y="7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4309925" y="5233325"/>
              <a:ext cx="201375" cy="90800"/>
            </a:xfrm>
            <a:custGeom>
              <a:rect b="b" l="l" r="r" t="t"/>
              <a:pathLst>
                <a:path extrusionOk="0" h="3632" w="8055">
                  <a:moveTo>
                    <a:pt x="1" y="0"/>
                  </a:moveTo>
                  <a:lnTo>
                    <a:pt x="1" y="0"/>
                  </a:lnTo>
                  <a:cubicBezTo>
                    <a:pt x="144" y="117"/>
                    <a:pt x="288" y="231"/>
                    <a:pt x="437" y="340"/>
                  </a:cubicBezTo>
                  <a:cubicBezTo>
                    <a:pt x="685" y="522"/>
                    <a:pt x="936" y="697"/>
                    <a:pt x="1201" y="854"/>
                  </a:cubicBezTo>
                  <a:cubicBezTo>
                    <a:pt x="1203" y="855"/>
                    <a:pt x="1205" y="856"/>
                    <a:pt x="1206" y="856"/>
                  </a:cubicBezTo>
                  <a:lnTo>
                    <a:pt x="1208" y="856"/>
                  </a:lnTo>
                  <a:lnTo>
                    <a:pt x="1210" y="858"/>
                  </a:lnTo>
                  <a:cubicBezTo>
                    <a:pt x="1212" y="858"/>
                    <a:pt x="1214" y="860"/>
                    <a:pt x="1216" y="860"/>
                  </a:cubicBezTo>
                  <a:cubicBezTo>
                    <a:pt x="1218" y="860"/>
                    <a:pt x="1220" y="862"/>
                    <a:pt x="1221" y="862"/>
                  </a:cubicBezTo>
                  <a:cubicBezTo>
                    <a:pt x="1221" y="865"/>
                    <a:pt x="1223" y="865"/>
                    <a:pt x="1223" y="865"/>
                  </a:cubicBezTo>
                  <a:lnTo>
                    <a:pt x="1221" y="865"/>
                  </a:lnTo>
                  <a:cubicBezTo>
                    <a:pt x="1363" y="938"/>
                    <a:pt x="1506" y="1014"/>
                    <a:pt x="1644" y="1092"/>
                  </a:cubicBezTo>
                  <a:cubicBezTo>
                    <a:pt x="1784" y="1169"/>
                    <a:pt x="1916" y="1248"/>
                    <a:pt x="2051" y="1323"/>
                  </a:cubicBezTo>
                  <a:lnTo>
                    <a:pt x="2055" y="1323"/>
                  </a:lnTo>
                  <a:cubicBezTo>
                    <a:pt x="2061" y="1326"/>
                    <a:pt x="2064" y="1328"/>
                    <a:pt x="2070" y="1330"/>
                  </a:cubicBezTo>
                  <a:cubicBezTo>
                    <a:pt x="2323" y="1457"/>
                    <a:pt x="2574" y="1586"/>
                    <a:pt x="2820" y="1728"/>
                  </a:cubicBezTo>
                  <a:cubicBezTo>
                    <a:pt x="3056" y="1866"/>
                    <a:pt x="3302" y="1993"/>
                    <a:pt x="3549" y="2112"/>
                  </a:cubicBezTo>
                  <a:cubicBezTo>
                    <a:pt x="3761" y="2213"/>
                    <a:pt x="3972" y="2320"/>
                    <a:pt x="4174" y="2435"/>
                  </a:cubicBezTo>
                  <a:cubicBezTo>
                    <a:pt x="4218" y="2461"/>
                    <a:pt x="4264" y="2488"/>
                    <a:pt x="4305" y="2515"/>
                  </a:cubicBezTo>
                  <a:cubicBezTo>
                    <a:pt x="4600" y="2650"/>
                    <a:pt x="4890" y="2793"/>
                    <a:pt x="5179" y="2941"/>
                  </a:cubicBezTo>
                  <a:cubicBezTo>
                    <a:pt x="5622" y="3171"/>
                    <a:pt x="6077" y="3376"/>
                    <a:pt x="6524" y="3600"/>
                  </a:cubicBezTo>
                  <a:lnTo>
                    <a:pt x="6586" y="3631"/>
                  </a:lnTo>
                  <a:cubicBezTo>
                    <a:pt x="6590" y="3596"/>
                    <a:pt x="6600" y="3561"/>
                    <a:pt x="6617" y="3530"/>
                  </a:cubicBezTo>
                  <a:cubicBezTo>
                    <a:pt x="6651" y="3460"/>
                    <a:pt x="6713" y="3415"/>
                    <a:pt x="6784" y="3388"/>
                  </a:cubicBezTo>
                  <a:cubicBezTo>
                    <a:pt x="6808" y="3379"/>
                    <a:pt x="6834" y="3375"/>
                    <a:pt x="6859" y="3375"/>
                  </a:cubicBezTo>
                  <a:cubicBezTo>
                    <a:pt x="6924" y="3375"/>
                    <a:pt x="6989" y="3404"/>
                    <a:pt x="7034" y="3450"/>
                  </a:cubicBezTo>
                  <a:cubicBezTo>
                    <a:pt x="7075" y="3416"/>
                    <a:pt x="7120" y="3381"/>
                    <a:pt x="7171" y="3365"/>
                  </a:cubicBezTo>
                  <a:cubicBezTo>
                    <a:pt x="7245" y="3339"/>
                    <a:pt x="7322" y="3335"/>
                    <a:pt x="7400" y="3335"/>
                  </a:cubicBezTo>
                  <a:cubicBezTo>
                    <a:pt x="7430" y="3335"/>
                    <a:pt x="7460" y="3336"/>
                    <a:pt x="7490" y="3336"/>
                  </a:cubicBezTo>
                  <a:cubicBezTo>
                    <a:pt x="7484" y="3336"/>
                    <a:pt x="7478" y="3336"/>
                    <a:pt x="7473" y="3336"/>
                  </a:cubicBezTo>
                  <a:cubicBezTo>
                    <a:pt x="7468" y="3336"/>
                    <a:pt x="7462" y="3336"/>
                    <a:pt x="7456" y="3337"/>
                  </a:cubicBezTo>
                  <a:cubicBezTo>
                    <a:pt x="7505" y="3336"/>
                    <a:pt x="7552" y="3335"/>
                    <a:pt x="7600" y="3335"/>
                  </a:cubicBezTo>
                  <a:cubicBezTo>
                    <a:pt x="7709" y="3335"/>
                    <a:pt x="7816" y="3338"/>
                    <a:pt x="7924" y="3347"/>
                  </a:cubicBezTo>
                  <a:cubicBezTo>
                    <a:pt x="7955" y="3300"/>
                    <a:pt x="8001" y="3265"/>
                    <a:pt x="8054" y="3247"/>
                  </a:cubicBezTo>
                  <a:cubicBezTo>
                    <a:pt x="7751" y="3120"/>
                    <a:pt x="7454" y="2975"/>
                    <a:pt x="7159" y="2825"/>
                  </a:cubicBezTo>
                  <a:cubicBezTo>
                    <a:pt x="6811" y="2649"/>
                    <a:pt x="6453" y="2489"/>
                    <a:pt x="6102" y="2316"/>
                  </a:cubicBezTo>
                  <a:cubicBezTo>
                    <a:pt x="5688" y="2112"/>
                    <a:pt x="5285" y="1888"/>
                    <a:pt x="4865" y="1695"/>
                  </a:cubicBezTo>
                  <a:cubicBezTo>
                    <a:pt x="4857" y="1695"/>
                    <a:pt x="4850" y="1696"/>
                    <a:pt x="4843" y="1696"/>
                  </a:cubicBezTo>
                  <a:cubicBezTo>
                    <a:pt x="4836" y="1696"/>
                    <a:pt x="4829" y="1695"/>
                    <a:pt x="4822" y="1695"/>
                  </a:cubicBezTo>
                  <a:cubicBezTo>
                    <a:pt x="4798" y="1693"/>
                    <a:pt x="4775" y="1686"/>
                    <a:pt x="4753" y="1678"/>
                  </a:cubicBezTo>
                  <a:cubicBezTo>
                    <a:pt x="4673" y="1644"/>
                    <a:pt x="4598" y="1604"/>
                    <a:pt x="4520" y="1567"/>
                  </a:cubicBezTo>
                  <a:cubicBezTo>
                    <a:pt x="4393" y="1503"/>
                    <a:pt x="4264" y="1440"/>
                    <a:pt x="4133" y="1377"/>
                  </a:cubicBezTo>
                  <a:cubicBezTo>
                    <a:pt x="3903" y="1281"/>
                    <a:pt x="3674" y="1184"/>
                    <a:pt x="3447" y="1079"/>
                  </a:cubicBezTo>
                  <a:cubicBezTo>
                    <a:pt x="3427" y="1071"/>
                    <a:pt x="3407" y="1064"/>
                    <a:pt x="3384" y="1056"/>
                  </a:cubicBezTo>
                  <a:cubicBezTo>
                    <a:pt x="3190" y="991"/>
                    <a:pt x="2996" y="935"/>
                    <a:pt x="2804" y="861"/>
                  </a:cubicBezTo>
                  <a:cubicBezTo>
                    <a:pt x="2609" y="789"/>
                    <a:pt x="2414" y="716"/>
                    <a:pt x="2220" y="643"/>
                  </a:cubicBezTo>
                  <a:lnTo>
                    <a:pt x="2223" y="643"/>
                  </a:lnTo>
                  <a:cubicBezTo>
                    <a:pt x="2105" y="598"/>
                    <a:pt x="1987" y="556"/>
                    <a:pt x="1865" y="521"/>
                  </a:cubicBezTo>
                  <a:lnTo>
                    <a:pt x="1865" y="521"/>
                  </a:lnTo>
                  <a:cubicBezTo>
                    <a:pt x="1873" y="523"/>
                    <a:pt x="1881" y="525"/>
                    <a:pt x="1890" y="528"/>
                  </a:cubicBezTo>
                  <a:cubicBezTo>
                    <a:pt x="1714" y="478"/>
                    <a:pt x="1539" y="429"/>
                    <a:pt x="1363" y="375"/>
                  </a:cubicBezTo>
                  <a:cubicBezTo>
                    <a:pt x="1199" y="326"/>
                    <a:pt x="1037" y="271"/>
                    <a:pt x="872" y="217"/>
                  </a:cubicBezTo>
                  <a:cubicBezTo>
                    <a:pt x="870" y="214"/>
                    <a:pt x="868" y="213"/>
                    <a:pt x="865" y="213"/>
                  </a:cubicBezTo>
                  <a:lnTo>
                    <a:pt x="862" y="211"/>
                  </a:lnTo>
                  <a:cubicBezTo>
                    <a:pt x="615" y="141"/>
                    <a:pt x="365" y="75"/>
                    <a:pt x="117" y="22"/>
                  </a:cubicBezTo>
                  <a:cubicBezTo>
                    <a:pt x="80" y="12"/>
                    <a:pt x="40" y="6"/>
                    <a:pt x="1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4412300" y="5370800"/>
              <a:ext cx="5100" cy="1200"/>
            </a:xfrm>
            <a:custGeom>
              <a:rect b="b" l="l" r="r" t="t"/>
              <a:pathLst>
                <a:path extrusionOk="0" h="48" w="204">
                  <a:moveTo>
                    <a:pt x="0" y="0"/>
                  </a:moveTo>
                  <a:lnTo>
                    <a:pt x="0" y="0"/>
                  </a:lnTo>
                  <a:cubicBezTo>
                    <a:pt x="55" y="25"/>
                    <a:pt x="112" y="41"/>
                    <a:pt x="171" y="46"/>
                  </a:cubicBezTo>
                  <a:cubicBezTo>
                    <a:pt x="181" y="46"/>
                    <a:pt x="192" y="47"/>
                    <a:pt x="204" y="47"/>
                  </a:cubicBezTo>
                  <a:cubicBezTo>
                    <a:pt x="136" y="32"/>
                    <a:pt x="68" y="16"/>
                    <a:pt x="0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4265400" y="5267400"/>
              <a:ext cx="124800" cy="72275"/>
            </a:xfrm>
            <a:custGeom>
              <a:rect b="b" l="l" r="r" t="t"/>
              <a:pathLst>
                <a:path extrusionOk="0" h="2891" w="4992">
                  <a:moveTo>
                    <a:pt x="1" y="0"/>
                  </a:moveTo>
                  <a:lnTo>
                    <a:pt x="1" y="0"/>
                  </a:lnTo>
                  <a:cubicBezTo>
                    <a:pt x="67" y="106"/>
                    <a:pt x="139" y="208"/>
                    <a:pt x="218" y="306"/>
                  </a:cubicBezTo>
                  <a:cubicBezTo>
                    <a:pt x="313" y="430"/>
                    <a:pt x="407" y="554"/>
                    <a:pt x="511" y="671"/>
                  </a:cubicBezTo>
                  <a:cubicBezTo>
                    <a:pt x="725" y="915"/>
                    <a:pt x="964" y="1127"/>
                    <a:pt x="1213" y="1334"/>
                  </a:cubicBezTo>
                  <a:cubicBezTo>
                    <a:pt x="1336" y="1438"/>
                    <a:pt x="1459" y="1540"/>
                    <a:pt x="1585" y="1644"/>
                  </a:cubicBezTo>
                  <a:cubicBezTo>
                    <a:pt x="1719" y="1754"/>
                    <a:pt x="1860" y="1857"/>
                    <a:pt x="1997" y="1960"/>
                  </a:cubicBezTo>
                  <a:cubicBezTo>
                    <a:pt x="2120" y="2050"/>
                    <a:pt x="2243" y="2136"/>
                    <a:pt x="2366" y="2221"/>
                  </a:cubicBezTo>
                  <a:cubicBezTo>
                    <a:pt x="2382" y="2229"/>
                    <a:pt x="2397" y="2236"/>
                    <a:pt x="2412" y="2245"/>
                  </a:cubicBezTo>
                  <a:cubicBezTo>
                    <a:pt x="2541" y="2312"/>
                    <a:pt x="2671" y="2378"/>
                    <a:pt x="2798" y="2445"/>
                  </a:cubicBezTo>
                  <a:cubicBezTo>
                    <a:pt x="3015" y="2557"/>
                    <a:pt x="3228" y="2669"/>
                    <a:pt x="3440" y="2783"/>
                  </a:cubicBezTo>
                  <a:cubicBezTo>
                    <a:pt x="3467" y="2798"/>
                    <a:pt x="3492" y="2812"/>
                    <a:pt x="3518" y="2827"/>
                  </a:cubicBezTo>
                  <a:cubicBezTo>
                    <a:pt x="3538" y="2794"/>
                    <a:pt x="3566" y="2766"/>
                    <a:pt x="3597" y="2742"/>
                  </a:cubicBezTo>
                  <a:cubicBezTo>
                    <a:pt x="3626" y="2720"/>
                    <a:pt x="3658" y="2700"/>
                    <a:pt x="3691" y="2684"/>
                  </a:cubicBezTo>
                  <a:cubicBezTo>
                    <a:pt x="3762" y="2657"/>
                    <a:pt x="3834" y="2634"/>
                    <a:pt x="3907" y="2615"/>
                  </a:cubicBezTo>
                  <a:cubicBezTo>
                    <a:pt x="3927" y="2608"/>
                    <a:pt x="3948" y="2605"/>
                    <a:pt x="3968" y="2605"/>
                  </a:cubicBezTo>
                  <a:cubicBezTo>
                    <a:pt x="4076" y="2605"/>
                    <a:pt x="4177" y="2688"/>
                    <a:pt x="4202" y="2792"/>
                  </a:cubicBezTo>
                  <a:cubicBezTo>
                    <a:pt x="4207" y="2819"/>
                    <a:pt x="4208" y="2846"/>
                    <a:pt x="4206" y="2871"/>
                  </a:cubicBezTo>
                  <a:cubicBezTo>
                    <a:pt x="4226" y="2878"/>
                    <a:pt x="4248" y="2883"/>
                    <a:pt x="4268" y="2891"/>
                  </a:cubicBezTo>
                  <a:cubicBezTo>
                    <a:pt x="4268" y="2870"/>
                    <a:pt x="4271" y="2849"/>
                    <a:pt x="4279" y="2830"/>
                  </a:cubicBezTo>
                  <a:cubicBezTo>
                    <a:pt x="4313" y="2728"/>
                    <a:pt x="4409" y="2662"/>
                    <a:pt x="4513" y="2662"/>
                  </a:cubicBezTo>
                  <a:cubicBezTo>
                    <a:pt x="4528" y="2662"/>
                    <a:pt x="4542" y="2663"/>
                    <a:pt x="4557" y="2666"/>
                  </a:cubicBezTo>
                  <a:cubicBezTo>
                    <a:pt x="4637" y="2683"/>
                    <a:pt x="4717" y="2697"/>
                    <a:pt x="4799" y="2714"/>
                  </a:cubicBezTo>
                  <a:cubicBezTo>
                    <a:pt x="4846" y="2677"/>
                    <a:pt x="4899" y="2650"/>
                    <a:pt x="4957" y="2634"/>
                  </a:cubicBezTo>
                  <a:cubicBezTo>
                    <a:pt x="4968" y="2630"/>
                    <a:pt x="4980" y="2629"/>
                    <a:pt x="4992" y="2627"/>
                  </a:cubicBezTo>
                  <a:cubicBezTo>
                    <a:pt x="4981" y="2622"/>
                    <a:pt x="4970" y="2617"/>
                    <a:pt x="4960" y="2612"/>
                  </a:cubicBezTo>
                  <a:lnTo>
                    <a:pt x="4961" y="2612"/>
                  </a:lnTo>
                  <a:cubicBezTo>
                    <a:pt x="4961" y="2611"/>
                    <a:pt x="4960" y="2611"/>
                    <a:pt x="4960" y="2610"/>
                  </a:cubicBezTo>
                  <a:cubicBezTo>
                    <a:pt x="4907" y="2586"/>
                    <a:pt x="4858" y="2562"/>
                    <a:pt x="4806" y="2539"/>
                  </a:cubicBezTo>
                  <a:cubicBezTo>
                    <a:pt x="4805" y="2539"/>
                    <a:pt x="4804" y="2539"/>
                    <a:pt x="4803" y="2538"/>
                  </a:cubicBezTo>
                  <a:lnTo>
                    <a:pt x="4801" y="2538"/>
                  </a:lnTo>
                  <a:cubicBezTo>
                    <a:pt x="4688" y="2486"/>
                    <a:pt x="4574" y="2435"/>
                    <a:pt x="4461" y="2385"/>
                  </a:cubicBezTo>
                  <a:lnTo>
                    <a:pt x="4461" y="2385"/>
                  </a:lnTo>
                  <a:cubicBezTo>
                    <a:pt x="4463" y="2386"/>
                    <a:pt x="4466" y="2387"/>
                    <a:pt x="4468" y="2388"/>
                  </a:cubicBezTo>
                  <a:cubicBezTo>
                    <a:pt x="4330" y="2328"/>
                    <a:pt x="4193" y="2267"/>
                    <a:pt x="4061" y="2196"/>
                  </a:cubicBezTo>
                  <a:cubicBezTo>
                    <a:pt x="3932" y="2127"/>
                    <a:pt x="3806" y="2055"/>
                    <a:pt x="3679" y="1985"/>
                  </a:cubicBezTo>
                  <a:lnTo>
                    <a:pt x="3679" y="1985"/>
                  </a:lnTo>
                  <a:cubicBezTo>
                    <a:pt x="3680" y="1986"/>
                    <a:pt x="3682" y="1986"/>
                    <a:pt x="3683" y="1987"/>
                  </a:cubicBezTo>
                  <a:cubicBezTo>
                    <a:pt x="3680" y="1985"/>
                    <a:pt x="3678" y="1984"/>
                    <a:pt x="3675" y="1983"/>
                  </a:cubicBezTo>
                  <a:lnTo>
                    <a:pt x="3675" y="1983"/>
                  </a:lnTo>
                  <a:cubicBezTo>
                    <a:pt x="3669" y="1979"/>
                    <a:pt x="3662" y="1976"/>
                    <a:pt x="3655" y="1972"/>
                  </a:cubicBezTo>
                  <a:lnTo>
                    <a:pt x="3655" y="1972"/>
                  </a:lnTo>
                  <a:cubicBezTo>
                    <a:pt x="3659" y="1974"/>
                    <a:pt x="3663" y="1976"/>
                    <a:pt x="3666" y="1978"/>
                  </a:cubicBezTo>
                  <a:lnTo>
                    <a:pt x="3666" y="1978"/>
                  </a:lnTo>
                  <a:cubicBezTo>
                    <a:pt x="3517" y="1903"/>
                    <a:pt x="3368" y="1829"/>
                    <a:pt x="3220" y="1750"/>
                  </a:cubicBezTo>
                  <a:cubicBezTo>
                    <a:pt x="3078" y="1673"/>
                    <a:pt x="2937" y="1592"/>
                    <a:pt x="2794" y="1513"/>
                  </a:cubicBezTo>
                  <a:cubicBezTo>
                    <a:pt x="2610" y="1413"/>
                    <a:pt x="2433" y="1307"/>
                    <a:pt x="2254" y="1202"/>
                  </a:cubicBezTo>
                  <a:cubicBezTo>
                    <a:pt x="2103" y="1113"/>
                    <a:pt x="1948" y="1032"/>
                    <a:pt x="1795" y="947"/>
                  </a:cubicBezTo>
                  <a:lnTo>
                    <a:pt x="1795" y="947"/>
                  </a:lnTo>
                  <a:lnTo>
                    <a:pt x="1806" y="953"/>
                  </a:lnTo>
                  <a:cubicBezTo>
                    <a:pt x="1332" y="691"/>
                    <a:pt x="860" y="420"/>
                    <a:pt x="377" y="170"/>
                  </a:cubicBezTo>
                  <a:lnTo>
                    <a:pt x="377" y="170"/>
                  </a:lnTo>
                  <a:cubicBezTo>
                    <a:pt x="385" y="174"/>
                    <a:pt x="390" y="178"/>
                    <a:pt x="397" y="184"/>
                  </a:cubicBezTo>
                  <a:cubicBezTo>
                    <a:pt x="266" y="119"/>
                    <a:pt x="134" y="57"/>
                    <a:pt x="1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4186050" y="5283350"/>
              <a:ext cx="82175" cy="64800"/>
            </a:xfrm>
            <a:custGeom>
              <a:rect b="b" l="l" r="r" t="t"/>
              <a:pathLst>
                <a:path extrusionOk="0" h="2592" w="3287">
                  <a:moveTo>
                    <a:pt x="0" y="1"/>
                  </a:moveTo>
                  <a:lnTo>
                    <a:pt x="0" y="1"/>
                  </a:lnTo>
                  <a:cubicBezTo>
                    <a:pt x="10" y="35"/>
                    <a:pt x="18" y="66"/>
                    <a:pt x="27" y="99"/>
                  </a:cubicBezTo>
                  <a:cubicBezTo>
                    <a:pt x="53" y="194"/>
                    <a:pt x="85" y="285"/>
                    <a:pt x="121" y="377"/>
                  </a:cubicBezTo>
                  <a:cubicBezTo>
                    <a:pt x="178" y="532"/>
                    <a:pt x="234" y="690"/>
                    <a:pt x="304" y="842"/>
                  </a:cubicBezTo>
                  <a:cubicBezTo>
                    <a:pt x="358" y="944"/>
                    <a:pt x="417" y="1044"/>
                    <a:pt x="481" y="1141"/>
                  </a:cubicBezTo>
                  <a:lnTo>
                    <a:pt x="481" y="1141"/>
                  </a:lnTo>
                  <a:cubicBezTo>
                    <a:pt x="479" y="1138"/>
                    <a:pt x="477" y="1136"/>
                    <a:pt x="475" y="1134"/>
                  </a:cubicBezTo>
                  <a:lnTo>
                    <a:pt x="475" y="1134"/>
                  </a:lnTo>
                  <a:cubicBezTo>
                    <a:pt x="480" y="1140"/>
                    <a:pt x="485" y="1147"/>
                    <a:pt x="490" y="1154"/>
                  </a:cubicBezTo>
                  <a:lnTo>
                    <a:pt x="490" y="1154"/>
                  </a:lnTo>
                  <a:cubicBezTo>
                    <a:pt x="491" y="1156"/>
                    <a:pt x="492" y="1158"/>
                    <a:pt x="494" y="1160"/>
                  </a:cubicBezTo>
                  <a:cubicBezTo>
                    <a:pt x="493" y="1160"/>
                    <a:pt x="493" y="1160"/>
                    <a:pt x="493" y="1159"/>
                  </a:cubicBezTo>
                  <a:lnTo>
                    <a:pt x="493" y="1159"/>
                  </a:lnTo>
                  <a:cubicBezTo>
                    <a:pt x="500" y="1170"/>
                    <a:pt x="507" y="1180"/>
                    <a:pt x="515" y="1190"/>
                  </a:cubicBezTo>
                  <a:cubicBezTo>
                    <a:pt x="508" y="1181"/>
                    <a:pt x="503" y="1173"/>
                    <a:pt x="498" y="1163"/>
                  </a:cubicBezTo>
                  <a:lnTo>
                    <a:pt x="498" y="1163"/>
                  </a:lnTo>
                  <a:cubicBezTo>
                    <a:pt x="582" y="1284"/>
                    <a:pt x="674" y="1397"/>
                    <a:pt x="767" y="1510"/>
                  </a:cubicBezTo>
                  <a:cubicBezTo>
                    <a:pt x="834" y="1569"/>
                    <a:pt x="901" y="1627"/>
                    <a:pt x="967" y="1685"/>
                  </a:cubicBezTo>
                  <a:cubicBezTo>
                    <a:pt x="1342" y="2000"/>
                    <a:pt x="1724" y="2298"/>
                    <a:pt x="2116" y="2591"/>
                  </a:cubicBezTo>
                  <a:cubicBezTo>
                    <a:pt x="2145" y="2579"/>
                    <a:pt x="2176" y="2573"/>
                    <a:pt x="2208" y="2573"/>
                  </a:cubicBezTo>
                  <a:cubicBezTo>
                    <a:pt x="2211" y="2573"/>
                    <a:pt x="2214" y="2573"/>
                    <a:pt x="2217" y="2573"/>
                  </a:cubicBezTo>
                  <a:cubicBezTo>
                    <a:pt x="2221" y="2573"/>
                    <a:pt x="2226" y="2573"/>
                    <a:pt x="2231" y="2573"/>
                  </a:cubicBezTo>
                  <a:cubicBezTo>
                    <a:pt x="2243" y="2573"/>
                    <a:pt x="2256" y="2574"/>
                    <a:pt x="2268" y="2575"/>
                  </a:cubicBezTo>
                  <a:cubicBezTo>
                    <a:pt x="2287" y="2575"/>
                    <a:pt x="2306" y="2579"/>
                    <a:pt x="2324" y="2584"/>
                  </a:cubicBezTo>
                  <a:cubicBezTo>
                    <a:pt x="2367" y="2524"/>
                    <a:pt x="2437" y="2488"/>
                    <a:pt x="2511" y="2488"/>
                  </a:cubicBezTo>
                  <a:cubicBezTo>
                    <a:pt x="2514" y="2488"/>
                    <a:pt x="2517" y="2488"/>
                    <a:pt x="2521" y="2488"/>
                  </a:cubicBezTo>
                  <a:cubicBezTo>
                    <a:pt x="2525" y="2488"/>
                    <a:pt x="2528" y="2487"/>
                    <a:pt x="2532" y="2487"/>
                  </a:cubicBezTo>
                  <a:cubicBezTo>
                    <a:pt x="2575" y="2400"/>
                    <a:pt x="2663" y="2346"/>
                    <a:pt x="2758" y="2346"/>
                  </a:cubicBezTo>
                  <a:cubicBezTo>
                    <a:pt x="2774" y="2346"/>
                    <a:pt x="2791" y="2348"/>
                    <a:pt x="2808" y="2352"/>
                  </a:cubicBezTo>
                  <a:cubicBezTo>
                    <a:pt x="2968" y="2378"/>
                    <a:pt x="3128" y="2409"/>
                    <a:pt x="3287" y="2442"/>
                  </a:cubicBezTo>
                  <a:lnTo>
                    <a:pt x="3284" y="2440"/>
                  </a:lnTo>
                  <a:cubicBezTo>
                    <a:pt x="3154" y="2373"/>
                    <a:pt x="3036" y="2288"/>
                    <a:pt x="2913" y="2209"/>
                  </a:cubicBezTo>
                  <a:lnTo>
                    <a:pt x="2913" y="2209"/>
                  </a:lnTo>
                  <a:cubicBezTo>
                    <a:pt x="2917" y="2210"/>
                    <a:pt x="2921" y="2213"/>
                    <a:pt x="2926" y="2215"/>
                  </a:cubicBezTo>
                  <a:cubicBezTo>
                    <a:pt x="2822" y="2147"/>
                    <a:pt x="2721" y="2079"/>
                    <a:pt x="2621" y="2003"/>
                  </a:cubicBezTo>
                  <a:cubicBezTo>
                    <a:pt x="2500" y="1907"/>
                    <a:pt x="2380" y="1809"/>
                    <a:pt x="2257" y="1714"/>
                  </a:cubicBezTo>
                  <a:cubicBezTo>
                    <a:pt x="2257" y="1715"/>
                    <a:pt x="2257" y="1715"/>
                    <a:pt x="2257" y="1715"/>
                  </a:cubicBezTo>
                  <a:cubicBezTo>
                    <a:pt x="2251" y="1709"/>
                    <a:pt x="2243" y="1705"/>
                    <a:pt x="2236" y="1698"/>
                  </a:cubicBezTo>
                  <a:cubicBezTo>
                    <a:pt x="2234" y="1698"/>
                    <a:pt x="2235" y="1696"/>
                    <a:pt x="2233" y="1696"/>
                  </a:cubicBezTo>
                  <a:cubicBezTo>
                    <a:pt x="2131" y="1616"/>
                    <a:pt x="2028" y="1536"/>
                    <a:pt x="1926" y="1450"/>
                  </a:cubicBezTo>
                  <a:lnTo>
                    <a:pt x="1926" y="1450"/>
                  </a:lnTo>
                  <a:lnTo>
                    <a:pt x="1951" y="1472"/>
                  </a:lnTo>
                  <a:cubicBezTo>
                    <a:pt x="1849" y="1385"/>
                    <a:pt x="1742" y="1305"/>
                    <a:pt x="1639" y="1220"/>
                  </a:cubicBezTo>
                  <a:cubicBezTo>
                    <a:pt x="1491" y="1094"/>
                    <a:pt x="1354" y="960"/>
                    <a:pt x="1213" y="826"/>
                  </a:cubicBezTo>
                  <a:cubicBezTo>
                    <a:pt x="1058" y="682"/>
                    <a:pt x="890" y="551"/>
                    <a:pt x="725" y="417"/>
                  </a:cubicBezTo>
                  <a:lnTo>
                    <a:pt x="725" y="417"/>
                  </a:lnTo>
                  <a:lnTo>
                    <a:pt x="751" y="437"/>
                  </a:lnTo>
                  <a:cubicBezTo>
                    <a:pt x="684" y="381"/>
                    <a:pt x="613" y="330"/>
                    <a:pt x="538" y="283"/>
                  </a:cubicBezTo>
                  <a:cubicBezTo>
                    <a:pt x="504" y="263"/>
                    <a:pt x="468" y="244"/>
                    <a:pt x="432" y="228"/>
                  </a:cubicBezTo>
                  <a:lnTo>
                    <a:pt x="432" y="228"/>
                  </a:lnTo>
                  <a:cubicBezTo>
                    <a:pt x="432" y="228"/>
                    <a:pt x="433" y="229"/>
                    <a:pt x="434" y="230"/>
                  </a:cubicBezTo>
                  <a:cubicBezTo>
                    <a:pt x="358" y="197"/>
                    <a:pt x="283" y="163"/>
                    <a:pt x="209" y="126"/>
                  </a:cubicBezTo>
                  <a:cubicBezTo>
                    <a:pt x="147" y="94"/>
                    <a:pt x="88" y="56"/>
                    <a:pt x="27" y="19"/>
                  </a:cubicBezTo>
                  <a:cubicBezTo>
                    <a:pt x="26" y="17"/>
                    <a:pt x="24" y="16"/>
                    <a:pt x="21" y="15"/>
                  </a:cubicBezTo>
                  <a:cubicBezTo>
                    <a:pt x="16" y="12"/>
                    <a:pt x="12" y="9"/>
                    <a:pt x="8" y="6"/>
                  </a:cubicBezTo>
                  <a:lnTo>
                    <a:pt x="7" y="6"/>
                  </a:lnTo>
                  <a:cubicBezTo>
                    <a:pt x="4" y="4"/>
                    <a:pt x="4" y="4"/>
                    <a:pt x="2" y="4"/>
                  </a:cubicBezTo>
                  <a:lnTo>
                    <a:pt x="4" y="4"/>
                  </a:lnTo>
                  <a:cubicBezTo>
                    <a:pt x="2" y="4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4193400" y="5303925"/>
              <a:ext cx="400" cy="725"/>
            </a:xfrm>
            <a:custGeom>
              <a:rect b="b" l="l" r="r" t="t"/>
              <a:pathLst>
                <a:path extrusionOk="0" h="29" w="16">
                  <a:moveTo>
                    <a:pt x="0" y="0"/>
                  </a:moveTo>
                  <a:lnTo>
                    <a:pt x="0" y="0"/>
                  </a:lnTo>
                  <a:cubicBezTo>
                    <a:pt x="1" y="2"/>
                    <a:pt x="2" y="3"/>
                    <a:pt x="3" y="5"/>
                  </a:cubicBezTo>
                  <a:lnTo>
                    <a:pt x="3" y="5"/>
                  </a:lnTo>
                  <a:cubicBezTo>
                    <a:pt x="2" y="3"/>
                    <a:pt x="1" y="2"/>
                    <a:pt x="0" y="0"/>
                  </a:cubicBezTo>
                  <a:close/>
                  <a:moveTo>
                    <a:pt x="3" y="5"/>
                  </a:moveTo>
                  <a:cubicBezTo>
                    <a:pt x="6" y="11"/>
                    <a:pt x="9" y="18"/>
                    <a:pt x="13" y="24"/>
                  </a:cubicBezTo>
                  <a:lnTo>
                    <a:pt x="13" y="24"/>
                  </a:lnTo>
                  <a:cubicBezTo>
                    <a:pt x="12" y="22"/>
                    <a:pt x="12" y="20"/>
                    <a:pt x="11" y="19"/>
                  </a:cubicBezTo>
                  <a:cubicBezTo>
                    <a:pt x="8" y="14"/>
                    <a:pt x="5" y="9"/>
                    <a:pt x="3" y="5"/>
                  </a:cubicBezTo>
                  <a:close/>
                  <a:moveTo>
                    <a:pt x="13" y="24"/>
                  </a:moveTo>
                  <a:lnTo>
                    <a:pt x="13" y="24"/>
                  </a:lnTo>
                  <a:cubicBezTo>
                    <a:pt x="14" y="26"/>
                    <a:pt x="14" y="27"/>
                    <a:pt x="15" y="28"/>
                  </a:cubicBezTo>
                  <a:cubicBezTo>
                    <a:pt x="14" y="27"/>
                    <a:pt x="14" y="25"/>
                    <a:pt x="13" y="24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4270875" y="5343225"/>
              <a:ext cx="10175" cy="3925"/>
            </a:xfrm>
            <a:custGeom>
              <a:rect b="b" l="l" r="r" t="t"/>
              <a:pathLst>
                <a:path extrusionOk="0" h="157" w="407">
                  <a:moveTo>
                    <a:pt x="160" y="0"/>
                  </a:moveTo>
                  <a:cubicBezTo>
                    <a:pt x="117" y="42"/>
                    <a:pt x="60" y="66"/>
                    <a:pt x="0" y="71"/>
                  </a:cubicBezTo>
                  <a:cubicBezTo>
                    <a:pt x="131" y="97"/>
                    <a:pt x="263" y="126"/>
                    <a:pt x="395" y="155"/>
                  </a:cubicBezTo>
                  <a:lnTo>
                    <a:pt x="406" y="157"/>
                  </a:lnTo>
                  <a:cubicBezTo>
                    <a:pt x="324" y="106"/>
                    <a:pt x="242" y="54"/>
                    <a:pt x="160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178525" y="5165700"/>
              <a:ext cx="25350" cy="24500"/>
            </a:xfrm>
            <a:custGeom>
              <a:rect b="b" l="l" r="r" t="t"/>
              <a:pathLst>
                <a:path extrusionOk="0" h="980" w="1014">
                  <a:moveTo>
                    <a:pt x="504" y="1"/>
                  </a:moveTo>
                  <a:cubicBezTo>
                    <a:pt x="255" y="1"/>
                    <a:pt x="37" y="204"/>
                    <a:pt x="20" y="454"/>
                  </a:cubicBezTo>
                  <a:cubicBezTo>
                    <a:pt x="1" y="723"/>
                    <a:pt x="206" y="955"/>
                    <a:pt x="471" y="978"/>
                  </a:cubicBezTo>
                  <a:cubicBezTo>
                    <a:pt x="484" y="979"/>
                    <a:pt x="496" y="979"/>
                    <a:pt x="509" y="979"/>
                  </a:cubicBezTo>
                  <a:cubicBezTo>
                    <a:pt x="759" y="979"/>
                    <a:pt x="977" y="776"/>
                    <a:pt x="994" y="526"/>
                  </a:cubicBezTo>
                  <a:cubicBezTo>
                    <a:pt x="1013" y="258"/>
                    <a:pt x="807" y="26"/>
                    <a:pt x="543" y="3"/>
                  </a:cubicBezTo>
                  <a:cubicBezTo>
                    <a:pt x="530" y="1"/>
                    <a:pt x="517" y="1"/>
                    <a:pt x="504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4208350" y="5163325"/>
              <a:ext cx="25325" cy="24475"/>
            </a:xfrm>
            <a:custGeom>
              <a:rect b="b" l="l" r="r" t="t"/>
              <a:pathLst>
                <a:path extrusionOk="0" h="979" w="1013">
                  <a:moveTo>
                    <a:pt x="504" y="0"/>
                  </a:moveTo>
                  <a:cubicBezTo>
                    <a:pt x="254" y="0"/>
                    <a:pt x="37" y="203"/>
                    <a:pt x="19" y="454"/>
                  </a:cubicBezTo>
                  <a:cubicBezTo>
                    <a:pt x="0" y="722"/>
                    <a:pt x="206" y="954"/>
                    <a:pt x="470" y="977"/>
                  </a:cubicBezTo>
                  <a:cubicBezTo>
                    <a:pt x="483" y="978"/>
                    <a:pt x="496" y="978"/>
                    <a:pt x="509" y="978"/>
                  </a:cubicBezTo>
                  <a:cubicBezTo>
                    <a:pt x="758" y="978"/>
                    <a:pt x="976" y="775"/>
                    <a:pt x="993" y="526"/>
                  </a:cubicBezTo>
                  <a:cubicBezTo>
                    <a:pt x="1013" y="257"/>
                    <a:pt x="807" y="25"/>
                    <a:pt x="543" y="2"/>
                  </a:cubicBezTo>
                  <a:cubicBezTo>
                    <a:pt x="530" y="1"/>
                    <a:pt x="517" y="0"/>
                    <a:pt x="504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4123575" y="4869725"/>
              <a:ext cx="25325" cy="24500"/>
            </a:xfrm>
            <a:custGeom>
              <a:rect b="b" l="l" r="r" t="t"/>
              <a:pathLst>
                <a:path extrusionOk="0" h="980" w="1013">
                  <a:moveTo>
                    <a:pt x="504" y="1"/>
                  </a:moveTo>
                  <a:cubicBezTo>
                    <a:pt x="254" y="1"/>
                    <a:pt x="36" y="204"/>
                    <a:pt x="19" y="454"/>
                  </a:cubicBezTo>
                  <a:cubicBezTo>
                    <a:pt x="0" y="723"/>
                    <a:pt x="206" y="954"/>
                    <a:pt x="470" y="978"/>
                  </a:cubicBezTo>
                  <a:cubicBezTo>
                    <a:pt x="483" y="979"/>
                    <a:pt x="496" y="979"/>
                    <a:pt x="509" y="979"/>
                  </a:cubicBezTo>
                  <a:cubicBezTo>
                    <a:pt x="759" y="979"/>
                    <a:pt x="976" y="776"/>
                    <a:pt x="993" y="526"/>
                  </a:cubicBezTo>
                  <a:cubicBezTo>
                    <a:pt x="1012" y="257"/>
                    <a:pt x="807" y="25"/>
                    <a:pt x="542" y="2"/>
                  </a:cubicBezTo>
                  <a:cubicBezTo>
                    <a:pt x="530" y="1"/>
                    <a:pt x="517" y="1"/>
                    <a:pt x="504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4371325" y="4995425"/>
              <a:ext cx="25325" cy="24500"/>
            </a:xfrm>
            <a:custGeom>
              <a:rect b="b" l="l" r="r" t="t"/>
              <a:pathLst>
                <a:path extrusionOk="0" h="980" w="1013">
                  <a:moveTo>
                    <a:pt x="504" y="1"/>
                  </a:moveTo>
                  <a:cubicBezTo>
                    <a:pt x="255" y="1"/>
                    <a:pt x="38" y="204"/>
                    <a:pt x="19" y="454"/>
                  </a:cubicBezTo>
                  <a:cubicBezTo>
                    <a:pt x="0" y="723"/>
                    <a:pt x="206" y="955"/>
                    <a:pt x="470" y="978"/>
                  </a:cubicBezTo>
                  <a:cubicBezTo>
                    <a:pt x="483" y="979"/>
                    <a:pt x="496" y="979"/>
                    <a:pt x="509" y="979"/>
                  </a:cubicBezTo>
                  <a:cubicBezTo>
                    <a:pt x="759" y="979"/>
                    <a:pt x="976" y="776"/>
                    <a:pt x="993" y="527"/>
                  </a:cubicBezTo>
                  <a:cubicBezTo>
                    <a:pt x="1013" y="258"/>
                    <a:pt x="807" y="26"/>
                    <a:pt x="543" y="3"/>
                  </a:cubicBezTo>
                  <a:cubicBezTo>
                    <a:pt x="530" y="1"/>
                    <a:pt x="517" y="1"/>
                    <a:pt x="504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4157225" y="4864375"/>
              <a:ext cx="25325" cy="24450"/>
            </a:xfrm>
            <a:custGeom>
              <a:rect b="b" l="l" r="r" t="t"/>
              <a:pathLst>
                <a:path extrusionOk="0" h="978" w="1013">
                  <a:moveTo>
                    <a:pt x="502" y="0"/>
                  </a:moveTo>
                  <a:cubicBezTo>
                    <a:pt x="253" y="0"/>
                    <a:pt x="36" y="204"/>
                    <a:pt x="19" y="453"/>
                  </a:cubicBezTo>
                  <a:cubicBezTo>
                    <a:pt x="0" y="722"/>
                    <a:pt x="206" y="954"/>
                    <a:pt x="470" y="976"/>
                  </a:cubicBezTo>
                  <a:cubicBezTo>
                    <a:pt x="483" y="977"/>
                    <a:pt x="496" y="978"/>
                    <a:pt x="509" y="978"/>
                  </a:cubicBezTo>
                  <a:cubicBezTo>
                    <a:pt x="757" y="978"/>
                    <a:pt x="976" y="775"/>
                    <a:pt x="993" y="525"/>
                  </a:cubicBezTo>
                  <a:cubicBezTo>
                    <a:pt x="1012" y="257"/>
                    <a:pt x="807" y="25"/>
                    <a:pt x="542" y="2"/>
                  </a:cubicBezTo>
                  <a:cubicBezTo>
                    <a:pt x="529" y="1"/>
                    <a:pt x="516" y="0"/>
                    <a:pt x="502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4132000" y="4840775"/>
              <a:ext cx="25375" cy="24475"/>
            </a:xfrm>
            <a:custGeom>
              <a:rect b="b" l="l" r="r" t="t"/>
              <a:pathLst>
                <a:path extrusionOk="0" h="979" w="1015">
                  <a:moveTo>
                    <a:pt x="505" y="0"/>
                  </a:moveTo>
                  <a:cubicBezTo>
                    <a:pt x="256" y="0"/>
                    <a:pt x="38" y="203"/>
                    <a:pt x="20" y="454"/>
                  </a:cubicBezTo>
                  <a:cubicBezTo>
                    <a:pt x="1" y="721"/>
                    <a:pt x="208" y="954"/>
                    <a:pt x="472" y="977"/>
                  </a:cubicBezTo>
                  <a:cubicBezTo>
                    <a:pt x="485" y="978"/>
                    <a:pt x="498" y="979"/>
                    <a:pt x="511" y="979"/>
                  </a:cubicBezTo>
                  <a:cubicBezTo>
                    <a:pt x="761" y="979"/>
                    <a:pt x="977" y="776"/>
                    <a:pt x="995" y="525"/>
                  </a:cubicBezTo>
                  <a:cubicBezTo>
                    <a:pt x="1014" y="257"/>
                    <a:pt x="809" y="25"/>
                    <a:pt x="543" y="2"/>
                  </a:cubicBezTo>
                  <a:cubicBezTo>
                    <a:pt x="530" y="1"/>
                    <a:pt x="518" y="0"/>
                    <a:pt x="505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4098950" y="4977450"/>
              <a:ext cx="157025" cy="104600"/>
            </a:xfrm>
            <a:custGeom>
              <a:rect b="b" l="l" r="r" t="t"/>
              <a:pathLst>
                <a:path extrusionOk="0" h="4184" w="6281">
                  <a:moveTo>
                    <a:pt x="4777" y="0"/>
                  </a:moveTo>
                  <a:cubicBezTo>
                    <a:pt x="4665" y="0"/>
                    <a:pt x="4552" y="11"/>
                    <a:pt x="4440" y="32"/>
                  </a:cubicBezTo>
                  <a:cubicBezTo>
                    <a:pt x="4138" y="91"/>
                    <a:pt x="3840" y="167"/>
                    <a:pt x="3548" y="262"/>
                  </a:cubicBezTo>
                  <a:cubicBezTo>
                    <a:pt x="3148" y="391"/>
                    <a:pt x="2759" y="547"/>
                    <a:pt x="2374" y="710"/>
                  </a:cubicBezTo>
                  <a:cubicBezTo>
                    <a:pt x="2123" y="814"/>
                    <a:pt x="1875" y="920"/>
                    <a:pt x="1630" y="1031"/>
                  </a:cubicBezTo>
                  <a:cubicBezTo>
                    <a:pt x="1482" y="1099"/>
                    <a:pt x="1335" y="1166"/>
                    <a:pt x="1188" y="1232"/>
                  </a:cubicBezTo>
                  <a:cubicBezTo>
                    <a:pt x="946" y="1344"/>
                    <a:pt x="690" y="1470"/>
                    <a:pt x="484" y="1641"/>
                  </a:cubicBezTo>
                  <a:cubicBezTo>
                    <a:pt x="368" y="1738"/>
                    <a:pt x="282" y="1834"/>
                    <a:pt x="212" y="1971"/>
                  </a:cubicBezTo>
                  <a:cubicBezTo>
                    <a:pt x="174" y="2046"/>
                    <a:pt x="159" y="2147"/>
                    <a:pt x="164" y="2240"/>
                  </a:cubicBezTo>
                  <a:cubicBezTo>
                    <a:pt x="62" y="2373"/>
                    <a:pt x="0" y="2536"/>
                    <a:pt x="37" y="2708"/>
                  </a:cubicBezTo>
                  <a:cubicBezTo>
                    <a:pt x="89" y="2948"/>
                    <a:pt x="273" y="3098"/>
                    <a:pt x="496" y="3178"/>
                  </a:cubicBezTo>
                  <a:cubicBezTo>
                    <a:pt x="703" y="3254"/>
                    <a:pt x="920" y="3283"/>
                    <a:pt x="1139" y="3283"/>
                  </a:cubicBezTo>
                  <a:cubicBezTo>
                    <a:pt x="1192" y="3283"/>
                    <a:pt x="1246" y="3281"/>
                    <a:pt x="1299" y="3278"/>
                  </a:cubicBezTo>
                  <a:cubicBezTo>
                    <a:pt x="1406" y="3272"/>
                    <a:pt x="1511" y="3263"/>
                    <a:pt x="1617" y="3252"/>
                  </a:cubicBezTo>
                  <a:cubicBezTo>
                    <a:pt x="1757" y="3446"/>
                    <a:pt x="1974" y="3560"/>
                    <a:pt x="2215" y="3596"/>
                  </a:cubicBezTo>
                  <a:cubicBezTo>
                    <a:pt x="2337" y="3614"/>
                    <a:pt x="2460" y="3623"/>
                    <a:pt x="2584" y="3623"/>
                  </a:cubicBezTo>
                  <a:cubicBezTo>
                    <a:pt x="2608" y="3623"/>
                    <a:pt x="2633" y="3623"/>
                    <a:pt x="2657" y="3622"/>
                  </a:cubicBezTo>
                  <a:cubicBezTo>
                    <a:pt x="2829" y="3806"/>
                    <a:pt x="3083" y="3896"/>
                    <a:pt x="3343" y="3931"/>
                  </a:cubicBezTo>
                  <a:cubicBezTo>
                    <a:pt x="3374" y="3966"/>
                    <a:pt x="3410" y="3994"/>
                    <a:pt x="3448" y="4018"/>
                  </a:cubicBezTo>
                  <a:cubicBezTo>
                    <a:pt x="3473" y="4033"/>
                    <a:pt x="3500" y="4046"/>
                    <a:pt x="3528" y="4056"/>
                  </a:cubicBezTo>
                  <a:cubicBezTo>
                    <a:pt x="3657" y="4128"/>
                    <a:pt x="3810" y="4165"/>
                    <a:pt x="3969" y="4179"/>
                  </a:cubicBezTo>
                  <a:cubicBezTo>
                    <a:pt x="4016" y="4182"/>
                    <a:pt x="4063" y="4184"/>
                    <a:pt x="4111" y="4184"/>
                  </a:cubicBezTo>
                  <a:cubicBezTo>
                    <a:pt x="4265" y="4184"/>
                    <a:pt x="4419" y="4165"/>
                    <a:pt x="4569" y="4129"/>
                  </a:cubicBezTo>
                  <a:cubicBezTo>
                    <a:pt x="4872" y="4053"/>
                    <a:pt x="5175" y="3951"/>
                    <a:pt x="5449" y="3794"/>
                  </a:cubicBezTo>
                  <a:cubicBezTo>
                    <a:pt x="5562" y="3729"/>
                    <a:pt x="5688" y="3671"/>
                    <a:pt x="5787" y="3584"/>
                  </a:cubicBezTo>
                  <a:cubicBezTo>
                    <a:pt x="5877" y="3507"/>
                    <a:pt x="5946" y="3409"/>
                    <a:pt x="5988" y="3301"/>
                  </a:cubicBezTo>
                  <a:cubicBezTo>
                    <a:pt x="6014" y="3238"/>
                    <a:pt x="6029" y="3171"/>
                    <a:pt x="6031" y="3103"/>
                  </a:cubicBezTo>
                  <a:cubicBezTo>
                    <a:pt x="6069" y="3067"/>
                    <a:pt x="6103" y="3027"/>
                    <a:pt x="6130" y="2983"/>
                  </a:cubicBezTo>
                  <a:cubicBezTo>
                    <a:pt x="6185" y="2898"/>
                    <a:pt x="6220" y="2802"/>
                    <a:pt x="6235" y="2702"/>
                  </a:cubicBezTo>
                  <a:cubicBezTo>
                    <a:pt x="6281" y="2516"/>
                    <a:pt x="6236" y="2341"/>
                    <a:pt x="6111" y="2216"/>
                  </a:cubicBezTo>
                  <a:cubicBezTo>
                    <a:pt x="6217" y="2068"/>
                    <a:pt x="6250" y="1869"/>
                    <a:pt x="6156" y="1702"/>
                  </a:cubicBezTo>
                  <a:lnTo>
                    <a:pt x="6123" y="1645"/>
                  </a:lnTo>
                  <a:cubicBezTo>
                    <a:pt x="6147" y="1606"/>
                    <a:pt x="6167" y="1562"/>
                    <a:pt x="6180" y="1519"/>
                  </a:cubicBezTo>
                  <a:cubicBezTo>
                    <a:pt x="6257" y="1279"/>
                    <a:pt x="6176" y="970"/>
                    <a:pt x="5981" y="808"/>
                  </a:cubicBezTo>
                  <a:cubicBezTo>
                    <a:pt x="5926" y="762"/>
                    <a:pt x="5864" y="725"/>
                    <a:pt x="5797" y="698"/>
                  </a:cubicBezTo>
                  <a:cubicBezTo>
                    <a:pt x="5752" y="573"/>
                    <a:pt x="5666" y="468"/>
                    <a:pt x="5553" y="400"/>
                  </a:cubicBezTo>
                  <a:cubicBezTo>
                    <a:pt x="5539" y="391"/>
                    <a:pt x="5524" y="383"/>
                    <a:pt x="5510" y="375"/>
                  </a:cubicBezTo>
                  <a:cubicBezTo>
                    <a:pt x="5467" y="260"/>
                    <a:pt x="5379" y="168"/>
                    <a:pt x="5266" y="120"/>
                  </a:cubicBezTo>
                  <a:cubicBezTo>
                    <a:pt x="5142" y="69"/>
                    <a:pt x="5019" y="11"/>
                    <a:pt x="4881" y="3"/>
                  </a:cubicBezTo>
                  <a:cubicBezTo>
                    <a:pt x="4847" y="1"/>
                    <a:pt x="4812" y="0"/>
                    <a:pt x="4777" y="0"/>
                  </a:cubicBezTo>
                  <a:close/>
                </a:path>
              </a:pathLst>
            </a:custGeom>
            <a:solidFill>
              <a:srgbClr val="9AD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3812450" y="4847875"/>
              <a:ext cx="254025" cy="428800"/>
            </a:xfrm>
            <a:custGeom>
              <a:rect b="b" l="l" r="r" t="t"/>
              <a:pathLst>
                <a:path extrusionOk="0" h="17152" w="10161">
                  <a:moveTo>
                    <a:pt x="10075" y="11380"/>
                  </a:moveTo>
                  <a:lnTo>
                    <a:pt x="10075" y="11380"/>
                  </a:lnTo>
                  <a:cubicBezTo>
                    <a:pt x="10074" y="11385"/>
                    <a:pt x="10073" y="11391"/>
                    <a:pt x="10073" y="11396"/>
                  </a:cubicBezTo>
                  <a:cubicBezTo>
                    <a:pt x="10074" y="11391"/>
                    <a:pt x="10075" y="11386"/>
                    <a:pt x="10075" y="11380"/>
                  </a:cubicBezTo>
                  <a:close/>
                  <a:moveTo>
                    <a:pt x="4474" y="1"/>
                  </a:moveTo>
                  <a:cubicBezTo>
                    <a:pt x="4457" y="1"/>
                    <a:pt x="4440" y="2"/>
                    <a:pt x="4422" y="4"/>
                  </a:cubicBezTo>
                  <a:cubicBezTo>
                    <a:pt x="4167" y="31"/>
                    <a:pt x="3963" y="197"/>
                    <a:pt x="3792" y="379"/>
                  </a:cubicBezTo>
                  <a:cubicBezTo>
                    <a:pt x="3613" y="571"/>
                    <a:pt x="3441" y="765"/>
                    <a:pt x="3272" y="965"/>
                  </a:cubicBezTo>
                  <a:cubicBezTo>
                    <a:pt x="2946" y="1351"/>
                    <a:pt x="2662" y="1765"/>
                    <a:pt x="2364" y="2174"/>
                  </a:cubicBezTo>
                  <a:cubicBezTo>
                    <a:pt x="2267" y="2300"/>
                    <a:pt x="2170" y="2427"/>
                    <a:pt x="2070" y="2553"/>
                  </a:cubicBezTo>
                  <a:cubicBezTo>
                    <a:pt x="1973" y="2675"/>
                    <a:pt x="1866" y="2784"/>
                    <a:pt x="1778" y="2913"/>
                  </a:cubicBezTo>
                  <a:cubicBezTo>
                    <a:pt x="1612" y="3155"/>
                    <a:pt x="1484" y="3424"/>
                    <a:pt x="1339" y="3679"/>
                  </a:cubicBezTo>
                  <a:cubicBezTo>
                    <a:pt x="1241" y="3838"/>
                    <a:pt x="1139" y="3996"/>
                    <a:pt x="1048" y="4160"/>
                  </a:cubicBezTo>
                  <a:cubicBezTo>
                    <a:pt x="962" y="4318"/>
                    <a:pt x="882" y="4480"/>
                    <a:pt x="797" y="4638"/>
                  </a:cubicBezTo>
                  <a:cubicBezTo>
                    <a:pt x="636" y="4954"/>
                    <a:pt x="477" y="5270"/>
                    <a:pt x="334" y="5595"/>
                  </a:cubicBezTo>
                  <a:cubicBezTo>
                    <a:pt x="270" y="5735"/>
                    <a:pt x="208" y="5875"/>
                    <a:pt x="144" y="6017"/>
                  </a:cubicBezTo>
                  <a:cubicBezTo>
                    <a:pt x="94" y="6130"/>
                    <a:pt x="30" y="6247"/>
                    <a:pt x="22" y="6371"/>
                  </a:cubicBezTo>
                  <a:cubicBezTo>
                    <a:pt x="1" y="6667"/>
                    <a:pt x="232" y="6871"/>
                    <a:pt x="418" y="7067"/>
                  </a:cubicBezTo>
                  <a:cubicBezTo>
                    <a:pt x="531" y="7187"/>
                    <a:pt x="635" y="7316"/>
                    <a:pt x="737" y="7446"/>
                  </a:cubicBezTo>
                  <a:lnTo>
                    <a:pt x="735" y="7443"/>
                  </a:lnTo>
                  <a:lnTo>
                    <a:pt x="735" y="7443"/>
                  </a:lnTo>
                  <a:cubicBezTo>
                    <a:pt x="738" y="7448"/>
                    <a:pt x="740" y="7451"/>
                    <a:pt x="743" y="7455"/>
                  </a:cubicBezTo>
                  <a:cubicBezTo>
                    <a:pt x="750" y="7462"/>
                    <a:pt x="755" y="7469"/>
                    <a:pt x="760" y="7476"/>
                  </a:cubicBezTo>
                  <a:lnTo>
                    <a:pt x="758" y="7476"/>
                  </a:lnTo>
                  <a:cubicBezTo>
                    <a:pt x="876" y="7630"/>
                    <a:pt x="993" y="7786"/>
                    <a:pt x="1095" y="7950"/>
                  </a:cubicBezTo>
                  <a:cubicBezTo>
                    <a:pt x="1132" y="8014"/>
                    <a:pt x="1164" y="8082"/>
                    <a:pt x="1197" y="8151"/>
                  </a:cubicBezTo>
                  <a:cubicBezTo>
                    <a:pt x="1212" y="8192"/>
                    <a:pt x="1226" y="8231"/>
                    <a:pt x="1239" y="8271"/>
                  </a:cubicBezTo>
                  <a:cubicBezTo>
                    <a:pt x="1246" y="8303"/>
                    <a:pt x="1253" y="8335"/>
                    <a:pt x="1257" y="8368"/>
                  </a:cubicBezTo>
                  <a:cubicBezTo>
                    <a:pt x="1289" y="8650"/>
                    <a:pt x="1293" y="8935"/>
                    <a:pt x="1302" y="9220"/>
                  </a:cubicBezTo>
                  <a:cubicBezTo>
                    <a:pt x="1294" y="9533"/>
                    <a:pt x="1260" y="9850"/>
                    <a:pt x="1226" y="10162"/>
                  </a:cubicBezTo>
                  <a:cubicBezTo>
                    <a:pt x="1218" y="10219"/>
                    <a:pt x="1206" y="10275"/>
                    <a:pt x="1192" y="10330"/>
                  </a:cubicBezTo>
                  <a:cubicBezTo>
                    <a:pt x="1181" y="10368"/>
                    <a:pt x="1169" y="10403"/>
                    <a:pt x="1156" y="10438"/>
                  </a:cubicBezTo>
                  <a:cubicBezTo>
                    <a:pt x="1128" y="10501"/>
                    <a:pt x="1098" y="10560"/>
                    <a:pt x="1064" y="10620"/>
                  </a:cubicBezTo>
                  <a:cubicBezTo>
                    <a:pt x="837" y="10979"/>
                    <a:pt x="413" y="11422"/>
                    <a:pt x="703" y="11866"/>
                  </a:cubicBezTo>
                  <a:cubicBezTo>
                    <a:pt x="831" y="12063"/>
                    <a:pt x="1021" y="12202"/>
                    <a:pt x="1202" y="12346"/>
                  </a:cubicBezTo>
                  <a:cubicBezTo>
                    <a:pt x="1308" y="12430"/>
                    <a:pt x="1412" y="12515"/>
                    <a:pt x="1513" y="12600"/>
                  </a:cubicBezTo>
                  <a:cubicBezTo>
                    <a:pt x="1723" y="12774"/>
                    <a:pt x="1932" y="12946"/>
                    <a:pt x="2142" y="13116"/>
                  </a:cubicBezTo>
                  <a:cubicBezTo>
                    <a:pt x="2554" y="13454"/>
                    <a:pt x="3002" y="13743"/>
                    <a:pt x="3441" y="14048"/>
                  </a:cubicBezTo>
                  <a:cubicBezTo>
                    <a:pt x="3851" y="14329"/>
                    <a:pt x="4263" y="14610"/>
                    <a:pt x="4671" y="14898"/>
                  </a:cubicBezTo>
                  <a:cubicBezTo>
                    <a:pt x="4873" y="15040"/>
                    <a:pt x="5069" y="15188"/>
                    <a:pt x="5278" y="15317"/>
                  </a:cubicBezTo>
                  <a:cubicBezTo>
                    <a:pt x="5489" y="15445"/>
                    <a:pt x="5705" y="15563"/>
                    <a:pt x="5923" y="15679"/>
                  </a:cubicBezTo>
                  <a:cubicBezTo>
                    <a:pt x="6232" y="15855"/>
                    <a:pt x="6545" y="16045"/>
                    <a:pt x="6831" y="16257"/>
                  </a:cubicBezTo>
                  <a:cubicBezTo>
                    <a:pt x="6961" y="16360"/>
                    <a:pt x="7087" y="16468"/>
                    <a:pt x="7224" y="16563"/>
                  </a:cubicBezTo>
                  <a:cubicBezTo>
                    <a:pt x="7209" y="16641"/>
                    <a:pt x="7217" y="16722"/>
                    <a:pt x="7244" y="16796"/>
                  </a:cubicBezTo>
                  <a:cubicBezTo>
                    <a:pt x="7316" y="16990"/>
                    <a:pt x="7472" y="17132"/>
                    <a:pt x="7680" y="17149"/>
                  </a:cubicBezTo>
                  <a:cubicBezTo>
                    <a:pt x="7700" y="17151"/>
                    <a:pt x="7724" y="17151"/>
                    <a:pt x="7746" y="17151"/>
                  </a:cubicBezTo>
                  <a:cubicBezTo>
                    <a:pt x="7908" y="17144"/>
                    <a:pt x="8047" y="17049"/>
                    <a:pt x="8166" y="16945"/>
                  </a:cubicBezTo>
                  <a:cubicBezTo>
                    <a:pt x="8249" y="16874"/>
                    <a:pt x="8328" y="16797"/>
                    <a:pt x="8403" y="16715"/>
                  </a:cubicBezTo>
                  <a:cubicBezTo>
                    <a:pt x="8587" y="16511"/>
                    <a:pt x="8742" y="16287"/>
                    <a:pt x="8851" y="16033"/>
                  </a:cubicBezTo>
                  <a:cubicBezTo>
                    <a:pt x="8930" y="15854"/>
                    <a:pt x="9003" y="15675"/>
                    <a:pt x="9076" y="15495"/>
                  </a:cubicBezTo>
                  <a:lnTo>
                    <a:pt x="9076" y="15499"/>
                  </a:lnTo>
                  <a:cubicBezTo>
                    <a:pt x="9077" y="15496"/>
                    <a:pt x="9077" y="15493"/>
                    <a:pt x="9078" y="15490"/>
                  </a:cubicBezTo>
                  <a:cubicBezTo>
                    <a:pt x="9081" y="15489"/>
                    <a:pt x="9081" y="15484"/>
                    <a:pt x="9083" y="15481"/>
                  </a:cubicBezTo>
                  <a:lnTo>
                    <a:pt x="9083" y="15484"/>
                  </a:lnTo>
                  <a:cubicBezTo>
                    <a:pt x="9201" y="15203"/>
                    <a:pt x="9322" y="14921"/>
                    <a:pt x="9421" y="14634"/>
                  </a:cubicBezTo>
                  <a:cubicBezTo>
                    <a:pt x="9526" y="14322"/>
                    <a:pt x="9605" y="13999"/>
                    <a:pt x="9681" y="13678"/>
                  </a:cubicBezTo>
                  <a:cubicBezTo>
                    <a:pt x="9747" y="13387"/>
                    <a:pt x="9815" y="13092"/>
                    <a:pt x="9869" y="12795"/>
                  </a:cubicBezTo>
                  <a:cubicBezTo>
                    <a:pt x="9925" y="12486"/>
                    <a:pt x="9964" y="12175"/>
                    <a:pt x="10005" y="11863"/>
                  </a:cubicBezTo>
                  <a:cubicBezTo>
                    <a:pt x="10025" y="11712"/>
                    <a:pt x="10049" y="11562"/>
                    <a:pt x="10070" y="11411"/>
                  </a:cubicBezTo>
                  <a:lnTo>
                    <a:pt x="10070" y="11421"/>
                  </a:lnTo>
                  <a:cubicBezTo>
                    <a:pt x="10070" y="11416"/>
                    <a:pt x="10071" y="11413"/>
                    <a:pt x="10071" y="11409"/>
                  </a:cubicBezTo>
                  <a:cubicBezTo>
                    <a:pt x="10072" y="11398"/>
                    <a:pt x="10074" y="11389"/>
                    <a:pt x="10075" y="11378"/>
                  </a:cubicBezTo>
                  <a:lnTo>
                    <a:pt x="10075" y="11378"/>
                  </a:lnTo>
                  <a:cubicBezTo>
                    <a:pt x="10075" y="11379"/>
                    <a:pt x="10075" y="11380"/>
                    <a:pt x="10075" y="11380"/>
                  </a:cubicBezTo>
                  <a:lnTo>
                    <a:pt x="10075" y="11380"/>
                  </a:lnTo>
                  <a:cubicBezTo>
                    <a:pt x="10076" y="11373"/>
                    <a:pt x="10077" y="11366"/>
                    <a:pt x="10078" y="11358"/>
                  </a:cubicBezTo>
                  <a:lnTo>
                    <a:pt x="10078" y="11358"/>
                  </a:lnTo>
                  <a:cubicBezTo>
                    <a:pt x="10078" y="11358"/>
                    <a:pt x="10078" y="11359"/>
                    <a:pt x="10078" y="11359"/>
                  </a:cubicBezTo>
                  <a:lnTo>
                    <a:pt x="10078" y="11359"/>
                  </a:lnTo>
                  <a:cubicBezTo>
                    <a:pt x="10121" y="11048"/>
                    <a:pt x="10154" y="10734"/>
                    <a:pt x="10158" y="10420"/>
                  </a:cubicBezTo>
                  <a:cubicBezTo>
                    <a:pt x="10160" y="10099"/>
                    <a:pt x="10147" y="9779"/>
                    <a:pt x="10122" y="9458"/>
                  </a:cubicBezTo>
                  <a:cubicBezTo>
                    <a:pt x="10096" y="9145"/>
                    <a:pt x="10068" y="8832"/>
                    <a:pt x="9989" y="8527"/>
                  </a:cubicBezTo>
                  <a:cubicBezTo>
                    <a:pt x="9911" y="8225"/>
                    <a:pt x="9815" y="7927"/>
                    <a:pt x="9732" y="7628"/>
                  </a:cubicBezTo>
                  <a:cubicBezTo>
                    <a:pt x="9686" y="7437"/>
                    <a:pt x="9652" y="7243"/>
                    <a:pt x="9601" y="7053"/>
                  </a:cubicBezTo>
                  <a:cubicBezTo>
                    <a:pt x="9542" y="6826"/>
                    <a:pt x="9477" y="6606"/>
                    <a:pt x="9399" y="6385"/>
                  </a:cubicBezTo>
                  <a:cubicBezTo>
                    <a:pt x="9235" y="5913"/>
                    <a:pt x="9011" y="5457"/>
                    <a:pt x="8790" y="5011"/>
                  </a:cubicBezTo>
                  <a:cubicBezTo>
                    <a:pt x="8563" y="4553"/>
                    <a:pt x="8343" y="4092"/>
                    <a:pt x="8068" y="3658"/>
                  </a:cubicBezTo>
                  <a:cubicBezTo>
                    <a:pt x="7943" y="3460"/>
                    <a:pt x="7796" y="3273"/>
                    <a:pt x="7662" y="3079"/>
                  </a:cubicBezTo>
                  <a:cubicBezTo>
                    <a:pt x="7514" y="2866"/>
                    <a:pt x="7351" y="2664"/>
                    <a:pt x="7188" y="2460"/>
                  </a:cubicBezTo>
                  <a:cubicBezTo>
                    <a:pt x="7040" y="2277"/>
                    <a:pt x="6893" y="2095"/>
                    <a:pt x="6737" y="1917"/>
                  </a:cubicBezTo>
                  <a:cubicBezTo>
                    <a:pt x="6567" y="1717"/>
                    <a:pt x="6384" y="1535"/>
                    <a:pt x="6197" y="1353"/>
                  </a:cubicBezTo>
                  <a:lnTo>
                    <a:pt x="6197" y="1353"/>
                  </a:lnTo>
                  <a:cubicBezTo>
                    <a:pt x="6213" y="1368"/>
                    <a:pt x="6228" y="1382"/>
                    <a:pt x="6244" y="1397"/>
                  </a:cubicBezTo>
                  <a:cubicBezTo>
                    <a:pt x="6150" y="1301"/>
                    <a:pt x="6060" y="1201"/>
                    <a:pt x="5972" y="1101"/>
                  </a:cubicBezTo>
                  <a:cubicBezTo>
                    <a:pt x="5814" y="923"/>
                    <a:pt x="5667" y="739"/>
                    <a:pt x="5489" y="581"/>
                  </a:cubicBezTo>
                  <a:cubicBezTo>
                    <a:pt x="5345" y="457"/>
                    <a:pt x="5193" y="339"/>
                    <a:pt x="5035" y="233"/>
                  </a:cubicBezTo>
                  <a:cubicBezTo>
                    <a:pt x="4873" y="123"/>
                    <a:pt x="4678" y="1"/>
                    <a:pt x="4474" y="1"/>
                  </a:cubicBezTo>
                  <a:close/>
                </a:path>
              </a:pathLst>
            </a:custGeom>
            <a:solidFill>
              <a:srgbClr val="9AD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3758425" y="5019675"/>
              <a:ext cx="52375" cy="120175"/>
            </a:xfrm>
            <a:custGeom>
              <a:rect b="b" l="l" r="r" t="t"/>
              <a:pathLst>
                <a:path extrusionOk="0" h="4807" w="2095">
                  <a:moveTo>
                    <a:pt x="1808" y="0"/>
                  </a:moveTo>
                  <a:cubicBezTo>
                    <a:pt x="1678" y="0"/>
                    <a:pt x="1548" y="41"/>
                    <a:pt x="1428" y="88"/>
                  </a:cubicBezTo>
                  <a:cubicBezTo>
                    <a:pt x="1288" y="139"/>
                    <a:pt x="1157" y="210"/>
                    <a:pt x="1037" y="300"/>
                  </a:cubicBezTo>
                  <a:cubicBezTo>
                    <a:pt x="953" y="365"/>
                    <a:pt x="875" y="435"/>
                    <a:pt x="799" y="506"/>
                  </a:cubicBezTo>
                  <a:cubicBezTo>
                    <a:pt x="661" y="637"/>
                    <a:pt x="540" y="784"/>
                    <a:pt x="437" y="943"/>
                  </a:cubicBezTo>
                  <a:cubicBezTo>
                    <a:pt x="338" y="1101"/>
                    <a:pt x="250" y="1264"/>
                    <a:pt x="197" y="1444"/>
                  </a:cubicBezTo>
                  <a:cubicBezTo>
                    <a:pt x="150" y="1620"/>
                    <a:pt x="119" y="1801"/>
                    <a:pt x="108" y="1984"/>
                  </a:cubicBezTo>
                  <a:cubicBezTo>
                    <a:pt x="104" y="2072"/>
                    <a:pt x="104" y="2161"/>
                    <a:pt x="108" y="2250"/>
                  </a:cubicBezTo>
                  <a:cubicBezTo>
                    <a:pt x="108" y="2301"/>
                    <a:pt x="111" y="2351"/>
                    <a:pt x="118" y="2400"/>
                  </a:cubicBezTo>
                  <a:cubicBezTo>
                    <a:pt x="131" y="2488"/>
                    <a:pt x="170" y="2579"/>
                    <a:pt x="211" y="2656"/>
                  </a:cubicBezTo>
                  <a:cubicBezTo>
                    <a:pt x="220" y="2672"/>
                    <a:pt x="232" y="2685"/>
                    <a:pt x="240" y="2701"/>
                  </a:cubicBezTo>
                  <a:cubicBezTo>
                    <a:pt x="231" y="2716"/>
                    <a:pt x="221" y="2730"/>
                    <a:pt x="212" y="2745"/>
                  </a:cubicBezTo>
                  <a:cubicBezTo>
                    <a:pt x="159" y="2869"/>
                    <a:pt x="107" y="2997"/>
                    <a:pt x="78" y="3128"/>
                  </a:cubicBezTo>
                  <a:cubicBezTo>
                    <a:pt x="0" y="3482"/>
                    <a:pt x="45" y="3855"/>
                    <a:pt x="269" y="4148"/>
                  </a:cubicBezTo>
                  <a:cubicBezTo>
                    <a:pt x="388" y="4301"/>
                    <a:pt x="534" y="4424"/>
                    <a:pt x="691" y="4538"/>
                  </a:cubicBezTo>
                  <a:cubicBezTo>
                    <a:pt x="810" y="4625"/>
                    <a:pt x="941" y="4705"/>
                    <a:pt x="1080" y="4760"/>
                  </a:cubicBezTo>
                  <a:cubicBezTo>
                    <a:pt x="1129" y="4779"/>
                    <a:pt x="1182" y="4801"/>
                    <a:pt x="1236" y="4806"/>
                  </a:cubicBezTo>
                  <a:cubicBezTo>
                    <a:pt x="1246" y="4806"/>
                    <a:pt x="1256" y="4806"/>
                    <a:pt x="1266" y="4806"/>
                  </a:cubicBezTo>
                  <a:cubicBezTo>
                    <a:pt x="1332" y="4806"/>
                    <a:pt x="1397" y="4796"/>
                    <a:pt x="1463" y="4786"/>
                  </a:cubicBezTo>
                  <a:cubicBezTo>
                    <a:pt x="1552" y="4774"/>
                    <a:pt x="1643" y="4769"/>
                    <a:pt x="1730" y="4750"/>
                  </a:cubicBezTo>
                  <a:cubicBezTo>
                    <a:pt x="1802" y="4735"/>
                    <a:pt x="1871" y="4703"/>
                    <a:pt x="1928" y="4656"/>
                  </a:cubicBezTo>
                  <a:cubicBezTo>
                    <a:pt x="2033" y="4571"/>
                    <a:pt x="2043" y="4411"/>
                    <a:pt x="1957" y="4312"/>
                  </a:cubicBezTo>
                  <a:cubicBezTo>
                    <a:pt x="1911" y="4255"/>
                    <a:pt x="1843" y="4227"/>
                    <a:pt x="1774" y="4227"/>
                  </a:cubicBezTo>
                  <a:cubicBezTo>
                    <a:pt x="1724" y="4227"/>
                    <a:pt x="1673" y="4242"/>
                    <a:pt x="1629" y="4273"/>
                  </a:cubicBezTo>
                  <a:cubicBezTo>
                    <a:pt x="1594" y="4279"/>
                    <a:pt x="1557" y="4282"/>
                    <a:pt x="1522" y="4287"/>
                  </a:cubicBezTo>
                  <a:cubicBezTo>
                    <a:pt x="1445" y="4297"/>
                    <a:pt x="1371" y="4308"/>
                    <a:pt x="1293" y="4317"/>
                  </a:cubicBezTo>
                  <a:lnTo>
                    <a:pt x="1291" y="4317"/>
                  </a:lnTo>
                  <a:cubicBezTo>
                    <a:pt x="1272" y="4311"/>
                    <a:pt x="1253" y="4305"/>
                    <a:pt x="1234" y="4296"/>
                  </a:cubicBezTo>
                  <a:lnTo>
                    <a:pt x="1234" y="4296"/>
                  </a:lnTo>
                  <a:cubicBezTo>
                    <a:pt x="1239" y="4297"/>
                    <a:pt x="1242" y="4298"/>
                    <a:pt x="1245" y="4299"/>
                  </a:cubicBezTo>
                  <a:cubicBezTo>
                    <a:pt x="1196" y="4277"/>
                    <a:pt x="1149" y="4252"/>
                    <a:pt x="1103" y="4227"/>
                  </a:cubicBezTo>
                  <a:cubicBezTo>
                    <a:pt x="1024" y="4177"/>
                    <a:pt x="950" y="4122"/>
                    <a:pt x="875" y="4066"/>
                  </a:cubicBezTo>
                  <a:cubicBezTo>
                    <a:pt x="827" y="4028"/>
                    <a:pt x="780" y="3988"/>
                    <a:pt x="737" y="3946"/>
                  </a:cubicBezTo>
                  <a:cubicBezTo>
                    <a:pt x="710" y="3916"/>
                    <a:pt x="685" y="3887"/>
                    <a:pt x="661" y="3857"/>
                  </a:cubicBezTo>
                  <a:cubicBezTo>
                    <a:pt x="645" y="3831"/>
                    <a:pt x="629" y="3809"/>
                    <a:pt x="613" y="3784"/>
                  </a:cubicBezTo>
                  <a:cubicBezTo>
                    <a:pt x="595" y="3750"/>
                    <a:pt x="579" y="3716"/>
                    <a:pt x="566" y="3681"/>
                  </a:cubicBezTo>
                  <a:cubicBezTo>
                    <a:pt x="558" y="3656"/>
                    <a:pt x="551" y="3631"/>
                    <a:pt x="544" y="3608"/>
                  </a:cubicBezTo>
                  <a:lnTo>
                    <a:pt x="544" y="3608"/>
                  </a:lnTo>
                  <a:cubicBezTo>
                    <a:pt x="547" y="3617"/>
                    <a:pt x="550" y="3627"/>
                    <a:pt x="553" y="3636"/>
                  </a:cubicBezTo>
                  <a:cubicBezTo>
                    <a:pt x="548" y="3613"/>
                    <a:pt x="544" y="3588"/>
                    <a:pt x="539" y="3564"/>
                  </a:cubicBezTo>
                  <a:cubicBezTo>
                    <a:pt x="525" y="3473"/>
                    <a:pt x="527" y="3381"/>
                    <a:pt x="543" y="3291"/>
                  </a:cubicBezTo>
                  <a:cubicBezTo>
                    <a:pt x="552" y="3251"/>
                    <a:pt x="563" y="3211"/>
                    <a:pt x="575" y="3171"/>
                  </a:cubicBezTo>
                  <a:cubicBezTo>
                    <a:pt x="598" y="3097"/>
                    <a:pt x="627" y="3025"/>
                    <a:pt x="657" y="2952"/>
                  </a:cubicBezTo>
                  <a:cubicBezTo>
                    <a:pt x="686" y="2912"/>
                    <a:pt x="702" y="2863"/>
                    <a:pt x="703" y="2813"/>
                  </a:cubicBezTo>
                  <a:cubicBezTo>
                    <a:pt x="770" y="2722"/>
                    <a:pt x="768" y="2599"/>
                    <a:pt x="697" y="2512"/>
                  </a:cubicBezTo>
                  <a:cubicBezTo>
                    <a:pt x="695" y="2508"/>
                    <a:pt x="692" y="2503"/>
                    <a:pt x="688" y="2498"/>
                  </a:cubicBezTo>
                  <a:cubicBezTo>
                    <a:pt x="674" y="2477"/>
                    <a:pt x="659" y="2456"/>
                    <a:pt x="645" y="2432"/>
                  </a:cubicBezTo>
                  <a:cubicBezTo>
                    <a:pt x="636" y="2412"/>
                    <a:pt x="627" y="2391"/>
                    <a:pt x="617" y="2369"/>
                  </a:cubicBezTo>
                  <a:cubicBezTo>
                    <a:pt x="613" y="2355"/>
                    <a:pt x="607" y="2341"/>
                    <a:pt x="602" y="2327"/>
                  </a:cubicBezTo>
                  <a:cubicBezTo>
                    <a:pt x="595" y="2232"/>
                    <a:pt x="593" y="2137"/>
                    <a:pt x="596" y="2041"/>
                  </a:cubicBezTo>
                  <a:cubicBezTo>
                    <a:pt x="601" y="1958"/>
                    <a:pt x="609" y="1877"/>
                    <a:pt x="621" y="1796"/>
                  </a:cubicBezTo>
                  <a:cubicBezTo>
                    <a:pt x="636" y="1716"/>
                    <a:pt x="653" y="1638"/>
                    <a:pt x="674" y="1559"/>
                  </a:cubicBezTo>
                  <a:cubicBezTo>
                    <a:pt x="683" y="1531"/>
                    <a:pt x="693" y="1504"/>
                    <a:pt x="704" y="1475"/>
                  </a:cubicBezTo>
                  <a:cubicBezTo>
                    <a:pt x="734" y="1412"/>
                    <a:pt x="763" y="1350"/>
                    <a:pt x="797" y="1289"/>
                  </a:cubicBezTo>
                  <a:cubicBezTo>
                    <a:pt x="857" y="1197"/>
                    <a:pt x="920" y="1107"/>
                    <a:pt x="989" y="1019"/>
                  </a:cubicBezTo>
                  <a:cubicBezTo>
                    <a:pt x="1035" y="966"/>
                    <a:pt x="1082" y="916"/>
                    <a:pt x="1132" y="866"/>
                  </a:cubicBezTo>
                  <a:cubicBezTo>
                    <a:pt x="1200" y="802"/>
                    <a:pt x="1269" y="739"/>
                    <a:pt x="1343" y="681"/>
                  </a:cubicBezTo>
                  <a:cubicBezTo>
                    <a:pt x="1380" y="656"/>
                    <a:pt x="1419" y="631"/>
                    <a:pt x="1457" y="608"/>
                  </a:cubicBezTo>
                  <a:cubicBezTo>
                    <a:pt x="1483" y="595"/>
                    <a:pt x="1509" y="582"/>
                    <a:pt x="1536" y="570"/>
                  </a:cubicBezTo>
                  <a:cubicBezTo>
                    <a:pt x="1597" y="547"/>
                    <a:pt x="1656" y="526"/>
                    <a:pt x="1719" y="505"/>
                  </a:cubicBezTo>
                  <a:cubicBezTo>
                    <a:pt x="1740" y="500"/>
                    <a:pt x="1760" y="496"/>
                    <a:pt x="1781" y="491"/>
                  </a:cubicBezTo>
                  <a:cubicBezTo>
                    <a:pt x="1794" y="490"/>
                    <a:pt x="1808" y="489"/>
                    <a:pt x="1821" y="489"/>
                  </a:cubicBezTo>
                  <a:cubicBezTo>
                    <a:pt x="1827" y="490"/>
                    <a:pt x="1834" y="490"/>
                    <a:pt x="1840" y="490"/>
                  </a:cubicBezTo>
                  <a:cubicBezTo>
                    <a:pt x="1967" y="490"/>
                    <a:pt x="2074" y="392"/>
                    <a:pt x="2084" y="264"/>
                  </a:cubicBezTo>
                  <a:cubicBezTo>
                    <a:pt x="2094" y="130"/>
                    <a:pt x="1993" y="13"/>
                    <a:pt x="1859" y="2"/>
                  </a:cubicBezTo>
                  <a:cubicBezTo>
                    <a:pt x="1842" y="1"/>
                    <a:pt x="1825" y="0"/>
                    <a:pt x="1808" y="0"/>
                  </a:cubicBezTo>
                  <a:close/>
                </a:path>
              </a:pathLst>
            </a:custGeom>
            <a:solidFill>
              <a:srgbClr val="9AD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4094475" y="4988175"/>
              <a:ext cx="177350" cy="71050"/>
            </a:xfrm>
            <a:custGeom>
              <a:rect b="b" l="l" r="r" t="t"/>
              <a:pathLst>
                <a:path extrusionOk="0" h="2842" w="7094">
                  <a:moveTo>
                    <a:pt x="6184" y="1005"/>
                  </a:moveTo>
                  <a:cubicBezTo>
                    <a:pt x="6185" y="1005"/>
                    <a:pt x="6186" y="1005"/>
                    <a:pt x="6187" y="1005"/>
                  </a:cubicBezTo>
                  <a:lnTo>
                    <a:pt x="6184" y="1005"/>
                  </a:lnTo>
                  <a:close/>
                  <a:moveTo>
                    <a:pt x="3297" y="1430"/>
                  </a:moveTo>
                  <a:lnTo>
                    <a:pt x="3297" y="1430"/>
                  </a:lnTo>
                  <a:cubicBezTo>
                    <a:pt x="3295" y="1430"/>
                    <a:pt x="3293" y="1430"/>
                    <a:pt x="3292" y="1431"/>
                  </a:cubicBezTo>
                  <a:lnTo>
                    <a:pt x="3292" y="1431"/>
                  </a:lnTo>
                  <a:cubicBezTo>
                    <a:pt x="3286" y="1432"/>
                    <a:pt x="3280" y="1434"/>
                    <a:pt x="3274" y="1435"/>
                  </a:cubicBezTo>
                  <a:lnTo>
                    <a:pt x="3274" y="1435"/>
                  </a:lnTo>
                  <a:cubicBezTo>
                    <a:pt x="3281" y="1433"/>
                    <a:pt x="3289" y="1432"/>
                    <a:pt x="3297" y="1430"/>
                  </a:cubicBezTo>
                  <a:close/>
                  <a:moveTo>
                    <a:pt x="5824" y="7"/>
                  </a:moveTo>
                  <a:cubicBezTo>
                    <a:pt x="5552" y="7"/>
                    <a:pt x="5282" y="42"/>
                    <a:pt x="5012" y="78"/>
                  </a:cubicBezTo>
                  <a:cubicBezTo>
                    <a:pt x="4716" y="119"/>
                    <a:pt x="4419" y="168"/>
                    <a:pt x="4122" y="220"/>
                  </a:cubicBezTo>
                  <a:cubicBezTo>
                    <a:pt x="3807" y="280"/>
                    <a:pt x="3502" y="372"/>
                    <a:pt x="3193" y="453"/>
                  </a:cubicBezTo>
                  <a:lnTo>
                    <a:pt x="3257" y="435"/>
                  </a:lnTo>
                  <a:lnTo>
                    <a:pt x="3257" y="435"/>
                  </a:lnTo>
                  <a:cubicBezTo>
                    <a:pt x="2995" y="501"/>
                    <a:pt x="2728" y="559"/>
                    <a:pt x="2473" y="652"/>
                  </a:cubicBezTo>
                  <a:cubicBezTo>
                    <a:pt x="2232" y="738"/>
                    <a:pt x="1993" y="835"/>
                    <a:pt x="1761" y="944"/>
                  </a:cubicBezTo>
                  <a:cubicBezTo>
                    <a:pt x="1313" y="1150"/>
                    <a:pt x="866" y="1353"/>
                    <a:pt x="411" y="1542"/>
                  </a:cubicBezTo>
                  <a:lnTo>
                    <a:pt x="413" y="1540"/>
                  </a:lnTo>
                  <a:lnTo>
                    <a:pt x="399" y="1546"/>
                  </a:lnTo>
                  <a:lnTo>
                    <a:pt x="351" y="1566"/>
                  </a:lnTo>
                  <a:cubicBezTo>
                    <a:pt x="356" y="1563"/>
                    <a:pt x="362" y="1561"/>
                    <a:pt x="367" y="1559"/>
                  </a:cubicBezTo>
                  <a:lnTo>
                    <a:pt x="367" y="1559"/>
                  </a:lnTo>
                  <a:cubicBezTo>
                    <a:pt x="363" y="1560"/>
                    <a:pt x="358" y="1561"/>
                    <a:pt x="354" y="1562"/>
                  </a:cubicBezTo>
                  <a:cubicBezTo>
                    <a:pt x="232" y="1611"/>
                    <a:pt x="131" y="1684"/>
                    <a:pt x="70" y="1806"/>
                  </a:cubicBezTo>
                  <a:cubicBezTo>
                    <a:pt x="11" y="1922"/>
                    <a:pt x="0" y="2056"/>
                    <a:pt x="41" y="2179"/>
                  </a:cubicBezTo>
                  <a:cubicBezTo>
                    <a:pt x="84" y="2313"/>
                    <a:pt x="194" y="2426"/>
                    <a:pt x="326" y="2483"/>
                  </a:cubicBezTo>
                  <a:cubicBezTo>
                    <a:pt x="404" y="2617"/>
                    <a:pt x="535" y="2719"/>
                    <a:pt x="699" y="2730"/>
                  </a:cubicBezTo>
                  <a:cubicBezTo>
                    <a:pt x="801" y="2736"/>
                    <a:pt x="903" y="2747"/>
                    <a:pt x="1005" y="2758"/>
                  </a:cubicBezTo>
                  <a:cubicBezTo>
                    <a:pt x="1095" y="2767"/>
                    <a:pt x="1182" y="2777"/>
                    <a:pt x="1274" y="2784"/>
                  </a:cubicBezTo>
                  <a:cubicBezTo>
                    <a:pt x="1502" y="2802"/>
                    <a:pt x="1730" y="2816"/>
                    <a:pt x="1961" y="2826"/>
                  </a:cubicBezTo>
                  <a:cubicBezTo>
                    <a:pt x="2144" y="2835"/>
                    <a:pt x="2328" y="2841"/>
                    <a:pt x="2514" y="2841"/>
                  </a:cubicBezTo>
                  <a:cubicBezTo>
                    <a:pt x="2549" y="2841"/>
                    <a:pt x="2584" y="2841"/>
                    <a:pt x="2619" y="2841"/>
                  </a:cubicBezTo>
                  <a:cubicBezTo>
                    <a:pt x="2805" y="2837"/>
                    <a:pt x="2992" y="2816"/>
                    <a:pt x="3178" y="2798"/>
                  </a:cubicBezTo>
                  <a:cubicBezTo>
                    <a:pt x="3379" y="2781"/>
                    <a:pt x="3580" y="2760"/>
                    <a:pt x="3780" y="2746"/>
                  </a:cubicBezTo>
                  <a:cubicBezTo>
                    <a:pt x="3981" y="2733"/>
                    <a:pt x="4182" y="2727"/>
                    <a:pt x="4384" y="2706"/>
                  </a:cubicBezTo>
                  <a:cubicBezTo>
                    <a:pt x="4602" y="2683"/>
                    <a:pt x="4821" y="2655"/>
                    <a:pt x="5039" y="2631"/>
                  </a:cubicBezTo>
                  <a:cubicBezTo>
                    <a:pt x="5134" y="2619"/>
                    <a:pt x="5231" y="2608"/>
                    <a:pt x="5326" y="2591"/>
                  </a:cubicBezTo>
                  <a:cubicBezTo>
                    <a:pt x="5423" y="2572"/>
                    <a:pt x="5518" y="2544"/>
                    <a:pt x="5614" y="2518"/>
                  </a:cubicBezTo>
                  <a:lnTo>
                    <a:pt x="5614" y="2518"/>
                  </a:lnTo>
                  <a:cubicBezTo>
                    <a:pt x="5605" y="2520"/>
                    <a:pt x="5596" y="2522"/>
                    <a:pt x="5587" y="2524"/>
                  </a:cubicBezTo>
                  <a:cubicBezTo>
                    <a:pt x="5602" y="2521"/>
                    <a:pt x="5617" y="2517"/>
                    <a:pt x="5632" y="2513"/>
                  </a:cubicBezTo>
                  <a:lnTo>
                    <a:pt x="5632" y="2513"/>
                  </a:lnTo>
                  <a:cubicBezTo>
                    <a:pt x="5626" y="2515"/>
                    <a:pt x="5620" y="2516"/>
                    <a:pt x="5614" y="2518"/>
                  </a:cubicBezTo>
                  <a:lnTo>
                    <a:pt x="5614" y="2518"/>
                  </a:lnTo>
                  <a:cubicBezTo>
                    <a:pt x="5623" y="2516"/>
                    <a:pt x="5632" y="2514"/>
                    <a:pt x="5641" y="2511"/>
                  </a:cubicBezTo>
                  <a:lnTo>
                    <a:pt x="5641" y="2511"/>
                  </a:lnTo>
                  <a:cubicBezTo>
                    <a:pt x="5638" y="2512"/>
                    <a:pt x="5635" y="2512"/>
                    <a:pt x="5632" y="2513"/>
                  </a:cubicBezTo>
                  <a:lnTo>
                    <a:pt x="5632" y="2513"/>
                  </a:lnTo>
                  <a:cubicBezTo>
                    <a:pt x="5638" y="2512"/>
                    <a:pt x="5644" y="2510"/>
                    <a:pt x="5651" y="2508"/>
                  </a:cubicBezTo>
                  <a:lnTo>
                    <a:pt x="5651" y="2508"/>
                  </a:lnTo>
                  <a:cubicBezTo>
                    <a:pt x="5647" y="2509"/>
                    <a:pt x="5644" y="2510"/>
                    <a:pt x="5641" y="2511"/>
                  </a:cubicBezTo>
                  <a:lnTo>
                    <a:pt x="5641" y="2511"/>
                  </a:lnTo>
                  <a:cubicBezTo>
                    <a:pt x="5840" y="2462"/>
                    <a:pt x="6035" y="2409"/>
                    <a:pt x="6228" y="2343"/>
                  </a:cubicBezTo>
                  <a:cubicBezTo>
                    <a:pt x="6375" y="2295"/>
                    <a:pt x="6512" y="2224"/>
                    <a:pt x="6655" y="2163"/>
                  </a:cubicBezTo>
                  <a:cubicBezTo>
                    <a:pt x="6687" y="2153"/>
                    <a:pt x="6717" y="2140"/>
                    <a:pt x="6747" y="2126"/>
                  </a:cubicBezTo>
                  <a:cubicBezTo>
                    <a:pt x="6982" y="1999"/>
                    <a:pt x="7094" y="1717"/>
                    <a:pt x="6973" y="1471"/>
                  </a:cubicBezTo>
                  <a:cubicBezTo>
                    <a:pt x="6891" y="1302"/>
                    <a:pt x="6710" y="1193"/>
                    <a:pt x="6527" y="1193"/>
                  </a:cubicBezTo>
                  <a:cubicBezTo>
                    <a:pt x="6457" y="1193"/>
                    <a:pt x="6387" y="1209"/>
                    <a:pt x="6322" y="1243"/>
                  </a:cubicBezTo>
                  <a:lnTo>
                    <a:pt x="6317" y="1245"/>
                  </a:lnTo>
                  <a:lnTo>
                    <a:pt x="6307" y="1250"/>
                  </a:lnTo>
                  <a:lnTo>
                    <a:pt x="6307" y="1250"/>
                  </a:lnTo>
                  <a:lnTo>
                    <a:pt x="6315" y="1247"/>
                  </a:lnTo>
                  <a:lnTo>
                    <a:pt x="6315" y="1247"/>
                  </a:lnTo>
                  <a:cubicBezTo>
                    <a:pt x="6311" y="1248"/>
                    <a:pt x="6308" y="1250"/>
                    <a:pt x="6305" y="1251"/>
                  </a:cubicBezTo>
                  <a:cubicBezTo>
                    <a:pt x="6204" y="1294"/>
                    <a:pt x="6104" y="1343"/>
                    <a:pt x="6001" y="1387"/>
                  </a:cubicBezTo>
                  <a:cubicBezTo>
                    <a:pt x="5850" y="1440"/>
                    <a:pt x="5695" y="1490"/>
                    <a:pt x="5539" y="1530"/>
                  </a:cubicBezTo>
                  <a:lnTo>
                    <a:pt x="5552" y="1528"/>
                  </a:lnTo>
                  <a:lnTo>
                    <a:pt x="5552" y="1528"/>
                  </a:lnTo>
                  <a:cubicBezTo>
                    <a:pt x="5434" y="1558"/>
                    <a:pt x="5317" y="1586"/>
                    <a:pt x="5200" y="1617"/>
                  </a:cubicBezTo>
                  <a:cubicBezTo>
                    <a:pt x="4953" y="1672"/>
                    <a:pt x="4695" y="1690"/>
                    <a:pt x="4444" y="1717"/>
                  </a:cubicBezTo>
                  <a:lnTo>
                    <a:pt x="4456" y="1715"/>
                  </a:lnTo>
                  <a:lnTo>
                    <a:pt x="4456" y="1715"/>
                  </a:lnTo>
                  <a:cubicBezTo>
                    <a:pt x="4097" y="1754"/>
                    <a:pt x="3733" y="1769"/>
                    <a:pt x="3372" y="1801"/>
                  </a:cubicBezTo>
                  <a:cubicBezTo>
                    <a:pt x="3034" y="1830"/>
                    <a:pt x="2699" y="1863"/>
                    <a:pt x="2359" y="1863"/>
                  </a:cubicBezTo>
                  <a:cubicBezTo>
                    <a:pt x="2343" y="1863"/>
                    <a:pt x="2327" y="1862"/>
                    <a:pt x="2312" y="1862"/>
                  </a:cubicBezTo>
                  <a:cubicBezTo>
                    <a:pt x="2251" y="1860"/>
                    <a:pt x="2188" y="1855"/>
                    <a:pt x="2126" y="1853"/>
                  </a:cubicBezTo>
                  <a:cubicBezTo>
                    <a:pt x="2241" y="1800"/>
                    <a:pt x="2356" y="1746"/>
                    <a:pt x="2471" y="1696"/>
                  </a:cubicBezTo>
                  <a:lnTo>
                    <a:pt x="2471" y="1696"/>
                  </a:lnTo>
                  <a:lnTo>
                    <a:pt x="2483" y="1691"/>
                  </a:lnTo>
                  <a:lnTo>
                    <a:pt x="2490" y="1688"/>
                  </a:lnTo>
                  <a:lnTo>
                    <a:pt x="2490" y="1688"/>
                  </a:lnTo>
                  <a:cubicBezTo>
                    <a:pt x="2608" y="1640"/>
                    <a:pt x="2728" y="1589"/>
                    <a:pt x="2850" y="1552"/>
                  </a:cubicBezTo>
                  <a:cubicBezTo>
                    <a:pt x="2988" y="1511"/>
                    <a:pt x="3124" y="1473"/>
                    <a:pt x="3262" y="1438"/>
                  </a:cubicBezTo>
                  <a:lnTo>
                    <a:pt x="3262" y="1438"/>
                  </a:lnTo>
                  <a:cubicBezTo>
                    <a:pt x="3266" y="1437"/>
                    <a:pt x="3270" y="1436"/>
                    <a:pt x="3274" y="1435"/>
                  </a:cubicBezTo>
                  <a:lnTo>
                    <a:pt x="3274" y="1435"/>
                  </a:lnTo>
                  <a:cubicBezTo>
                    <a:pt x="3273" y="1435"/>
                    <a:pt x="3273" y="1436"/>
                    <a:pt x="3272" y="1436"/>
                  </a:cubicBezTo>
                  <a:lnTo>
                    <a:pt x="3272" y="1436"/>
                  </a:lnTo>
                  <a:cubicBezTo>
                    <a:pt x="3279" y="1434"/>
                    <a:pt x="3285" y="1432"/>
                    <a:pt x="3292" y="1431"/>
                  </a:cubicBezTo>
                  <a:lnTo>
                    <a:pt x="3292" y="1431"/>
                  </a:lnTo>
                  <a:cubicBezTo>
                    <a:pt x="3526" y="1372"/>
                    <a:pt x="3759" y="1309"/>
                    <a:pt x="3994" y="1246"/>
                  </a:cubicBezTo>
                  <a:cubicBezTo>
                    <a:pt x="4471" y="1133"/>
                    <a:pt x="4963" y="1061"/>
                    <a:pt x="5451" y="1007"/>
                  </a:cubicBezTo>
                  <a:lnTo>
                    <a:pt x="5451" y="1007"/>
                  </a:lnTo>
                  <a:lnTo>
                    <a:pt x="5439" y="1009"/>
                  </a:lnTo>
                  <a:cubicBezTo>
                    <a:pt x="5582" y="993"/>
                    <a:pt x="5728" y="984"/>
                    <a:pt x="5873" y="984"/>
                  </a:cubicBezTo>
                  <a:cubicBezTo>
                    <a:pt x="5969" y="987"/>
                    <a:pt x="6066" y="991"/>
                    <a:pt x="6160" y="1000"/>
                  </a:cubicBezTo>
                  <a:lnTo>
                    <a:pt x="6184" y="1005"/>
                  </a:lnTo>
                  <a:lnTo>
                    <a:pt x="6184" y="1005"/>
                  </a:lnTo>
                  <a:cubicBezTo>
                    <a:pt x="6183" y="1004"/>
                    <a:pt x="6181" y="1004"/>
                    <a:pt x="6180" y="1003"/>
                  </a:cubicBezTo>
                  <a:lnTo>
                    <a:pt x="6180" y="1003"/>
                  </a:lnTo>
                  <a:cubicBezTo>
                    <a:pt x="6224" y="1015"/>
                    <a:pt x="6269" y="1021"/>
                    <a:pt x="6315" y="1021"/>
                  </a:cubicBezTo>
                  <a:cubicBezTo>
                    <a:pt x="6344" y="1021"/>
                    <a:pt x="6372" y="1019"/>
                    <a:pt x="6401" y="1014"/>
                  </a:cubicBezTo>
                  <a:cubicBezTo>
                    <a:pt x="6593" y="987"/>
                    <a:pt x="6751" y="826"/>
                    <a:pt x="6791" y="640"/>
                  </a:cubicBezTo>
                  <a:cubicBezTo>
                    <a:pt x="6829" y="463"/>
                    <a:pt x="6763" y="299"/>
                    <a:pt x="6640" y="174"/>
                  </a:cubicBezTo>
                  <a:cubicBezTo>
                    <a:pt x="6466" y="1"/>
                    <a:pt x="6151" y="19"/>
                    <a:pt x="5928" y="9"/>
                  </a:cubicBezTo>
                  <a:cubicBezTo>
                    <a:pt x="5893" y="8"/>
                    <a:pt x="5859" y="7"/>
                    <a:pt x="5824" y="7"/>
                  </a:cubicBezTo>
                  <a:close/>
                </a:path>
              </a:pathLst>
            </a:custGeom>
            <a:solidFill>
              <a:srgbClr val="7D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4010425" y="5156450"/>
              <a:ext cx="25625" cy="24425"/>
            </a:xfrm>
            <a:custGeom>
              <a:rect b="b" l="l" r="r" t="t"/>
              <a:pathLst>
                <a:path extrusionOk="0" h="977" w="1025">
                  <a:moveTo>
                    <a:pt x="516" y="1"/>
                  </a:moveTo>
                  <a:cubicBezTo>
                    <a:pt x="267" y="1"/>
                    <a:pt x="50" y="192"/>
                    <a:pt x="25" y="443"/>
                  </a:cubicBezTo>
                  <a:cubicBezTo>
                    <a:pt x="1" y="709"/>
                    <a:pt x="202" y="952"/>
                    <a:pt x="467" y="975"/>
                  </a:cubicBezTo>
                  <a:cubicBezTo>
                    <a:pt x="480" y="976"/>
                    <a:pt x="494" y="976"/>
                    <a:pt x="508" y="976"/>
                  </a:cubicBezTo>
                  <a:cubicBezTo>
                    <a:pt x="756" y="976"/>
                    <a:pt x="975" y="786"/>
                    <a:pt x="998" y="535"/>
                  </a:cubicBezTo>
                  <a:cubicBezTo>
                    <a:pt x="1024" y="268"/>
                    <a:pt x="822" y="25"/>
                    <a:pt x="558" y="3"/>
                  </a:cubicBezTo>
                  <a:cubicBezTo>
                    <a:pt x="544" y="1"/>
                    <a:pt x="530" y="1"/>
                    <a:pt x="516" y="1"/>
                  </a:cubicBezTo>
                  <a:close/>
                </a:path>
              </a:pathLst>
            </a:custGeom>
            <a:solidFill>
              <a:srgbClr val="7D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4014825" y="5121275"/>
              <a:ext cx="25575" cy="24425"/>
            </a:xfrm>
            <a:custGeom>
              <a:rect b="b" l="l" r="r" t="t"/>
              <a:pathLst>
                <a:path extrusionOk="0" h="977" w="1023">
                  <a:moveTo>
                    <a:pt x="516" y="0"/>
                  </a:moveTo>
                  <a:cubicBezTo>
                    <a:pt x="266" y="0"/>
                    <a:pt x="49" y="191"/>
                    <a:pt x="25" y="443"/>
                  </a:cubicBezTo>
                  <a:cubicBezTo>
                    <a:pt x="1" y="710"/>
                    <a:pt x="202" y="953"/>
                    <a:pt x="467" y="975"/>
                  </a:cubicBezTo>
                  <a:cubicBezTo>
                    <a:pt x="481" y="976"/>
                    <a:pt x="495" y="977"/>
                    <a:pt x="509" y="977"/>
                  </a:cubicBezTo>
                  <a:cubicBezTo>
                    <a:pt x="756" y="977"/>
                    <a:pt x="975" y="786"/>
                    <a:pt x="998" y="535"/>
                  </a:cubicBezTo>
                  <a:cubicBezTo>
                    <a:pt x="1023" y="268"/>
                    <a:pt x="821" y="25"/>
                    <a:pt x="557" y="2"/>
                  </a:cubicBezTo>
                  <a:cubicBezTo>
                    <a:pt x="543" y="1"/>
                    <a:pt x="530" y="0"/>
                    <a:pt x="516" y="0"/>
                  </a:cubicBezTo>
                  <a:close/>
                </a:path>
              </a:pathLst>
            </a:custGeom>
            <a:solidFill>
              <a:srgbClr val="7D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3933350" y="4915000"/>
              <a:ext cx="25600" cy="24425"/>
            </a:xfrm>
            <a:custGeom>
              <a:rect b="b" l="l" r="r" t="t"/>
              <a:pathLst>
                <a:path extrusionOk="0" h="977" w="1024">
                  <a:moveTo>
                    <a:pt x="517" y="0"/>
                  </a:moveTo>
                  <a:cubicBezTo>
                    <a:pt x="267" y="0"/>
                    <a:pt x="50" y="191"/>
                    <a:pt x="25" y="443"/>
                  </a:cubicBezTo>
                  <a:cubicBezTo>
                    <a:pt x="1" y="710"/>
                    <a:pt x="202" y="953"/>
                    <a:pt x="467" y="975"/>
                  </a:cubicBezTo>
                  <a:cubicBezTo>
                    <a:pt x="481" y="976"/>
                    <a:pt x="495" y="977"/>
                    <a:pt x="509" y="977"/>
                  </a:cubicBezTo>
                  <a:cubicBezTo>
                    <a:pt x="756" y="977"/>
                    <a:pt x="975" y="786"/>
                    <a:pt x="998" y="535"/>
                  </a:cubicBezTo>
                  <a:cubicBezTo>
                    <a:pt x="1024" y="269"/>
                    <a:pt x="823" y="26"/>
                    <a:pt x="558" y="2"/>
                  </a:cubicBezTo>
                  <a:cubicBezTo>
                    <a:pt x="544" y="1"/>
                    <a:pt x="531" y="0"/>
                    <a:pt x="517" y="0"/>
                  </a:cubicBezTo>
                  <a:close/>
                </a:path>
              </a:pathLst>
            </a:custGeom>
            <a:solidFill>
              <a:srgbClr val="7D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3812300" y="4851625"/>
              <a:ext cx="137575" cy="181225"/>
            </a:xfrm>
            <a:custGeom>
              <a:rect b="b" l="l" r="r" t="t"/>
              <a:pathLst>
                <a:path extrusionOk="0" h="7249" w="5503">
                  <a:moveTo>
                    <a:pt x="4961" y="1"/>
                  </a:moveTo>
                  <a:cubicBezTo>
                    <a:pt x="4913" y="1"/>
                    <a:pt x="4864" y="8"/>
                    <a:pt x="4814" y="23"/>
                  </a:cubicBezTo>
                  <a:cubicBezTo>
                    <a:pt x="4565" y="98"/>
                    <a:pt x="4377" y="303"/>
                    <a:pt x="4210" y="490"/>
                  </a:cubicBezTo>
                  <a:cubicBezTo>
                    <a:pt x="4092" y="620"/>
                    <a:pt x="3984" y="756"/>
                    <a:pt x="3875" y="892"/>
                  </a:cubicBezTo>
                  <a:cubicBezTo>
                    <a:pt x="3709" y="1067"/>
                    <a:pt x="3544" y="1241"/>
                    <a:pt x="3388" y="1428"/>
                  </a:cubicBezTo>
                  <a:cubicBezTo>
                    <a:pt x="3181" y="1674"/>
                    <a:pt x="2983" y="1928"/>
                    <a:pt x="2790" y="2186"/>
                  </a:cubicBezTo>
                  <a:cubicBezTo>
                    <a:pt x="2752" y="2238"/>
                    <a:pt x="2723" y="2295"/>
                    <a:pt x="2706" y="2357"/>
                  </a:cubicBezTo>
                  <a:cubicBezTo>
                    <a:pt x="2559" y="2557"/>
                    <a:pt x="2414" y="2761"/>
                    <a:pt x="2264" y="2961"/>
                  </a:cubicBezTo>
                  <a:cubicBezTo>
                    <a:pt x="2124" y="3148"/>
                    <a:pt x="1989" y="3339"/>
                    <a:pt x="1857" y="3535"/>
                  </a:cubicBezTo>
                  <a:cubicBezTo>
                    <a:pt x="1736" y="3717"/>
                    <a:pt x="1622" y="3905"/>
                    <a:pt x="1507" y="4091"/>
                  </a:cubicBezTo>
                  <a:cubicBezTo>
                    <a:pt x="1380" y="4294"/>
                    <a:pt x="1272" y="4509"/>
                    <a:pt x="1147" y="4714"/>
                  </a:cubicBezTo>
                  <a:cubicBezTo>
                    <a:pt x="1020" y="4926"/>
                    <a:pt x="903" y="5146"/>
                    <a:pt x="776" y="5359"/>
                  </a:cubicBezTo>
                  <a:cubicBezTo>
                    <a:pt x="682" y="5518"/>
                    <a:pt x="587" y="5678"/>
                    <a:pt x="488" y="5834"/>
                  </a:cubicBezTo>
                  <a:cubicBezTo>
                    <a:pt x="384" y="6001"/>
                    <a:pt x="309" y="6178"/>
                    <a:pt x="223" y="6351"/>
                  </a:cubicBezTo>
                  <a:cubicBezTo>
                    <a:pt x="222" y="6352"/>
                    <a:pt x="221" y="6355"/>
                    <a:pt x="221" y="6356"/>
                  </a:cubicBezTo>
                  <a:cubicBezTo>
                    <a:pt x="204" y="6368"/>
                    <a:pt x="189" y="6382"/>
                    <a:pt x="174" y="6397"/>
                  </a:cubicBezTo>
                  <a:cubicBezTo>
                    <a:pt x="164" y="6407"/>
                    <a:pt x="155" y="6417"/>
                    <a:pt x="146" y="6427"/>
                  </a:cubicBezTo>
                  <a:cubicBezTo>
                    <a:pt x="151" y="6423"/>
                    <a:pt x="156" y="6418"/>
                    <a:pt x="160" y="6413"/>
                  </a:cubicBezTo>
                  <a:lnTo>
                    <a:pt x="160" y="6413"/>
                  </a:lnTo>
                  <a:cubicBezTo>
                    <a:pt x="77" y="6509"/>
                    <a:pt x="29" y="6629"/>
                    <a:pt x="23" y="6756"/>
                  </a:cubicBezTo>
                  <a:cubicBezTo>
                    <a:pt x="0" y="7025"/>
                    <a:pt x="233" y="7225"/>
                    <a:pt x="479" y="7247"/>
                  </a:cubicBezTo>
                  <a:cubicBezTo>
                    <a:pt x="492" y="7248"/>
                    <a:pt x="506" y="7248"/>
                    <a:pt x="520" y="7248"/>
                  </a:cubicBezTo>
                  <a:cubicBezTo>
                    <a:pt x="579" y="7248"/>
                    <a:pt x="638" y="7237"/>
                    <a:pt x="694" y="7216"/>
                  </a:cubicBezTo>
                  <a:cubicBezTo>
                    <a:pt x="998" y="7093"/>
                    <a:pt x="1111" y="6752"/>
                    <a:pt x="1243" y="6478"/>
                  </a:cubicBezTo>
                  <a:cubicBezTo>
                    <a:pt x="1343" y="6301"/>
                    <a:pt x="1456" y="6129"/>
                    <a:pt x="1559" y="5955"/>
                  </a:cubicBezTo>
                  <a:cubicBezTo>
                    <a:pt x="1712" y="5697"/>
                    <a:pt x="1855" y="5436"/>
                    <a:pt x="2007" y="5179"/>
                  </a:cubicBezTo>
                  <a:cubicBezTo>
                    <a:pt x="2086" y="5049"/>
                    <a:pt x="2158" y="4916"/>
                    <a:pt x="2231" y="4784"/>
                  </a:cubicBezTo>
                  <a:cubicBezTo>
                    <a:pt x="2301" y="4658"/>
                    <a:pt x="2380" y="4539"/>
                    <a:pt x="2454" y="4416"/>
                  </a:cubicBezTo>
                  <a:cubicBezTo>
                    <a:pt x="2580" y="4204"/>
                    <a:pt x="2720" y="3998"/>
                    <a:pt x="2858" y="3795"/>
                  </a:cubicBezTo>
                  <a:cubicBezTo>
                    <a:pt x="2967" y="3647"/>
                    <a:pt x="3079" y="3503"/>
                    <a:pt x="3187" y="3355"/>
                  </a:cubicBezTo>
                  <a:cubicBezTo>
                    <a:pt x="3306" y="3193"/>
                    <a:pt x="3419" y="3026"/>
                    <a:pt x="3541" y="2866"/>
                  </a:cubicBezTo>
                  <a:cubicBezTo>
                    <a:pt x="3656" y="2711"/>
                    <a:pt x="3773" y="2563"/>
                    <a:pt x="3895" y="2413"/>
                  </a:cubicBezTo>
                  <a:cubicBezTo>
                    <a:pt x="4015" y="2262"/>
                    <a:pt x="4129" y="2105"/>
                    <a:pt x="4250" y="1957"/>
                  </a:cubicBezTo>
                  <a:cubicBezTo>
                    <a:pt x="4369" y="1812"/>
                    <a:pt x="4492" y="1672"/>
                    <a:pt x="4613" y="1529"/>
                  </a:cubicBezTo>
                  <a:cubicBezTo>
                    <a:pt x="4681" y="1459"/>
                    <a:pt x="4749" y="1388"/>
                    <a:pt x="4818" y="1318"/>
                  </a:cubicBezTo>
                  <a:cubicBezTo>
                    <a:pt x="4963" y="1175"/>
                    <a:pt x="5115" y="1038"/>
                    <a:pt x="5257" y="894"/>
                  </a:cubicBezTo>
                  <a:cubicBezTo>
                    <a:pt x="5393" y="756"/>
                    <a:pt x="5503" y="574"/>
                    <a:pt x="5438" y="369"/>
                  </a:cubicBezTo>
                  <a:cubicBezTo>
                    <a:pt x="5368" y="150"/>
                    <a:pt x="5179" y="1"/>
                    <a:pt x="4961" y="1"/>
                  </a:cubicBezTo>
                  <a:close/>
                </a:path>
              </a:pathLst>
            </a:custGeom>
            <a:solidFill>
              <a:srgbClr val="BBE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3821500" y="5114900"/>
              <a:ext cx="214200" cy="154850"/>
            </a:xfrm>
            <a:custGeom>
              <a:rect b="b" l="l" r="r" t="t"/>
              <a:pathLst>
                <a:path extrusionOk="0" h="6194" w="8568">
                  <a:moveTo>
                    <a:pt x="3387" y="2405"/>
                  </a:moveTo>
                  <a:lnTo>
                    <a:pt x="3387" y="2405"/>
                  </a:lnTo>
                  <a:cubicBezTo>
                    <a:pt x="3393" y="2409"/>
                    <a:pt x="3398" y="2414"/>
                    <a:pt x="3404" y="2418"/>
                  </a:cubicBezTo>
                  <a:cubicBezTo>
                    <a:pt x="3398" y="2414"/>
                    <a:pt x="3393" y="2409"/>
                    <a:pt x="3387" y="2405"/>
                  </a:cubicBezTo>
                  <a:close/>
                  <a:moveTo>
                    <a:pt x="4363" y="4277"/>
                  </a:moveTo>
                  <a:lnTo>
                    <a:pt x="4363" y="4277"/>
                  </a:lnTo>
                  <a:cubicBezTo>
                    <a:pt x="4370" y="4282"/>
                    <a:pt x="4377" y="4286"/>
                    <a:pt x="4384" y="4290"/>
                  </a:cubicBezTo>
                  <a:lnTo>
                    <a:pt x="4384" y="4290"/>
                  </a:lnTo>
                  <a:cubicBezTo>
                    <a:pt x="4377" y="4285"/>
                    <a:pt x="4370" y="4281"/>
                    <a:pt x="4363" y="4277"/>
                  </a:cubicBezTo>
                  <a:close/>
                  <a:moveTo>
                    <a:pt x="7963" y="5142"/>
                  </a:moveTo>
                  <a:cubicBezTo>
                    <a:pt x="7974" y="5146"/>
                    <a:pt x="7985" y="5151"/>
                    <a:pt x="7995" y="5155"/>
                  </a:cubicBezTo>
                  <a:lnTo>
                    <a:pt x="7995" y="5155"/>
                  </a:lnTo>
                  <a:cubicBezTo>
                    <a:pt x="7984" y="5151"/>
                    <a:pt x="7973" y="5147"/>
                    <a:pt x="7963" y="5142"/>
                  </a:cubicBezTo>
                  <a:close/>
                  <a:moveTo>
                    <a:pt x="7625" y="6056"/>
                  </a:moveTo>
                  <a:lnTo>
                    <a:pt x="7656" y="6069"/>
                  </a:lnTo>
                  <a:lnTo>
                    <a:pt x="7656" y="6069"/>
                  </a:lnTo>
                  <a:cubicBezTo>
                    <a:pt x="7646" y="6064"/>
                    <a:pt x="7636" y="6060"/>
                    <a:pt x="7625" y="6056"/>
                  </a:cubicBezTo>
                  <a:close/>
                  <a:moveTo>
                    <a:pt x="7656" y="6069"/>
                  </a:moveTo>
                  <a:cubicBezTo>
                    <a:pt x="7661" y="6071"/>
                    <a:pt x="7667" y="6074"/>
                    <a:pt x="7673" y="6076"/>
                  </a:cubicBezTo>
                  <a:lnTo>
                    <a:pt x="7673" y="6076"/>
                  </a:lnTo>
                  <a:lnTo>
                    <a:pt x="7656" y="6069"/>
                  </a:lnTo>
                  <a:close/>
                  <a:moveTo>
                    <a:pt x="561" y="0"/>
                  </a:moveTo>
                  <a:cubicBezTo>
                    <a:pt x="493" y="0"/>
                    <a:pt x="423" y="15"/>
                    <a:pt x="357" y="45"/>
                  </a:cubicBezTo>
                  <a:cubicBezTo>
                    <a:pt x="235" y="105"/>
                    <a:pt x="142" y="208"/>
                    <a:pt x="95" y="335"/>
                  </a:cubicBezTo>
                  <a:cubicBezTo>
                    <a:pt x="1" y="594"/>
                    <a:pt x="148" y="824"/>
                    <a:pt x="308" y="1016"/>
                  </a:cubicBezTo>
                  <a:cubicBezTo>
                    <a:pt x="532" y="1286"/>
                    <a:pt x="794" y="1518"/>
                    <a:pt x="1054" y="1749"/>
                  </a:cubicBezTo>
                  <a:cubicBezTo>
                    <a:pt x="1173" y="1856"/>
                    <a:pt x="1290" y="1962"/>
                    <a:pt x="1406" y="2074"/>
                  </a:cubicBezTo>
                  <a:cubicBezTo>
                    <a:pt x="1520" y="2186"/>
                    <a:pt x="1628" y="2302"/>
                    <a:pt x="1749" y="2404"/>
                  </a:cubicBezTo>
                  <a:cubicBezTo>
                    <a:pt x="1987" y="2610"/>
                    <a:pt x="2260" y="2769"/>
                    <a:pt x="2515" y="2956"/>
                  </a:cubicBezTo>
                  <a:cubicBezTo>
                    <a:pt x="2667" y="3078"/>
                    <a:pt x="2817" y="3203"/>
                    <a:pt x="2976" y="3313"/>
                  </a:cubicBezTo>
                  <a:cubicBezTo>
                    <a:pt x="3137" y="3429"/>
                    <a:pt x="3300" y="3543"/>
                    <a:pt x="3458" y="3661"/>
                  </a:cubicBezTo>
                  <a:cubicBezTo>
                    <a:pt x="3763" y="3889"/>
                    <a:pt x="4071" y="4107"/>
                    <a:pt x="4401" y="4298"/>
                  </a:cubicBezTo>
                  <a:cubicBezTo>
                    <a:pt x="4395" y="4295"/>
                    <a:pt x="4390" y="4293"/>
                    <a:pt x="4384" y="4290"/>
                  </a:cubicBezTo>
                  <a:lnTo>
                    <a:pt x="4384" y="4290"/>
                  </a:lnTo>
                  <a:cubicBezTo>
                    <a:pt x="4682" y="4469"/>
                    <a:pt x="4974" y="4659"/>
                    <a:pt x="5269" y="4845"/>
                  </a:cubicBezTo>
                  <a:cubicBezTo>
                    <a:pt x="5417" y="4935"/>
                    <a:pt x="5555" y="5030"/>
                    <a:pt x="5696" y="5133"/>
                  </a:cubicBezTo>
                  <a:cubicBezTo>
                    <a:pt x="5789" y="5200"/>
                    <a:pt x="5883" y="5266"/>
                    <a:pt x="5987" y="5316"/>
                  </a:cubicBezTo>
                  <a:cubicBezTo>
                    <a:pt x="6064" y="5353"/>
                    <a:pt x="6147" y="5380"/>
                    <a:pt x="6227" y="5413"/>
                  </a:cubicBezTo>
                  <a:cubicBezTo>
                    <a:pt x="6404" y="5494"/>
                    <a:pt x="6579" y="5582"/>
                    <a:pt x="6758" y="5658"/>
                  </a:cubicBezTo>
                  <a:cubicBezTo>
                    <a:pt x="6875" y="5708"/>
                    <a:pt x="6997" y="5750"/>
                    <a:pt x="7116" y="5797"/>
                  </a:cubicBezTo>
                  <a:cubicBezTo>
                    <a:pt x="7190" y="5830"/>
                    <a:pt x="7265" y="5865"/>
                    <a:pt x="7337" y="5905"/>
                  </a:cubicBezTo>
                  <a:lnTo>
                    <a:pt x="7309" y="5887"/>
                  </a:lnTo>
                  <a:lnTo>
                    <a:pt x="7309" y="5887"/>
                  </a:lnTo>
                  <a:cubicBezTo>
                    <a:pt x="7428" y="5961"/>
                    <a:pt x="7553" y="6025"/>
                    <a:pt x="7683" y="6080"/>
                  </a:cubicBezTo>
                  <a:cubicBezTo>
                    <a:pt x="7679" y="6079"/>
                    <a:pt x="7676" y="6078"/>
                    <a:pt x="7673" y="6076"/>
                  </a:cubicBezTo>
                  <a:lnTo>
                    <a:pt x="7673" y="6076"/>
                  </a:lnTo>
                  <a:lnTo>
                    <a:pt x="7689" y="6083"/>
                  </a:lnTo>
                  <a:lnTo>
                    <a:pt x="7668" y="6075"/>
                  </a:lnTo>
                  <a:lnTo>
                    <a:pt x="7668" y="6075"/>
                  </a:lnTo>
                  <a:lnTo>
                    <a:pt x="7732" y="6102"/>
                  </a:lnTo>
                  <a:cubicBezTo>
                    <a:pt x="7806" y="6153"/>
                    <a:pt x="7892" y="6183"/>
                    <a:pt x="7981" y="6192"/>
                  </a:cubicBezTo>
                  <a:cubicBezTo>
                    <a:pt x="7995" y="6193"/>
                    <a:pt x="8009" y="6194"/>
                    <a:pt x="8023" y="6194"/>
                  </a:cubicBezTo>
                  <a:cubicBezTo>
                    <a:pt x="8092" y="6194"/>
                    <a:pt x="8161" y="6179"/>
                    <a:pt x="8224" y="6149"/>
                  </a:cubicBezTo>
                  <a:cubicBezTo>
                    <a:pt x="8468" y="6044"/>
                    <a:pt x="8567" y="5734"/>
                    <a:pt x="8456" y="5499"/>
                  </a:cubicBezTo>
                  <a:cubicBezTo>
                    <a:pt x="8419" y="5420"/>
                    <a:pt x="8362" y="5353"/>
                    <a:pt x="8288" y="5305"/>
                  </a:cubicBezTo>
                  <a:cubicBezTo>
                    <a:pt x="8286" y="5304"/>
                    <a:pt x="8284" y="5302"/>
                    <a:pt x="8282" y="5300"/>
                  </a:cubicBezTo>
                  <a:lnTo>
                    <a:pt x="8282" y="5300"/>
                  </a:lnTo>
                  <a:lnTo>
                    <a:pt x="8282" y="5300"/>
                  </a:lnTo>
                  <a:cubicBezTo>
                    <a:pt x="8282" y="5300"/>
                    <a:pt x="8281" y="5300"/>
                    <a:pt x="8281" y="5300"/>
                  </a:cubicBezTo>
                  <a:lnTo>
                    <a:pt x="8281" y="5300"/>
                  </a:lnTo>
                  <a:cubicBezTo>
                    <a:pt x="8277" y="5296"/>
                    <a:pt x="8273" y="5293"/>
                    <a:pt x="8268" y="5289"/>
                  </a:cubicBezTo>
                  <a:lnTo>
                    <a:pt x="8268" y="5289"/>
                  </a:lnTo>
                  <a:lnTo>
                    <a:pt x="8278" y="5297"/>
                  </a:lnTo>
                  <a:lnTo>
                    <a:pt x="8278" y="5297"/>
                  </a:lnTo>
                  <a:cubicBezTo>
                    <a:pt x="8219" y="5257"/>
                    <a:pt x="8155" y="5223"/>
                    <a:pt x="8090" y="5195"/>
                  </a:cubicBezTo>
                  <a:lnTo>
                    <a:pt x="8039" y="5173"/>
                  </a:lnTo>
                  <a:lnTo>
                    <a:pt x="8012" y="5162"/>
                  </a:lnTo>
                  <a:lnTo>
                    <a:pt x="8012" y="5162"/>
                  </a:lnTo>
                  <a:lnTo>
                    <a:pt x="8006" y="5159"/>
                  </a:lnTo>
                  <a:cubicBezTo>
                    <a:pt x="8003" y="5158"/>
                    <a:pt x="8000" y="5157"/>
                    <a:pt x="7997" y="5156"/>
                  </a:cubicBezTo>
                  <a:lnTo>
                    <a:pt x="7997" y="5156"/>
                  </a:lnTo>
                  <a:cubicBezTo>
                    <a:pt x="7960" y="5139"/>
                    <a:pt x="7923" y="5119"/>
                    <a:pt x="7887" y="5099"/>
                  </a:cubicBezTo>
                  <a:cubicBezTo>
                    <a:pt x="7797" y="5045"/>
                    <a:pt x="7703" y="4994"/>
                    <a:pt x="7606" y="4947"/>
                  </a:cubicBezTo>
                  <a:cubicBezTo>
                    <a:pt x="7439" y="4865"/>
                    <a:pt x="7260" y="4812"/>
                    <a:pt x="7087" y="4738"/>
                  </a:cubicBezTo>
                  <a:lnTo>
                    <a:pt x="7087" y="4738"/>
                  </a:lnTo>
                  <a:lnTo>
                    <a:pt x="7090" y="4739"/>
                  </a:lnTo>
                  <a:cubicBezTo>
                    <a:pt x="6861" y="4635"/>
                    <a:pt x="6637" y="4527"/>
                    <a:pt x="6406" y="4433"/>
                  </a:cubicBezTo>
                  <a:lnTo>
                    <a:pt x="6398" y="4430"/>
                  </a:lnTo>
                  <a:cubicBezTo>
                    <a:pt x="6257" y="4337"/>
                    <a:pt x="6124" y="4228"/>
                    <a:pt x="5982" y="4137"/>
                  </a:cubicBezTo>
                  <a:cubicBezTo>
                    <a:pt x="5844" y="4049"/>
                    <a:pt x="5706" y="3962"/>
                    <a:pt x="5567" y="3877"/>
                  </a:cubicBezTo>
                  <a:cubicBezTo>
                    <a:pt x="5266" y="3693"/>
                    <a:pt x="4968" y="3500"/>
                    <a:pt x="4661" y="3321"/>
                  </a:cubicBezTo>
                  <a:lnTo>
                    <a:pt x="4661" y="3321"/>
                  </a:lnTo>
                  <a:cubicBezTo>
                    <a:pt x="4681" y="3330"/>
                    <a:pt x="4699" y="3341"/>
                    <a:pt x="4717" y="3352"/>
                  </a:cubicBezTo>
                  <a:cubicBezTo>
                    <a:pt x="4479" y="3198"/>
                    <a:pt x="4252" y="3032"/>
                    <a:pt x="4025" y="2864"/>
                  </a:cubicBezTo>
                  <a:cubicBezTo>
                    <a:pt x="3809" y="2702"/>
                    <a:pt x="3584" y="2552"/>
                    <a:pt x="3367" y="2388"/>
                  </a:cubicBezTo>
                  <a:lnTo>
                    <a:pt x="3367" y="2388"/>
                  </a:lnTo>
                  <a:cubicBezTo>
                    <a:pt x="3367" y="2389"/>
                    <a:pt x="3368" y="2390"/>
                    <a:pt x="3369" y="2391"/>
                  </a:cubicBezTo>
                  <a:lnTo>
                    <a:pt x="3369" y="2391"/>
                  </a:lnTo>
                  <a:cubicBezTo>
                    <a:pt x="3210" y="2263"/>
                    <a:pt x="3053" y="2133"/>
                    <a:pt x="2883" y="2018"/>
                  </a:cubicBezTo>
                  <a:cubicBezTo>
                    <a:pt x="2730" y="1913"/>
                    <a:pt x="2577" y="1809"/>
                    <a:pt x="2428" y="1698"/>
                  </a:cubicBezTo>
                  <a:cubicBezTo>
                    <a:pt x="2229" y="1527"/>
                    <a:pt x="2051" y="1333"/>
                    <a:pt x="1857" y="1156"/>
                  </a:cubicBezTo>
                  <a:cubicBezTo>
                    <a:pt x="1668" y="986"/>
                    <a:pt x="1476" y="817"/>
                    <a:pt x="1289" y="642"/>
                  </a:cubicBezTo>
                  <a:cubicBezTo>
                    <a:pt x="1201" y="551"/>
                    <a:pt x="1116" y="459"/>
                    <a:pt x="1037" y="362"/>
                  </a:cubicBezTo>
                  <a:cubicBezTo>
                    <a:pt x="1029" y="334"/>
                    <a:pt x="1020" y="306"/>
                    <a:pt x="1007" y="279"/>
                  </a:cubicBezTo>
                  <a:cubicBezTo>
                    <a:pt x="922" y="103"/>
                    <a:pt x="745" y="0"/>
                    <a:pt x="561" y="0"/>
                  </a:cubicBezTo>
                  <a:close/>
                </a:path>
              </a:pathLst>
            </a:custGeom>
            <a:solidFill>
              <a:srgbClr val="BBE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023525" y="5244675"/>
              <a:ext cx="1425" cy="650"/>
            </a:xfrm>
            <a:custGeom>
              <a:rect b="b" l="l" r="r" t="t"/>
              <a:pathLst>
                <a:path extrusionOk="0" h="26" w="57"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lnTo>
                    <a:pt x="3" y="2"/>
                  </a:lnTo>
                  <a:cubicBezTo>
                    <a:pt x="2" y="1"/>
                    <a:pt x="1" y="1"/>
                    <a:pt x="0" y="0"/>
                  </a:cubicBezTo>
                  <a:close/>
                  <a:moveTo>
                    <a:pt x="3" y="2"/>
                  </a:moveTo>
                  <a:cubicBezTo>
                    <a:pt x="5" y="3"/>
                    <a:pt x="7" y="4"/>
                    <a:pt x="9" y="4"/>
                  </a:cubicBezTo>
                  <a:lnTo>
                    <a:pt x="57" y="26"/>
                  </a:lnTo>
                  <a:cubicBezTo>
                    <a:pt x="40" y="17"/>
                    <a:pt x="21" y="10"/>
                    <a:pt x="3" y="2"/>
                  </a:cubicBezTo>
                  <a:close/>
                </a:path>
              </a:pathLst>
            </a:custGeom>
            <a:solidFill>
              <a:srgbClr val="BBE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3930200" y="5029175"/>
              <a:ext cx="77400" cy="81975"/>
            </a:xfrm>
            <a:custGeom>
              <a:rect b="b" l="l" r="r" t="t"/>
              <a:pathLst>
                <a:path extrusionOk="0" h="3279" w="3096">
                  <a:moveTo>
                    <a:pt x="1508" y="0"/>
                  </a:moveTo>
                  <a:cubicBezTo>
                    <a:pt x="1490" y="0"/>
                    <a:pt x="1471" y="1"/>
                    <a:pt x="1452" y="2"/>
                  </a:cubicBezTo>
                  <a:cubicBezTo>
                    <a:pt x="908" y="28"/>
                    <a:pt x="490" y="428"/>
                    <a:pt x="239" y="881"/>
                  </a:cubicBezTo>
                  <a:cubicBezTo>
                    <a:pt x="95" y="1142"/>
                    <a:pt x="1" y="1444"/>
                    <a:pt x="28" y="1744"/>
                  </a:cubicBezTo>
                  <a:cubicBezTo>
                    <a:pt x="0" y="2064"/>
                    <a:pt x="82" y="2393"/>
                    <a:pt x="289" y="2645"/>
                  </a:cubicBezTo>
                  <a:cubicBezTo>
                    <a:pt x="569" y="2987"/>
                    <a:pt x="966" y="3236"/>
                    <a:pt x="1407" y="3273"/>
                  </a:cubicBezTo>
                  <a:cubicBezTo>
                    <a:pt x="1446" y="3277"/>
                    <a:pt x="1485" y="3279"/>
                    <a:pt x="1524" y="3279"/>
                  </a:cubicBezTo>
                  <a:cubicBezTo>
                    <a:pt x="1556" y="3279"/>
                    <a:pt x="1588" y="3278"/>
                    <a:pt x="1620" y="3276"/>
                  </a:cubicBezTo>
                  <a:cubicBezTo>
                    <a:pt x="2183" y="3235"/>
                    <a:pt x="2621" y="2856"/>
                    <a:pt x="2883" y="2374"/>
                  </a:cubicBezTo>
                  <a:cubicBezTo>
                    <a:pt x="3018" y="2127"/>
                    <a:pt x="3096" y="1854"/>
                    <a:pt x="3080" y="1570"/>
                  </a:cubicBezTo>
                  <a:cubicBezTo>
                    <a:pt x="3065" y="1298"/>
                    <a:pt x="2964" y="1042"/>
                    <a:pt x="2819" y="812"/>
                  </a:cubicBezTo>
                  <a:cubicBezTo>
                    <a:pt x="2536" y="366"/>
                    <a:pt x="2051" y="0"/>
                    <a:pt x="1508" y="0"/>
                  </a:cubicBezTo>
                  <a:close/>
                </a:path>
              </a:pathLst>
            </a:custGeom>
            <a:solidFill>
              <a:srgbClr val="7D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3741275" y="4704725"/>
              <a:ext cx="971900" cy="649925"/>
            </a:xfrm>
            <a:custGeom>
              <a:rect b="b" l="l" r="r" t="t"/>
              <a:pathLst>
                <a:path extrusionOk="0" h="25997" w="38876">
                  <a:moveTo>
                    <a:pt x="28637" y="187"/>
                  </a:moveTo>
                  <a:cubicBezTo>
                    <a:pt x="28640" y="187"/>
                    <a:pt x="28643" y="187"/>
                    <a:pt x="28647" y="187"/>
                  </a:cubicBezTo>
                  <a:lnTo>
                    <a:pt x="28647" y="187"/>
                  </a:lnTo>
                  <a:cubicBezTo>
                    <a:pt x="28643" y="187"/>
                    <a:pt x="28640" y="187"/>
                    <a:pt x="28637" y="187"/>
                  </a:cubicBezTo>
                  <a:close/>
                  <a:moveTo>
                    <a:pt x="24242" y="978"/>
                  </a:moveTo>
                  <a:cubicBezTo>
                    <a:pt x="24243" y="978"/>
                    <a:pt x="24245" y="978"/>
                    <a:pt x="24246" y="978"/>
                  </a:cubicBezTo>
                  <a:cubicBezTo>
                    <a:pt x="24245" y="978"/>
                    <a:pt x="24244" y="978"/>
                    <a:pt x="24242" y="978"/>
                  </a:cubicBezTo>
                  <a:close/>
                  <a:moveTo>
                    <a:pt x="27177" y="1040"/>
                  </a:moveTo>
                  <a:cubicBezTo>
                    <a:pt x="27180" y="1040"/>
                    <a:pt x="27183" y="1040"/>
                    <a:pt x="27185" y="1040"/>
                  </a:cubicBezTo>
                  <a:cubicBezTo>
                    <a:pt x="27183" y="1040"/>
                    <a:pt x="27180" y="1040"/>
                    <a:pt x="27177" y="1040"/>
                  </a:cubicBezTo>
                  <a:close/>
                  <a:moveTo>
                    <a:pt x="5145" y="7503"/>
                  </a:moveTo>
                  <a:cubicBezTo>
                    <a:pt x="5142" y="7507"/>
                    <a:pt x="5138" y="7511"/>
                    <a:pt x="5136" y="7515"/>
                  </a:cubicBezTo>
                  <a:cubicBezTo>
                    <a:pt x="5139" y="7511"/>
                    <a:pt x="5142" y="7507"/>
                    <a:pt x="5145" y="7503"/>
                  </a:cubicBezTo>
                  <a:close/>
                  <a:moveTo>
                    <a:pt x="27772" y="16287"/>
                  </a:moveTo>
                  <a:cubicBezTo>
                    <a:pt x="27773" y="16289"/>
                    <a:pt x="27774" y="16290"/>
                    <a:pt x="27775" y="16291"/>
                  </a:cubicBezTo>
                  <a:cubicBezTo>
                    <a:pt x="27774" y="16290"/>
                    <a:pt x="27773" y="16289"/>
                    <a:pt x="27772" y="16287"/>
                  </a:cubicBezTo>
                  <a:close/>
                  <a:moveTo>
                    <a:pt x="26806" y="16622"/>
                  </a:moveTo>
                  <a:lnTo>
                    <a:pt x="26806" y="16622"/>
                  </a:lnTo>
                  <a:cubicBezTo>
                    <a:pt x="26809" y="16625"/>
                    <a:pt x="26811" y="16628"/>
                    <a:pt x="26814" y="16631"/>
                  </a:cubicBezTo>
                  <a:cubicBezTo>
                    <a:pt x="26811" y="16628"/>
                    <a:pt x="26809" y="16625"/>
                    <a:pt x="26806" y="16622"/>
                  </a:cubicBezTo>
                  <a:close/>
                  <a:moveTo>
                    <a:pt x="26821" y="16642"/>
                  </a:moveTo>
                  <a:cubicBezTo>
                    <a:pt x="26821" y="16642"/>
                    <a:pt x="26822" y="16643"/>
                    <a:pt x="26822" y="16644"/>
                  </a:cubicBezTo>
                  <a:lnTo>
                    <a:pt x="26822" y="16644"/>
                  </a:lnTo>
                  <a:cubicBezTo>
                    <a:pt x="26822" y="16643"/>
                    <a:pt x="26821" y="16642"/>
                    <a:pt x="26821" y="16642"/>
                  </a:cubicBezTo>
                  <a:close/>
                  <a:moveTo>
                    <a:pt x="2103" y="13139"/>
                  </a:moveTo>
                  <a:cubicBezTo>
                    <a:pt x="2187" y="13144"/>
                    <a:pt x="2270" y="13152"/>
                    <a:pt x="2353" y="13165"/>
                  </a:cubicBezTo>
                  <a:cubicBezTo>
                    <a:pt x="2407" y="13173"/>
                    <a:pt x="2461" y="13182"/>
                    <a:pt x="2513" y="13196"/>
                  </a:cubicBezTo>
                  <a:cubicBezTo>
                    <a:pt x="2560" y="13210"/>
                    <a:pt x="2606" y="13227"/>
                    <a:pt x="2649" y="13246"/>
                  </a:cubicBezTo>
                  <a:cubicBezTo>
                    <a:pt x="2743" y="13286"/>
                    <a:pt x="2835" y="13329"/>
                    <a:pt x="2923" y="13376"/>
                  </a:cubicBezTo>
                  <a:cubicBezTo>
                    <a:pt x="2988" y="13417"/>
                    <a:pt x="3052" y="13456"/>
                    <a:pt x="3114" y="13500"/>
                  </a:cubicBezTo>
                  <a:cubicBezTo>
                    <a:pt x="3156" y="13533"/>
                    <a:pt x="3196" y="13567"/>
                    <a:pt x="3233" y="13604"/>
                  </a:cubicBezTo>
                  <a:lnTo>
                    <a:pt x="3233" y="13602"/>
                  </a:lnTo>
                  <a:cubicBezTo>
                    <a:pt x="3263" y="13633"/>
                    <a:pt x="3292" y="13663"/>
                    <a:pt x="3320" y="13696"/>
                  </a:cubicBezTo>
                  <a:cubicBezTo>
                    <a:pt x="3351" y="13736"/>
                    <a:pt x="3379" y="13779"/>
                    <a:pt x="3408" y="13824"/>
                  </a:cubicBezTo>
                  <a:cubicBezTo>
                    <a:pt x="3443" y="13886"/>
                    <a:pt x="3475" y="13948"/>
                    <a:pt x="3503" y="14013"/>
                  </a:cubicBezTo>
                  <a:cubicBezTo>
                    <a:pt x="3514" y="14049"/>
                    <a:pt x="3523" y="14086"/>
                    <a:pt x="3536" y="14122"/>
                  </a:cubicBezTo>
                  <a:cubicBezTo>
                    <a:pt x="3593" y="14378"/>
                    <a:pt x="3626" y="14639"/>
                    <a:pt x="3658" y="14898"/>
                  </a:cubicBezTo>
                  <a:cubicBezTo>
                    <a:pt x="3662" y="14972"/>
                    <a:pt x="3668" y="15043"/>
                    <a:pt x="3667" y="15114"/>
                  </a:cubicBezTo>
                  <a:cubicBezTo>
                    <a:pt x="3665" y="15169"/>
                    <a:pt x="3660" y="15224"/>
                    <a:pt x="3655" y="15282"/>
                  </a:cubicBezTo>
                  <a:cubicBezTo>
                    <a:pt x="3638" y="15363"/>
                    <a:pt x="3620" y="15442"/>
                    <a:pt x="3600" y="15520"/>
                  </a:cubicBezTo>
                  <a:cubicBezTo>
                    <a:pt x="3577" y="15598"/>
                    <a:pt x="3551" y="15673"/>
                    <a:pt x="3521" y="15748"/>
                  </a:cubicBezTo>
                  <a:cubicBezTo>
                    <a:pt x="3491" y="15807"/>
                    <a:pt x="3463" y="15869"/>
                    <a:pt x="3431" y="15926"/>
                  </a:cubicBezTo>
                  <a:cubicBezTo>
                    <a:pt x="3374" y="16016"/>
                    <a:pt x="3312" y="16100"/>
                    <a:pt x="3248" y="16185"/>
                  </a:cubicBezTo>
                  <a:cubicBezTo>
                    <a:pt x="3183" y="16270"/>
                    <a:pt x="3112" y="16347"/>
                    <a:pt x="3039" y="16424"/>
                  </a:cubicBezTo>
                  <a:cubicBezTo>
                    <a:pt x="2980" y="16484"/>
                    <a:pt x="2917" y="16538"/>
                    <a:pt x="2851" y="16591"/>
                  </a:cubicBezTo>
                  <a:cubicBezTo>
                    <a:pt x="2790" y="16631"/>
                    <a:pt x="2728" y="16669"/>
                    <a:pt x="2664" y="16705"/>
                  </a:cubicBezTo>
                  <a:cubicBezTo>
                    <a:pt x="2587" y="16745"/>
                    <a:pt x="2507" y="16784"/>
                    <a:pt x="2427" y="16820"/>
                  </a:cubicBezTo>
                  <a:cubicBezTo>
                    <a:pt x="2325" y="16859"/>
                    <a:pt x="2222" y="16894"/>
                    <a:pt x="2118" y="16923"/>
                  </a:cubicBezTo>
                  <a:cubicBezTo>
                    <a:pt x="2127" y="16921"/>
                    <a:pt x="2136" y="16920"/>
                    <a:pt x="2146" y="16919"/>
                  </a:cubicBezTo>
                  <a:lnTo>
                    <a:pt x="2146" y="16919"/>
                  </a:lnTo>
                  <a:cubicBezTo>
                    <a:pt x="2136" y="16921"/>
                    <a:pt x="2125" y="16923"/>
                    <a:pt x="2114" y="16926"/>
                  </a:cubicBezTo>
                  <a:lnTo>
                    <a:pt x="2112" y="16926"/>
                  </a:lnTo>
                  <a:cubicBezTo>
                    <a:pt x="2016" y="16948"/>
                    <a:pt x="1922" y="16967"/>
                    <a:pt x="1820" y="16985"/>
                  </a:cubicBezTo>
                  <a:cubicBezTo>
                    <a:pt x="1747" y="16990"/>
                    <a:pt x="1674" y="16993"/>
                    <a:pt x="1601" y="16995"/>
                  </a:cubicBezTo>
                  <a:cubicBezTo>
                    <a:pt x="1533" y="16993"/>
                    <a:pt x="1462" y="16989"/>
                    <a:pt x="1392" y="16982"/>
                  </a:cubicBezTo>
                  <a:cubicBezTo>
                    <a:pt x="1367" y="16977"/>
                    <a:pt x="1343" y="16971"/>
                    <a:pt x="1316" y="16966"/>
                  </a:cubicBezTo>
                  <a:cubicBezTo>
                    <a:pt x="1299" y="16960"/>
                    <a:pt x="1281" y="16952"/>
                    <a:pt x="1264" y="16947"/>
                  </a:cubicBezTo>
                  <a:cubicBezTo>
                    <a:pt x="1244" y="16936"/>
                    <a:pt x="1226" y="16926"/>
                    <a:pt x="1205" y="16915"/>
                  </a:cubicBezTo>
                  <a:cubicBezTo>
                    <a:pt x="1190" y="16903"/>
                    <a:pt x="1174" y="16891"/>
                    <a:pt x="1157" y="16880"/>
                  </a:cubicBezTo>
                  <a:cubicBezTo>
                    <a:pt x="1137" y="16863"/>
                    <a:pt x="1118" y="16845"/>
                    <a:pt x="1099" y="16826"/>
                  </a:cubicBezTo>
                  <a:cubicBezTo>
                    <a:pt x="1088" y="16815"/>
                    <a:pt x="1077" y="16804"/>
                    <a:pt x="1069" y="16791"/>
                  </a:cubicBezTo>
                  <a:lnTo>
                    <a:pt x="1049" y="16760"/>
                  </a:lnTo>
                  <a:cubicBezTo>
                    <a:pt x="1045" y="16752"/>
                    <a:pt x="1040" y="16744"/>
                    <a:pt x="1037" y="16736"/>
                  </a:cubicBezTo>
                  <a:cubicBezTo>
                    <a:pt x="1034" y="16725"/>
                    <a:pt x="1030" y="16714"/>
                    <a:pt x="1026" y="16704"/>
                  </a:cubicBezTo>
                  <a:cubicBezTo>
                    <a:pt x="1023" y="16695"/>
                    <a:pt x="1023" y="16681"/>
                    <a:pt x="1020" y="16669"/>
                  </a:cubicBezTo>
                  <a:cubicBezTo>
                    <a:pt x="1017" y="16636"/>
                    <a:pt x="1016" y="16604"/>
                    <a:pt x="1015" y="16569"/>
                  </a:cubicBezTo>
                  <a:cubicBezTo>
                    <a:pt x="1017" y="16533"/>
                    <a:pt x="1019" y="16497"/>
                    <a:pt x="1021" y="16459"/>
                  </a:cubicBezTo>
                  <a:cubicBezTo>
                    <a:pt x="1032" y="16394"/>
                    <a:pt x="1047" y="16335"/>
                    <a:pt x="1064" y="16273"/>
                  </a:cubicBezTo>
                  <a:cubicBezTo>
                    <a:pt x="1074" y="16241"/>
                    <a:pt x="1086" y="16208"/>
                    <a:pt x="1097" y="16174"/>
                  </a:cubicBezTo>
                  <a:cubicBezTo>
                    <a:pt x="1107" y="16150"/>
                    <a:pt x="1119" y="16128"/>
                    <a:pt x="1132" y="16105"/>
                  </a:cubicBezTo>
                  <a:cubicBezTo>
                    <a:pt x="1163" y="16052"/>
                    <a:pt x="1200" y="16002"/>
                    <a:pt x="1236" y="15952"/>
                  </a:cubicBezTo>
                  <a:cubicBezTo>
                    <a:pt x="1250" y="15935"/>
                    <a:pt x="1264" y="15918"/>
                    <a:pt x="1278" y="15902"/>
                  </a:cubicBezTo>
                  <a:cubicBezTo>
                    <a:pt x="1291" y="15882"/>
                    <a:pt x="1303" y="15860"/>
                    <a:pt x="1317" y="15840"/>
                  </a:cubicBezTo>
                  <a:cubicBezTo>
                    <a:pt x="1379" y="15743"/>
                    <a:pt x="1454" y="15656"/>
                    <a:pt x="1539" y="15578"/>
                  </a:cubicBezTo>
                  <a:cubicBezTo>
                    <a:pt x="1598" y="15521"/>
                    <a:pt x="1658" y="15469"/>
                    <a:pt x="1721" y="15419"/>
                  </a:cubicBezTo>
                  <a:cubicBezTo>
                    <a:pt x="1729" y="15414"/>
                    <a:pt x="1735" y="15409"/>
                    <a:pt x="1744" y="15403"/>
                  </a:cubicBezTo>
                  <a:cubicBezTo>
                    <a:pt x="1751" y="15399"/>
                    <a:pt x="1755" y="15391"/>
                    <a:pt x="1762" y="15386"/>
                  </a:cubicBezTo>
                  <a:cubicBezTo>
                    <a:pt x="1849" y="15316"/>
                    <a:pt x="1936" y="15248"/>
                    <a:pt x="2026" y="15180"/>
                  </a:cubicBezTo>
                  <a:cubicBezTo>
                    <a:pt x="1907" y="15152"/>
                    <a:pt x="1793" y="15104"/>
                    <a:pt x="1688" y="15039"/>
                  </a:cubicBezTo>
                  <a:cubicBezTo>
                    <a:pt x="1611" y="14991"/>
                    <a:pt x="1541" y="14933"/>
                    <a:pt x="1479" y="14867"/>
                  </a:cubicBezTo>
                  <a:cubicBezTo>
                    <a:pt x="1443" y="14830"/>
                    <a:pt x="1411" y="14788"/>
                    <a:pt x="1382" y="14745"/>
                  </a:cubicBezTo>
                  <a:cubicBezTo>
                    <a:pt x="1375" y="14738"/>
                    <a:pt x="1368" y="14732"/>
                    <a:pt x="1363" y="14725"/>
                  </a:cubicBezTo>
                  <a:cubicBezTo>
                    <a:pt x="1301" y="14656"/>
                    <a:pt x="1253" y="14576"/>
                    <a:pt x="1220" y="14489"/>
                  </a:cubicBezTo>
                  <a:cubicBezTo>
                    <a:pt x="1210" y="14480"/>
                    <a:pt x="1198" y="14472"/>
                    <a:pt x="1186" y="14465"/>
                  </a:cubicBezTo>
                  <a:cubicBezTo>
                    <a:pt x="1184" y="14463"/>
                    <a:pt x="1182" y="14463"/>
                    <a:pt x="1181" y="14461"/>
                  </a:cubicBezTo>
                  <a:cubicBezTo>
                    <a:pt x="1166" y="14431"/>
                    <a:pt x="1154" y="14399"/>
                    <a:pt x="1140" y="14367"/>
                  </a:cubicBezTo>
                  <a:cubicBezTo>
                    <a:pt x="1134" y="14350"/>
                    <a:pt x="1129" y="14333"/>
                    <a:pt x="1123" y="14316"/>
                  </a:cubicBezTo>
                  <a:cubicBezTo>
                    <a:pt x="1113" y="14266"/>
                    <a:pt x="1104" y="14215"/>
                    <a:pt x="1095" y="14165"/>
                  </a:cubicBezTo>
                  <a:cubicBezTo>
                    <a:pt x="1089" y="14110"/>
                    <a:pt x="1086" y="14058"/>
                    <a:pt x="1085" y="14008"/>
                  </a:cubicBezTo>
                  <a:cubicBezTo>
                    <a:pt x="1087" y="13943"/>
                    <a:pt x="1090" y="13879"/>
                    <a:pt x="1098" y="13814"/>
                  </a:cubicBezTo>
                  <a:cubicBezTo>
                    <a:pt x="1105" y="13780"/>
                    <a:pt x="1112" y="13746"/>
                    <a:pt x="1120" y="13711"/>
                  </a:cubicBezTo>
                  <a:cubicBezTo>
                    <a:pt x="1123" y="13699"/>
                    <a:pt x="1129" y="13688"/>
                    <a:pt x="1131" y="13678"/>
                  </a:cubicBezTo>
                  <a:cubicBezTo>
                    <a:pt x="1148" y="13640"/>
                    <a:pt x="1166" y="13603"/>
                    <a:pt x="1184" y="13567"/>
                  </a:cubicBezTo>
                  <a:lnTo>
                    <a:pt x="1244" y="13480"/>
                  </a:lnTo>
                  <a:lnTo>
                    <a:pt x="1281" y="13437"/>
                  </a:lnTo>
                  <a:cubicBezTo>
                    <a:pt x="1307" y="13412"/>
                    <a:pt x="1332" y="13389"/>
                    <a:pt x="1360" y="13368"/>
                  </a:cubicBezTo>
                  <a:cubicBezTo>
                    <a:pt x="1389" y="13345"/>
                    <a:pt x="1422" y="13325"/>
                    <a:pt x="1454" y="13303"/>
                  </a:cubicBezTo>
                  <a:cubicBezTo>
                    <a:pt x="1481" y="13288"/>
                    <a:pt x="1513" y="13273"/>
                    <a:pt x="1543" y="13259"/>
                  </a:cubicBezTo>
                  <a:cubicBezTo>
                    <a:pt x="1609" y="13233"/>
                    <a:pt x="1676" y="13212"/>
                    <a:pt x="1742" y="13193"/>
                  </a:cubicBezTo>
                  <a:cubicBezTo>
                    <a:pt x="1839" y="13172"/>
                    <a:pt x="1937" y="13155"/>
                    <a:pt x="2036" y="13142"/>
                  </a:cubicBezTo>
                  <a:cubicBezTo>
                    <a:pt x="2057" y="13140"/>
                    <a:pt x="2080" y="13139"/>
                    <a:pt x="2103" y="13139"/>
                  </a:cubicBezTo>
                  <a:close/>
                  <a:moveTo>
                    <a:pt x="24229" y="976"/>
                  </a:moveTo>
                  <a:lnTo>
                    <a:pt x="24260" y="978"/>
                  </a:lnTo>
                  <a:lnTo>
                    <a:pt x="24269" y="978"/>
                  </a:lnTo>
                  <a:cubicBezTo>
                    <a:pt x="24633" y="991"/>
                    <a:pt x="25000" y="1010"/>
                    <a:pt x="25366" y="1017"/>
                  </a:cubicBezTo>
                  <a:lnTo>
                    <a:pt x="25380" y="1017"/>
                  </a:lnTo>
                  <a:cubicBezTo>
                    <a:pt x="25676" y="1024"/>
                    <a:pt x="25973" y="1043"/>
                    <a:pt x="26268" y="1048"/>
                  </a:cubicBezTo>
                  <a:cubicBezTo>
                    <a:pt x="26318" y="1049"/>
                    <a:pt x="26367" y="1049"/>
                    <a:pt x="26417" y="1049"/>
                  </a:cubicBezTo>
                  <a:cubicBezTo>
                    <a:pt x="26662" y="1049"/>
                    <a:pt x="26906" y="1040"/>
                    <a:pt x="27151" y="1040"/>
                  </a:cubicBezTo>
                  <a:cubicBezTo>
                    <a:pt x="27160" y="1040"/>
                    <a:pt x="27168" y="1040"/>
                    <a:pt x="27177" y="1040"/>
                  </a:cubicBezTo>
                  <a:lnTo>
                    <a:pt x="27177" y="1040"/>
                  </a:lnTo>
                  <a:cubicBezTo>
                    <a:pt x="27170" y="1040"/>
                    <a:pt x="27162" y="1040"/>
                    <a:pt x="27156" y="1039"/>
                  </a:cubicBezTo>
                  <a:lnTo>
                    <a:pt x="27156" y="1039"/>
                  </a:lnTo>
                  <a:lnTo>
                    <a:pt x="27192" y="1040"/>
                  </a:lnTo>
                  <a:lnTo>
                    <a:pt x="27194" y="1040"/>
                  </a:lnTo>
                  <a:cubicBezTo>
                    <a:pt x="27399" y="1049"/>
                    <a:pt x="27604" y="1072"/>
                    <a:pt x="27810" y="1097"/>
                  </a:cubicBezTo>
                  <a:cubicBezTo>
                    <a:pt x="28043" y="1122"/>
                    <a:pt x="28276" y="1150"/>
                    <a:pt x="28513" y="1158"/>
                  </a:cubicBezTo>
                  <a:cubicBezTo>
                    <a:pt x="28647" y="1161"/>
                    <a:pt x="28782" y="1163"/>
                    <a:pt x="28916" y="1163"/>
                  </a:cubicBezTo>
                  <a:cubicBezTo>
                    <a:pt x="29024" y="1163"/>
                    <a:pt x="29132" y="1161"/>
                    <a:pt x="29239" y="1158"/>
                  </a:cubicBezTo>
                  <a:cubicBezTo>
                    <a:pt x="29427" y="1154"/>
                    <a:pt x="29616" y="1146"/>
                    <a:pt x="29803" y="1146"/>
                  </a:cubicBezTo>
                  <a:cubicBezTo>
                    <a:pt x="29815" y="1146"/>
                    <a:pt x="29826" y="1146"/>
                    <a:pt x="29838" y="1146"/>
                  </a:cubicBezTo>
                  <a:cubicBezTo>
                    <a:pt x="29991" y="1153"/>
                    <a:pt x="30145" y="1168"/>
                    <a:pt x="30296" y="1192"/>
                  </a:cubicBezTo>
                  <a:cubicBezTo>
                    <a:pt x="30443" y="1213"/>
                    <a:pt x="30587" y="1238"/>
                    <a:pt x="30734" y="1256"/>
                  </a:cubicBezTo>
                  <a:cubicBezTo>
                    <a:pt x="30890" y="1273"/>
                    <a:pt x="31044" y="1278"/>
                    <a:pt x="31201" y="1282"/>
                  </a:cubicBezTo>
                  <a:cubicBezTo>
                    <a:pt x="31222" y="1283"/>
                    <a:pt x="31243" y="1283"/>
                    <a:pt x="31264" y="1283"/>
                  </a:cubicBezTo>
                  <a:cubicBezTo>
                    <a:pt x="31572" y="1283"/>
                    <a:pt x="31872" y="1234"/>
                    <a:pt x="32177" y="1198"/>
                  </a:cubicBezTo>
                  <a:cubicBezTo>
                    <a:pt x="32329" y="1185"/>
                    <a:pt x="32482" y="1182"/>
                    <a:pt x="32634" y="1182"/>
                  </a:cubicBezTo>
                  <a:cubicBezTo>
                    <a:pt x="32665" y="1182"/>
                    <a:pt x="32696" y="1182"/>
                    <a:pt x="32726" y="1182"/>
                  </a:cubicBezTo>
                  <a:cubicBezTo>
                    <a:pt x="32965" y="1187"/>
                    <a:pt x="33201" y="1214"/>
                    <a:pt x="33438" y="1244"/>
                  </a:cubicBezTo>
                  <a:cubicBezTo>
                    <a:pt x="33698" y="1277"/>
                    <a:pt x="33960" y="1295"/>
                    <a:pt x="34222" y="1296"/>
                  </a:cubicBezTo>
                  <a:cubicBezTo>
                    <a:pt x="34292" y="1297"/>
                    <a:pt x="34361" y="1297"/>
                    <a:pt x="34430" y="1297"/>
                  </a:cubicBezTo>
                  <a:cubicBezTo>
                    <a:pt x="34595" y="1297"/>
                    <a:pt x="34759" y="1294"/>
                    <a:pt x="34922" y="1282"/>
                  </a:cubicBezTo>
                  <a:cubicBezTo>
                    <a:pt x="35136" y="1270"/>
                    <a:pt x="35350" y="1249"/>
                    <a:pt x="35563" y="1249"/>
                  </a:cubicBezTo>
                  <a:cubicBezTo>
                    <a:pt x="35644" y="1253"/>
                    <a:pt x="35725" y="1255"/>
                    <a:pt x="35806" y="1256"/>
                  </a:cubicBezTo>
                  <a:cubicBezTo>
                    <a:pt x="35672" y="1316"/>
                    <a:pt x="35535" y="1374"/>
                    <a:pt x="35398" y="1429"/>
                  </a:cubicBezTo>
                  <a:cubicBezTo>
                    <a:pt x="35108" y="1536"/>
                    <a:pt x="34815" y="1627"/>
                    <a:pt x="34517" y="1712"/>
                  </a:cubicBezTo>
                  <a:cubicBezTo>
                    <a:pt x="34206" y="1800"/>
                    <a:pt x="33903" y="1903"/>
                    <a:pt x="33600" y="2017"/>
                  </a:cubicBezTo>
                  <a:cubicBezTo>
                    <a:pt x="33004" y="2239"/>
                    <a:pt x="32410" y="2467"/>
                    <a:pt x="31816" y="2699"/>
                  </a:cubicBezTo>
                  <a:lnTo>
                    <a:pt x="31876" y="2675"/>
                  </a:lnTo>
                  <a:lnTo>
                    <a:pt x="31876" y="2675"/>
                  </a:lnTo>
                  <a:cubicBezTo>
                    <a:pt x="31564" y="2794"/>
                    <a:pt x="31253" y="2916"/>
                    <a:pt x="30938" y="3024"/>
                  </a:cubicBezTo>
                  <a:cubicBezTo>
                    <a:pt x="30616" y="3132"/>
                    <a:pt x="30291" y="3233"/>
                    <a:pt x="29971" y="3345"/>
                  </a:cubicBezTo>
                  <a:cubicBezTo>
                    <a:pt x="29659" y="3454"/>
                    <a:pt x="29352" y="3579"/>
                    <a:pt x="29045" y="3698"/>
                  </a:cubicBezTo>
                  <a:cubicBezTo>
                    <a:pt x="28753" y="3811"/>
                    <a:pt x="28459" y="3920"/>
                    <a:pt x="28176" y="4051"/>
                  </a:cubicBezTo>
                  <a:cubicBezTo>
                    <a:pt x="27702" y="4273"/>
                    <a:pt x="27245" y="4521"/>
                    <a:pt x="26779" y="4759"/>
                  </a:cubicBezTo>
                  <a:cubicBezTo>
                    <a:pt x="26318" y="4993"/>
                    <a:pt x="25865" y="5248"/>
                    <a:pt x="25453" y="5567"/>
                  </a:cubicBezTo>
                  <a:cubicBezTo>
                    <a:pt x="25245" y="5729"/>
                    <a:pt x="25026" y="5894"/>
                    <a:pt x="24862" y="6103"/>
                  </a:cubicBezTo>
                  <a:cubicBezTo>
                    <a:pt x="24661" y="6357"/>
                    <a:pt x="24492" y="6624"/>
                    <a:pt x="24400" y="6940"/>
                  </a:cubicBezTo>
                  <a:cubicBezTo>
                    <a:pt x="24280" y="7347"/>
                    <a:pt x="24287" y="7790"/>
                    <a:pt x="24447" y="8185"/>
                  </a:cubicBezTo>
                  <a:cubicBezTo>
                    <a:pt x="24524" y="8378"/>
                    <a:pt x="24633" y="8593"/>
                    <a:pt x="24776" y="8748"/>
                  </a:cubicBezTo>
                  <a:cubicBezTo>
                    <a:pt x="24963" y="8949"/>
                    <a:pt x="25182" y="9083"/>
                    <a:pt x="25444" y="9169"/>
                  </a:cubicBezTo>
                  <a:cubicBezTo>
                    <a:pt x="25680" y="9247"/>
                    <a:pt x="25923" y="9279"/>
                    <a:pt x="26168" y="9279"/>
                  </a:cubicBezTo>
                  <a:cubicBezTo>
                    <a:pt x="26637" y="9279"/>
                    <a:pt x="27111" y="9160"/>
                    <a:pt x="27548" y="9014"/>
                  </a:cubicBezTo>
                  <a:cubicBezTo>
                    <a:pt x="27814" y="8926"/>
                    <a:pt x="28065" y="8788"/>
                    <a:pt x="28312" y="8658"/>
                  </a:cubicBezTo>
                  <a:cubicBezTo>
                    <a:pt x="28540" y="8540"/>
                    <a:pt x="28777" y="8441"/>
                    <a:pt x="29008" y="8332"/>
                  </a:cubicBezTo>
                  <a:cubicBezTo>
                    <a:pt x="29248" y="8222"/>
                    <a:pt x="29488" y="8111"/>
                    <a:pt x="29717" y="7977"/>
                  </a:cubicBezTo>
                  <a:cubicBezTo>
                    <a:pt x="29906" y="7865"/>
                    <a:pt x="30082" y="7736"/>
                    <a:pt x="30261" y="7608"/>
                  </a:cubicBezTo>
                  <a:cubicBezTo>
                    <a:pt x="30638" y="7339"/>
                    <a:pt x="31036" y="7102"/>
                    <a:pt x="31439" y="6874"/>
                  </a:cubicBezTo>
                  <a:cubicBezTo>
                    <a:pt x="31567" y="6805"/>
                    <a:pt x="31698" y="6741"/>
                    <a:pt x="31832" y="6684"/>
                  </a:cubicBezTo>
                  <a:cubicBezTo>
                    <a:pt x="32001" y="6626"/>
                    <a:pt x="32173" y="6588"/>
                    <a:pt x="32345" y="6540"/>
                  </a:cubicBezTo>
                  <a:cubicBezTo>
                    <a:pt x="32588" y="6471"/>
                    <a:pt x="32816" y="6365"/>
                    <a:pt x="33060" y="6299"/>
                  </a:cubicBezTo>
                  <a:cubicBezTo>
                    <a:pt x="33137" y="6283"/>
                    <a:pt x="33215" y="6271"/>
                    <a:pt x="33295" y="6261"/>
                  </a:cubicBezTo>
                  <a:cubicBezTo>
                    <a:pt x="33474" y="6244"/>
                    <a:pt x="33655" y="6239"/>
                    <a:pt x="33838" y="6239"/>
                  </a:cubicBezTo>
                  <a:cubicBezTo>
                    <a:pt x="33986" y="6242"/>
                    <a:pt x="34135" y="6249"/>
                    <a:pt x="34283" y="6266"/>
                  </a:cubicBezTo>
                  <a:cubicBezTo>
                    <a:pt x="34276" y="6265"/>
                    <a:pt x="34268" y="6263"/>
                    <a:pt x="34261" y="6262"/>
                  </a:cubicBezTo>
                  <a:lnTo>
                    <a:pt x="34261" y="6262"/>
                  </a:lnTo>
                  <a:lnTo>
                    <a:pt x="34283" y="6266"/>
                  </a:lnTo>
                  <a:cubicBezTo>
                    <a:pt x="34373" y="6281"/>
                    <a:pt x="34461" y="6300"/>
                    <a:pt x="34549" y="6321"/>
                  </a:cubicBezTo>
                  <a:cubicBezTo>
                    <a:pt x="34813" y="6401"/>
                    <a:pt x="35072" y="6493"/>
                    <a:pt x="35325" y="6599"/>
                  </a:cubicBezTo>
                  <a:cubicBezTo>
                    <a:pt x="35544" y="6703"/>
                    <a:pt x="35758" y="6811"/>
                    <a:pt x="35969" y="6931"/>
                  </a:cubicBezTo>
                  <a:cubicBezTo>
                    <a:pt x="36080" y="7002"/>
                    <a:pt x="36187" y="7075"/>
                    <a:pt x="36294" y="7152"/>
                  </a:cubicBezTo>
                  <a:cubicBezTo>
                    <a:pt x="36387" y="7232"/>
                    <a:pt x="36476" y="7312"/>
                    <a:pt x="36565" y="7397"/>
                  </a:cubicBezTo>
                  <a:cubicBezTo>
                    <a:pt x="36675" y="7518"/>
                    <a:pt x="36778" y="7642"/>
                    <a:pt x="36882" y="7767"/>
                  </a:cubicBezTo>
                  <a:cubicBezTo>
                    <a:pt x="36975" y="7900"/>
                    <a:pt x="37063" y="8034"/>
                    <a:pt x="37147" y="8173"/>
                  </a:cubicBezTo>
                  <a:cubicBezTo>
                    <a:pt x="37211" y="8299"/>
                    <a:pt x="37268" y="8426"/>
                    <a:pt x="37324" y="8557"/>
                  </a:cubicBezTo>
                  <a:cubicBezTo>
                    <a:pt x="37374" y="8700"/>
                    <a:pt x="37420" y="8843"/>
                    <a:pt x="37463" y="8988"/>
                  </a:cubicBezTo>
                  <a:cubicBezTo>
                    <a:pt x="37544" y="9339"/>
                    <a:pt x="37608" y="9695"/>
                    <a:pt x="37673" y="10050"/>
                  </a:cubicBezTo>
                  <a:cubicBezTo>
                    <a:pt x="37746" y="10442"/>
                    <a:pt x="37819" y="10835"/>
                    <a:pt x="37869" y="11234"/>
                  </a:cubicBezTo>
                  <a:cubicBezTo>
                    <a:pt x="37880" y="11349"/>
                    <a:pt x="37885" y="11464"/>
                    <a:pt x="37885" y="11580"/>
                  </a:cubicBezTo>
                  <a:cubicBezTo>
                    <a:pt x="37881" y="11656"/>
                    <a:pt x="37874" y="11731"/>
                    <a:pt x="37866" y="11805"/>
                  </a:cubicBezTo>
                  <a:cubicBezTo>
                    <a:pt x="37831" y="12044"/>
                    <a:pt x="37797" y="12283"/>
                    <a:pt x="37750" y="12518"/>
                  </a:cubicBezTo>
                  <a:cubicBezTo>
                    <a:pt x="37699" y="12767"/>
                    <a:pt x="37640" y="13010"/>
                    <a:pt x="37575" y="13253"/>
                  </a:cubicBezTo>
                  <a:cubicBezTo>
                    <a:pt x="37486" y="13546"/>
                    <a:pt x="37388" y="13835"/>
                    <a:pt x="37282" y="14125"/>
                  </a:cubicBezTo>
                  <a:cubicBezTo>
                    <a:pt x="37180" y="14401"/>
                    <a:pt x="37085" y="14681"/>
                    <a:pt x="36975" y="14955"/>
                  </a:cubicBezTo>
                  <a:cubicBezTo>
                    <a:pt x="36907" y="15093"/>
                    <a:pt x="36836" y="15229"/>
                    <a:pt x="36761" y="15365"/>
                  </a:cubicBezTo>
                  <a:cubicBezTo>
                    <a:pt x="36631" y="15576"/>
                    <a:pt x="36491" y="15779"/>
                    <a:pt x="36370" y="15995"/>
                  </a:cubicBezTo>
                  <a:cubicBezTo>
                    <a:pt x="36252" y="16199"/>
                    <a:pt x="36149" y="16412"/>
                    <a:pt x="36033" y="16619"/>
                  </a:cubicBezTo>
                  <a:cubicBezTo>
                    <a:pt x="35968" y="16715"/>
                    <a:pt x="35901" y="16810"/>
                    <a:pt x="35833" y="16904"/>
                  </a:cubicBezTo>
                  <a:cubicBezTo>
                    <a:pt x="35686" y="17077"/>
                    <a:pt x="35532" y="17240"/>
                    <a:pt x="35370" y="17400"/>
                  </a:cubicBezTo>
                  <a:cubicBezTo>
                    <a:pt x="34896" y="17840"/>
                    <a:pt x="34404" y="18261"/>
                    <a:pt x="33890" y="18653"/>
                  </a:cubicBezTo>
                  <a:cubicBezTo>
                    <a:pt x="33834" y="18692"/>
                    <a:pt x="33779" y="18729"/>
                    <a:pt x="33723" y="18764"/>
                  </a:cubicBezTo>
                  <a:cubicBezTo>
                    <a:pt x="33645" y="18803"/>
                    <a:pt x="33568" y="18838"/>
                    <a:pt x="33487" y="18871"/>
                  </a:cubicBezTo>
                  <a:cubicBezTo>
                    <a:pt x="33352" y="18920"/>
                    <a:pt x="33215" y="18961"/>
                    <a:pt x="33075" y="18998"/>
                  </a:cubicBezTo>
                  <a:cubicBezTo>
                    <a:pt x="32851" y="19043"/>
                    <a:pt x="32626" y="19078"/>
                    <a:pt x="32400" y="19109"/>
                  </a:cubicBezTo>
                  <a:cubicBezTo>
                    <a:pt x="32279" y="19119"/>
                    <a:pt x="32158" y="19127"/>
                    <a:pt x="32037" y="19130"/>
                  </a:cubicBezTo>
                  <a:cubicBezTo>
                    <a:pt x="31919" y="19127"/>
                    <a:pt x="31805" y="19119"/>
                    <a:pt x="31690" y="19106"/>
                  </a:cubicBezTo>
                  <a:cubicBezTo>
                    <a:pt x="31604" y="19090"/>
                    <a:pt x="31521" y="19071"/>
                    <a:pt x="31437" y="19050"/>
                  </a:cubicBezTo>
                  <a:cubicBezTo>
                    <a:pt x="31331" y="19018"/>
                    <a:pt x="31230" y="18981"/>
                    <a:pt x="31128" y="18940"/>
                  </a:cubicBezTo>
                  <a:cubicBezTo>
                    <a:pt x="30879" y="18827"/>
                    <a:pt x="30639" y="18704"/>
                    <a:pt x="30402" y="18571"/>
                  </a:cubicBezTo>
                  <a:cubicBezTo>
                    <a:pt x="29988" y="18310"/>
                    <a:pt x="29602" y="18013"/>
                    <a:pt x="29218" y="17713"/>
                  </a:cubicBezTo>
                  <a:cubicBezTo>
                    <a:pt x="28876" y="17427"/>
                    <a:pt x="28543" y="17130"/>
                    <a:pt x="28220" y="16821"/>
                  </a:cubicBezTo>
                  <a:cubicBezTo>
                    <a:pt x="28061" y="16649"/>
                    <a:pt x="27912" y="16472"/>
                    <a:pt x="27769" y="16284"/>
                  </a:cubicBezTo>
                  <a:lnTo>
                    <a:pt x="27769" y="16284"/>
                  </a:lnTo>
                  <a:cubicBezTo>
                    <a:pt x="27770" y="16285"/>
                    <a:pt x="27771" y="16286"/>
                    <a:pt x="27772" y="16287"/>
                  </a:cubicBezTo>
                  <a:lnTo>
                    <a:pt x="27772" y="16287"/>
                  </a:lnTo>
                  <a:cubicBezTo>
                    <a:pt x="27770" y="16285"/>
                    <a:pt x="27768" y="16282"/>
                    <a:pt x="27766" y="16280"/>
                  </a:cubicBezTo>
                  <a:lnTo>
                    <a:pt x="27766" y="16280"/>
                  </a:lnTo>
                  <a:cubicBezTo>
                    <a:pt x="27767" y="16282"/>
                    <a:pt x="27768" y="16283"/>
                    <a:pt x="27769" y="16284"/>
                  </a:cubicBezTo>
                  <a:lnTo>
                    <a:pt x="27769" y="16284"/>
                  </a:lnTo>
                  <a:cubicBezTo>
                    <a:pt x="27765" y="16279"/>
                    <a:pt x="27761" y="16273"/>
                    <a:pt x="27757" y="16266"/>
                  </a:cubicBezTo>
                  <a:cubicBezTo>
                    <a:pt x="27750" y="16258"/>
                    <a:pt x="27742" y="16247"/>
                    <a:pt x="27734" y="16238"/>
                  </a:cubicBezTo>
                  <a:lnTo>
                    <a:pt x="27734" y="16238"/>
                  </a:lnTo>
                  <a:cubicBezTo>
                    <a:pt x="27739" y="16243"/>
                    <a:pt x="27743" y="16248"/>
                    <a:pt x="27747" y="16254"/>
                  </a:cubicBezTo>
                  <a:cubicBezTo>
                    <a:pt x="27743" y="16247"/>
                    <a:pt x="27737" y="16240"/>
                    <a:pt x="27734" y="16234"/>
                  </a:cubicBezTo>
                  <a:cubicBezTo>
                    <a:pt x="27581" y="16026"/>
                    <a:pt x="27431" y="15818"/>
                    <a:pt x="27247" y="15633"/>
                  </a:cubicBezTo>
                  <a:cubicBezTo>
                    <a:pt x="27020" y="15404"/>
                    <a:pt x="26762" y="15207"/>
                    <a:pt x="26481" y="15050"/>
                  </a:cubicBezTo>
                  <a:cubicBezTo>
                    <a:pt x="26092" y="14839"/>
                    <a:pt x="25640" y="14708"/>
                    <a:pt x="25189" y="14708"/>
                  </a:cubicBezTo>
                  <a:cubicBezTo>
                    <a:pt x="25044" y="14708"/>
                    <a:pt x="24900" y="14721"/>
                    <a:pt x="24758" y="14750"/>
                  </a:cubicBezTo>
                  <a:cubicBezTo>
                    <a:pt x="24313" y="14838"/>
                    <a:pt x="23917" y="15028"/>
                    <a:pt x="23528" y="15253"/>
                  </a:cubicBezTo>
                  <a:cubicBezTo>
                    <a:pt x="23348" y="15356"/>
                    <a:pt x="23159" y="15480"/>
                    <a:pt x="23025" y="15638"/>
                  </a:cubicBezTo>
                  <a:cubicBezTo>
                    <a:pt x="22832" y="15863"/>
                    <a:pt x="22687" y="16143"/>
                    <a:pt x="22681" y="16444"/>
                  </a:cubicBezTo>
                  <a:cubicBezTo>
                    <a:pt x="22672" y="16764"/>
                    <a:pt x="22720" y="17071"/>
                    <a:pt x="22847" y="17367"/>
                  </a:cubicBezTo>
                  <a:cubicBezTo>
                    <a:pt x="22948" y="17602"/>
                    <a:pt x="23076" y="17825"/>
                    <a:pt x="23226" y="18031"/>
                  </a:cubicBezTo>
                  <a:cubicBezTo>
                    <a:pt x="23401" y="18269"/>
                    <a:pt x="23577" y="18505"/>
                    <a:pt x="23783" y="18718"/>
                  </a:cubicBezTo>
                  <a:cubicBezTo>
                    <a:pt x="23874" y="18811"/>
                    <a:pt x="23966" y="18904"/>
                    <a:pt x="24063" y="18993"/>
                  </a:cubicBezTo>
                  <a:cubicBezTo>
                    <a:pt x="24165" y="19083"/>
                    <a:pt x="24274" y="19167"/>
                    <a:pt x="24384" y="19252"/>
                  </a:cubicBezTo>
                  <a:cubicBezTo>
                    <a:pt x="24582" y="19406"/>
                    <a:pt x="24799" y="19541"/>
                    <a:pt x="25012" y="19671"/>
                  </a:cubicBezTo>
                  <a:cubicBezTo>
                    <a:pt x="25911" y="20214"/>
                    <a:pt x="26848" y="20721"/>
                    <a:pt x="27863" y="21007"/>
                  </a:cubicBezTo>
                  <a:cubicBezTo>
                    <a:pt x="28380" y="21153"/>
                    <a:pt x="28900" y="21285"/>
                    <a:pt x="29425" y="21405"/>
                  </a:cubicBezTo>
                  <a:cubicBezTo>
                    <a:pt x="29941" y="21521"/>
                    <a:pt x="30456" y="21641"/>
                    <a:pt x="30967" y="21783"/>
                  </a:cubicBezTo>
                  <a:cubicBezTo>
                    <a:pt x="30949" y="21777"/>
                    <a:pt x="30928" y="21771"/>
                    <a:pt x="30907" y="21763"/>
                  </a:cubicBezTo>
                  <a:lnTo>
                    <a:pt x="30907" y="21763"/>
                  </a:lnTo>
                  <a:cubicBezTo>
                    <a:pt x="31311" y="21883"/>
                    <a:pt x="31715" y="22002"/>
                    <a:pt x="32118" y="22124"/>
                  </a:cubicBezTo>
                  <a:cubicBezTo>
                    <a:pt x="32480" y="22233"/>
                    <a:pt x="32850" y="22326"/>
                    <a:pt x="33201" y="22464"/>
                  </a:cubicBezTo>
                  <a:cubicBezTo>
                    <a:pt x="33593" y="22616"/>
                    <a:pt x="33978" y="22781"/>
                    <a:pt x="34375" y="22922"/>
                  </a:cubicBezTo>
                  <a:cubicBezTo>
                    <a:pt x="34410" y="22936"/>
                    <a:pt x="34446" y="22947"/>
                    <a:pt x="34481" y="22960"/>
                  </a:cubicBezTo>
                  <a:cubicBezTo>
                    <a:pt x="34184" y="23049"/>
                    <a:pt x="33886" y="23134"/>
                    <a:pt x="33586" y="23209"/>
                  </a:cubicBezTo>
                  <a:cubicBezTo>
                    <a:pt x="33319" y="23270"/>
                    <a:pt x="33048" y="23312"/>
                    <a:pt x="32777" y="23362"/>
                  </a:cubicBezTo>
                  <a:cubicBezTo>
                    <a:pt x="32515" y="23412"/>
                    <a:pt x="32254" y="23476"/>
                    <a:pt x="31992" y="23523"/>
                  </a:cubicBezTo>
                  <a:cubicBezTo>
                    <a:pt x="31729" y="23569"/>
                    <a:pt x="31468" y="23608"/>
                    <a:pt x="31205" y="23658"/>
                  </a:cubicBezTo>
                  <a:cubicBezTo>
                    <a:pt x="30946" y="23707"/>
                    <a:pt x="30687" y="23760"/>
                    <a:pt x="30427" y="23804"/>
                  </a:cubicBezTo>
                  <a:cubicBezTo>
                    <a:pt x="29945" y="23886"/>
                    <a:pt x="29458" y="23923"/>
                    <a:pt x="28976" y="24014"/>
                  </a:cubicBezTo>
                  <a:cubicBezTo>
                    <a:pt x="28447" y="24114"/>
                    <a:pt x="27920" y="24205"/>
                    <a:pt x="27386" y="24272"/>
                  </a:cubicBezTo>
                  <a:cubicBezTo>
                    <a:pt x="26371" y="24398"/>
                    <a:pt x="25371" y="24605"/>
                    <a:pt x="24353" y="24725"/>
                  </a:cubicBezTo>
                  <a:cubicBezTo>
                    <a:pt x="23851" y="24778"/>
                    <a:pt x="23351" y="24840"/>
                    <a:pt x="22850" y="24899"/>
                  </a:cubicBezTo>
                  <a:cubicBezTo>
                    <a:pt x="22103" y="24975"/>
                    <a:pt x="21354" y="25019"/>
                    <a:pt x="20602" y="25019"/>
                  </a:cubicBezTo>
                  <a:cubicBezTo>
                    <a:pt x="20594" y="25019"/>
                    <a:pt x="20585" y="25019"/>
                    <a:pt x="20576" y="25019"/>
                  </a:cubicBezTo>
                  <a:cubicBezTo>
                    <a:pt x="19672" y="24986"/>
                    <a:pt x="18776" y="24889"/>
                    <a:pt x="17883" y="24763"/>
                  </a:cubicBezTo>
                  <a:cubicBezTo>
                    <a:pt x="17433" y="24694"/>
                    <a:pt x="16985" y="24620"/>
                    <a:pt x="16542" y="24520"/>
                  </a:cubicBezTo>
                  <a:cubicBezTo>
                    <a:pt x="16082" y="24415"/>
                    <a:pt x="15622" y="24305"/>
                    <a:pt x="15164" y="24189"/>
                  </a:cubicBezTo>
                  <a:cubicBezTo>
                    <a:pt x="14866" y="24103"/>
                    <a:pt x="14572" y="24001"/>
                    <a:pt x="14283" y="23885"/>
                  </a:cubicBezTo>
                  <a:cubicBezTo>
                    <a:pt x="13786" y="23659"/>
                    <a:pt x="13292" y="23430"/>
                    <a:pt x="12791" y="23217"/>
                  </a:cubicBezTo>
                  <a:cubicBezTo>
                    <a:pt x="12569" y="23115"/>
                    <a:pt x="12352" y="23008"/>
                    <a:pt x="12132" y="22904"/>
                  </a:cubicBezTo>
                  <a:cubicBezTo>
                    <a:pt x="11918" y="22797"/>
                    <a:pt x="11696" y="22699"/>
                    <a:pt x="11485" y="22585"/>
                  </a:cubicBezTo>
                  <a:cubicBezTo>
                    <a:pt x="11039" y="22344"/>
                    <a:pt x="10603" y="22086"/>
                    <a:pt x="10161" y="21839"/>
                  </a:cubicBezTo>
                  <a:cubicBezTo>
                    <a:pt x="9946" y="21722"/>
                    <a:pt x="9735" y="21594"/>
                    <a:pt x="9519" y="21482"/>
                  </a:cubicBezTo>
                  <a:cubicBezTo>
                    <a:pt x="9297" y="21367"/>
                    <a:pt x="9072" y="21259"/>
                    <a:pt x="8851" y="21148"/>
                  </a:cubicBezTo>
                  <a:cubicBezTo>
                    <a:pt x="8411" y="20932"/>
                    <a:pt x="7960" y="20749"/>
                    <a:pt x="7530" y="20513"/>
                  </a:cubicBezTo>
                  <a:cubicBezTo>
                    <a:pt x="7237" y="20321"/>
                    <a:pt x="6963" y="20112"/>
                    <a:pt x="6688" y="19897"/>
                  </a:cubicBezTo>
                  <a:cubicBezTo>
                    <a:pt x="6505" y="19752"/>
                    <a:pt x="6324" y="19605"/>
                    <a:pt x="6146" y="19454"/>
                  </a:cubicBezTo>
                  <a:cubicBezTo>
                    <a:pt x="5978" y="19309"/>
                    <a:pt x="5821" y="19153"/>
                    <a:pt x="5650" y="19011"/>
                  </a:cubicBezTo>
                  <a:cubicBezTo>
                    <a:pt x="5323" y="18735"/>
                    <a:pt x="4979" y="18478"/>
                    <a:pt x="4672" y="18177"/>
                  </a:cubicBezTo>
                  <a:cubicBezTo>
                    <a:pt x="4514" y="18012"/>
                    <a:pt x="4361" y="17838"/>
                    <a:pt x="4193" y="17684"/>
                  </a:cubicBezTo>
                  <a:cubicBezTo>
                    <a:pt x="4011" y="17521"/>
                    <a:pt x="3816" y="17375"/>
                    <a:pt x="3638" y="17209"/>
                  </a:cubicBezTo>
                  <a:cubicBezTo>
                    <a:pt x="3639" y="17207"/>
                    <a:pt x="3642" y="17206"/>
                    <a:pt x="3644" y="17204"/>
                  </a:cubicBezTo>
                  <a:cubicBezTo>
                    <a:pt x="3832" y="17020"/>
                    <a:pt x="4004" y="16818"/>
                    <a:pt x="4156" y="16603"/>
                  </a:cubicBezTo>
                  <a:cubicBezTo>
                    <a:pt x="4455" y="16194"/>
                    <a:pt x="4623" y="15669"/>
                    <a:pt x="4644" y="15164"/>
                  </a:cubicBezTo>
                  <a:cubicBezTo>
                    <a:pt x="4654" y="14912"/>
                    <a:pt x="4612" y="14664"/>
                    <a:pt x="4577" y="14415"/>
                  </a:cubicBezTo>
                  <a:cubicBezTo>
                    <a:pt x="4544" y="14173"/>
                    <a:pt x="4508" y="13932"/>
                    <a:pt x="4428" y="13701"/>
                  </a:cubicBezTo>
                  <a:cubicBezTo>
                    <a:pt x="4253" y="13191"/>
                    <a:pt x="3860" y="12774"/>
                    <a:pt x="3389" y="12519"/>
                  </a:cubicBezTo>
                  <a:cubicBezTo>
                    <a:pt x="3312" y="12478"/>
                    <a:pt x="3231" y="12436"/>
                    <a:pt x="3149" y="12398"/>
                  </a:cubicBezTo>
                  <a:cubicBezTo>
                    <a:pt x="3175" y="12348"/>
                    <a:pt x="3199" y="12298"/>
                    <a:pt x="3227" y="12249"/>
                  </a:cubicBezTo>
                  <a:cubicBezTo>
                    <a:pt x="3312" y="12093"/>
                    <a:pt x="3399" y="11940"/>
                    <a:pt x="3483" y="11784"/>
                  </a:cubicBezTo>
                  <a:cubicBezTo>
                    <a:pt x="3643" y="11482"/>
                    <a:pt x="3806" y="11182"/>
                    <a:pt x="3977" y="10886"/>
                  </a:cubicBezTo>
                  <a:cubicBezTo>
                    <a:pt x="4118" y="10656"/>
                    <a:pt x="4270" y="10433"/>
                    <a:pt x="4409" y="10204"/>
                  </a:cubicBezTo>
                  <a:cubicBezTo>
                    <a:pt x="4563" y="9952"/>
                    <a:pt x="4715" y="9703"/>
                    <a:pt x="4886" y="9463"/>
                  </a:cubicBezTo>
                  <a:cubicBezTo>
                    <a:pt x="5049" y="9234"/>
                    <a:pt x="5227" y="9015"/>
                    <a:pt x="5396" y="8789"/>
                  </a:cubicBezTo>
                  <a:cubicBezTo>
                    <a:pt x="5562" y="8567"/>
                    <a:pt x="5729" y="8342"/>
                    <a:pt x="5899" y="8120"/>
                  </a:cubicBezTo>
                  <a:lnTo>
                    <a:pt x="5901" y="8118"/>
                  </a:lnTo>
                  <a:lnTo>
                    <a:pt x="5901" y="8118"/>
                  </a:lnTo>
                  <a:cubicBezTo>
                    <a:pt x="5893" y="8127"/>
                    <a:pt x="5887" y="8136"/>
                    <a:pt x="5881" y="8146"/>
                  </a:cubicBezTo>
                  <a:cubicBezTo>
                    <a:pt x="5888" y="8135"/>
                    <a:pt x="5897" y="8125"/>
                    <a:pt x="5904" y="8115"/>
                  </a:cubicBezTo>
                  <a:cubicBezTo>
                    <a:pt x="5952" y="8062"/>
                    <a:pt x="5994" y="8003"/>
                    <a:pt x="6036" y="7947"/>
                  </a:cubicBezTo>
                  <a:cubicBezTo>
                    <a:pt x="6408" y="7476"/>
                    <a:pt x="6795" y="7017"/>
                    <a:pt x="7191" y="6565"/>
                  </a:cubicBezTo>
                  <a:cubicBezTo>
                    <a:pt x="7571" y="6131"/>
                    <a:pt x="7979" y="5724"/>
                    <a:pt x="8390" y="5320"/>
                  </a:cubicBezTo>
                  <a:cubicBezTo>
                    <a:pt x="8744" y="4990"/>
                    <a:pt x="9111" y="4677"/>
                    <a:pt x="9464" y="4346"/>
                  </a:cubicBezTo>
                  <a:cubicBezTo>
                    <a:pt x="9797" y="4033"/>
                    <a:pt x="10137" y="3734"/>
                    <a:pt x="10501" y="3453"/>
                  </a:cubicBezTo>
                  <a:lnTo>
                    <a:pt x="10501" y="3453"/>
                  </a:lnTo>
                  <a:lnTo>
                    <a:pt x="10488" y="3462"/>
                  </a:lnTo>
                  <a:lnTo>
                    <a:pt x="10511" y="3446"/>
                  </a:lnTo>
                  <a:lnTo>
                    <a:pt x="10541" y="3422"/>
                  </a:lnTo>
                  <a:lnTo>
                    <a:pt x="10541" y="3422"/>
                  </a:lnTo>
                  <a:cubicBezTo>
                    <a:pt x="10536" y="3428"/>
                    <a:pt x="10529" y="3432"/>
                    <a:pt x="10524" y="3436"/>
                  </a:cubicBezTo>
                  <a:cubicBezTo>
                    <a:pt x="10734" y="3286"/>
                    <a:pt x="10947" y="3143"/>
                    <a:pt x="11170" y="3011"/>
                  </a:cubicBezTo>
                  <a:cubicBezTo>
                    <a:pt x="11694" y="2732"/>
                    <a:pt x="12234" y="2472"/>
                    <a:pt x="12788" y="2249"/>
                  </a:cubicBezTo>
                  <a:cubicBezTo>
                    <a:pt x="13137" y="2127"/>
                    <a:pt x="13489" y="2012"/>
                    <a:pt x="13836" y="1891"/>
                  </a:cubicBezTo>
                  <a:cubicBezTo>
                    <a:pt x="14153" y="1778"/>
                    <a:pt x="14468" y="1677"/>
                    <a:pt x="14795" y="1596"/>
                  </a:cubicBezTo>
                  <a:cubicBezTo>
                    <a:pt x="15256" y="1514"/>
                    <a:pt x="15719" y="1472"/>
                    <a:pt x="16181" y="1408"/>
                  </a:cubicBezTo>
                  <a:cubicBezTo>
                    <a:pt x="16615" y="1348"/>
                    <a:pt x="17043" y="1261"/>
                    <a:pt x="17478" y="1212"/>
                  </a:cubicBezTo>
                  <a:cubicBezTo>
                    <a:pt x="17780" y="1184"/>
                    <a:pt x="18082" y="1160"/>
                    <a:pt x="18384" y="1128"/>
                  </a:cubicBezTo>
                  <a:cubicBezTo>
                    <a:pt x="18669" y="1097"/>
                    <a:pt x="18955" y="1066"/>
                    <a:pt x="19242" y="1060"/>
                  </a:cubicBezTo>
                  <a:cubicBezTo>
                    <a:pt x="19708" y="1076"/>
                    <a:pt x="20168" y="1134"/>
                    <a:pt x="20634" y="1134"/>
                  </a:cubicBezTo>
                  <a:cubicBezTo>
                    <a:pt x="20658" y="1134"/>
                    <a:pt x="20681" y="1133"/>
                    <a:pt x="20705" y="1133"/>
                  </a:cubicBezTo>
                  <a:cubicBezTo>
                    <a:pt x="21163" y="1124"/>
                    <a:pt x="21617" y="1063"/>
                    <a:pt x="22077" y="1063"/>
                  </a:cubicBezTo>
                  <a:cubicBezTo>
                    <a:pt x="22105" y="1063"/>
                    <a:pt x="22134" y="1063"/>
                    <a:pt x="22163" y="1064"/>
                  </a:cubicBezTo>
                  <a:cubicBezTo>
                    <a:pt x="22256" y="1066"/>
                    <a:pt x="22349" y="1068"/>
                    <a:pt x="22443" y="1068"/>
                  </a:cubicBezTo>
                  <a:cubicBezTo>
                    <a:pt x="22702" y="1068"/>
                    <a:pt x="22961" y="1058"/>
                    <a:pt x="23220" y="1038"/>
                  </a:cubicBezTo>
                  <a:cubicBezTo>
                    <a:pt x="23557" y="1014"/>
                    <a:pt x="23896" y="978"/>
                    <a:pt x="24232" y="978"/>
                  </a:cubicBezTo>
                  <a:cubicBezTo>
                    <a:pt x="24235" y="978"/>
                    <a:pt x="24239" y="978"/>
                    <a:pt x="24242" y="978"/>
                  </a:cubicBezTo>
                  <a:lnTo>
                    <a:pt x="24242" y="978"/>
                  </a:lnTo>
                  <a:cubicBezTo>
                    <a:pt x="24237" y="977"/>
                    <a:pt x="24233" y="977"/>
                    <a:pt x="24229" y="976"/>
                  </a:cubicBezTo>
                  <a:close/>
                  <a:moveTo>
                    <a:pt x="24228" y="1"/>
                  </a:moveTo>
                  <a:cubicBezTo>
                    <a:pt x="24117" y="1"/>
                    <a:pt x="24007" y="4"/>
                    <a:pt x="23898" y="11"/>
                  </a:cubicBezTo>
                  <a:cubicBezTo>
                    <a:pt x="23427" y="43"/>
                    <a:pt x="22953" y="92"/>
                    <a:pt x="22478" y="97"/>
                  </a:cubicBezTo>
                  <a:cubicBezTo>
                    <a:pt x="22308" y="94"/>
                    <a:pt x="22139" y="90"/>
                    <a:pt x="21970" y="90"/>
                  </a:cubicBezTo>
                  <a:cubicBezTo>
                    <a:pt x="21802" y="90"/>
                    <a:pt x="21633" y="94"/>
                    <a:pt x="21464" y="107"/>
                  </a:cubicBezTo>
                  <a:cubicBezTo>
                    <a:pt x="21124" y="132"/>
                    <a:pt x="20786" y="159"/>
                    <a:pt x="20446" y="159"/>
                  </a:cubicBezTo>
                  <a:cubicBezTo>
                    <a:pt x="20455" y="159"/>
                    <a:pt x="20466" y="159"/>
                    <a:pt x="20476" y="160"/>
                  </a:cubicBezTo>
                  <a:lnTo>
                    <a:pt x="20445" y="159"/>
                  </a:lnTo>
                  <a:lnTo>
                    <a:pt x="20444" y="159"/>
                  </a:lnTo>
                  <a:cubicBezTo>
                    <a:pt x="20299" y="153"/>
                    <a:pt x="20155" y="139"/>
                    <a:pt x="20010" y="126"/>
                  </a:cubicBezTo>
                  <a:cubicBezTo>
                    <a:pt x="19864" y="114"/>
                    <a:pt x="19719" y="99"/>
                    <a:pt x="19574" y="95"/>
                  </a:cubicBezTo>
                  <a:cubicBezTo>
                    <a:pt x="19455" y="91"/>
                    <a:pt x="19335" y="88"/>
                    <a:pt x="19215" y="88"/>
                  </a:cubicBezTo>
                  <a:cubicBezTo>
                    <a:pt x="19096" y="88"/>
                    <a:pt x="18976" y="91"/>
                    <a:pt x="18857" y="103"/>
                  </a:cubicBezTo>
                  <a:cubicBezTo>
                    <a:pt x="18610" y="123"/>
                    <a:pt x="18362" y="149"/>
                    <a:pt x="18115" y="176"/>
                  </a:cubicBezTo>
                  <a:cubicBezTo>
                    <a:pt x="17626" y="228"/>
                    <a:pt x="17134" y="255"/>
                    <a:pt x="16649" y="345"/>
                  </a:cubicBezTo>
                  <a:cubicBezTo>
                    <a:pt x="16173" y="432"/>
                    <a:pt x="15697" y="479"/>
                    <a:pt x="15218" y="543"/>
                  </a:cubicBezTo>
                  <a:cubicBezTo>
                    <a:pt x="14956" y="578"/>
                    <a:pt x="14698" y="615"/>
                    <a:pt x="14441" y="679"/>
                  </a:cubicBezTo>
                  <a:cubicBezTo>
                    <a:pt x="14176" y="743"/>
                    <a:pt x="13922" y="828"/>
                    <a:pt x="13665" y="918"/>
                  </a:cubicBezTo>
                  <a:cubicBezTo>
                    <a:pt x="13173" y="1086"/>
                    <a:pt x="12676" y="1245"/>
                    <a:pt x="12194" y="1436"/>
                  </a:cubicBezTo>
                  <a:cubicBezTo>
                    <a:pt x="11962" y="1526"/>
                    <a:pt x="11740" y="1641"/>
                    <a:pt x="11516" y="1749"/>
                  </a:cubicBezTo>
                  <a:cubicBezTo>
                    <a:pt x="11286" y="1858"/>
                    <a:pt x="11059" y="1967"/>
                    <a:pt x="10834" y="2085"/>
                  </a:cubicBezTo>
                  <a:cubicBezTo>
                    <a:pt x="10596" y="2213"/>
                    <a:pt x="10367" y="2353"/>
                    <a:pt x="10147" y="2507"/>
                  </a:cubicBezTo>
                  <a:cubicBezTo>
                    <a:pt x="9935" y="2654"/>
                    <a:pt x="9720" y="2810"/>
                    <a:pt x="9524" y="2978"/>
                  </a:cubicBezTo>
                  <a:cubicBezTo>
                    <a:pt x="9135" y="3309"/>
                    <a:pt x="8770" y="3666"/>
                    <a:pt x="8386" y="4005"/>
                  </a:cubicBezTo>
                  <a:cubicBezTo>
                    <a:pt x="7603" y="4700"/>
                    <a:pt x="6859" y="5441"/>
                    <a:pt x="6180" y="6241"/>
                  </a:cubicBezTo>
                  <a:cubicBezTo>
                    <a:pt x="6016" y="6434"/>
                    <a:pt x="5852" y="6629"/>
                    <a:pt x="5691" y="6825"/>
                  </a:cubicBezTo>
                  <a:cubicBezTo>
                    <a:pt x="5601" y="6937"/>
                    <a:pt x="5511" y="7046"/>
                    <a:pt x="5421" y="7154"/>
                  </a:cubicBezTo>
                  <a:cubicBezTo>
                    <a:pt x="5365" y="7227"/>
                    <a:pt x="5295" y="7300"/>
                    <a:pt x="5239" y="7380"/>
                  </a:cubicBezTo>
                  <a:cubicBezTo>
                    <a:pt x="5206" y="7419"/>
                    <a:pt x="5176" y="7463"/>
                    <a:pt x="5145" y="7503"/>
                  </a:cubicBezTo>
                  <a:lnTo>
                    <a:pt x="5145" y="7503"/>
                  </a:lnTo>
                  <a:cubicBezTo>
                    <a:pt x="5147" y="7500"/>
                    <a:pt x="5150" y="7496"/>
                    <a:pt x="5153" y="7493"/>
                  </a:cubicBezTo>
                  <a:lnTo>
                    <a:pt x="5153" y="7493"/>
                  </a:lnTo>
                  <a:cubicBezTo>
                    <a:pt x="5150" y="7498"/>
                    <a:pt x="5146" y="7503"/>
                    <a:pt x="5143" y="7507"/>
                  </a:cubicBezTo>
                  <a:cubicBezTo>
                    <a:pt x="4855" y="7873"/>
                    <a:pt x="4577" y="8248"/>
                    <a:pt x="4296" y="8620"/>
                  </a:cubicBezTo>
                  <a:cubicBezTo>
                    <a:pt x="4141" y="8822"/>
                    <a:pt x="3991" y="9028"/>
                    <a:pt x="3854" y="9244"/>
                  </a:cubicBezTo>
                  <a:cubicBezTo>
                    <a:pt x="3730" y="9440"/>
                    <a:pt x="3613" y="9643"/>
                    <a:pt x="3487" y="9839"/>
                  </a:cubicBezTo>
                  <a:cubicBezTo>
                    <a:pt x="3229" y="10234"/>
                    <a:pt x="2984" y="10637"/>
                    <a:pt x="2762" y="11055"/>
                  </a:cubicBezTo>
                  <a:cubicBezTo>
                    <a:pt x="2645" y="11280"/>
                    <a:pt x="2525" y="11502"/>
                    <a:pt x="2402" y="11723"/>
                  </a:cubicBezTo>
                  <a:cubicBezTo>
                    <a:pt x="2350" y="11818"/>
                    <a:pt x="2295" y="11911"/>
                    <a:pt x="2247" y="12007"/>
                  </a:cubicBezTo>
                  <a:cubicBezTo>
                    <a:pt x="2220" y="12060"/>
                    <a:pt x="2194" y="12115"/>
                    <a:pt x="2168" y="12170"/>
                  </a:cubicBezTo>
                  <a:cubicBezTo>
                    <a:pt x="2144" y="12169"/>
                    <a:pt x="2120" y="12168"/>
                    <a:pt x="2095" y="12168"/>
                  </a:cubicBezTo>
                  <a:cubicBezTo>
                    <a:pt x="1846" y="12168"/>
                    <a:pt x="1595" y="12218"/>
                    <a:pt x="1360" y="12292"/>
                  </a:cubicBezTo>
                  <a:cubicBezTo>
                    <a:pt x="1160" y="12352"/>
                    <a:pt x="970" y="12446"/>
                    <a:pt x="800" y="12567"/>
                  </a:cubicBezTo>
                  <a:cubicBezTo>
                    <a:pt x="447" y="12823"/>
                    <a:pt x="206" y="13222"/>
                    <a:pt x="136" y="13649"/>
                  </a:cubicBezTo>
                  <a:cubicBezTo>
                    <a:pt x="94" y="13923"/>
                    <a:pt x="101" y="14203"/>
                    <a:pt x="160" y="14475"/>
                  </a:cubicBezTo>
                  <a:cubicBezTo>
                    <a:pt x="199" y="14666"/>
                    <a:pt x="274" y="14871"/>
                    <a:pt x="384" y="15034"/>
                  </a:cubicBezTo>
                  <a:cubicBezTo>
                    <a:pt x="436" y="15108"/>
                    <a:pt x="499" y="15174"/>
                    <a:pt x="570" y="15228"/>
                  </a:cubicBezTo>
                  <a:cubicBezTo>
                    <a:pt x="514" y="15294"/>
                    <a:pt x="459" y="15363"/>
                    <a:pt x="407" y="15433"/>
                  </a:cubicBezTo>
                  <a:cubicBezTo>
                    <a:pt x="256" y="15640"/>
                    <a:pt x="162" y="15866"/>
                    <a:pt x="97" y="16111"/>
                  </a:cubicBezTo>
                  <a:cubicBezTo>
                    <a:pt x="0" y="16478"/>
                    <a:pt x="18" y="16869"/>
                    <a:pt x="184" y="17214"/>
                  </a:cubicBezTo>
                  <a:cubicBezTo>
                    <a:pt x="318" y="17494"/>
                    <a:pt x="591" y="17710"/>
                    <a:pt x="868" y="17840"/>
                  </a:cubicBezTo>
                  <a:cubicBezTo>
                    <a:pt x="1024" y="17911"/>
                    <a:pt x="1190" y="17953"/>
                    <a:pt x="1361" y="17966"/>
                  </a:cubicBezTo>
                  <a:cubicBezTo>
                    <a:pt x="1388" y="17968"/>
                    <a:pt x="1414" y="17969"/>
                    <a:pt x="1439" y="17972"/>
                  </a:cubicBezTo>
                  <a:cubicBezTo>
                    <a:pt x="1474" y="17973"/>
                    <a:pt x="1509" y="17973"/>
                    <a:pt x="1544" y="17973"/>
                  </a:cubicBezTo>
                  <a:cubicBezTo>
                    <a:pt x="1970" y="17973"/>
                    <a:pt x="2391" y="17890"/>
                    <a:pt x="2786" y="17728"/>
                  </a:cubicBezTo>
                  <a:cubicBezTo>
                    <a:pt x="2823" y="17771"/>
                    <a:pt x="2863" y="17814"/>
                    <a:pt x="2899" y="17854"/>
                  </a:cubicBezTo>
                  <a:cubicBezTo>
                    <a:pt x="3032" y="17994"/>
                    <a:pt x="3183" y="18110"/>
                    <a:pt x="3335" y="18232"/>
                  </a:cubicBezTo>
                  <a:cubicBezTo>
                    <a:pt x="3463" y="18339"/>
                    <a:pt x="3585" y="18453"/>
                    <a:pt x="3701" y="18573"/>
                  </a:cubicBezTo>
                  <a:cubicBezTo>
                    <a:pt x="3830" y="18711"/>
                    <a:pt x="3958" y="18855"/>
                    <a:pt x="4098" y="18983"/>
                  </a:cubicBezTo>
                  <a:cubicBezTo>
                    <a:pt x="4243" y="19116"/>
                    <a:pt x="4393" y="19242"/>
                    <a:pt x="4545" y="19367"/>
                  </a:cubicBezTo>
                  <a:cubicBezTo>
                    <a:pt x="4698" y="19490"/>
                    <a:pt x="4850" y="19613"/>
                    <a:pt x="4999" y="19739"/>
                  </a:cubicBezTo>
                  <a:cubicBezTo>
                    <a:pt x="5147" y="19866"/>
                    <a:pt x="5287" y="20005"/>
                    <a:pt x="5435" y="20132"/>
                  </a:cubicBezTo>
                  <a:cubicBezTo>
                    <a:pt x="5755" y="20405"/>
                    <a:pt x="6085" y="20665"/>
                    <a:pt x="6418" y="20923"/>
                  </a:cubicBezTo>
                  <a:cubicBezTo>
                    <a:pt x="6744" y="21177"/>
                    <a:pt x="7084" y="21400"/>
                    <a:pt x="7455" y="21581"/>
                  </a:cubicBezTo>
                  <a:cubicBezTo>
                    <a:pt x="7685" y="21692"/>
                    <a:pt x="7920" y="21789"/>
                    <a:pt x="8152" y="21897"/>
                  </a:cubicBezTo>
                  <a:cubicBezTo>
                    <a:pt x="8393" y="22012"/>
                    <a:pt x="8631" y="22132"/>
                    <a:pt x="8872" y="22248"/>
                  </a:cubicBezTo>
                  <a:cubicBezTo>
                    <a:pt x="9091" y="22355"/>
                    <a:pt x="9301" y="22481"/>
                    <a:pt x="9513" y="22598"/>
                  </a:cubicBezTo>
                  <a:cubicBezTo>
                    <a:pt x="9734" y="22720"/>
                    <a:pt x="9953" y="22844"/>
                    <a:pt x="10170" y="22972"/>
                  </a:cubicBezTo>
                  <a:cubicBezTo>
                    <a:pt x="11060" y="23494"/>
                    <a:pt x="11991" y="23939"/>
                    <a:pt x="12939" y="24341"/>
                  </a:cubicBezTo>
                  <a:cubicBezTo>
                    <a:pt x="12919" y="24334"/>
                    <a:pt x="12901" y="24324"/>
                    <a:pt x="12880" y="24317"/>
                  </a:cubicBezTo>
                  <a:lnTo>
                    <a:pt x="12880" y="24317"/>
                  </a:lnTo>
                  <a:cubicBezTo>
                    <a:pt x="13261" y="24485"/>
                    <a:pt x="13631" y="24675"/>
                    <a:pt x="14014" y="24832"/>
                  </a:cubicBezTo>
                  <a:cubicBezTo>
                    <a:pt x="14425" y="25001"/>
                    <a:pt x="14848" y="25117"/>
                    <a:pt x="15277" y="25227"/>
                  </a:cubicBezTo>
                  <a:cubicBezTo>
                    <a:pt x="16072" y="25430"/>
                    <a:pt x="16872" y="25600"/>
                    <a:pt x="17685" y="25720"/>
                  </a:cubicBezTo>
                  <a:cubicBezTo>
                    <a:pt x="18257" y="25807"/>
                    <a:pt x="18833" y="25880"/>
                    <a:pt x="19411" y="25930"/>
                  </a:cubicBezTo>
                  <a:cubicBezTo>
                    <a:pt x="19888" y="25971"/>
                    <a:pt x="20366" y="25995"/>
                    <a:pt x="20844" y="25996"/>
                  </a:cubicBezTo>
                  <a:cubicBezTo>
                    <a:pt x="20858" y="25997"/>
                    <a:pt x="20871" y="25997"/>
                    <a:pt x="20884" y="25997"/>
                  </a:cubicBezTo>
                  <a:cubicBezTo>
                    <a:pt x="21904" y="25997"/>
                    <a:pt x="22916" y="25876"/>
                    <a:pt x="23928" y="25753"/>
                  </a:cubicBezTo>
                  <a:lnTo>
                    <a:pt x="23928" y="25753"/>
                  </a:lnTo>
                  <a:lnTo>
                    <a:pt x="23864" y="25760"/>
                  </a:lnTo>
                  <a:cubicBezTo>
                    <a:pt x="24362" y="25707"/>
                    <a:pt x="24861" y="25653"/>
                    <a:pt x="25356" y="25579"/>
                  </a:cubicBezTo>
                  <a:cubicBezTo>
                    <a:pt x="25854" y="25505"/>
                    <a:pt x="26347" y="25415"/>
                    <a:pt x="26843" y="25337"/>
                  </a:cubicBezTo>
                  <a:cubicBezTo>
                    <a:pt x="27362" y="25257"/>
                    <a:pt x="27882" y="25199"/>
                    <a:pt x="28400" y="25115"/>
                  </a:cubicBezTo>
                  <a:cubicBezTo>
                    <a:pt x="28861" y="25041"/>
                    <a:pt x="29316" y="24937"/>
                    <a:pt x="29780" y="24877"/>
                  </a:cubicBezTo>
                  <a:cubicBezTo>
                    <a:pt x="30036" y="24845"/>
                    <a:pt x="30292" y="24815"/>
                    <a:pt x="30547" y="24776"/>
                  </a:cubicBezTo>
                  <a:cubicBezTo>
                    <a:pt x="30783" y="24741"/>
                    <a:pt x="31017" y="24692"/>
                    <a:pt x="31251" y="24647"/>
                  </a:cubicBezTo>
                  <a:cubicBezTo>
                    <a:pt x="31737" y="24553"/>
                    <a:pt x="32226" y="24478"/>
                    <a:pt x="32712" y="24376"/>
                  </a:cubicBezTo>
                  <a:cubicBezTo>
                    <a:pt x="32968" y="24321"/>
                    <a:pt x="33224" y="24280"/>
                    <a:pt x="33481" y="24235"/>
                  </a:cubicBezTo>
                  <a:cubicBezTo>
                    <a:pt x="33734" y="24188"/>
                    <a:pt x="33985" y="24127"/>
                    <a:pt x="34232" y="24054"/>
                  </a:cubicBezTo>
                  <a:cubicBezTo>
                    <a:pt x="34474" y="23983"/>
                    <a:pt x="34719" y="23916"/>
                    <a:pt x="34957" y="23838"/>
                  </a:cubicBezTo>
                  <a:cubicBezTo>
                    <a:pt x="35168" y="23772"/>
                    <a:pt x="35377" y="23701"/>
                    <a:pt x="35590" y="23645"/>
                  </a:cubicBezTo>
                  <a:cubicBezTo>
                    <a:pt x="35887" y="23577"/>
                    <a:pt x="36353" y="23515"/>
                    <a:pt x="36451" y="23173"/>
                  </a:cubicBezTo>
                  <a:cubicBezTo>
                    <a:pt x="36489" y="23040"/>
                    <a:pt x="36490" y="22907"/>
                    <a:pt x="36428" y="22779"/>
                  </a:cubicBezTo>
                  <a:cubicBezTo>
                    <a:pt x="36342" y="22603"/>
                    <a:pt x="36188" y="22512"/>
                    <a:pt x="36005" y="22452"/>
                  </a:cubicBezTo>
                  <a:cubicBezTo>
                    <a:pt x="35925" y="22427"/>
                    <a:pt x="35845" y="22407"/>
                    <a:pt x="35764" y="22391"/>
                  </a:cubicBezTo>
                  <a:cubicBezTo>
                    <a:pt x="35719" y="22359"/>
                    <a:pt x="35670" y="22335"/>
                    <a:pt x="35617" y="22318"/>
                  </a:cubicBezTo>
                  <a:lnTo>
                    <a:pt x="35617" y="22318"/>
                  </a:lnTo>
                  <a:lnTo>
                    <a:pt x="35642" y="22324"/>
                  </a:lnTo>
                  <a:cubicBezTo>
                    <a:pt x="35227" y="22195"/>
                    <a:pt x="34819" y="22049"/>
                    <a:pt x="34413" y="21896"/>
                  </a:cubicBezTo>
                  <a:cubicBezTo>
                    <a:pt x="34194" y="21811"/>
                    <a:pt x="33977" y="21719"/>
                    <a:pt x="33759" y="21634"/>
                  </a:cubicBezTo>
                  <a:cubicBezTo>
                    <a:pt x="33503" y="21534"/>
                    <a:pt x="33245" y="21445"/>
                    <a:pt x="32983" y="21363"/>
                  </a:cubicBezTo>
                  <a:cubicBezTo>
                    <a:pt x="32509" y="21219"/>
                    <a:pt x="32034" y="21080"/>
                    <a:pt x="31560" y="20941"/>
                  </a:cubicBezTo>
                  <a:cubicBezTo>
                    <a:pt x="31032" y="20786"/>
                    <a:pt x="30499" y="20649"/>
                    <a:pt x="29960" y="20526"/>
                  </a:cubicBezTo>
                  <a:cubicBezTo>
                    <a:pt x="29467" y="20415"/>
                    <a:pt x="28977" y="20299"/>
                    <a:pt x="28488" y="20171"/>
                  </a:cubicBezTo>
                  <a:cubicBezTo>
                    <a:pt x="28252" y="20106"/>
                    <a:pt x="28016" y="20043"/>
                    <a:pt x="27787" y="19960"/>
                  </a:cubicBezTo>
                  <a:cubicBezTo>
                    <a:pt x="27549" y="19873"/>
                    <a:pt x="27318" y="19781"/>
                    <a:pt x="27084" y="19683"/>
                  </a:cubicBezTo>
                  <a:cubicBezTo>
                    <a:pt x="26659" y="19481"/>
                    <a:pt x="26241" y="19261"/>
                    <a:pt x="25832" y="19027"/>
                  </a:cubicBezTo>
                  <a:cubicBezTo>
                    <a:pt x="25642" y="18913"/>
                    <a:pt x="25446" y="18802"/>
                    <a:pt x="25263" y="18675"/>
                  </a:cubicBezTo>
                  <a:cubicBezTo>
                    <a:pt x="25099" y="18564"/>
                    <a:pt x="24941" y="18449"/>
                    <a:pt x="24784" y="18329"/>
                  </a:cubicBezTo>
                  <a:cubicBezTo>
                    <a:pt x="24677" y="18229"/>
                    <a:pt x="24571" y="18130"/>
                    <a:pt x="24469" y="18027"/>
                  </a:cubicBezTo>
                  <a:cubicBezTo>
                    <a:pt x="24366" y="17910"/>
                    <a:pt x="24266" y="17790"/>
                    <a:pt x="24167" y="17669"/>
                  </a:cubicBezTo>
                  <a:cubicBezTo>
                    <a:pt x="24053" y="17511"/>
                    <a:pt x="23941" y="17353"/>
                    <a:pt x="23842" y="17185"/>
                  </a:cubicBezTo>
                  <a:cubicBezTo>
                    <a:pt x="23803" y="17112"/>
                    <a:pt x="23768" y="17037"/>
                    <a:pt x="23736" y="16959"/>
                  </a:cubicBezTo>
                  <a:cubicBezTo>
                    <a:pt x="23719" y="16911"/>
                    <a:pt x="23703" y="16862"/>
                    <a:pt x="23688" y="16813"/>
                  </a:cubicBezTo>
                  <a:cubicBezTo>
                    <a:pt x="23675" y="16755"/>
                    <a:pt x="23663" y="16695"/>
                    <a:pt x="23656" y="16635"/>
                  </a:cubicBezTo>
                  <a:cubicBezTo>
                    <a:pt x="23654" y="16612"/>
                    <a:pt x="23653" y="16587"/>
                    <a:pt x="23653" y="16564"/>
                  </a:cubicBezTo>
                  <a:cubicBezTo>
                    <a:pt x="23652" y="16539"/>
                    <a:pt x="23655" y="16512"/>
                    <a:pt x="23658" y="16486"/>
                  </a:cubicBezTo>
                  <a:cubicBezTo>
                    <a:pt x="23661" y="16470"/>
                    <a:pt x="23664" y="16454"/>
                    <a:pt x="23668" y="16438"/>
                  </a:cubicBezTo>
                  <a:cubicBezTo>
                    <a:pt x="23672" y="16425"/>
                    <a:pt x="23676" y="16411"/>
                    <a:pt x="23680" y="16399"/>
                  </a:cubicBezTo>
                  <a:cubicBezTo>
                    <a:pt x="23688" y="16382"/>
                    <a:pt x="23696" y="16364"/>
                    <a:pt x="23705" y="16348"/>
                  </a:cubicBezTo>
                  <a:lnTo>
                    <a:pt x="23710" y="16342"/>
                  </a:lnTo>
                  <a:lnTo>
                    <a:pt x="23710" y="16342"/>
                  </a:lnTo>
                  <a:cubicBezTo>
                    <a:pt x="23706" y="16351"/>
                    <a:pt x="23702" y="16358"/>
                    <a:pt x="23697" y="16366"/>
                  </a:cubicBezTo>
                  <a:cubicBezTo>
                    <a:pt x="23707" y="16352"/>
                    <a:pt x="23718" y="16337"/>
                    <a:pt x="23727" y="16322"/>
                  </a:cubicBezTo>
                  <a:cubicBezTo>
                    <a:pt x="23741" y="16306"/>
                    <a:pt x="23756" y="16290"/>
                    <a:pt x="23771" y="16274"/>
                  </a:cubicBezTo>
                  <a:cubicBezTo>
                    <a:pt x="23794" y="16255"/>
                    <a:pt x="23817" y="16236"/>
                    <a:pt x="23840" y="16216"/>
                  </a:cubicBezTo>
                  <a:cubicBezTo>
                    <a:pt x="23950" y="16142"/>
                    <a:pt x="24061" y="16074"/>
                    <a:pt x="24175" y="16009"/>
                  </a:cubicBezTo>
                  <a:cubicBezTo>
                    <a:pt x="24299" y="15942"/>
                    <a:pt x="24425" y="15880"/>
                    <a:pt x="24555" y="15824"/>
                  </a:cubicBezTo>
                  <a:cubicBezTo>
                    <a:pt x="24642" y="15792"/>
                    <a:pt x="24728" y="15764"/>
                    <a:pt x="24816" y="15740"/>
                  </a:cubicBezTo>
                  <a:cubicBezTo>
                    <a:pt x="24892" y="15723"/>
                    <a:pt x="24967" y="15707"/>
                    <a:pt x="25042" y="15697"/>
                  </a:cubicBezTo>
                  <a:cubicBezTo>
                    <a:pt x="25101" y="15694"/>
                    <a:pt x="25157" y="15691"/>
                    <a:pt x="25216" y="15690"/>
                  </a:cubicBezTo>
                  <a:cubicBezTo>
                    <a:pt x="25281" y="15693"/>
                    <a:pt x="25345" y="15697"/>
                    <a:pt x="25410" y="15705"/>
                  </a:cubicBezTo>
                  <a:cubicBezTo>
                    <a:pt x="25481" y="15719"/>
                    <a:pt x="25551" y="15731"/>
                    <a:pt x="25619" y="15748"/>
                  </a:cubicBezTo>
                  <a:cubicBezTo>
                    <a:pt x="25703" y="15774"/>
                    <a:pt x="25786" y="15804"/>
                    <a:pt x="25868" y="15837"/>
                  </a:cubicBezTo>
                  <a:cubicBezTo>
                    <a:pt x="25941" y="15873"/>
                    <a:pt x="26012" y="15909"/>
                    <a:pt x="26082" y="15951"/>
                  </a:cubicBezTo>
                  <a:cubicBezTo>
                    <a:pt x="26160" y="16000"/>
                    <a:pt x="26234" y="16053"/>
                    <a:pt x="26309" y="16108"/>
                  </a:cubicBezTo>
                  <a:cubicBezTo>
                    <a:pt x="26397" y="16180"/>
                    <a:pt x="26482" y="16254"/>
                    <a:pt x="26563" y="16332"/>
                  </a:cubicBezTo>
                  <a:cubicBezTo>
                    <a:pt x="26649" y="16426"/>
                    <a:pt x="26729" y="16522"/>
                    <a:pt x="26806" y="16622"/>
                  </a:cubicBezTo>
                  <a:lnTo>
                    <a:pt x="26806" y="16622"/>
                  </a:lnTo>
                  <a:cubicBezTo>
                    <a:pt x="26801" y="16614"/>
                    <a:pt x="26795" y="16606"/>
                    <a:pt x="26789" y="16598"/>
                  </a:cubicBezTo>
                  <a:lnTo>
                    <a:pt x="26789" y="16598"/>
                  </a:lnTo>
                  <a:lnTo>
                    <a:pt x="26818" y="16636"/>
                  </a:lnTo>
                  <a:lnTo>
                    <a:pt x="26827" y="16650"/>
                  </a:lnTo>
                  <a:lnTo>
                    <a:pt x="26827" y="16650"/>
                  </a:lnTo>
                  <a:cubicBezTo>
                    <a:pt x="26826" y="16648"/>
                    <a:pt x="26824" y="16646"/>
                    <a:pt x="26822" y="16644"/>
                  </a:cubicBezTo>
                  <a:lnTo>
                    <a:pt x="26822" y="16644"/>
                  </a:lnTo>
                  <a:cubicBezTo>
                    <a:pt x="26953" y="16823"/>
                    <a:pt x="27084" y="17005"/>
                    <a:pt x="27224" y="17178"/>
                  </a:cubicBezTo>
                  <a:cubicBezTo>
                    <a:pt x="27383" y="17367"/>
                    <a:pt x="27557" y="17541"/>
                    <a:pt x="27735" y="17712"/>
                  </a:cubicBezTo>
                  <a:cubicBezTo>
                    <a:pt x="28064" y="18023"/>
                    <a:pt x="28410" y="18321"/>
                    <a:pt x="28767" y="18600"/>
                  </a:cubicBezTo>
                  <a:cubicBezTo>
                    <a:pt x="29121" y="18875"/>
                    <a:pt x="29477" y="19149"/>
                    <a:pt x="29860" y="19386"/>
                  </a:cubicBezTo>
                  <a:cubicBezTo>
                    <a:pt x="30051" y="19505"/>
                    <a:pt x="30250" y="19614"/>
                    <a:pt x="30455" y="19710"/>
                  </a:cubicBezTo>
                  <a:cubicBezTo>
                    <a:pt x="30857" y="19892"/>
                    <a:pt x="31263" y="20053"/>
                    <a:pt x="31705" y="20093"/>
                  </a:cubicBezTo>
                  <a:cubicBezTo>
                    <a:pt x="31813" y="20103"/>
                    <a:pt x="31920" y="20107"/>
                    <a:pt x="32027" y="20107"/>
                  </a:cubicBezTo>
                  <a:cubicBezTo>
                    <a:pt x="32446" y="20107"/>
                    <a:pt x="32865" y="20041"/>
                    <a:pt x="33276" y="19956"/>
                  </a:cubicBezTo>
                  <a:cubicBezTo>
                    <a:pt x="33485" y="19911"/>
                    <a:pt x="33690" y="19848"/>
                    <a:pt x="33887" y="19766"/>
                  </a:cubicBezTo>
                  <a:cubicBezTo>
                    <a:pt x="34025" y="19708"/>
                    <a:pt x="34168" y="19647"/>
                    <a:pt x="34295" y="19563"/>
                  </a:cubicBezTo>
                  <a:cubicBezTo>
                    <a:pt x="34421" y="19477"/>
                    <a:pt x="34540" y="19386"/>
                    <a:pt x="34658" y="19291"/>
                  </a:cubicBezTo>
                  <a:cubicBezTo>
                    <a:pt x="34864" y="19128"/>
                    <a:pt x="35072" y="18968"/>
                    <a:pt x="35271" y="18798"/>
                  </a:cubicBezTo>
                  <a:cubicBezTo>
                    <a:pt x="35466" y="18634"/>
                    <a:pt x="35660" y="18467"/>
                    <a:pt x="35845" y="18293"/>
                  </a:cubicBezTo>
                  <a:cubicBezTo>
                    <a:pt x="36038" y="18113"/>
                    <a:pt x="36244" y="17934"/>
                    <a:pt x="36417" y="17730"/>
                  </a:cubicBezTo>
                  <a:cubicBezTo>
                    <a:pt x="36594" y="17519"/>
                    <a:pt x="36767" y="17305"/>
                    <a:pt x="36904" y="17067"/>
                  </a:cubicBezTo>
                  <a:cubicBezTo>
                    <a:pt x="37020" y="16863"/>
                    <a:pt x="37122" y="16650"/>
                    <a:pt x="37236" y="16447"/>
                  </a:cubicBezTo>
                  <a:cubicBezTo>
                    <a:pt x="37508" y="16016"/>
                    <a:pt x="37797" y="15586"/>
                    <a:pt x="37971" y="15105"/>
                  </a:cubicBezTo>
                  <a:cubicBezTo>
                    <a:pt x="38131" y="14658"/>
                    <a:pt x="38304" y="14216"/>
                    <a:pt x="38442" y="13762"/>
                  </a:cubicBezTo>
                  <a:cubicBezTo>
                    <a:pt x="38588" y="13277"/>
                    <a:pt x="38701" y="12783"/>
                    <a:pt x="38782" y="12283"/>
                  </a:cubicBezTo>
                  <a:cubicBezTo>
                    <a:pt x="38802" y="12155"/>
                    <a:pt x="38826" y="12025"/>
                    <a:pt x="38841" y="11894"/>
                  </a:cubicBezTo>
                  <a:cubicBezTo>
                    <a:pt x="38875" y="11596"/>
                    <a:pt x="38871" y="11296"/>
                    <a:pt x="38826" y="11000"/>
                  </a:cubicBezTo>
                  <a:cubicBezTo>
                    <a:pt x="38790" y="10749"/>
                    <a:pt x="38749" y="10501"/>
                    <a:pt x="38705" y="10254"/>
                  </a:cubicBezTo>
                  <a:cubicBezTo>
                    <a:pt x="38616" y="9760"/>
                    <a:pt x="38534" y="9267"/>
                    <a:pt x="38417" y="8778"/>
                  </a:cubicBezTo>
                  <a:cubicBezTo>
                    <a:pt x="38290" y="8250"/>
                    <a:pt x="38065" y="7751"/>
                    <a:pt x="37754" y="7307"/>
                  </a:cubicBezTo>
                  <a:cubicBezTo>
                    <a:pt x="37440" y="6860"/>
                    <a:pt x="37051" y="6460"/>
                    <a:pt x="36587" y="6167"/>
                  </a:cubicBezTo>
                  <a:cubicBezTo>
                    <a:pt x="36125" y="5875"/>
                    <a:pt x="35628" y="5650"/>
                    <a:pt x="35113" y="5474"/>
                  </a:cubicBezTo>
                  <a:cubicBezTo>
                    <a:pt x="34785" y="5364"/>
                    <a:pt x="34440" y="5277"/>
                    <a:pt x="34092" y="5270"/>
                  </a:cubicBezTo>
                  <a:cubicBezTo>
                    <a:pt x="33978" y="5267"/>
                    <a:pt x="33864" y="5265"/>
                    <a:pt x="33750" y="5265"/>
                  </a:cubicBezTo>
                  <a:cubicBezTo>
                    <a:pt x="33578" y="5265"/>
                    <a:pt x="33406" y="5270"/>
                    <a:pt x="33234" y="5286"/>
                  </a:cubicBezTo>
                  <a:cubicBezTo>
                    <a:pt x="32961" y="5314"/>
                    <a:pt x="32691" y="5378"/>
                    <a:pt x="32433" y="5477"/>
                  </a:cubicBezTo>
                  <a:cubicBezTo>
                    <a:pt x="32329" y="5515"/>
                    <a:pt x="32223" y="5560"/>
                    <a:pt x="32113" y="5591"/>
                  </a:cubicBezTo>
                  <a:cubicBezTo>
                    <a:pt x="31894" y="5653"/>
                    <a:pt x="31671" y="5701"/>
                    <a:pt x="31457" y="5784"/>
                  </a:cubicBezTo>
                  <a:cubicBezTo>
                    <a:pt x="31017" y="5959"/>
                    <a:pt x="30610" y="6222"/>
                    <a:pt x="30209" y="6469"/>
                  </a:cubicBezTo>
                  <a:cubicBezTo>
                    <a:pt x="29843" y="6695"/>
                    <a:pt x="29511" y="6971"/>
                    <a:pt x="29138" y="7184"/>
                  </a:cubicBezTo>
                  <a:cubicBezTo>
                    <a:pt x="28813" y="7353"/>
                    <a:pt x="28479" y="7499"/>
                    <a:pt x="28147" y="7649"/>
                  </a:cubicBezTo>
                  <a:cubicBezTo>
                    <a:pt x="27989" y="7721"/>
                    <a:pt x="27840" y="7812"/>
                    <a:pt x="27684" y="7888"/>
                  </a:cubicBezTo>
                  <a:cubicBezTo>
                    <a:pt x="27533" y="7961"/>
                    <a:pt x="27380" y="8029"/>
                    <a:pt x="27225" y="8094"/>
                  </a:cubicBezTo>
                  <a:cubicBezTo>
                    <a:pt x="27092" y="8138"/>
                    <a:pt x="26960" y="8179"/>
                    <a:pt x="26823" y="8215"/>
                  </a:cubicBezTo>
                  <a:cubicBezTo>
                    <a:pt x="26656" y="8249"/>
                    <a:pt x="26491" y="8276"/>
                    <a:pt x="26321" y="8296"/>
                  </a:cubicBezTo>
                  <a:cubicBezTo>
                    <a:pt x="26248" y="8300"/>
                    <a:pt x="26174" y="8301"/>
                    <a:pt x="26101" y="8302"/>
                  </a:cubicBezTo>
                  <a:cubicBezTo>
                    <a:pt x="26059" y="8299"/>
                    <a:pt x="26017" y="8296"/>
                    <a:pt x="25976" y="8291"/>
                  </a:cubicBezTo>
                  <a:cubicBezTo>
                    <a:pt x="25904" y="8279"/>
                    <a:pt x="25835" y="8264"/>
                    <a:pt x="25766" y="8247"/>
                  </a:cubicBezTo>
                  <a:cubicBezTo>
                    <a:pt x="25724" y="8234"/>
                    <a:pt x="25684" y="8220"/>
                    <a:pt x="25643" y="8203"/>
                  </a:cubicBezTo>
                  <a:cubicBezTo>
                    <a:pt x="25627" y="8196"/>
                    <a:pt x="25611" y="8187"/>
                    <a:pt x="25596" y="8179"/>
                  </a:cubicBezTo>
                  <a:cubicBezTo>
                    <a:pt x="25582" y="8170"/>
                    <a:pt x="25570" y="8161"/>
                    <a:pt x="25556" y="8150"/>
                  </a:cubicBezTo>
                  <a:lnTo>
                    <a:pt x="25535" y="8130"/>
                  </a:lnTo>
                  <a:cubicBezTo>
                    <a:pt x="25524" y="8119"/>
                    <a:pt x="25514" y="8108"/>
                    <a:pt x="25506" y="8097"/>
                  </a:cubicBezTo>
                  <a:cubicBezTo>
                    <a:pt x="25472" y="8046"/>
                    <a:pt x="25440" y="7993"/>
                    <a:pt x="25409" y="7940"/>
                  </a:cubicBezTo>
                  <a:cubicBezTo>
                    <a:pt x="25389" y="7900"/>
                    <a:pt x="25369" y="7860"/>
                    <a:pt x="25351" y="7818"/>
                  </a:cubicBezTo>
                  <a:cubicBezTo>
                    <a:pt x="25336" y="7775"/>
                    <a:pt x="25324" y="7732"/>
                    <a:pt x="25313" y="7688"/>
                  </a:cubicBezTo>
                  <a:cubicBezTo>
                    <a:pt x="25309" y="7668"/>
                    <a:pt x="25306" y="7649"/>
                    <a:pt x="25302" y="7629"/>
                  </a:cubicBezTo>
                  <a:cubicBezTo>
                    <a:pt x="25299" y="7586"/>
                    <a:pt x="25297" y="7543"/>
                    <a:pt x="25296" y="7499"/>
                  </a:cubicBezTo>
                  <a:cubicBezTo>
                    <a:pt x="25298" y="7461"/>
                    <a:pt x="25300" y="7424"/>
                    <a:pt x="25303" y="7387"/>
                  </a:cubicBezTo>
                  <a:cubicBezTo>
                    <a:pt x="25312" y="7335"/>
                    <a:pt x="25322" y="7282"/>
                    <a:pt x="25334" y="7231"/>
                  </a:cubicBezTo>
                  <a:cubicBezTo>
                    <a:pt x="25347" y="7185"/>
                    <a:pt x="25364" y="7141"/>
                    <a:pt x="25381" y="7095"/>
                  </a:cubicBezTo>
                  <a:cubicBezTo>
                    <a:pt x="25411" y="7032"/>
                    <a:pt x="25444" y="6971"/>
                    <a:pt x="25480" y="6910"/>
                  </a:cubicBezTo>
                  <a:lnTo>
                    <a:pt x="25547" y="6812"/>
                  </a:lnTo>
                  <a:cubicBezTo>
                    <a:pt x="25596" y="6753"/>
                    <a:pt x="25647" y="6695"/>
                    <a:pt x="25699" y="6638"/>
                  </a:cubicBezTo>
                  <a:cubicBezTo>
                    <a:pt x="25821" y="6527"/>
                    <a:pt x="25947" y="6421"/>
                    <a:pt x="26079" y="6319"/>
                  </a:cubicBezTo>
                  <a:cubicBezTo>
                    <a:pt x="26306" y="6155"/>
                    <a:pt x="26543" y="6001"/>
                    <a:pt x="26787" y="5862"/>
                  </a:cubicBezTo>
                  <a:lnTo>
                    <a:pt x="26787" y="5862"/>
                  </a:lnTo>
                  <a:cubicBezTo>
                    <a:pt x="26767" y="5872"/>
                    <a:pt x="26749" y="5882"/>
                    <a:pt x="26728" y="5892"/>
                  </a:cubicBezTo>
                  <a:cubicBezTo>
                    <a:pt x="27225" y="5622"/>
                    <a:pt x="27730" y="5364"/>
                    <a:pt x="28232" y="5110"/>
                  </a:cubicBezTo>
                  <a:cubicBezTo>
                    <a:pt x="28715" y="4864"/>
                    <a:pt x="29225" y="4677"/>
                    <a:pt x="29728" y="4481"/>
                  </a:cubicBezTo>
                  <a:lnTo>
                    <a:pt x="29728" y="4481"/>
                  </a:lnTo>
                  <a:lnTo>
                    <a:pt x="29669" y="4504"/>
                  </a:lnTo>
                  <a:cubicBezTo>
                    <a:pt x="29904" y="4413"/>
                    <a:pt x="30139" y="4324"/>
                    <a:pt x="30375" y="4241"/>
                  </a:cubicBezTo>
                  <a:cubicBezTo>
                    <a:pt x="30598" y="4162"/>
                    <a:pt x="30826" y="4096"/>
                    <a:pt x="31049" y="4019"/>
                  </a:cubicBezTo>
                  <a:cubicBezTo>
                    <a:pt x="31550" y="3850"/>
                    <a:pt x="32043" y="3658"/>
                    <a:pt x="32534" y="3466"/>
                  </a:cubicBezTo>
                  <a:lnTo>
                    <a:pt x="32534" y="3466"/>
                  </a:lnTo>
                  <a:lnTo>
                    <a:pt x="32476" y="3489"/>
                  </a:lnTo>
                  <a:cubicBezTo>
                    <a:pt x="33028" y="3276"/>
                    <a:pt x="33582" y="3066"/>
                    <a:pt x="34136" y="2859"/>
                  </a:cubicBezTo>
                  <a:cubicBezTo>
                    <a:pt x="34671" y="2658"/>
                    <a:pt x="35229" y="2547"/>
                    <a:pt x="35761" y="2336"/>
                  </a:cubicBezTo>
                  <a:cubicBezTo>
                    <a:pt x="36012" y="2237"/>
                    <a:pt x="36268" y="2139"/>
                    <a:pt x="36502" y="2007"/>
                  </a:cubicBezTo>
                  <a:cubicBezTo>
                    <a:pt x="36776" y="1855"/>
                    <a:pt x="37069" y="1682"/>
                    <a:pt x="37267" y="1437"/>
                  </a:cubicBezTo>
                  <a:cubicBezTo>
                    <a:pt x="37430" y="1241"/>
                    <a:pt x="37533" y="1023"/>
                    <a:pt x="37459" y="765"/>
                  </a:cubicBezTo>
                  <a:cubicBezTo>
                    <a:pt x="37414" y="614"/>
                    <a:pt x="37288" y="500"/>
                    <a:pt x="37149" y="435"/>
                  </a:cubicBezTo>
                  <a:cubicBezTo>
                    <a:pt x="37004" y="367"/>
                    <a:pt x="36848" y="326"/>
                    <a:pt x="36690" y="317"/>
                  </a:cubicBezTo>
                  <a:cubicBezTo>
                    <a:pt x="36303" y="293"/>
                    <a:pt x="35912" y="275"/>
                    <a:pt x="35525" y="274"/>
                  </a:cubicBezTo>
                  <a:cubicBezTo>
                    <a:pt x="35292" y="274"/>
                    <a:pt x="35061" y="298"/>
                    <a:pt x="34830" y="310"/>
                  </a:cubicBezTo>
                  <a:cubicBezTo>
                    <a:pt x="34661" y="321"/>
                    <a:pt x="34494" y="322"/>
                    <a:pt x="34326" y="322"/>
                  </a:cubicBezTo>
                  <a:cubicBezTo>
                    <a:pt x="34254" y="322"/>
                    <a:pt x="34182" y="322"/>
                    <a:pt x="34110" y="322"/>
                  </a:cubicBezTo>
                  <a:cubicBezTo>
                    <a:pt x="33903" y="314"/>
                    <a:pt x="33697" y="290"/>
                    <a:pt x="33491" y="266"/>
                  </a:cubicBezTo>
                  <a:cubicBezTo>
                    <a:pt x="33258" y="239"/>
                    <a:pt x="33026" y="212"/>
                    <a:pt x="32791" y="209"/>
                  </a:cubicBezTo>
                  <a:cubicBezTo>
                    <a:pt x="32721" y="206"/>
                    <a:pt x="32651" y="205"/>
                    <a:pt x="32580" y="205"/>
                  </a:cubicBezTo>
                  <a:cubicBezTo>
                    <a:pt x="32446" y="205"/>
                    <a:pt x="32312" y="210"/>
                    <a:pt x="32177" y="220"/>
                  </a:cubicBezTo>
                  <a:cubicBezTo>
                    <a:pt x="31971" y="238"/>
                    <a:pt x="31766" y="271"/>
                    <a:pt x="31562" y="295"/>
                  </a:cubicBezTo>
                  <a:cubicBezTo>
                    <a:pt x="31463" y="304"/>
                    <a:pt x="31365" y="308"/>
                    <a:pt x="31265" y="308"/>
                  </a:cubicBezTo>
                  <a:cubicBezTo>
                    <a:pt x="31254" y="308"/>
                    <a:pt x="31243" y="308"/>
                    <a:pt x="31232" y="308"/>
                  </a:cubicBezTo>
                  <a:cubicBezTo>
                    <a:pt x="31057" y="304"/>
                    <a:pt x="30882" y="291"/>
                    <a:pt x="30710" y="269"/>
                  </a:cubicBezTo>
                  <a:cubicBezTo>
                    <a:pt x="30387" y="220"/>
                    <a:pt x="30068" y="172"/>
                    <a:pt x="29744" y="172"/>
                  </a:cubicBezTo>
                  <a:cubicBezTo>
                    <a:pt x="29721" y="172"/>
                    <a:pt x="29698" y="172"/>
                    <a:pt x="29675" y="173"/>
                  </a:cubicBezTo>
                  <a:cubicBezTo>
                    <a:pt x="29346" y="179"/>
                    <a:pt x="29023" y="187"/>
                    <a:pt x="28697" y="187"/>
                  </a:cubicBezTo>
                  <a:cubicBezTo>
                    <a:pt x="28680" y="187"/>
                    <a:pt x="28663" y="187"/>
                    <a:pt x="28647" y="187"/>
                  </a:cubicBezTo>
                  <a:lnTo>
                    <a:pt x="28647" y="187"/>
                  </a:lnTo>
                  <a:cubicBezTo>
                    <a:pt x="28654" y="187"/>
                    <a:pt x="28662" y="187"/>
                    <a:pt x="28670" y="188"/>
                  </a:cubicBezTo>
                  <a:lnTo>
                    <a:pt x="28617" y="187"/>
                  </a:lnTo>
                  <a:lnTo>
                    <a:pt x="28616" y="187"/>
                  </a:lnTo>
                  <a:cubicBezTo>
                    <a:pt x="28443" y="181"/>
                    <a:pt x="28266" y="173"/>
                    <a:pt x="28092" y="152"/>
                  </a:cubicBezTo>
                  <a:cubicBezTo>
                    <a:pt x="27901" y="128"/>
                    <a:pt x="27712" y="100"/>
                    <a:pt x="27521" y="83"/>
                  </a:cubicBezTo>
                  <a:cubicBezTo>
                    <a:pt x="27361" y="70"/>
                    <a:pt x="27201" y="66"/>
                    <a:pt x="27040" y="66"/>
                  </a:cubicBezTo>
                  <a:cubicBezTo>
                    <a:pt x="26809" y="66"/>
                    <a:pt x="26578" y="74"/>
                    <a:pt x="26348" y="74"/>
                  </a:cubicBezTo>
                  <a:cubicBezTo>
                    <a:pt x="26326" y="74"/>
                    <a:pt x="26303" y="74"/>
                    <a:pt x="26281" y="74"/>
                  </a:cubicBezTo>
                  <a:cubicBezTo>
                    <a:pt x="25945" y="67"/>
                    <a:pt x="25611" y="47"/>
                    <a:pt x="25276" y="41"/>
                  </a:cubicBezTo>
                  <a:cubicBezTo>
                    <a:pt x="24928" y="30"/>
                    <a:pt x="24577" y="1"/>
                    <a:pt x="24228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3877550" y="50013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27" y="0"/>
                  </a:moveTo>
                  <a:cubicBezTo>
                    <a:pt x="617" y="0"/>
                    <a:pt x="506" y="25"/>
                    <a:pt x="406" y="70"/>
                  </a:cubicBezTo>
                  <a:cubicBezTo>
                    <a:pt x="285" y="130"/>
                    <a:pt x="185" y="225"/>
                    <a:pt x="120" y="343"/>
                  </a:cubicBezTo>
                  <a:cubicBezTo>
                    <a:pt x="111" y="357"/>
                    <a:pt x="102" y="372"/>
                    <a:pt x="95" y="387"/>
                  </a:cubicBezTo>
                  <a:cubicBezTo>
                    <a:pt x="69" y="438"/>
                    <a:pt x="50" y="493"/>
                    <a:pt x="40" y="550"/>
                  </a:cubicBezTo>
                  <a:cubicBezTo>
                    <a:pt x="34" y="574"/>
                    <a:pt x="30" y="599"/>
                    <a:pt x="27" y="624"/>
                  </a:cubicBezTo>
                  <a:cubicBezTo>
                    <a:pt x="0" y="868"/>
                    <a:pt x="77" y="1138"/>
                    <a:pt x="263" y="1307"/>
                  </a:cubicBezTo>
                  <a:cubicBezTo>
                    <a:pt x="388" y="1419"/>
                    <a:pt x="538" y="1490"/>
                    <a:pt x="699" y="1504"/>
                  </a:cubicBezTo>
                  <a:cubicBezTo>
                    <a:pt x="718" y="1505"/>
                    <a:pt x="737" y="1506"/>
                    <a:pt x="756" y="1506"/>
                  </a:cubicBezTo>
                  <a:cubicBezTo>
                    <a:pt x="797" y="1506"/>
                    <a:pt x="837" y="1502"/>
                    <a:pt x="877" y="1495"/>
                  </a:cubicBezTo>
                  <a:cubicBezTo>
                    <a:pt x="1117" y="1452"/>
                    <a:pt x="1339" y="1277"/>
                    <a:pt x="1420" y="1044"/>
                  </a:cubicBezTo>
                  <a:cubicBezTo>
                    <a:pt x="1506" y="804"/>
                    <a:pt x="1460" y="574"/>
                    <a:pt x="1339" y="357"/>
                  </a:cubicBezTo>
                  <a:cubicBezTo>
                    <a:pt x="1293" y="274"/>
                    <a:pt x="1228" y="203"/>
                    <a:pt x="1149" y="150"/>
                  </a:cubicBezTo>
                  <a:cubicBezTo>
                    <a:pt x="1031" y="47"/>
                    <a:pt x="880" y="0"/>
                    <a:pt x="727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4073000" y="4964150"/>
              <a:ext cx="203150" cy="133300"/>
            </a:xfrm>
            <a:custGeom>
              <a:rect b="b" l="l" r="r" t="t"/>
              <a:pathLst>
                <a:path extrusionOk="0" h="5332" w="8126">
                  <a:moveTo>
                    <a:pt x="782" y="2581"/>
                  </a:moveTo>
                  <a:cubicBezTo>
                    <a:pt x="780" y="2582"/>
                    <a:pt x="779" y="2583"/>
                    <a:pt x="778" y="2585"/>
                  </a:cubicBezTo>
                  <a:cubicBezTo>
                    <a:pt x="779" y="2584"/>
                    <a:pt x="781" y="2582"/>
                    <a:pt x="782" y="2581"/>
                  </a:cubicBezTo>
                  <a:close/>
                  <a:moveTo>
                    <a:pt x="5390" y="980"/>
                  </a:moveTo>
                  <a:cubicBezTo>
                    <a:pt x="5476" y="983"/>
                    <a:pt x="5560" y="988"/>
                    <a:pt x="5645" y="996"/>
                  </a:cubicBezTo>
                  <a:cubicBezTo>
                    <a:pt x="5798" y="1022"/>
                    <a:pt x="5949" y="1056"/>
                    <a:pt x="6100" y="1096"/>
                  </a:cubicBezTo>
                  <a:cubicBezTo>
                    <a:pt x="6168" y="1115"/>
                    <a:pt x="6230" y="1137"/>
                    <a:pt x="6293" y="1163"/>
                  </a:cubicBezTo>
                  <a:cubicBezTo>
                    <a:pt x="6321" y="1175"/>
                    <a:pt x="6347" y="1189"/>
                    <a:pt x="6373" y="1202"/>
                  </a:cubicBezTo>
                  <a:cubicBezTo>
                    <a:pt x="6412" y="1227"/>
                    <a:pt x="6449" y="1254"/>
                    <a:pt x="6485" y="1282"/>
                  </a:cubicBezTo>
                  <a:cubicBezTo>
                    <a:pt x="6615" y="1393"/>
                    <a:pt x="6739" y="1507"/>
                    <a:pt x="6861" y="1631"/>
                  </a:cubicBezTo>
                  <a:cubicBezTo>
                    <a:pt x="6888" y="1658"/>
                    <a:pt x="6915" y="1687"/>
                    <a:pt x="6939" y="1718"/>
                  </a:cubicBezTo>
                  <a:lnTo>
                    <a:pt x="6945" y="1725"/>
                  </a:lnTo>
                  <a:cubicBezTo>
                    <a:pt x="6956" y="1750"/>
                    <a:pt x="6967" y="1774"/>
                    <a:pt x="6979" y="1800"/>
                  </a:cubicBezTo>
                  <a:cubicBezTo>
                    <a:pt x="7026" y="1927"/>
                    <a:pt x="7065" y="2057"/>
                    <a:pt x="7097" y="2189"/>
                  </a:cubicBezTo>
                  <a:cubicBezTo>
                    <a:pt x="7112" y="2254"/>
                    <a:pt x="7126" y="2318"/>
                    <a:pt x="7135" y="2386"/>
                  </a:cubicBezTo>
                  <a:cubicBezTo>
                    <a:pt x="7136" y="2416"/>
                    <a:pt x="7137" y="2449"/>
                    <a:pt x="7138" y="2480"/>
                  </a:cubicBezTo>
                  <a:cubicBezTo>
                    <a:pt x="7131" y="2640"/>
                    <a:pt x="7111" y="2801"/>
                    <a:pt x="7092" y="2959"/>
                  </a:cubicBezTo>
                  <a:cubicBezTo>
                    <a:pt x="7084" y="3000"/>
                    <a:pt x="7075" y="3043"/>
                    <a:pt x="7065" y="3084"/>
                  </a:cubicBezTo>
                  <a:cubicBezTo>
                    <a:pt x="7052" y="3122"/>
                    <a:pt x="7039" y="3157"/>
                    <a:pt x="7026" y="3192"/>
                  </a:cubicBezTo>
                  <a:cubicBezTo>
                    <a:pt x="6999" y="3253"/>
                    <a:pt x="6969" y="3310"/>
                    <a:pt x="6937" y="3369"/>
                  </a:cubicBezTo>
                  <a:cubicBezTo>
                    <a:pt x="6892" y="3441"/>
                    <a:pt x="6846" y="3514"/>
                    <a:pt x="6796" y="3582"/>
                  </a:cubicBezTo>
                  <a:cubicBezTo>
                    <a:pt x="6729" y="3667"/>
                    <a:pt x="6657" y="3748"/>
                    <a:pt x="6580" y="3824"/>
                  </a:cubicBezTo>
                  <a:cubicBezTo>
                    <a:pt x="6503" y="3899"/>
                    <a:pt x="6427" y="3967"/>
                    <a:pt x="6347" y="4031"/>
                  </a:cubicBezTo>
                  <a:cubicBezTo>
                    <a:pt x="6293" y="4066"/>
                    <a:pt x="6239" y="4100"/>
                    <a:pt x="6185" y="4130"/>
                  </a:cubicBezTo>
                  <a:cubicBezTo>
                    <a:pt x="6135" y="4157"/>
                    <a:pt x="6084" y="4179"/>
                    <a:pt x="6033" y="4201"/>
                  </a:cubicBezTo>
                  <a:cubicBezTo>
                    <a:pt x="5907" y="4247"/>
                    <a:pt x="5782" y="4294"/>
                    <a:pt x="5656" y="4331"/>
                  </a:cubicBezTo>
                  <a:cubicBezTo>
                    <a:pt x="5624" y="4339"/>
                    <a:pt x="5593" y="4343"/>
                    <a:pt x="5562" y="4348"/>
                  </a:cubicBezTo>
                  <a:cubicBezTo>
                    <a:pt x="5484" y="4353"/>
                    <a:pt x="5407" y="4355"/>
                    <a:pt x="5329" y="4355"/>
                  </a:cubicBezTo>
                  <a:cubicBezTo>
                    <a:pt x="5314" y="4355"/>
                    <a:pt x="5299" y="4355"/>
                    <a:pt x="5283" y="4355"/>
                  </a:cubicBezTo>
                  <a:lnTo>
                    <a:pt x="5283" y="4355"/>
                  </a:lnTo>
                  <a:cubicBezTo>
                    <a:pt x="5289" y="4355"/>
                    <a:pt x="5295" y="4355"/>
                    <a:pt x="5300" y="4355"/>
                  </a:cubicBezTo>
                  <a:cubicBezTo>
                    <a:pt x="5306" y="4355"/>
                    <a:pt x="5312" y="4355"/>
                    <a:pt x="5319" y="4356"/>
                  </a:cubicBezTo>
                  <a:cubicBezTo>
                    <a:pt x="5182" y="4354"/>
                    <a:pt x="5045" y="4348"/>
                    <a:pt x="4906" y="4347"/>
                  </a:cubicBezTo>
                  <a:lnTo>
                    <a:pt x="4970" y="4347"/>
                  </a:lnTo>
                  <a:cubicBezTo>
                    <a:pt x="4829" y="4346"/>
                    <a:pt x="4688" y="4338"/>
                    <a:pt x="4549" y="4321"/>
                  </a:cubicBezTo>
                  <a:cubicBezTo>
                    <a:pt x="4432" y="4304"/>
                    <a:pt x="4319" y="4282"/>
                    <a:pt x="4203" y="4254"/>
                  </a:cubicBezTo>
                  <a:cubicBezTo>
                    <a:pt x="4008" y="4191"/>
                    <a:pt x="3816" y="4115"/>
                    <a:pt x="3625" y="4039"/>
                  </a:cubicBezTo>
                  <a:cubicBezTo>
                    <a:pt x="3339" y="3900"/>
                    <a:pt x="3075" y="3726"/>
                    <a:pt x="2790" y="3586"/>
                  </a:cubicBezTo>
                  <a:cubicBezTo>
                    <a:pt x="2489" y="3437"/>
                    <a:pt x="2181" y="3302"/>
                    <a:pt x="1867" y="3179"/>
                  </a:cubicBezTo>
                  <a:cubicBezTo>
                    <a:pt x="1728" y="3125"/>
                    <a:pt x="1589" y="3070"/>
                    <a:pt x="1449" y="3015"/>
                  </a:cubicBezTo>
                  <a:cubicBezTo>
                    <a:pt x="1647" y="2847"/>
                    <a:pt x="1847" y="2679"/>
                    <a:pt x="2052" y="2521"/>
                  </a:cubicBezTo>
                  <a:cubicBezTo>
                    <a:pt x="2261" y="2368"/>
                    <a:pt x="2468" y="2218"/>
                    <a:pt x="2671" y="2062"/>
                  </a:cubicBezTo>
                  <a:cubicBezTo>
                    <a:pt x="2860" y="1920"/>
                    <a:pt x="3044" y="1771"/>
                    <a:pt x="3234" y="1629"/>
                  </a:cubicBezTo>
                  <a:cubicBezTo>
                    <a:pt x="3340" y="1555"/>
                    <a:pt x="3445" y="1486"/>
                    <a:pt x="3554" y="1417"/>
                  </a:cubicBezTo>
                  <a:cubicBezTo>
                    <a:pt x="3673" y="1356"/>
                    <a:pt x="3794" y="1300"/>
                    <a:pt x="3917" y="1246"/>
                  </a:cubicBezTo>
                  <a:cubicBezTo>
                    <a:pt x="4105" y="1180"/>
                    <a:pt x="4292" y="1119"/>
                    <a:pt x="4484" y="1069"/>
                  </a:cubicBezTo>
                  <a:cubicBezTo>
                    <a:pt x="4605" y="1045"/>
                    <a:pt x="4726" y="1024"/>
                    <a:pt x="4848" y="1006"/>
                  </a:cubicBezTo>
                  <a:cubicBezTo>
                    <a:pt x="5029" y="991"/>
                    <a:pt x="5207" y="982"/>
                    <a:pt x="5390" y="980"/>
                  </a:cubicBezTo>
                  <a:close/>
                  <a:moveTo>
                    <a:pt x="5271" y="0"/>
                  </a:moveTo>
                  <a:cubicBezTo>
                    <a:pt x="5078" y="0"/>
                    <a:pt x="4886" y="14"/>
                    <a:pt x="4695" y="41"/>
                  </a:cubicBezTo>
                  <a:cubicBezTo>
                    <a:pt x="4191" y="112"/>
                    <a:pt x="3681" y="251"/>
                    <a:pt x="3226" y="486"/>
                  </a:cubicBezTo>
                  <a:cubicBezTo>
                    <a:pt x="2835" y="688"/>
                    <a:pt x="2493" y="962"/>
                    <a:pt x="2151" y="1231"/>
                  </a:cubicBezTo>
                  <a:cubicBezTo>
                    <a:pt x="2001" y="1394"/>
                    <a:pt x="1845" y="1555"/>
                    <a:pt x="1688" y="1714"/>
                  </a:cubicBezTo>
                  <a:cubicBezTo>
                    <a:pt x="1393" y="2009"/>
                    <a:pt x="1086" y="2296"/>
                    <a:pt x="782" y="2581"/>
                  </a:cubicBezTo>
                  <a:lnTo>
                    <a:pt x="782" y="2581"/>
                  </a:lnTo>
                  <a:cubicBezTo>
                    <a:pt x="783" y="2580"/>
                    <a:pt x="785" y="2580"/>
                    <a:pt x="787" y="2579"/>
                  </a:cubicBezTo>
                  <a:lnTo>
                    <a:pt x="787" y="2579"/>
                  </a:lnTo>
                  <a:cubicBezTo>
                    <a:pt x="513" y="2843"/>
                    <a:pt x="254" y="3115"/>
                    <a:pt x="0" y="3393"/>
                  </a:cubicBezTo>
                  <a:cubicBezTo>
                    <a:pt x="18" y="3399"/>
                    <a:pt x="35" y="3406"/>
                    <a:pt x="53" y="3413"/>
                  </a:cubicBezTo>
                  <a:cubicBezTo>
                    <a:pt x="151" y="3449"/>
                    <a:pt x="244" y="3493"/>
                    <a:pt x="335" y="3544"/>
                  </a:cubicBezTo>
                  <a:cubicBezTo>
                    <a:pt x="380" y="3560"/>
                    <a:pt x="426" y="3577"/>
                    <a:pt x="468" y="3596"/>
                  </a:cubicBezTo>
                  <a:cubicBezTo>
                    <a:pt x="632" y="3665"/>
                    <a:pt x="793" y="3740"/>
                    <a:pt x="952" y="3823"/>
                  </a:cubicBezTo>
                  <a:cubicBezTo>
                    <a:pt x="1040" y="3869"/>
                    <a:pt x="1127" y="3916"/>
                    <a:pt x="1214" y="3964"/>
                  </a:cubicBezTo>
                  <a:lnTo>
                    <a:pt x="1238" y="3978"/>
                  </a:lnTo>
                  <a:cubicBezTo>
                    <a:pt x="1429" y="4051"/>
                    <a:pt x="1619" y="4130"/>
                    <a:pt x="1808" y="4209"/>
                  </a:cubicBezTo>
                  <a:lnTo>
                    <a:pt x="1807" y="4209"/>
                  </a:lnTo>
                  <a:cubicBezTo>
                    <a:pt x="2085" y="4330"/>
                    <a:pt x="2356" y="4459"/>
                    <a:pt x="2621" y="4606"/>
                  </a:cubicBezTo>
                  <a:cubicBezTo>
                    <a:pt x="2879" y="4750"/>
                    <a:pt x="3128" y="4895"/>
                    <a:pt x="3404" y="5003"/>
                  </a:cubicBezTo>
                  <a:cubicBezTo>
                    <a:pt x="3677" y="5110"/>
                    <a:pt x="3950" y="5211"/>
                    <a:pt x="4239" y="5260"/>
                  </a:cubicBezTo>
                  <a:cubicBezTo>
                    <a:pt x="4352" y="5279"/>
                    <a:pt x="4461" y="5295"/>
                    <a:pt x="4574" y="5304"/>
                  </a:cubicBezTo>
                  <a:cubicBezTo>
                    <a:pt x="4737" y="5317"/>
                    <a:pt x="4902" y="5322"/>
                    <a:pt x="5068" y="5326"/>
                  </a:cubicBezTo>
                  <a:lnTo>
                    <a:pt x="5080" y="5326"/>
                  </a:lnTo>
                  <a:cubicBezTo>
                    <a:pt x="5084" y="5325"/>
                    <a:pt x="5090" y="5325"/>
                    <a:pt x="5095" y="5325"/>
                  </a:cubicBezTo>
                  <a:cubicBezTo>
                    <a:pt x="5100" y="5325"/>
                    <a:pt x="5106" y="5325"/>
                    <a:pt x="5110" y="5325"/>
                  </a:cubicBezTo>
                  <a:cubicBezTo>
                    <a:pt x="5135" y="5327"/>
                    <a:pt x="5160" y="5328"/>
                    <a:pt x="5187" y="5328"/>
                  </a:cubicBezTo>
                  <a:cubicBezTo>
                    <a:pt x="5254" y="5330"/>
                    <a:pt x="5322" y="5332"/>
                    <a:pt x="5389" y="5332"/>
                  </a:cubicBezTo>
                  <a:cubicBezTo>
                    <a:pt x="5579" y="5332"/>
                    <a:pt x="5768" y="5318"/>
                    <a:pt x="5952" y="5263"/>
                  </a:cubicBezTo>
                  <a:cubicBezTo>
                    <a:pt x="6191" y="5191"/>
                    <a:pt x="6433" y="5107"/>
                    <a:pt x="6653" y="4988"/>
                  </a:cubicBezTo>
                  <a:cubicBezTo>
                    <a:pt x="7066" y="4763"/>
                    <a:pt x="7430" y="4407"/>
                    <a:pt x="7687" y="4014"/>
                  </a:cubicBezTo>
                  <a:cubicBezTo>
                    <a:pt x="7842" y="3779"/>
                    <a:pt x="7969" y="3526"/>
                    <a:pt x="8030" y="3254"/>
                  </a:cubicBezTo>
                  <a:cubicBezTo>
                    <a:pt x="8077" y="3049"/>
                    <a:pt x="8093" y="2834"/>
                    <a:pt x="8109" y="2627"/>
                  </a:cubicBezTo>
                  <a:cubicBezTo>
                    <a:pt x="8125" y="2412"/>
                    <a:pt x="8103" y="2205"/>
                    <a:pt x="8056" y="1996"/>
                  </a:cubicBezTo>
                  <a:cubicBezTo>
                    <a:pt x="8007" y="1782"/>
                    <a:pt x="7947" y="1560"/>
                    <a:pt x="7855" y="1361"/>
                  </a:cubicBezTo>
                  <a:cubicBezTo>
                    <a:pt x="7738" y="1112"/>
                    <a:pt x="7542" y="915"/>
                    <a:pt x="7340" y="731"/>
                  </a:cubicBezTo>
                  <a:cubicBezTo>
                    <a:pt x="7219" y="620"/>
                    <a:pt x="7094" y="501"/>
                    <a:pt x="6954" y="415"/>
                  </a:cubicBezTo>
                  <a:cubicBezTo>
                    <a:pt x="6738" y="279"/>
                    <a:pt x="6511" y="194"/>
                    <a:pt x="6266" y="129"/>
                  </a:cubicBezTo>
                  <a:cubicBezTo>
                    <a:pt x="5941" y="42"/>
                    <a:pt x="5606" y="0"/>
                    <a:pt x="5271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28"/>
          <p:cNvGrpSpPr/>
          <p:nvPr/>
        </p:nvGrpSpPr>
        <p:grpSpPr>
          <a:xfrm>
            <a:off x="7490372" y="545631"/>
            <a:ext cx="407028" cy="368784"/>
            <a:chOff x="4451575" y="3631375"/>
            <a:chExt cx="612625" cy="622525"/>
          </a:xfrm>
        </p:grpSpPr>
        <p:sp>
          <p:nvSpPr>
            <p:cNvPr id="524" name="Google Shape;524;p28"/>
            <p:cNvSpPr/>
            <p:nvPr/>
          </p:nvSpPr>
          <p:spPr>
            <a:xfrm>
              <a:off x="4758550" y="4212575"/>
              <a:ext cx="775" cy="1450"/>
            </a:xfrm>
            <a:custGeom>
              <a:rect b="b" l="l" r="r" t="t"/>
              <a:pathLst>
                <a:path extrusionOk="0" h="58" w="31">
                  <a:moveTo>
                    <a:pt x="30" y="1"/>
                  </a:moveTo>
                  <a:lnTo>
                    <a:pt x="30" y="1"/>
                  </a:lnTo>
                  <a:cubicBezTo>
                    <a:pt x="24" y="11"/>
                    <a:pt x="19" y="22"/>
                    <a:pt x="12" y="33"/>
                  </a:cubicBezTo>
                  <a:cubicBezTo>
                    <a:pt x="9" y="39"/>
                    <a:pt x="6" y="46"/>
                    <a:pt x="3" y="52"/>
                  </a:cubicBezTo>
                  <a:lnTo>
                    <a:pt x="3" y="52"/>
                  </a:lnTo>
                  <a:lnTo>
                    <a:pt x="30" y="1"/>
                  </a:lnTo>
                  <a:close/>
                  <a:moveTo>
                    <a:pt x="3" y="52"/>
                  </a:moveTo>
                  <a:lnTo>
                    <a:pt x="0" y="57"/>
                  </a:lnTo>
                  <a:cubicBezTo>
                    <a:pt x="1" y="56"/>
                    <a:pt x="2" y="54"/>
                    <a:pt x="3" y="52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4470700" y="3647225"/>
              <a:ext cx="575475" cy="601375"/>
            </a:xfrm>
            <a:custGeom>
              <a:rect b="b" l="l" r="r" t="t"/>
              <a:pathLst>
                <a:path extrusionOk="0" h="24055" w="23019">
                  <a:moveTo>
                    <a:pt x="6781" y="16004"/>
                  </a:moveTo>
                  <a:lnTo>
                    <a:pt x="6781" y="16004"/>
                  </a:lnTo>
                  <a:cubicBezTo>
                    <a:pt x="6784" y="16006"/>
                    <a:pt x="6787" y="16007"/>
                    <a:pt x="6789" y="16008"/>
                  </a:cubicBezTo>
                  <a:cubicBezTo>
                    <a:pt x="6787" y="16007"/>
                    <a:pt x="6784" y="16006"/>
                    <a:pt x="6781" y="16004"/>
                  </a:cubicBezTo>
                  <a:close/>
                  <a:moveTo>
                    <a:pt x="8345" y="1"/>
                  </a:moveTo>
                  <a:cubicBezTo>
                    <a:pt x="8057" y="1"/>
                    <a:pt x="7813" y="245"/>
                    <a:pt x="7695" y="517"/>
                  </a:cubicBezTo>
                  <a:cubicBezTo>
                    <a:pt x="7552" y="849"/>
                    <a:pt x="7446" y="1197"/>
                    <a:pt x="7342" y="1543"/>
                  </a:cubicBezTo>
                  <a:cubicBezTo>
                    <a:pt x="7286" y="1731"/>
                    <a:pt x="7226" y="1922"/>
                    <a:pt x="7175" y="2111"/>
                  </a:cubicBezTo>
                  <a:cubicBezTo>
                    <a:pt x="7060" y="2522"/>
                    <a:pt x="6948" y="2933"/>
                    <a:pt x="6841" y="3345"/>
                  </a:cubicBezTo>
                  <a:cubicBezTo>
                    <a:pt x="6749" y="3706"/>
                    <a:pt x="6660" y="4072"/>
                    <a:pt x="6602" y="4440"/>
                  </a:cubicBezTo>
                  <a:cubicBezTo>
                    <a:pt x="6564" y="4680"/>
                    <a:pt x="6710" y="4892"/>
                    <a:pt x="6919" y="4971"/>
                  </a:cubicBezTo>
                  <a:cubicBezTo>
                    <a:pt x="6841" y="5380"/>
                    <a:pt x="6754" y="5787"/>
                    <a:pt x="6678" y="6196"/>
                  </a:cubicBezTo>
                  <a:cubicBezTo>
                    <a:pt x="6632" y="6448"/>
                    <a:pt x="6586" y="6699"/>
                    <a:pt x="6546" y="6952"/>
                  </a:cubicBezTo>
                  <a:cubicBezTo>
                    <a:pt x="6525" y="7084"/>
                    <a:pt x="6505" y="7217"/>
                    <a:pt x="6483" y="7348"/>
                  </a:cubicBezTo>
                  <a:cubicBezTo>
                    <a:pt x="6481" y="7367"/>
                    <a:pt x="6479" y="7384"/>
                    <a:pt x="6475" y="7404"/>
                  </a:cubicBezTo>
                  <a:cubicBezTo>
                    <a:pt x="6436" y="7542"/>
                    <a:pt x="6399" y="7683"/>
                    <a:pt x="6359" y="7824"/>
                  </a:cubicBezTo>
                  <a:cubicBezTo>
                    <a:pt x="6332" y="7837"/>
                    <a:pt x="6305" y="7852"/>
                    <a:pt x="6282" y="7870"/>
                  </a:cubicBezTo>
                  <a:cubicBezTo>
                    <a:pt x="6110" y="8004"/>
                    <a:pt x="5959" y="8164"/>
                    <a:pt x="5802" y="8315"/>
                  </a:cubicBezTo>
                  <a:cubicBezTo>
                    <a:pt x="5703" y="8411"/>
                    <a:pt x="5602" y="8507"/>
                    <a:pt x="5501" y="8600"/>
                  </a:cubicBezTo>
                  <a:cubicBezTo>
                    <a:pt x="5415" y="8662"/>
                    <a:pt x="5333" y="8729"/>
                    <a:pt x="5256" y="8801"/>
                  </a:cubicBezTo>
                  <a:cubicBezTo>
                    <a:pt x="5170" y="8880"/>
                    <a:pt x="5117" y="8988"/>
                    <a:pt x="5106" y="9105"/>
                  </a:cubicBezTo>
                  <a:cubicBezTo>
                    <a:pt x="5029" y="9128"/>
                    <a:pt x="4948" y="9154"/>
                    <a:pt x="4869" y="9181"/>
                  </a:cubicBezTo>
                  <a:cubicBezTo>
                    <a:pt x="4480" y="9318"/>
                    <a:pt x="4094" y="9469"/>
                    <a:pt x="3730" y="9666"/>
                  </a:cubicBezTo>
                  <a:cubicBezTo>
                    <a:pt x="3375" y="9859"/>
                    <a:pt x="3029" y="10071"/>
                    <a:pt x="2696" y="10301"/>
                  </a:cubicBezTo>
                  <a:cubicBezTo>
                    <a:pt x="2473" y="10397"/>
                    <a:pt x="2252" y="10504"/>
                    <a:pt x="2047" y="10631"/>
                  </a:cubicBezTo>
                  <a:cubicBezTo>
                    <a:pt x="1771" y="10804"/>
                    <a:pt x="1511" y="10992"/>
                    <a:pt x="1253" y="11185"/>
                  </a:cubicBezTo>
                  <a:lnTo>
                    <a:pt x="1219" y="11185"/>
                  </a:lnTo>
                  <a:cubicBezTo>
                    <a:pt x="1043" y="11194"/>
                    <a:pt x="915" y="11315"/>
                    <a:pt x="793" y="11426"/>
                  </a:cubicBezTo>
                  <a:cubicBezTo>
                    <a:pt x="681" y="11529"/>
                    <a:pt x="565" y="11630"/>
                    <a:pt x="463" y="11742"/>
                  </a:cubicBezTo>
                  <a:cubicBezTo>
                    <a:pt x="298" y="11923"/>
                    <a:pt x="156" y="12124"/>
                    <a:pt x="132" y="12373"/>
                  </a:cubicBezTo>
                  <a:cubicBezTo>
                    <a:pt x="125" y="12435"/>
                    <a:pt x="128" y="12497"/>
                    <a:pt x="139" y="12556"/>
                  </a:cubicBezTo>
                  <a:cubicBezTo>
                    <a:pt x="107" y="12657"/>
                    <a:pt x="85" y="12759"/>
                    <a:pt x="70" y="12863"/>
                  </a:cubicBezTo>
                  <a:cubicBezTo>
                    <a:pt x="0" y="13364"/>
                    <a:pt x="264" y="13929"/>
                    <a:pt x="740" y="14129"/>
                  </a:cubicBezTo>
                  <a:cubicBezTo>
                    <a:pt x="915" y="14205"/>
                    <a:pt x="1103" y="14244"/>
                    <a:pt x="1293" y="14244"/>
                  </a:cubicBezTo>
                  <a:cubicBezTo>
                    <a:pt x="1312" y="14244"/>
                    <a:pt x="1331" y="14243"/>
                    <a:pt x="1350" y="14242"/>
                  </a:cubicBezTo>
                  <a:cubicBezTo>
                    <a:pt x="1528" y="14377"/>
                    <a:pt x="1723" y="14486"/>
                    <a:pt x="1929" y="14567"/>
                  </a:cubicBezTo>
                  <a:cubicBezTo>
                    <a:pt x="2074" y="14623"/>
                    <a:pt x="2230" y="14677"/>
                    <a:pt x="2388" y="14703"/>
                  </a:cubicBezTo>
                  <a:cubicBezTo>
                    <a:pt x="2798" y="14995"/>
                    <a:pt x="3265" y="15210"/>
                    <a:pt x="3730" y="15387"/>
                  </a:cubicBezTo>
                  <a:cubicBezTo>
                    <a:pt x="3997" y="15489"/>
                    <a:pt x="4265" y="15586"/>
                    <a:pt x="4539" y="15664"/>
                  </a:cubicBezTo>
                  <a:cubicBezTo>
                    <a:pt x="4677" y="15702"/>
                    <a:pt x="4811" y="15741"/>
                    <a:pt x="4949" y="15775"/>
                  </a:cubicBezTo>
                  <a:cubicBezTo>
                    <a:pt x="5143" y="15823"/>
                    <a:pt x="5332" y="15875"/>
                    <a:pt x="5535" y="15884"/>
                  </a:cubicBezTo>
                  <a:cubicBezTo>
                    <a:pt x="5542" y="15884"/>
                    <a:pt x="5549" y="15884"/>
                    <a:pt x="5555" y="15884"/>
                  </a:cubicBezTo>
                  <a:cubicBezTo>
                    <a:pt x="5742" y="15884"/>
                    <a:pt x="5891" y="15774"/>
                    <a:pt x="5971" y="15626"/>
                  </a:cubicBezTo>
                  <a:cubicBezTo>
                    <a:pt x="6019" y="15637"/>
                    <a:pt x="6067" y="15652"/>
                    <a:pt x="6116" y="15664"/>
                  </a:cubicBezTo>
                  <a:cubicBezTo>
                    <a:pt x="6342" y="15767"/>
                    <a:pt x="6562" y="15887"/>
                    <a:pt x="6781" y="16004"/>
                  </a:cubicBezTo>
                  <a:lnTo>
                    <a:pt x="6781" y="16004"/>
                  </a:lnTo>
                  <a:cubicBezTo>
                    <a:pt x="6775" y="16001"/>
                    <a:pt x="6769" y="15997"/>
                    <a:pt x="6764" y="15993"/>
                  </a:cubicBezTo>
                  <a:lnTo>
                    <a:pt x="6764" y="15993"/>
                  </a:lnTo>
                  <a:cubicBezTo>
                    <a:pt x="6773" y="15999"/>
                    <a:pt x="6783" y="16004"/>
                    <a:pt x="6792" y="16009"/>
                  </a:cubicBezTo>
                  <a:lnTo>
                    <a:pt x="6803" y="16016"/>
                  </a:lnTo>
                  <a:lnTo>
                    <a:pt x="6807" y="16018"/>
                  </a:lnTo>
                  <a:lnTo>
                    <a:pt x="6806" y="16017"/>
                  </a:lnTo>
                  <a:lnTo>
                    <a:pt x="6811" y="16020"/>
                  </a:lnTo>
                  <a:cubicBezTo>
                    <a:pt x="6813" y="16021"/>
                    <a:pt x="6815" y="16022"/>
                    <a:pt x="6817" y="16023"/>
                  </a:cubicBezTo>
                  <a:lnTo>
                    <a:pt x="6817" y="16023"/>
                  </a:lnTo>
                  <a:cubicBezTo>
                    <a:pt x="7135" y="16207"/>
                    <a:pt x="7455" y="16383"/>
                    <a:pt x="7756" y="16596"/>
                  </a:cubicBezTo>
                  <a:cubicBezTo>
                    <a:pt x="7752" y="16688"/>
                    <a:pt x="7767" y="16781"/>
                    <a:pt x="7803" y="16867"/>
                  </a:cubicBezTo>
                  <a:cubicBezTo>
                    <a:pt x="7836" y="16955"/>
                    <a:pt x="7875" y="17040"/>
                    <a:pt x="7919" y="17122"/>
                  </a:cubicBezTo>
                  <a:cubicBezTo>
                    <a:pt x="7839" y="17240"/>
                    <a:pt x="7809" y="17386"/>
                    <a:pt x="7838" y="17526"/>
                  </a:cubicBezTo>
                  <a:cubicBezTo>
                    <a:pt x="7891" y="17812"/>
                    <a:pt x="7990" y="18097"/>
                    <a:pt x="8069" y="18376"/>
                  </a:cubicBezTo>
                  <a:cubicBezTo>
                    <a:pt x="8111" y="18522"/>
                    <a:pt x="8151" y="18667"/>
                    <a:pt x="8191" y="18815"/>
                  </a:cubicBezTo>
                  <a:cubicBezTo>
                    <a:pt x="8290" y="19166"/>
                    <a:pt x="8390" y="19515"/>
                    <a:pt x="8478" y="19866"/>
                  </a:cubicBezTo>
                  <a:cubicBezTo>
                    <a:pt x="8615" y="20401"/>
                    <a:pt x="8745" y="20935"/>
                    <a:pt x="8878" y="21469"/>
                  </a:cubicBezTo>
                  <a:cubicBezTo>
                    <a:pt x="8943" y="21740"/>
                    <a:pt x="8998" y="22021"/>
                    <a:pt x="9094" y="22283"/>
                  </a:cubicBezTo>
                  <a:cubicBezTo>
                    <a:pt x="9183" y="22527"/>
                    <a:pt x="9287" y="22859"/>
                    <a:pt x="9506" y="23008"/>
                  </a:cubicBezTo>
                  <a:cubicBezTo>
                    <a:pt x="9511" y="23031"/>
                    <a:pt x="9517" y="23054"/>
                    <a:pt x="9523" y="23075"/>
                  </a:cubicBezTo>
                  <a:cubicBezTo>
                    <a:pt x="9589" y="23352"/>
                    <a:pt x="9661" y="23699"/>
                    <a:pt x="9887" y="23895"/>
                  </a:cubicBezTo>
                  <a:cubicBezTo>
                    <a:pt x="10003" y="23996"/>
                    <a:pt x="10151" y="24052"/>
                    <a:pt x="10305" y="24055"/>
                  </a:cubicBezTo>
                  <a:cubicBezTo>
                    <a:pt x="10307" y="24055"/>
                    <a:pt x="10309" y="24055"/>
                    <a:pt x="10311" y="24055"/>
                  </a:cubicBezTo>
                  <a:cubicBezTo>
                    <a:pt x="10412" y="24055"/>
                    <a:pt x="10511" y="24030"/>
                    <a:pt x="10600" y="23982"/>
                  </a:cubicBezTo>
                  <a:cubicBezTo>
                    <a:pt x="10852" y="23846"/>
                    <a:pt x="10995" y="23554"/>
                    <a:pt x="11047" y="23282"/>
                  </a:cubicBezTo>
                  <a:cubicBezTo>
                    <a:pt x="11053" y="23253"/>
                    <a:pt x="11057" y="23222"/>
                    <a:pt x="11060" y="23192"/>
                  </a:cubicBezTo>
                  <a:cubicBezTo>
                    <a:pt x="11152" y="23151"/>
                    <a:pt x="11233" y="23089"/>
                    <a:pt x="11298" y="23012"/>
                  </a:cubicBezTo>
                  <a:cubicBezTo>
                    <a:pt x="11391" y="22899"/>
                    <a:pt x="11459" y="22774"/>
                    <a:pt x="11526" y="22645"/>
                  </a:cubicBezTo>
                  <a:cubicBezTo>
                    <a:pt x="11812" y="22107"/>
                    <a:pt x="12052" y="21547"/>
                    <a:pt x="12241" y="20969"/>
                  </a:cubicBezTo>
                  <a:cubicBezTo>
                    <a:pt x="12276" y="20857"/>
                    <a:pt x="12315" y="20744"/>
                    <a:pt x="12352" y="20632"/>
                  </a:cubicBezTo>
                  <a:cubicBezTo>
                    <a:pt x="12425" y="20493"/>
                    <a:pt x="12499" y="20354"/>
                    <a:pt x="12572" y="20212"/>
                  </a:cubicBezTo>
                  <a:cubicBezTo>
                    <a:pt x="12714" y="19941"/>
                    <a:pt x="12851" y="19666"/>
                    <a:pt x="12984" y="19393"/>
                  </a:cubicBezTo>
                  <a:cubicBezTo>
                    <a:pt x="13144" y="19067"/>
                    <a:pt x="13303" y="18742"/>
                    <a:pt x="13463" y="18420"/>
                  </a:cubicBezTo>
                  <a:cubicBezTo>
                    <a:pt x="13479" y="18388"/>
                    <a:pt x="13497" y="18356"/>
                    <a:pt x="13512" y="18325"/>
                  </a:cubicBezTo>
                  <a:cubicBezTo>
                    <a:pt x="13565" y="18256"/>
                    <a:pt x="13619" y="18188"/>
                    <a:pt x="13675" y="18122"/>
                  </a:cubicBezTo>
                  <a:cubicBezTo>
                    <a:pt x="13700" y="18095"/>
                    <a:pt x="13728" y="18069"/>
                    <a:pt x="13756" y="18046"/>
                  </a:cubicBezTo>
                  <a:cubicBezTo>
                    <a:pt x="13820" y="17996"/>
                    <a:pt x="13886" y="17949"/>
                    <a:pt x="13953" y="17902"/>
                  </a:cubicBezTo>
                  <a:cubicBezTo>
                    <a:pt x="14060" y="17836"/>
                    <a:pt x="14170" y="17777"/>
                    <a:pt x="14281" y="17721"/>
                  </a:cubicBezTo>
                  <a:cubicBezTo>
                    <a:pt x="14395" y="17670"/>
                    <a:pt x="14510" y="17625"/>
                    <a:pt x="14629" y="17587"/>
                  </a:cubicBezTo>
                  <a:cubicBezTo>
                    <a:pt x="14690" y="17570"/>
                    <a:pt x="14753" y="17556"/>
                    <a:pt x="14814" y="17541"/>
                  </a:cubicBezTo>
                  <a:cubicBezTo>
                    <a:pt x="15037" y="17638"/>
                    <a:pt x="15280" y="17702"/>
                    <a:pt x="15512" y="17768"/>
                  </a:cubicBezTo>
                  <a:cubicBezTo>
                    <a:pt x="15735" y="17834"/>
                    <a:pt x="15956" y="17896"/>
                    <a:pt x="16179" y="17960"/>
                  </a:cubicBezTo>
                  <a:cubicBezTo>
                    <a:pt x="16546" y="18062"/>
                    <a:pt x="16920" y="18141"/>
                    <a:pt x="17282" y="18253"/>
                  </a:cubicBezTo>
                  <a:cubicBezTo>
                    <a:pt x="17328" y="18267"/>
                    <a:pt x="17375" y="18274"/>
                    <a:pt x="17422" y="18274"/>
                  </a:cubicBezTo>
                  <a:cubicBezTo>
                    <a:pt x="17486" y="18274"/>
                    <a:pt x="17551" y="18261"/>
                    <a:pt x="17610" y="18234"/>
                  </a:cubicBezTo>
                  <a:cubicBezTo>
                    <a:pt x="17814" y="18321"/>
                    <a:pt x="18013" y="18417"/>
                    <a:pt x="18210" y="18517"/>
                  </a:cubicBezTo>
                  <a:cubicBezTo>
                    <a:pt x="18290" y="18562"/>
                    <a:pt x="18368" y="18607"/>
                    <a:pt x="18445" y="18651"/>
                  </a:cubicBezTo>
                  <a:cubicBezTo>
                    <a:pt x="18416" y="18861"/>
                    <a:pt x="18533" y="19067"/>
                    <a:pt x="18728" y="19165"/>
                  </a:cubicBezTo>
                  <a:cubicBezTo>
                    <a:pt x="18871" y="19237"/>
                    <a:pt x="19017" y="19279"/>
                    <a:pt x="19168" y="19311"/>
                  </a:cubicBezTo>
                  <a:cubicBezTo>
                    <a:pt x="19171" y="19311"/>
                    <a:pt x="19171" y="19311"/>
                    <a:pt x="19172" y="19313"/>
                  </a:cubicBezTo>
                  <a:lnTo>
                    <a:pt x="19174" y="19313"/>
                  </a:lnTo>
                  <a:cubicBezTo>
                    <a:pt x="19178" y="19314"/>
                    <a:pt x="19182" y="19315"/>
                    <a:pt x="19188" y="19317"/>
                  </a:cubicBezTo>
                  <a:cubicBezTo>
                    <a:pt x="19198" y="19320"/>
                    <a:pt x="19212" y="19322"/>
                    <a:pt x="19224" y="19324"/>
                  </a:cubicBezTo>
                  <a:cubicBezTo>
                    <a:pt x="19220" y="19324"/>
                    <a:pt x="19216" y="19323"/>
                    <a:pt x="19212" y="19323"/>
                  </a:cubicBezTo>
                  <a:cubicBezTo>
                    <a:pt x="19423" y="19371"/>
                    <a:pt x="19633" y="19423"/>
                    <a:pt x="19844" y="19477"/>
                  </a:cubicBezTo>
                  <a:cubicBezTo>
                    <a:pt x="19938" y="19529"/>
                    <a:pt x="20040" y="19569"/>
                    <a:pt x="20146" y="19593"/>
                  </a:cubicBezTo>
                  <a:cubicBezTo>
                    <a:pt x="20172" y="19599"/>
                    <a:pt x="20198" y="19602"/>
                    <a:pt x="20225" y="19602"/>
                  </a:cubicBezTo>
                  <a:cubicBezTo>
                    <a:pt x="20252" y="19602"/>
                    <a:pt x="20279" y="19599"/>
                    <a:pt x="20306" y="19593"/>
                  </a:cubicBezTo>
                  <a:cubicBezTo>
                    <a:pt x="20471" y="19635"/>
                    <a:pt x="20636" y="19675"/>
                    <a:pt x="20804" y="19714"/>
                  </a:cubicBezTo>
                  <a:cubicBezTo>
                    <a:pt x="21084" y="19779"/>
                    <a:pt x="21364" y="19847"/>
                    <a:pt x="21645" y="19902"/>
                  </a:cubicBezTo>
                  <a:cubicBezTo>
                    <a:pt x="21782" y="19929"/>
                    <a:pt x="21921" y="19956"/>
                    <a:pt x="22060" y="19981"/>
                  </a:cubicBezTo>
                  <a:cubicBezTo>
                    <a:pt x="22121" y="19991"/>
                    <a:pt x="22182" y="19999"/>
                    <a:pt x="22241" y="20012"/>
                  </a:cubicBezTo>
                  <a:cubicBezTo>
                    <a:pt x="22294" y="20021"/>
                    <a:pt x="22347" y="20026"/>
                    <a:pt x="22401" y="20026"/>
                  </a:cubicBezTo>
                  <a:cubicBezTo>
                    <a:pt x="22460" y="20026"/>
                    <a:pt x="22520" y="20020"/>
                    <a:pt x="22579" y="20009"/>
                  </a:cubicBezTo>
                  <a:cubicBezTo>
                    <a:pt x="22864" y="19956"/>
                    <a:pt x="23019" y="19622"/>
                    <a:pt x="22918" y="19361"/>
                  </a:cubicBezTo>
                  <a:cubicBezTo>
                    <a:pt x="22860" y="19215"/>
                    <a:pt x="22764" y="19088"/>
                    <a:pt x="22641" y="18991"/>
                  </a:cubicBezTo>
                  <a:cubicBezTo>
                    <a:pt x="22697" y="18933"/>
                    <a:pt x="22739" y="18861"/>
                    <a:pt x="22761" y="18782"/>
                  </a:cubicBezTo>
                  <a:cubicBezTo>
                    <a:pt x="22817" y="18598"/>
                    <a:pt x="22750" y="18415"/>
                    <a:pt x="22653" y="18256"/>
                  </a:cubicBezTo>
                  <a:cubicBezTo>
                    <a:pt x="22586" y="18153"/>
                    <a:pt x="22512" y="18054"/>
                    <a:pt x="22429" y="17963"/>
                  </a:cubicBezTo>
                  <a:cubicBezTo>
                    <a:pt x="22368" y="17808"/>
                    <a:pt x="22270" y="17675"/>
                    <a:pt x="22111" y="17604"/>
                  </a:cubicBezTo>
                  <a:cubicBezTo>
                    <a:pt x="22079" y="17563"/>
                    <a:pt x="22049" y="17525"/>
                    <a:pt x="22019" y="17483"/>
                  </a:cubicBezTo>
                  <a:cubicBezTo>
                    <a:pt x="21950" y="17349"/>
                    <a:pt x="21878" y="17217"/>
                    <a:pt x="21810" y="17084"/>
                  </a:cubicBezTo>
                  <a:cubicBezTo>
                    <a:pt x="21609" y="16694"/>
                    <a:pt x="21368" y="16298"/>
                    <a:pt x="21047" y="15991"/>
                  </a:cubicBezTo>
                  <a:cubicBezTo>
                    <a:pt x="21032" y="15978"/>
                    <a:pt x="21017" y="15965"/>
                    <a:pt x="21003" y="15953"/>
                  </a:cubicBezTo>
                  <a:cubicBezTo>
                    <a:pt x="20991" y="15932"/>
                    <a:pt x="20982" y="15911"/>
                    <a:pt x="20971" y="15888"/>
                  </a:cubicBezTo>
                  <a:cubicBezTo>
                    <a:pt x="20842" y="15592"/>
                    <a:pt x="20707" y="15294"/>
                    <a:pt x="20584" y="14995"/>
                  </a:cubicBezTo>
                  <a:cubicBezTo>
                    <a:pt x="20581" y="14982"/>
                    <a:pt x="20574" y="14970"/>
                    <a:pt x="20570" y="14956"/>
                  </a:cubicBezTo>
                  <a:cubicBezTo>
                    <a:pt x="20523" y="14791"/>
                    <a:pt x="20484" y="14623"/>
                    <a:pt x="20453" y="14453"/>
                  </a:cubicBezTo>
                  <a:cubicBezTo>
                    <a:pt x="20413" y="14182"/>
                    <a:pt x="20399" y="13907"/>
                    <a:pt x="20386" y="13630"/>
                  </a:cubicBezTo>
                  <a:cubicBezTo>
                    <a:pt x="20384" y="13599"/>
                    <a:pt x="20384" y="13568"/>
                    <a:pt x="20387" y="13537"/>
                  </a:cubicBezTo>
                  <a:cubicBezTo>
                    <a:pt x="20389" y="13369"/>
                    <a:pt x="20305" y="13211"/>
                    <a:pt x="20163" y="13120"/>
                  </a:cubicBezTo>
                  <a:cubicBezTo>
                    <a:pt x="20167" y="12973"/>
                    <a:pt x="20175" y="12826"/>
                    <a:pt x="20186" y="12679"/>
                  </a:cubicBezTo>
                  <a:cubicBezTo>
                    <a:pt x="20228" y="12263"/>
                    <a:pt x="20276" y="11850"/>
                    <a:pt x="20334" y="11436"/>
                  </a:cubicBezTo>
                  <a:cubicBezTo>
                    <a:pt x="20393" y="11023"/>
                    <a:pt x="20465" y="10614"/>
                    <a:pt x="20539" y="10202"/>
                  </a:cubicBezTo>
                  <a:cubicBezTo>
                    <a:pt x="20585" y="9945"/>
                    <a:pt x="20634" y="9684"/>
                    <a:pt x="20670" y="9423"/>
                  </a:cubicBezTo>
                  <a:cubicBezTo>
                    <a:pt x="20763" y="9317"/>
                    <a:pt x="20830" y="9191"/>
                    <a:pt x="20889" y="9057"/>
                  </a:cubicBezTo>
                  <a:cubicBezTo>
                    <a:pt x="20975" y="8859"/>
                    <a:pt x="21063" y="8663"/>
                    <a:pt x="21140" y="8462"/>
                  </a:cubicBezTo>
                  <a:cubicBezTo>
                    <a:pt x="21223" y="8246"/>
                    <a:pt x="21297" y="8029"/>
                    <a:pt x="21372" y="7811"/>
                  </a:cubicBezTo>
                  <a:cubicBezTo>
                    <a:pt x="21494" y="7459"/>
                    <a:pt x="21598" y="7105"/>
                    <a:pt x="21705" y="6748"/>
                  </a:cubicBezTo>
                  <a:cubicBezTo>
                    <a:pt x="21805" y="6417"/>
                    <a:pt x="21884" y="6079"/>
                    <a:pt x="21941" y="5738"/>
                  </a:cubicBezTo>
                  <a:cubicBezTo>
                    <a:pt x="22014" y="5300"/>
                    <a:pt x="22048" y="4841"/>
                    <a:pt x="21869" y="4422"/>
                  </a:cubicBezTo>
                  <a:cubicBezTo>
                    <a:pt x="21777" y="4216"/>
                    <a:pt x="21637" y="4035"/>
                    <a:pt x="21461" y="3893"/>
                  </a:cubicBezTo>
                  <a:cubicBezTo>
                    <a:pt x="21448" y="3817"/>
                    <a:pt x="21430" y="3743"/>
                    <a:pt x="21393" y="3677"/>
                  </a:cubicBezTo>
                  <a:cubicBezTo>
                    <a:pt x="21297" y="3517"/>
                    <a:pt x="21135" y="3399"/>
                    <a:pt x="20948" y="3399"/>
                  </a:cubicBezTo>
                  <a:cubicBezTo>
                    <a:pt x="20923" y="3399"/>
                    <a:pt x="20897" y="3401"/>
                    <a:pt x="20871" y="3405"/>
                  </a:cubicBezTo>
                  <a:cubicBezTo>
                    <a:pt x="20819" y="3416"/>
                    <a:pt x="20769" y="3431"/>
                    <a:pt x="20720" y="3451"/>
                  </a:cubicBezTo>
                  <a:cubicBezTo>
                    <a:pt x="20652" y="3393"/>
                    <a:pt x="20570" y="3356"/>
                    <a:pt x="20483" y="3342"/>
                  </a:cubicBezTo>
                  <a:cubicBezTo>
                    <a:pt x="20440" y="3335"/>
                    <a:pt x="20398" y="3333"/>
                    <a:pt x="20356" y="3333"/>
                  </a:cubicBezTo>
                  <a:cubicBezTo>
                    <a:pt x="20163" y="3333"/>
                    <a:pt x="19972" y="3395"/>
                    <a:pt x="19789" y="3452"/>
                  </a:cubicBezTo>
                  <a:cubicBezTo>
                    <a:pt x="19658" y="3494"/>
                    <a:pt x="19525" y="3532"/>
                    <a:pt x="19393" y="3577"/>
                  </a:cubicBezTo>
                  <a:cubicBezTo>
                    <a:pt x="19319" y="3600"/>
                    <a:pt x="19246" y="3626"/>
                    <a:pt x="19174" y="3650"/>
                  </a:cubicBezTo>
                  <a:cubicBezTo>
                    <a:pt x="18904" y="3679"/>
                    <a:pt x="18638" y="3740"/>
                    <a:pt x="18386" y="3811"/>
                  </a:cubicBezTo>
                  <a:cubicBezTo>
                    <a:pt x="18092" y="3895"/>
                    <a:pt x="17789" y="3987"/>
                    <a:pt x="17505" y="4105"/>
                  </a:cubicBezTo>
                  <a:cubicBezTo>
                    <a:pt x="17119" y="4266"/>
                    <a:pt x="16728" y="4427"/>
                    <a:pt x="16353" y="4615"/>
                  </a:cubicBezTo>
                  <a:cubicBezTo>
                    <a:pt x="16316" y="4633"/>
                    <a:pt x="16281" y="4657"/>
                    <a:pt x="16251" y="4686"/>
                  </a:cubicBezTo>
                  <a:cubicBezTo>
                    <a:pt x="16142" y="4703"/>
                    <a:pt x="16035" y="4721"/>
                    <a:pt x="15925" y="4737"/>
                  </a:cubicBezTo>
                  <a:cubicBezTo>
                    <a:pt x="15612" y="4784"/>
                    <a:pt x="15295" y="4813"/>
                    <a:pt x="14978" y="4841"/>
                  </a:cubicBezTo>
                  <a:cubicBezTo>
                    <a:pt x="14904" y="4841"/>
                    <a:pt x="14831" y="4842"/>
                    <a:pt x="14758" y="4842"/>
                  </a:cubicBezTo>
                  <a:cubicBezTo>
                    <a:pt x="14644" y="4842"/>
                    <a:pt x="14530" y="4840"/>
                    <a:pt x="14415" y="4835"/>
                  </a:cubicBezTo>
                  <a:cubicBezTo>
                    <a:pt x="14389" y="4727"/>
                    <a:pt x="14331" y="4636"/>
                    <a:pt x="14269" y="4543"/>
                  </a:cubicBezTo>
                  <a:cubicBezTo>
                    <a:pt x="14192" y="4430"/>
                    <a:pt x="14070" y="4336"/>
                    <a:pt x="13960" y="4257"/>
                  </a:cubicBezTo>
                  <a:cubicBezTo>
                    <a:pt x="13879" y="4199"/>
                    <a:pt x="13794" y="4143"/>
                    <a:pt x="13709" y="4091"/>
                  </a:cubicBezTo>
                  <a:cubicBezTo>
                    <a:pt x="13514" y="3976"/>
                    <a:pt x="13319" y="3863"/>
                    <a:pt x="13124" y="3746"/>
                  </a:cubicBezTo>
                  <a:cubicBezTo>
                    <a:pt x="12899" y="3613"/>
                    <a:pt x="12679" y="3476"/>
                    <a:pt x="12458" y="3338"/>
                  </a:cubicBezTo>
                  <a:cubicBezTo>
                    <a:pt x="12301" y="3239"/>
                    <a:pt x="12150" y="3128"/>
                    <a:pt x="12000" y="3018"/>
                  </a:cubicBezTo>
                  <a:cubicBezTo>
                    <a:pt x="11810" y="2866"/>
                    <a:pt x="11622" y="2712"/>
                    <a:pt x="11441" y="2546"/>
                  </a:cubicBezTo>
                  <a:cubicBezTo>
                    <a:pt x="11352" y="2462"/>
                    <a:pt x="11262" y="2379"/>
                    <a:pt x="11171" y="2296"/>
                  </a:cubicBezTo>
                  <a:cubicBezTo>
                    <a:pt x="11063" y="2198"/>
                    <a:pt x="10965" y="2098"/>
                    <a:pt x="10822" y="2048"/>
                  </a:cubicBezTo>
                  <a:cubicBezTo>
                    <a:pt x="10796" y="2041"/>
                    <a:pt x="10771" y="2035"/>
                    <a:pt x="10744" y="2030"/>
                  </a:cubicBezTo>
                  <a:cubicBezTo>
                    <a:pt x="10565" y="1841"/>
                    <a:pt x="10400" y="1637"/>
                    <a:pt x="10215" y="1451"/>
                  </a:cubicBezTo>
                  <a:cubicBezTo>
                    <a:pt x="10019" y="1255"/>
                    <a:pt x="9821" y="1068"/>
                    <a:pt x="9618" y="882"/>
                  </a:cubicBezTo>
                  <a:cubicBezTo>
                    <a:pt x="9448" y="717"/>
                    <a:pt x="9285" y="551"/>
                    <a:pt x="9126" y="374"/>
                  </a:cubicBezTo>
                  <a:cubicBezTo>
                    <a:pt x="8974" y="201"/>
                    <a:pt x="8845" y="17"/>
                    <a:pt x="8589" y="10"/>
                  </a:cubicBezTo>
                  <a:cubicBezTo>
                    <a:pt x="8553" y="10"/>
                    <a:pt x="8518" y="13"/>
                    <a:pt x="8483" y="19"/>
                  </a:cubicBezTo>
                  <a:cubicBezTo>
                    <a:pt x="8436" y="7"/>
                    <a:pt x="8390" y="1"/>
                    <a:pt x="8345" y="1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725650" y="4112400"/>
              <a:ext cx="18725" cy="16675"/>
            </a:xfrm>
            <a:custGeom>
              <a:rect b="b" l="l" r="r" t="t"/>
              <a:pathLst>
                <a:path extrusionOk="0" h="667" w="749">
                  <a:moveTo>
                    <a:pt x="386" y="0"/>
                  </a:moveTo>
                  <a:cubicBezTo>
                    <a:pt x="330" y="0"/>
                    <a:pt x="275" y="17"/>
                    <a:pt x="229" y="50"/>
                  </a:cubicBezTo>
                  <a:cubicBezTo>
                    <a:pt x="207" y="56"/>
                    <a:pt x="186" y="65"/>
                    <a:pt x="166" y="74"/>
                  </a:cubicBezTo>
                  <a:cubicBezTo>
                    <a:pt x="56" y="126"/>
                    <a:pt x="0" y="261"/>
                    <a:pt x="24" y="376"/>
                  </a:cubicBezTo>
                  <a:cubicBezTo>
                    <a:pt x="38" y="449"/>
                    <a:pt x="75" y="517"/>
                    <a:pt x="132" y="566"/>
                  </a:cubicBezTo>
                  <a:cubicBezTo>
                    <a:pt x="170" y="596"/>
                    <a:pt x="212" y="620"/>
                    <a:pt x="259" y="633"/>
                  </a:cubicBezTo>
                  <a:cubicBezTo>
                    <a:pt x="301" y="654"/>
                    <a:pt x="348" y="666"/>
                    <a:pt x="395" y="667"/>
                  </a:cubicBezTo>
                  <a:cubicBezTo>
                    <a:pt x="418" y="667"/>
                    <a:pt x="443" y="665"/>
                    <a:pt x="465" y="659"/>
                  </a:cubicBezTo>
                  <a:cubicBezTo>
                    <a:pt x="527" y="642"/>
                    <a:pt x="581" y="606"/>
                    <a:pt x="620" y="555"/>
                  </a:cubicBezTo>
                  <a:cubicBezTo>
                    <a:pt x="632" y="544"/>
                    <a:pt x="643" y="532"/>
                    <a:pt x="654" y="520"/>
                  </a:cubicBezTo>
                  <a:cubicBezTo>
                    <a:pt x="734" y="422"/>
                    <a:pt x="748" y="267"/>
                    <a:pt x="674" y="164"/>
                  </a:cubicBezTo>
                  <a:cubicBezTo>
                    <a:pt x="607" y="69"/>
                    <a:pt x="512" y="5"/>
                    <a:pt x="396" y="1"/>
                  </a:cubicBezTo>
                  <a:cubicBezTo>
                    <a:pt x="392" y="0"/>
                    <a:pt x="389" y="0"/>
                    <a:pt x="386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4725025" y="4056950"/>
              <a:ext cx="34550" cy="34050"/>
            </a:xfrm>
            <a:custGeom>
              <a:rect b="b" l="l" r="r" t="t"/>
              <a:pathLst>
                <a:path extrusionOk="0" h="1362" w="1382">
                  <a:moveTo>
                    <a:pt x="715" y="1"/>
                  </a:moveTo>
                  <a:cubicBezTo>
                    <a:pt x="677" y="1"/>
                    <a:pt x="638" y="3"/>
                    <a:pt x="600" y="8"/>
                  </a:cubicBezTo>
                  <a:cubicBezTo>
                    <a:pt x="548" y="19"/>
                    <a:pt x="496" y="32"/>
                    <a:pt x="445" y="48"/>
                  </a:cubicBezTo>
                  <a:cubicBezTo>
                    <a:pt x="357" y="75"/>
                    <a:pt x="281" y="139"/>
                    <a:pt x="218" y="201"/>
                  </a:cubicBezTo>
                  <a:cubicBezTo>
                    <a:pt x="108" y="308"/>
                    <a:pt x="48" y="468"/>
                    <a:pt x="41" y="621"/>
                  </a:cubicBezTo>
                  <a:cubicBezTo>
                    <a:pt x="1" y="768"/>
                    <a:pt x="48" y="939"/>
                    <a:pt x="137" y="1061"/>
                  </a:cubicBezTo>
                  <a:cubicBezTo>
                    <a:pt x="181" y="1121"/>
                    <a:pt x="233" y="1175"/>
                    <a:pt x="291" y="1223"/>
                  </a:cubicBezTo>
                  <a:cubicBezTo>
                    <a:pt x="335" y="1262"/>
                    <a:pt x="391" y="1287"/>
                    <a:pt x="442" y="1313"/>
                  </a:cubicBezTo>
                  <a:cubicBezTo>
                    <a:pt x="498" y="1336"/>
                    <a:pt x="558" y="1351"/>
                    <a:pt x="619" y="1357"/>
                  </a:cubicBezTo>
                  <a:cubicBezTo>
                    <a:pt x="639" y="1360"/>
                    <a:pt x="660" y="1362"/>
                    <a:pt x="682" y="1362"/>
                  </a:cubicBezTo>
                  <a:cubicBezTo>
                    <a:pt x="686" y="1362"/>
                    <a:pt x="690" y="1362"/>
                    <a:pt x="694" y="1362"/>
                  </a:cubicBezTo>
                  <a:cubicBezTo>
                    <a:pt x="723" y="1362"/>
                    <a:pt x="751" y="1359"/>
                    <a:pt x="779" y="1352"/>
                  </a:cubicBezTo>
                  <a:cubicBezTo>
                    <a:pt x="844" y="1335"/>
                    <a:pt x="908" y="1319"/>
                    <a:pt x="966" y="1287"/>
                  </a:cubicBezTo>
                  <a:cubicBezTo>
                    <a:pt x="1026" y="1253"/>
                    <a:pt x="1081" y="1211"/>
                    <a:pt x="1130" y="1164"/>
                  </a:cubicBezTo>
                  <a:cubicBezTo>
                    <a:pt x="1181" y="1119"/>
                    <a:pt x="1218" y="1060"/>
                    <a:pt x="1255" y="1005"/>
                  </a:cubicBezTo>
                  <a:cubicBezTo>
                    <a:pt x="1290" y="951"/>
                    <a:pt x="1318" y="893"/>
                    <a:pt x="1335" y="832"/>
                  </a:cubicBezTo>
                  <a:cubicBezTo>
                    <a:pt x="1369" y="719"/>
                    <a:pt x="1382" y="615"/>
                    <a:pt x="1364" y="500"/>
                  </a:cubicBezTo>
                  <a:cubicBezTo>
                    <a:pt x="1352" y="418"/>
                    <a:pt x="1320" y="339"/>
                    <a:pt x="1272" y="270"/>
                  </a:cubicBezTo>
                  <a:cubicBezTo>
                    <a:pt x="1160" y="120"/>
                    <a:pt x="990" y="23"/>
                    <a:pt x="802" y="5"/>
                  </a:cubicBezTo>
                  <a:cubicBezTo>
                    <a:pt x="773" y="2"/>
                    <a:pt x="744" y="1"/>
                    <a:pt x="715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734050" y="3984225"/>
              <a:ext cx="36875" cy="38750"/>
            </a:xfrm>
            <a:custGeom>
              <a:rect b="b" l="l" r="r" t="t"/>
              <a:pathLst>
                <a:path extrusionOk="0" h="1550" w="1475">
                  <a:moveTo>
                    <a:pt x="655" y="1"/>
                  </a:moveTo>
                  <a:cubicBezTo>
                    <a:pt x="642" y="1"/>
                    <a:pt x="630" y="1"/>
                    <a:pt x="617" y="3"/>
                  </a:cubicBezTo>
                  <a:cubicBezTo>
                    <a:pt x="563" y="9"/>
                    <a:pt x="508" y="19"/>
                    <a:pt x="455" y="33"/>
                  </a:cubicBezTo>
                  <a:cubicBezTo>
                    <a:pt x="371" y="57"/>
                    <a:pt x="293" y="102"/>
                    <a:pt x="230" y="162"/>
                  </a:cubicBezTo>
                  <a:cubicBezTo>
                    <a:pt x="91" y="291"/>
                    <a:pt x="0" y="495"/>
                    <a:pt x="13" y="686"/>
                  </a:cubicBezTo>
                  <a:cubicBezTo>
                    <a:pt x="14" y="708"/>
                    <a:pt x="16" y="729"/>
                    <a:pt x="17" y="752"/>
                  </a:cubicBezTo>
                  <a:cubicBezTo>
                    <a:pt x="13" y="826"/>
                    <a:pt x="17" y="901"/>
                    <a:pt x="28" y="974"/>
                  </a:cubicBezTo>
                  <a:cubicBezTo>
                    <a:pt x="60" y="1177"/>
                    <a:pt x="189" y="1377"/>
                    <a:pt x="376" y="1467"/>
                  </a:cubicBezTo>
                  <a:cubicBezTo>
                    <a:pt x="434" y="1495"/>
                    <a:pt x="492" y="1522"/>
                    <a:pt x="553" y="1534"/>
                  </a:cubicBezTo>
                  <a:cubicBezTo>
                    <a:pt x="606" y="1545"/>
                    <a:pt x="660" y="1550"/>
                    <a:pt x="713" y="1550"/>
                  </a:cubicBezTo>
                  <a:cubicBezTo>
                    <a:pt x="714" y="1550"/>
                    <a:pt x="716" y="1550"/>
                    <a:pt x="717" y="1550"/>
                  </a:cubicBezTo>
                  <a:cubicBezTo>
                    <a:pt x="834" y="1550"/>
                    <a:pt x="940" y="1505"/>
                    <a:pt x="1042" y="1451"/>
                  </a:cubicBezTo>
                  <a:cubicBezTo>
                    <a:pt x="1139" y="1401"/>
                    <a:pt x="1233" y="1309"/>
                    <a:pt x="1294" y="1215"/>
                  </a:cubicBezTo>
                  <a:cubicBezTo>
                    <a:pt x="1356" y="1122"/>
                    <a:pt x="1404" y="1019"/>
                    <a:pt x="1436" y="911"/>
                  </a:cubicBezTo>
                  <a:cubicBezTo>
                    <a:pt x="1463" y="811"/>
                    <a:pt x="1475" y="684"/>
                    <a:pt x="1447" y="584"/>
                  </a:cubicBezTo>
                  <a:cubicBezTo>
                    <a:pt x="1424" y="493"/>
                    <a:pt x="1395" y="393"/>
                    <a:pt x="1334" y="318"/>
                  </a:cubicBezTo>
                  <a:cubicBezTo>
                    <a:pt x="1310" y="284"/>
                    <a:pt x="1282" y="252"/>
                    <a:pt x="1252" y="223"/>
                  </a:cubicBezTo>
                  <a:cubicBezTo>
                    <a:pt x="1210" y="186"/>
                    <a:pt x="1165" y="152"/>
                    <a:pt x="1118" y="122"/>
                  </a:cubicBezTo>
                  <a:cubicBezTo>
                    <a:pt x="1079" y="97"/>
                    <a:pt x="1037" y="78"/>
                    <a:pt x="992" y="65"/>
                  </a:cubicBezTo>
                  <a:cubicBezTo>
                    <a:pt x="939" y="47"/>
                    <a:pt x="877" y="24"/>
                    <a:pt x="822" y="17"/>
                  </a:cubicBezTo>
                  <a:cubicBezTo>
                    <a:pt x="767" y="11"/>
                    <a:pt x="711" y="1"/>
                    <a:pt x="655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4744600" y="3889600"/>
              <a:ext cx="68425" cy="70175"/>
            </a:xfrm>
            <a:custGeom>
              <a:rect b="b" l="l" r="r" t="t"/>
              <a:pathLst>
                <a:path extrusionOk="0" h="2807" w="2737">
                  <a:moveTo>
                    <a:pt x="1381" y="0"/>
                  </a:moveTo>
                  <a:cubicBezTo>
                    <a:pt x="1268" y="0"/>
                    <a:pt x="1156" y="16"/>
                    <a:pt x="1049" y="55"/>
                  </a:cubicBezTo>
                  <a:cubicBezTo>
                    <a:pt x="824" y="136"/>
                    <a:pt x="638" y="267"/>
                    <a:pt x="470" y="436"/>
                  </a:cubicBezTo>
                  <a:cubicBezTo>
                    <a:pt x="275" y="632"/>
                    <a:pt x="111" y="889"/>
                    <a:pt x="54" y="1162"/>
                  </a:cubicBezTo>
                  <a:cubicBezTo>
                    <a:pt x="3" y="1395"/>
                    <a:pt x="0" y="1643"/>
                    <a:pt x="107" y="1864"/>
                  </a:cubicBezTo>
                  <a:cubicBezTo>
                    <a:pt x="135" y="1926"/>
                    <a:pt x="168" y="1984"/>
                    <a:pt x="207" y="2041"/>
                  </a:cubicBezTo>
                  <a:cubicBezTo>
                    <a:pt x="237" y="2120"/>
                    <a:pt x="276" y="2193"/>
                    <a:pt x="324" y="2262"/>
                  </a:cubicBezTo>
                  <a:cubicBezTo>
                    <a:pt x="452" y="2442"/>
                    <a:pt x="619" y="2598"/>
                    <a:pt x="825" y="2682"/>
                  </a:cubicBezTo>
                  <a:cubicBezTo>
                    <a:pt x="949" y="2734"/>
                    <a:pt x="1077" y="2771"/>
                    <a:pt x="1209" y="2793"/>
                  </a:cubicBezTo>
                  <a:cubicBezTo>
                    <a:pt x="1259" y="2802"/>
                    <a:pt x="1309" y="2806"/>
                    <a:pt x="1359" y="2806"/>
                  </a:cubicBezTo>
                  <a:cubicBezTo>
                    <a:pt x="1367" y="2806"/>
                    <a:pt x="1375" y="2806"/>
                    <a:pt x="1382" y="2806"/>
                  </a:cubicBezTo>
                  <a:cubicBezTo>
                    <a:pt x="1436" y="2806"/>
                    <a:pt x="1489" y="2803"/>
                    <a:pt x="1542" y="2797"/>
                  </a:cubicBezTo>
                  <a:cubicBezTo>
                    <a:pt x="1768" y="2776"/>
                    <a:pt x="1981" y="2669"/>
                    <a:pt x="2165" y="2535"/>
                  </a:cubicBezTo>
                  <a:cubicBezTo>
                    <a:pt x="2580" y="2229"/>
                    <a:pt x="2737" y="1670"/>
                    <a:pt x="2673" y="1173"/>
                  </a:cubicBezTo>
                  <a:cubicBezTo>
                    <a:pt x="2640" y="908"/>
                    <a:pt x="2510" y="667"/>
                    <a:pt x="2342" y="460"/>
                  </a:cubicBezTo>
                  <a:cubicBezTo>
                    <a:pt x="2200" y="281"/>
                    <a:pt x="1994" y="112"/>
                    <a:pt x="1766" y="53"/>
                  </a:cubicBezTo>
                  <a:cubicBezTo>
                    <a:pt x="1641" y="21"/>
                    <a:pt x="1510" y="0"/>
                    <a:pt x="1381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837225" y="3938150"/>
              <a:ext cx="36650" cy="37575"/>
            </a:xfrm>
            <a:custGeom>
              <a:rect b="b" l="l" r="r" t="t"/>
              <a:pathLst>
                <a:path extrusionOk="0" h="1503" w="1466">
                  <a:moveTo>
                    <a:pt x="754" y="0"/>
                  </a:moveTo>
                  <a:cubicBezTo>
                    <a:pt x="732" y="0"/>
                    <a:pt x="710" y="2"/>
                    <a:pt x="689" y="5"/>
                  </a:cubicBezTo>
                  <a:cubicBezTo>
                    <a:pt x="609" y="20"/>
                    <a:pt x="530" y="32"/>
                    <a:pt x="456" y="66"/>
                  </a:cubicBezTo>
                  <a:cubicBezTo>
                    <a:pt x="369" y="106"/>
                    <a:pt x="286" y="151"/>
                    <a:pt x="215" y="215"/>
                  </a:cubicBezTo>
                  <a:cubicBezTo>
                    <a:pt x="138" y="284"/>
                    <a:pt x="66" y="375"/>
                    <a:pt x="38" y="476"/>
                  </a:cubicBezTo>
                  <a:cubicBezTo>
                    <a:pt x="8" y="585"/>
                    <a:pt x="1" y="700"/>
                    <a:pt x="19" y="812"/>
                  </a:cubicBezTo>
                  <a:cubicBezTo>
                    <a:pt x="36" y="959"/>
                    <a:pt x="102" y="1095"/>
                    <a:pt x="204" y="1202"/>
                  </a:cubicBezTo>
                  <a:cubicBezTo>
                    <a:pt x="287" y="1380"/>
                    <a:pt x="499" y="1499"/>
                    <a:pt x="692" y="1501"/>
                  </a:cubicBezTo>
                  <a:cubicBezTo>
                    <a:pt x="693" y="1502"/>
                    <a:pt x="693" y="1502"/>
                    <a:pt x="694" y="1502"/>
                  </a:cubicBezTo>
                  <a:cubicBezTo>
                    <a:pt x="695" y="1502"/>
                    <a:pt x="695" y="1502"/>
                    <a:pt x="696" y="1501"/>
                  </a:cubicBezTo>
                  <a:cubicBezTo>
                    <a:pt x="701" y="1501"/>
                    <a:pt x="706" y="1501"/>
                    <a:pt x="711" y="1501"/>
                  </a:cubicBezTo>
                  <a:cubicBezTo>
                    <a:pt x="928" y="1501"/>
                    <a:pt x="1150" y="1429"/>
                    <a:pt x="1295" y="1262"/>
                  </a:cubicBezTo>
                  <a:cubicBezTo>
                    <a:pt x="1368" y="1175"/>
                    <a:pt x="1420" y="1073"/>
                    <a:pt x="1446" y="962"/>
                  </a:cubicBezTo>
                  <a:cubicBezTo>
                    <a:pt x="1466" y="882"/>
                    <a:pt x="1464" y="800"/>
                    <a:pt x="1460" y="718"/>
                  </a:cubicBezTo>
                  <a:cubicBezTo>
                    <a:pt x="1456" y="669"/>
                    <a:pt x="1448" y="619"/>
                    <a:pt x="1436" y="571"/>
                  </a:cubicBezTo>
                  <a:cubicBezTo>
                    <a:pt x="1416" y="498"/>
                    <a:pt x="1396" y="420"/>
                    <a:pt x="1356" y="352"/>
                  </a:cubicBezTo>
                  <a:cubicBezTo>
                    <a:pt x="1339" y="318"/>
                    <a:pt x="1319" y="285"/>
                    <a:pt x="1296" y="254"/>
                  </a:cubicBezTo>
                  <a:cubicBezTo>
                    <a:pt x="1270" y="224"/>
                    <a:pt x="1243" y="194"/>
                    <a:pt x="1215" y="165"/>
                  </a:cubicBezTo>
                  <a:cubicBezTo>
                    <a:pt x="1188" y="137"/>
                    <a:pt x="1155" y="115"/>
                    <a:pt x="1120" y="97"/>
                  </a:cubicBezTo>
                  <a:cubicBezTo>
                    <a:pt x="1103" y="84"/>
                    <a:pt x="1084" y="73"/>
                    <a:pt x="1064" y="66"/>
                  </a:cubicBezTo>
                  <a:cubicBezTo>
                    <a:pt x="1019" y="48"/>
                    <a:pt x="971" y="25"/>
                    <a:pt x="922" y="18"/>
                  </a:cubicBezTo>
                  <a:cubicBezTo>
                    <a:pt x="867" y="9"/>
                    <a:pt x="810" y="0"/>
                    <a:pt x="754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890950" y="3994225"/>
              <a:ext cx="34100" cy="36500"/>
            </a:xfrm>
            <a:custGeom>
              <a:rect b="b" l="l" r="r" t="t"/>
              <a:pathLst>
                <a:path extrusionOk="0" h="1460" w="1364">
                  <a:moveTo>
                    <a:pt x="696" y="1"/>
                  </a:moveTo>
                  <a:cubicBezTo>
                    <a:pt x="651" y="1"/>
                    <a:pt x="606" y="5"/>
                    <a:pt x="562" y="13"/>
                  </a:cubicBezTo>
                  <a:cubicBezTo>
                    <a:pt x="400" y="33"/>
                    <a:pt x="226" y="128"/>
                    <a:pt x="139" y="269"/>
                  </a:cubicBezTo>
                  <a:cubicBezTo>
                    <a:pt x="79" y="367"/>
                    <a:pt x="47" y="481"/>
                    <a:pt x="46" y="596"/>
                  </a:cubicBezTo>
                  <a:cubicBezTo>
                    <a:pt x="0" y="682"/>
                    <a:pt x="9" y="799"/>
                    <a:pt x="31" y="888"/>
                  </a:cubicBezTo>
                  <a:cubicBezTo>
                    <a:pt x="71" y="1050"/>
                    <a:pt x="135" y="1225"/>
                    <a:pt x="274" y="1329"/>
                  </a:cubicBezTo>
                  <a:cubicBezTo>
                    <a:pt x="338" y="1381"/>
                    <a:pt x="412" y="1419"/>
                    <a:pt x="491" y="1441"/>
                  </a:cubicBezTo>
                  <a:cubicBezTo>
                    <a:pt x="537" y="1453"/>
                    <a:pt x="584" y="1459"/>
                    <a:pt x="632" y="1459"/>
                  </a:cubicBezTo>
                  <a:cubicBezTo>
                    <a:pt x="670" y="1459"/>
                    <a:pt x="709" y="1457"/>
                    <a:pt x="747" y="1454"/>
                  </a:cubicBezTo>
                  <a:cubicBezTo>
                    <a:pt x="921" y="1439"/>
                    <a:pt x="1088" y="1342"/>
                    <a:pt x="1206" y="1218"/>
                  </a:cubicBezTo>
                  <a:cubicBezTo>
                    <a:pt x="1325" y="1093"/>
                    <a:pt x="1363" y="919"/>
                    <a:pt x="1361" y="750"/>
                  </a:cubicBezTo>
                  <a:cubicBezTo>
                    <a:pt x="1359" y="653"/>
                    <a:pt x="1342" y="557"/>
                    <a:pt x="1310" y="465"/>
                  </a:cubicBezTo>
                  <a:cubicBezTo>
                    <a:pt x="1275" y="360"/>
                    <a:pt x="1229" y="270"/>
                    <a:pt x="1149" y="190"/>
                  </a:cubicBezTo>
                  <a:cubicBezTo>
                    <a:pt x="1080" y="122"/>
                    <a:pt x="994" y="69"/>
                    <a:pt x="902" y="38"/>
                  </a:cubicBezTo>
                  <a:cubicBezTo>
                    <a:pt x="840" y="18"/>
                    <a:pt x="776" y="5"/>
                    <a:pt x="711" y="1"/>
                  </a:cubicBezTo>
                  <a:cubicBezTo>
                    <a:pt x="706" y="1"/>
                    <a:pt x="701" y="1"/>
                    <a:pt x="696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4941475" y="4048725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281" y="1"/>
                  </a:moveTo>
                  <a:cubicBezTo>
                    <a:pt x="236" y="1"/>
                    <a:pt x="191" y="12"/>
                    <a:pt x="150" y="36"/>
                  </a:cubicBezTo>
                  <a:cubicBezTo>
                    <a:pt x="50" y="94"/>
                    <a:pt x="8" y="201"/>
                    <a:pt x="5" y="313"/>
                  </a:cubicBezTo>
                  <a:cubicBezTo>
                    <a:pt x="1" y="404"/>
                    <a:pt x="42" y="481"/>
                    <a:pt x="108" y="538"/>
                  </a:cubicBezTo>
                  <a:cubicBezTo>
                    <a:pt x="126" y="556"/>
                    <a:pt x="147" y="572"/>
                    <a:pt x="168" y="585"/>
                  </a:cubicBezTo>
                  <a:cubicBezTo>
                    <a:pt x="174" y="590"/>
                    <a:pt x="180" y="595"/>
                    <a:pt x="186" y="599"/>
                  </a:cubicBezTo>
                  <a:cubicBezTo>
                    <a:pt x="236" y="638"/>
                    <a:pt x="297" y="658"/>
                    <a:pt x="359" y="659"/>
                  </a:cubicBezTo>
                  <a:cubicBezTo>
                    <a:pt x="362" y="659"/>
                    <a:pt x="365" y="659"/>
                    <a:pt x="368" y="659"/>
                  </a:cubicBezTo>
                  <a:cubicBezTo>
                    <a:pt x="461" y="659"/>
                    <a:pt x="549" y="610"/>
                    <a:pt x="598" y="529"/>
                  </a:cubicBezTo>
                  <a:cubicBezTo>
                    <a:pt x="659" y="423"/>
                    <a:pt x="637" y="294"/>
                    <a:pt x="568" y="201"/>
                  </a:cubicBezTo>
                  <a:cubicBezTo>
                    <a:pt x="542" y="136"/>
                    <a:pt x="495" y="82"/>
                    <a:pt x="436" y="45"/>
                  </a:cubicBezTo>
                  <a:cubicBezTo>
                    <a:pt x="388" y="16"/>
                    <a:pt x="334" y="1"/>
                    <a:pt x="281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4851825" y="3842150"/>
              <a:ext cx="39075" cy="38550"/>
            </a:xfrm>
            <a:custGeom>
              <a:rect b="b" l="l" r="r" t="t"/>
              <a:pathLst>
                <a:path extrusionOk="0" h="1542" w="1563">
                  <a:moveTo>
                    <a:pt x="685" y="1"/>
                  </a:moveTo>
                  <a:cubicBezTo>
                    <a:pt x="575" y="1"/>
                    <a:pt x="446" y="40"/>
                    <a:pt x="351" y="94"/>
                  </a:cubicBezTo>
                  <a:cubicBezTo>
                    <a:pt x="251" y="150"/>
                    <a:pt x="141" y="225"/>
                    <a:pt x="88" y="333"/>
                  </a:cubicBezTo>
                  <a:cubicBezTo>
                    <a:pt x="43" y="418"/>
                    <a:pt x="15" y="511"/>
                    <a:pt x="6" y="607"/>
                  </a:cubicBezTo>
                  <a:cubicBezTo>
                    <a:pt x="1" y="701"/>
                    <a:pt x="11" y="795"/>
                    <a:pt x="38" y="884"/>
                  </a:cubicBezTo>
                  <a:cubicBezTo>
                    <a:pt x="39" y="892"/>
                    <a:pt x="39" y="899"/>
                    <a:pt x="41" y="907"/>
                  </a:cubicBezTo>
                  <a:cubicBezTo>
                    <a:pt x="58" y="1022"/>
                    <a:pt x="79" y="1138"/>
                    <a:pt x="148" y="1235"/>
                  </a:cubicBezTo>
                  <a:cubicBezTo>
                    <a:pt x="215" y="1331"/>
                    <a:pt x="303" y="1424"/>
                    <a:pt x="417" y="1472"/>
                  </a:cubicBezTo>
                  <a:cubicBezTo>
                    <a:pt x="485" y="1498"/>
                    <a:pt x="556" y="1528"/>
                    <a:pt x="630" y="1536"/>
                  </a:cubicBezTo>
                  <a:cubicBezTo>
                    <a:pt x="677" y="1539"/>
                    <a:pt x="716" y="1542"/>
                    <a:pt x="758" y="1542"/>
                  </a:cubicBezTo>
                  <a:cubicBezTo>
                    <a:pt x="775" y="1542"/>
                    <a:pt x="793" y="1542"/>
                    <a:pt x="814" y="1541"/>
                  </a:cubicBezTo>
                  <a:cubicBezTo>
                    <a:pt x="915" y="1537"/>
                    <a:pt x="1018" y="1503"/>
                    <a:pt x="1108" y="1454"/>
                  </a:cubicBezTo>
                  <a:cubicBezTo>
                    <a:pt x="1209" y="1399"/>
                    <a:pt x="1302" y="1331"/>
                    <a:pt x="1382" y="1249"/>
                  </a:cubicBezTo>
                  <a:cubicBezTo>
                    <a:pt x="1471" y="1165"/>
                    <a:pt x="1516" y="1051"/>
                    <a:pt x="1543" y="932"/>
                  </a:cubicBezTo>
                  <a:cubicBezTo>
                    <a:pt x="1563" y="831"/>
                    <a:pt x="1544" y="722"/>
                    <a:pt x="1518" y="625"/>
                  </a:cubicBezTo>
                  <a:cubicBezTo>
                    <a:pt x="1492" y="530"/>
                    <a:pt x="1449" y="439"/>
                    <a:pt x="1391" y="357"/>
                  </a:cubicBezTo>
                  <a:cubicBezTo>
                    <a:pt x="1344" y="296"/>
                    <a:pt x="1295" y="228"/>
                    <a:pt x="1229" y="181"/>
                  </a:cubicBezTo>
                  <a:cubicBezTo>
                    <a:pt x="1176" y="142"/>
                    <a:pt x="1120" y="106"/>
                    <a:pt x="1061" y="77"/>
                  </a:cubicBezTo>
                  <a:cubicBezTo>
                    <a:pt x="949" y="19"/>
                    <a:pt x="828" y="4"/>
                    <a:pt x="705" y="1"/>
                  </a:cubicBezTo>
                  <a:cubicBezTo>
                    <a:pt x="698" y="1"/>
                    <a:pt x="692" y="1"/>
                    <a:pt x="685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4905750" y="3805100"/>
              <a:ext cx="32425" cy="30800"/>
            </a:xfrm>
            <a:custGeom>
              <a:rect b="b" l="l" r="r" t="t"/>
              <a:pathLst>
                <a:path extrusionOk="0" h="1232" w="1297">
                  <a:moveTo>
                    <a:pt x="663" y="1"/>
                  </a:moveTo>
                  <a:cubicBezTo>
                    <a:pt x="620" y="2"/>
                    <a:pt x="575" y="7"/>
                    <a:pt x="532" y="17"/>
                  </a:cubicBezTo>
                  <a:cubicBezTo>
                    <a:pt x="485" y="29"/>
                    <a:pt x="442" y="57"/>
                    <a:pt x="399" y="77"/>
                  </a:cubicBezTo>
                  <a:lnTo>
                    <a:pt x="398" y="78"/>
                  </a:lnTo>
                  <a:cubicBezTo>
                    <a:pt x="383" y="85"/>
                    <a:pt x="369" y="92"/>
                    <a:pt x="355" y="100"/>
                  </a:cubicBezTo>
                  <a:cubicBezTo>
                    <a:pt x="279" y="147"/>
                    <a:pt x="196" y="201"/>
                    <a:pt x="151" y="284"/>
                  </a:cubicBezTo>
                  <a:cubicBezTo>
                    <a:pt x="133" y="315"/>
                    <a:pt x="118" y="347"/>
                    <a:pt x="102" y="381"/>
                  </a:cubicBezTo>
                  <a:cubicBezTo>
                    <a:pt x="88" y="416"/>
                    <a:pt x="78" y="452"/>
                    <a:pt x="73" y="490"/>
                  </a:cubicBezTo>
                  <a:cubicBezTo>
                    <a:pt x="67" y="518"/>
                    <a:pt x="65" y="548"/>
                    <a:pt x="66" y="578"/>
                  </a:cubicBezTo>
                  <a:cubicBezTo>
                    <a:pt x="1" y="711"/>
                    <a:pt x="75" y="856"/>
                    <a:pt x="149" y="971"/>
                  </a:cubicBezTo>
                  <a:cubicBezTo>
                    <a:pt x="207" y="1063"/>
                    <a:pt x="290" y="1136"/>
                    <a:pt x="389" y="1182"/>
                  </a:cubicBezTo>
                  <a:cubicBezTo>
                    <a:pt x="465" y="1222"/>
                    <a:pt x="546" y="1228"/>
                    <a:pt x="630" y="1231"/>
                  </a:cubicBezTo>
                  <a:cubicBezTo>
                    <a:pt x="645" y="1231"/>
                    <a:pt x="659" y="1231"/>
                    <a:pt x="674" y="1229"/>
                  </a:cubicBezTo>
                  <a:lnTo>
                    <a:pt x="684" y="1230"/>
                  </a:lnTo>
                  <a:cubicBezTo>
                    <a:pt x="690" y="1231"/>
                    <a:pt x="697" y="1231"/>
                    <a:pt x="704" y="1231"/>
                  </a:cubicBezTo>
                  <a:cubicBezTo>
                    <a:pt x="781" y="1231"/>
                    <a:pt x="858" y="1203"/>
                    <a:pt x="929" y="1174"/>
                  </a:cubicBezTo>
                  <a:cubicBezTo>
                    <a:pt x="1006" y="1143"/>
                    <a:pt x="1072" y="1087"/>
                    <a:pt x="1126" y="1026"/>
                  </a:cubicBezTo>
                  <a:cubicBezTo>
                    <a:pt x="1240" y="900"/>
                    <a:pt x="1296" y="699"/>
                    <a:pt x="1260" y="533"/>
                  </a:cubicBezTo>
                  <a:cubicBezTo>
                    <a:pt x="1239" y="440"/>
                    <a:pt x="1211" y="342"/>
                    <a:pt x="1141" y="270"/>
                  </a:cubicBezTo>
                  <a:cubicBezTo>
                    <a:pt x="1109" y="239"/>
                    <a:pt x="1077" y="199"/>
                    <a:pt x="1035" y="176"/>
                  </a:cubicBezTo>
                  <a:cubicBezTo>
                    <a:pt x="1020" y="169"/>
                    <a:pt x="1002" y="157"/>
                    <a:pt x="984" y="148"/>
                  </a:cubicBezTo>
                  <a:cubicBezTo>
                    <a:pt x="961" y="122"/>
                    <a:pt x="934" y="100"/>
                    <a:pt x="905" y="80"/>
                  </a:cubicBezTo>
                  <a:cubicBezTo>
                    <a:pt x="830" y="38"/>
                    <a:pt x="753" y="3"/>
                    <a:pt x="663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4956125" y="3785850"/>
              <a:ext cx="13950" cy="14150"/>
            </a:xfrm>
            <a:custGeom>
              <a:rect b="b" l="l" r="r" t="t"/>
              <a:pathLst>
                <a:path extrusionOk="0" h="566" w="558">
                  <a:moveTo>
                    <a:pt x="297" y="1"/>
                  </a:moveTo>
                  <a:cubicBezTo>
                    <a:pt x="229" y="1"/>
                    <a:pt x="162" y="28"/>
                    <a:pt x="115" y="78"/>
                  </a:cubicBezTo>
                  <a:cubicBezTo>
                    <a:pt x="81" y="114"/>
                    <a:pt x="58" y="159"/>
                    <a:pt x="50" y="207"/>
                  </a:cubicBezTo>
                  <a:cubicBezTo>
                    <a:pt x="1" y="350"/>
                    <a:pt x="65" y="508"/>
                    <a:pt x="220" y="555"/>
                  </a:cubicBezTo>
                  <a:cubicBezTo>
                    <a:pt x="242" y="562"/>
                    <a:pt x="264" y="565"/>
                    <a:pt x="286" y="566"/>
                  </a:cubicBezTo>
                  <a:cubicBezTo>
                    <a:pt x="294" y="566"/>
                    <a:pt x="301" y="566"/>
                    <a:pt x="309" y="565"/>
                  </a:cubicBezTo>
                  <a:cubicBezTo>
                    <a:pt x="361" y="564"/>
                    <a:pt x="411" y="546"/>
                    <a:pt x="453" y="514"/>
                  </a:cubicBezTo>
                  <a:cubicBezTo>
                    <a:pt x="502" y="475"/>
                    <a:pt x="535" y="419"/>
                    <a:pt x="543" y="357"/>
                  </a:cubicBezTo>
                  <a:cubicBezTo>
                    <a:pt x="552" y="329"/>
                    <a:pt x="556" y="302"/>
                    <a:pt x="557" y="273"/>
                  </a:cubicBezTo>
                  <a:cubicBezTo>
                    <a:pt x="556" y="178"/>
                    <a:pt x="513" y="87"/>
                    <a:pt x="428" y="38"/>
                  </a:cubicBezTo>
                  <a:cubicBezTo>
                    <a:pt x="423" y="35"/>
                    <a:pt x="418" y="33"/>
                    <a:pt x="412" y="30"/>
                  </a:cubicBezTo>
                  <a:cubicBezTo>
                    <a:pt x="387" y="17"/>
                    <a:pt x="359" y="7"/>
                    <a:pt x="331" y="3"/>
                  </a:cubicBezTo>
                  <a:cubicBezTo>
                    <a:pt x="320" y="2"/>
                    <a:pt x="309" y="1"/>
                    <a:pt x="297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4726075" y="3817000"/>
              <a:ext cx="39125" cy="39275"/>
            </a:xfrm>
            <a:custGeom>
              <a:rect b="b" l="l" r="r" t="t"/>
              <a:pathLst>
                <a:path extrusionOk="0" h="1571" w="1565">
                  <a:moveTo>
                    <a:pt x="847" y="1"/>
                  </a:moveTo>
                  <a:cubicBezTo>
                    <a:pt x="845" y="1"/>
                    <a:pt x="843" y="1"/>
                    <a:pt x="840" y="1"/>
                  </a:cubicBezTo>
                  <a:cubicBezTo>
                    <a:pt x="771" y="2"/>
                    <a:pt x="701" y="4"/>
                    <a:pt x="633" y="22"/>
                  </a:cubicBezTo>
                  <a:cubicBezTo>
                    <a:pt x="576" y="41"/>
                    <a:pt x="524" y="57"/>
                    <a:pt x="468" y="80"/>
                  </a:cubicBezTo>
                  <a:cubicBezTo>
                    <a:pt x="380" y="114"/>
                    <a:pt x="302" y="171"/>
                    <a:pt x="244" y="247"/>
                  </a:cubicBezTo>
                  <a:cubicBezTo>
                    <a:pt x="206" y="298"/>
                    <a:pt x="177" y="356"/>
                    <a:pt x="159" y="417"/>
                  </a:cubicBezTo>
                  <a:cubicBezTo>
                    <a:pt x="118" y="443"/>
                    <a:pt x="85" y="482"/>
                    <a:pt x="65" y="527"/>
                  </a:cubicBezTo>
                  <a:cubicBezTo>
                    <a:pt x="32" y="598"/>
                    <a:pt x="13" y="673"/>
                    <a:pt x="7" y="751"/>
                  </a:cubicBezTo>
                  <a:cubicBezTo>
                    <a:pt x="0" y="852"/>
                    <a:pt x="16" y="941"/>
                    <a:pt x="45" y="1038"/>
                  </a:cubicBezTo>
                  <a:cubicBezTo>
                    <a:pt x="85" y="1174"/>
                    <a:pt x="180" y="1319"/>
                    <a:pt x="300" y="1399"/>
                  </a:cubicBezTo>
                  <a:cubicBezTo>
                    <a:pt x="425" y="1485"/>
                    <a:pt x="567" y="1542"/>
                    <a:pt x="718" y="1566"/>
                  </a:cubicBezTo>
                  <a:cubicBezTo>
                    <a:pt x="738" y="1570"/>
                    <a:pt x="758" y="1571"/>
                    <a:pt x="779" y="1571"/>
                  </a:cubicBezTo>
                  <a:cubicBezTo>
                    <a:pt x="833" y="1571"/>
                    <a:pt x="886" y="1565"/>
                    <a:pt x="938" y="1556"/>
                  </a:cubicBezTo>
                  <a:cubicBezTo>
                    <a:pt x="1005" y="1544"/>
                    <a:pt x="1069" y="1520"/>
                    <a:pt x="1127" y="1484"/>
                  </a:cubicBezTo>
                  <a:cubicBezTo>
                    <a:pt x="1191" y="1443"/>
                    <a:pt x="1249" y="1394"/>
                    <a:pt x="1303" y="1339"/>
                  </a:cubicBezTo>
                  <a:cubicBezTo>
                    <a:pt x="1353" y="1284"/>
                    <a:pt x="1396" y="1222"/>
                    <a:pt x="1433" y="1156"/>
                  </a:cubicBezTo>
                  <a:cubicBezTo>
                    <a:pt x="1474" y="1073"/>
                    <a:pt x="1510" y="987"/>
                    <a:pt x="1539" y="898"/>
                  </a:cubicBezTo>
                  <a:cubicBezTo>
                    <a:pt x="1565" y="819"/>
                    <a:pt x="1556" y="739"/>
                    <a:pt x="1552" y="660"/>
                  </a:cubicBezTo>
                  <a:cubicBezTo>
                    <a:pt x="1548" y="608"/>
                    <a:pt x="1534" y="558"/>
                    <a:pt x="1513" y="512"/>
                  </a:cubicBezTo>
                  <a:cubicBezTo>
                    <a:pt x="1496" y="473"/>
                    <a:pt x="1480" y="435"/>
                    <a:pt x="1460" y="398"/>
                  </a:cubicBezTo>
                  <a:cubicBezTo>
                    <a:pt x="1411" y="326"/>
                    <a:pt x="1366" y="250"/>
                    <a:pt x="1297" y="194"/>
                  </a:cubicBezTo>
                  <a:cubicBezTo>
                    <a:pt x="1226" y="135"/>
                    <a:pt x="1148" y="86"/>
                    <a:pt x="1064" y="48"/>
                  </a:cubicBezTo>
                  <a:cubicBezTo>
                    <a:pt x="996" y="17"/>
                    <a:pt x="922" y="1"/>
                    <a:pt x="847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4709925" y="3763975"/>
              <a:ext cx="27075" cy="28050"/>
            </a:xfrm>
            <a:custGeom>
              <a:rect b="b" l="l" r="r" t="t"/>
              <a:pathLst>
                <a:path extrusionOk="0" h="1122" w="1083">
                  <a:moveTo>
                    <a:pt x="544" y="0"/>
                  </a:moveTo>
                  <a:cubicBezTo>
                    <a:pt x="466" y="0"/>
                    <a:pt x="388" y="19"/>
                    <a:pt x="320" y="58"/>
                  </a:cubicBezTo>
                  <a:cubicBezTo>
                    <a:pt x="279" y="82"/>
                    <a:pt x="241" y="113"/>
                    <a:pt x="208" y="148"/>
                  </a:cubicBezTo>
                  <a:cubicBezTo>
                    <a:pt x="60" y="264"/>
                    <a:pt x="1" y="451"/>
                    <a:pt x="25" y="634"/>
                  </a:cubicBezTo>
                  <a:cubicBezTo>
                    <a:pt x="37" y="729"/>
                    <a:pt x="68" y="839"/>
                    <a:pt x="129" y="918"/>
                  </a:cubicBezTo>
                  <a:cubicBezTo>
                    <a:pt x="188" y="997"/>
                    <a:pt x="268" y="1057"/>
                    <a:pt x="359" y="1095"/>
                  </a:cubicBezTo>
                  <a:cubicBezTo>
                    <a:pt x="410" y="1113"/>
                    <a:pt x="463" y="1121"/>
                    <a:pt x="517" y="1121"/>
                  </a:cubicBezTo>
                  <a:cubicBezTo>
                    <a:pt x="550" y="1121"/>
                    <a:pt x="585" y="1120"/>
                    <a:pt x="618" y="1116"/>
                  </a:cubicBezTo>
                  <a:cubicBezTo>
                    <a:pt x="696" y="1109"/>
                    <a:pt x="769" y="1074"/>
                    <a:pt x="836" y="1039"/>
                  </a:cubicBezTo>
                  <a:cubicBezTo>
                    <a:pt x="986" y="959"/>
                    <a:pt x="1080" y="775"/>
                    <a:pt x="1081" y="610"/>
                  </a:cubicBezTo>
                  <a:cubicBezTo>
                    <a:pt x="1082" y="513"/>
                    <a:pt x="1064" y="405"/>
                    <a:pt x="1017" y="319"/>
                  </a:cubicBezTo>
                  <a:cubicBezTo>
                    <a:pt x="991" y="262"/>
                    <a:pt x="954" y="211"/>
                    <a:pt x="913" y="164"/>
                  </a:cubicBezTo>
                  <a:cubicBezTo>
                    <a:pt x="879" y="126"/>
                    <a:pt x="849" y="107"/>
                    <a:pt x="805" y="78"/>
                  </a:cubicBezTo>
                  <a:cubicBezTo>
                    <a:pt x="729" y="27"/>
                    <a:pt x="636" y="0"/>
                    <a:pt x="544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4669450" y="3916600"/>
              <a:ext cx="38525" cy="36350"/>
            </a:xfrm>
            <a:custGeom>
              <a:rect b="b" l="l" r="r" t="t"/>
              <a:pathLst>
                <a:path extrusionOk="0" h="1454" w="1541">
                  <a:moveTo>
                    <a:pt x="809" y="1"/>
                  </a:moveTo>
                  <a:cubicBezTo>
                    <a:pt x="757" y="1"/>
                    <a:pt x="705" y="7"/>
                    <a:pt x="655" y="19"/>
                  </a:cubicBezTo>
                  <a:cubicBezTo>
                    <a:pt x="638" y="19"/>
                    <a:pt x="622" y="20"/>
                    <a:pt x="606" y="23"/>
                  </a:cubicBezTo>
                  <a:cubicBezTo>
                    <a:pt x="505" y="45"/>
                    <a:pt x="390" y="70"/>
                    <a:pt x="303" y="134"/>
                  </a:cubicBezTo>
                  <a:cubicBezTo>
                    <a:pt x="217" y="198"/>
                    <a:pt x="141" y="267"/>
                    <a:pt x="94" y="366"/>
                  </a:cubicBezTo>
                  <a:cubicBezTo>
                    <a:pt x="51" y="451"/>
                    <a:pt x="23" y="544"/>
                    <a:pt x="12" y="640"/>
                  </a:cubicBezTo>
                  <a:cubicBezTo>
                    <a:pt x="6" y="706"/>
                    <a:pt x="1" y="779"/>
                    <a:pt x="14" y="844"/>
                  </a:cubicBezTo>
                  <a:cubicBezTo>
                    <a:pt x="27" y="913"/>
                    <a:pt x="49" y="980"/>
                    <a:pt x="76" y="1044"/>
                  </a:cubicBezTo>
                  <a:cubicBezTo>
                    <a:pt x="105" y="1116"/>
                    <a:pt x="152" y="1180"/>
                    <a:pt x="199" y="1242"/>
                  </a:cubicBezTo>
                  <a:cubicBezTo>
                    <a:pt x="231" y="1282"/>
                    <a:pt x="267" y="1309"/>
                    <a:pt x="309" y="1342"/>
                  </a:cubicBezTo>
                  <a:cubicBezTo>
                    <a:pt x="385" y="1406"/>
                    <a:pt x="519" y="1450"/>
                    <a:pt x="620" y="1452"/>
                  </a:cubicBezTo>
                  <a:cubicBezTo>
                    <a:pt x="694" y="1451"/>
                    <a:pt x="772" y="1453"/>
                    <a:pt x="847" y="1435"/>
                  </a:cubicBezTo>
                  <a:cubicBezTo>
                    <a:pt x="909" y="1419"/>
                    <a:pt x="962" y="1404"/>
                    <a:pt x="1022" y="1384"/>
                  </a:cubicBezTo>
                  <a:cubicBezTo>
                    <a:pt x="1071" y="1366"/>
                    <a:pt x="1120" y="1343"/>
                    <a:pt x="1166" y="1318"/>
                  </a:cubicBezTo>
                  <a:cubicBezTo>
                    <a:pt x="1232" y="1288"/>
                    <a:pt x="1292" y="1249"/>
                    <a:pt x="1347" y="1202"/>
                  </a:cubicBezTo>
                  <a:cubicBezTo>
                    <a:pt x="1409" y="1152"/>
                    <a:pt x="1448" y="1079"/>
                    <a:pt x="1483" y="1011"/>
                  </a:cubicBezTo>
                  <a:cubicBezTo>
                    <a:pt x="1524" y="931"/>
                    <a:pt x="1533" y="839"/>
                    <a:pt x="1537" y="754"/>
                  </a:cubicBezTo>
                  <a:cubicBezTo>
                    <a:pt x="1541" y="662"/>
                    <a:pt x="1513" y="572"/>
                    <a:pt x="1484" y="488"/>
                  </a:cubicBezTo>
                  <a:cubicBezTo>
                    <a:pt x="1406" y="270"/>
                    <a:pt x="1217" y="97"/>
                    <a:pt x="998" y="28"/>
                  </a:cubicBezTo>
                  <a:cubicBezTo>
                    <a:pt x="936" y="10"/>
                    <a:pt x="872" y="1"/>
                    <a:pt x="809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4605500" y="3928075"/>
              <a:ext cx="31800" cy="31325"/>
            </a:xfrm>
            <a:custGeom>
              <a:rect b="b" l="l" r="r" t="t"/>
              <a:pathLst>
                <a:path extrusionOk="0" h="1253" w="1272">
                  <a:moveTo>
                    <a:pt x="698" y="1"/>
                  </a:moveTo>
                  <a:cubicBezTo>
                    <a:pt x="609" y="1"/>
                    <a:pt x="517" y="25"/>
                    <a:pt x="438" y="58"/>
                  </a:cubicBezTo>
                  <a:cubicBezTo>
                    <a:pt x="298" y="116"/>
                    <a:pt x="174" y="218"/>
                    <a:pt x="112" y="356"/>
                  </a:cubicBezTo>
                  <a:cubicBezTo>
                    <a:pt x="76" y="405"/>
                    <a:pt x="49" y="460"/>
                    <a:pt x="31" y="519"/>
                  </a:cubicBezTo>
                  <a:cubicBezTo>
                    <a:pt x="1" y="614"/>
                    <a:pt x="7" y="734"/>
                    <a:pt x="40" y="828"/>
                  </a:cubicBezTo>
                  <a:cubicBezTo>
                    <a:pt x="54" y="875"/>
                    <a:pt x="75" y="919"/>
                    <a:pt x="101" y="959"/>
                  </a:cubicBezTo>
                  <a:cubicBezTo>
                    <a:pt x="126" y="992"/>
                    <a:pt x="158" y="1043"/>
                    <a:pt x="194" y="1071"/>
                  </a:cubicBezTo>
                  <a:cubicBezTo>
                    <a:pt x="243" y="1107"/>
                    <a:pt x="287" y="1144"/>
                    <a:pt x="343" y="1166"/>
                  </a:cubicBezTo>
                  <a:lnTo>
                    <a:pt x="385" y="1181"/>
                  </a:lnTo>
                  <a:cubicBezTo>
                    <a:pt x="459" y="1224"/>
                    <a:pt x="542" y="1249"/>
                    <a:pt x="629" y="1252"/>
                  </a:cubicBezTo>
                  <a:lnTo>
                    <a:pt x="639" y="1252"/>
                  </a:lnTo>
                  <a:cubicBezTo>
                    <a:pt x="642" y="1252"/>
                    <a:pt x="644" y="1252"/>
                    <a:pt x="646" y="1252"/>
                  </a:cubicBezTo>
                  <a:cubicBezTo>
                    <a:pt x="736" y="1252"/>
                    <a:pt x="847" y="1231"/>
                    <a:pt x="923" y="1185"/>
                  </a:cubicBezTo>
                  <a:cubicBezTo>
                    <a:pt x="1009" y="1135"/>
                    <a:pt x="1094" y="1085"/>
                    <a:pt x="1153" y="1002"/>
                  </a:cubicBezTo>
                  <a:cubicBezTo>
                    <a:pt x="1174" y="974"/>
                    <a:pt x="1192" y="944"/>
                    <a:pt x="1210" y="912"/>
                  </a:cubicBezTo>
                  <a:cubicBezTo>
                    <a:pt x="1223" y="878"/>
                    <a:pt x="1234" y="844"/>
                    <a:pt x="1243" y="808"/>
                  </a:cubicBezTo>
                  <a:cubicBezTo>
                    <a:pt x="1252" y="776"/>
                    <a:pt x="1256" y="743"/>
                    <a:pt x="1256" y="709"/>
                  </a:cubicBezTo>
                  <a:cubicBezTo>
                    <a:pt x="1259" y="700"/>
                    <a:pt x="1260" y="693"/>
                    <a:pt x="1262" y="684"/>
                  </a:cubicBezTo>
                  <a:cubicBezTo>
                    <a:pt x="1270" y="624"/>
                    <a:pt x="1271" y="565"/>
                    <a:pt x="1264" y="505"/>
                  </a:cubicBezTo>
                  <a:cubicBezTo>
                    <a:pt x="1256" y="461"/>
                    <a:pt x="1246" y="418"/>
                    <a:pt x="1231" y="376"/>
                  </a:cubicBezTo>
                  <a:cubicBezTo>
                    <a:pt x="1197" y="263"/>
                    <a:pt x="1110" y="175"/>
                    <a:pt x="1021" y="102"/>
                  </a:cubicBezTo>
                  <a:cubicBezTo>
                    <a:pt x="937" y="35"/>
                    <a:pt x="821" y="6"/>
                    <a:pt x="714" y="1"/>
                  </a:cubicBezTo>
                  <a:cubicBezTo>
                    <a:pt x="709" y="1"/>
                    <a:pt x="703" y="1"/>
                    <a:pt x="698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4549775" y="3948850"/>
              <a:ext cx="18200" cy="16300"/>
            </a:xfrm>
            <a:custGeom>
              <a:rect b="b" l="l" r="r" t="t"/>
              <a:pathLst>
                <a:path extrusionOk="0" h="652" w="728">
                  <a:moveTo>
                    <a:pt x="377" y="0"/>
                  </a:moveTo>
                  <a:cubicBezTo>
                    <a:pt x="356" y="0"/>
                    <a:pt x="337" y="1"/>
                    <a:pt x="317" y="2"/>
                  </a:cubicBezTo>
                  <a:cubicBezTo>
                    <a:pt x="310" y="2"/>
                    <a:pt x="302" y="2"/>
                    <a:pt x="295" y="3"/>
                  </a:cubicBezTo>
                  <a:cubicBezTo>
                    <a:pt x="222" y="10"/>
                    <a:pt x="156" y="46"/>
                    <a:pt x="110" y="101"/>
                  </a:cubicBezTo>
                  <a:cubicBezTo>
                    <a:pt x="86" y="128"/>
                    <a:pt x="68" y="158"/>
                    <a:pt x="56" y="191"/>
                  </a:cubicBezTo>
                  <a:cubicBezTo>
                    <a:pt x="10" y="263"/>
                    <a:pt x="1" y="353"/>
                    <a:pt x="31" y="433"/>
                  </a:cubicBezTo>
                  <a:cubicBezTo>
                    <a:pt x="73" y="557"/>
                    <a:pt x="184" y="649"/>
                    <a:pt x="315" y="651"/>
                  </a:cubicBezTo>
                  <a:lnTo>
                    <a:pt x="334" y="651"/>
                  </a:lnTo>
                  <a:cubicBezTo>
                    <a:pt x="345" y="650"/>
                    <a:pt x="356" y="649"/>
                    <a:pt x="368" y="647"/>
                  </a:cubicBezTo>
                  <a:cubicBezTo>
                    <a:pt x="382" y="649"/>
                    <a:pt x="397" y="650"/>
                    <a:pt x="411" y="650"/>
                  </a:cubicBezTo>
                  <a:cubicBezTo>
                    <a:pt x="446" y="650"/>
                    <a:pt x="480" y="644"/>
                    <a:pt x="513" y="632"/>
                  </a:cubicBezTo>
                  <a:cubicBezTo>
                    <a:pt x="625" y="594"/>
                    <a:pt x="718" y="483"/>
                    <a:pt x="723" y="362"/>
                  </a:cubicBezTo>
                  <a:cubicBezTo>
                    <a:pt x="727" y="294"/>
                    <a:pt x="710" y="226"/>
                    <a:pt x="676" y="167"/>
                  </a:cubicBezTo>
                  <a:cubicBezTo>
                    <a:pt x="645" y="115"/>
                    <a:pt x="607" y="83"/>
                    <a:pt x="558" y="50"/>
                  </a:cubicBezTo>
                  <a:cubicBezTo>
                    <a:pt x="508" y="16"/>
                    <a:pt x="436" y="1"/>
                    <a:pt x="377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4464400" y="3642950"/>
              <a:ext cx="294550" cy="376725"/>
            </a:xfrm>
            <a:custGeom>
              <a:rect b="b" l="l" r="r" t="t"/>
              <a:pathLst>
                <a:path extrusionOk="0" h="15069" w="11782">
                  <a:moveTo>
                    <a:pt x="8700" y="2779"/>
                  </a:moveTo>
                  <a:cubicBezTo>
                    <a:pt x="8699" y="2783"/>
                    <a:pt x="8699" y="2787"/>
                    <a:pt x="8698" y="2792"/>
                  </a:cubicBezTo>
                  <a:cubicBezTo>
                    <a:pt x="8699" y="2787"/>
                    <a:pt x="8699" y="2783"/>
                    <a:pt x="8700" y="2779"/>
                  </a:cubicBezTo>
                  <a:close/>
                  <a:moveTo>
                    <a:pt x="7412" y="3414"/>
                  </a:moveTo>
                  <a:cubicBezTo>
                    <a:pt x="7412" y="3417"/>
                    <a:pt x="7411" y="3420"/>
                    <a:pt x="7411" y="3423"/>
                  </a:cubicBezTo>
                  <a:lnTo>
                    <a:pt x="7411" y="3423"/>
                  </a:lnTo>
                  <a:cubicBezTo>
                    <a:pt x="7411" y="3420"/>
                    <a:pt x="7412" y="3417"/>
                    <a:pt x="7412" y="3414"/>
                  </a:cubicBezTo>
                  <a:close/>
                  <a:moveTo>
                    <a:pt x="9161" y="1"/>
                  </a:moveTo>
                  <a:cubicBezTo>
                    <a:pt x="9068" y="1"/>
                    <a:pt x="8975" y="16"/>
                    <a:pt x="8879" y="50"/>
                  </a:cubicBezTo>
                  <a:cubicBezTo>
                    <a:pt x="8766" y="91"/>
                    <a:pt x="8666" y="151"/>
                    <a:pt x="8565" y="215"/>
                  </a:cubicBezTo>
                  <a:cubicBezTo>
                    <a:pt x="8558" y="218"/>
                    <a:pt x="8551" y="223"/>
                    <a:pt x="8544" y="228"/>
                  </a:cubicBezTo>
                  <a:lnTo>
                    <a:pt x="8539" y="231"/>
                  </a:lnTo>
                  <a:lnTo>
                    <a:pt x="8537" y="232"/>
                  </a:lnTo>
                  <a:lnTo>
                    <a:pt x="8516" y="246"/>
                  </a:lnTo>
                  <a:lnTo>
                    <a:pt x="8519" y="244"/>
                  </a:lnTo>
                  <a:lnTo>
                    <a:pt x="8519" y="244"/>
                  </a:lnTo>
                  <a:cubicBezTo>
                    <a:pt x="8506" y="251"/>
                    <a:pt x="8495" y="258"/>
                    <a:pt x="8482" y="267"/>
                  </a:cubicBezTo>
                  <a:cubicBezTo>
                    <a:pt x="8377" y="333"/>
                    <a:pt x="8279" y="398"/>
                    <a:pt x="8188" y="485"/>
                  </a:cubicBezTo>
                  <a:cubicBezTo>
                    <a:pt x="8087" y="580"/>
                    <a:pt x="7990" y="682"/>
                    <a:pt x="7898" y="787"/>
                  </a:cubicBezTo>
                  <a:cubicBezTo>
                    <a:pt x="7824" y="870"/>
                    <a:pt x="7775" y="965"/>
                    <a:pt x="7728" y="1063"/>
                  </a:cubicBezTo>
                  <a:cubicBezTo>
                    <a:pt x="7666" y="1193"/>
                    <a:pt x="7613" y="1327"/>
                    <a:pt x="7574" y="1466"/>
                  </a:cubicBezTo>
                  <a:cubicBezTo>
                    <a:pt x="7536" y="1602"/>
                    <a:pt x="7509" y="1742"/>
                    <a:pt x="7511" y="1887"/>
                  </a:cubicBezTo>
                  <a:cubicBezTo>
                    <a:pt x="7511" y="1937"/>
                    <a:pt x="7514" y="1988"/>
                    <a:pt x="7517" y="2038"/>
                  </a:cubicBezTo>
                  <a:lnTo>
                    <a:pt x="7517" y="2036"/>
                  </a:lnTo>
                  <a:lnTo>
                    <a:pt x="7517" y="2036"/>
                  </a:lnTo>
                  <a:cubicBezTo>
                    <a:pt x="7522" y="2131"/>
                    <a:pt x="7522" y="2227"/>
                    <a:pt x="7516" y="2322"/>
                  </a:cubicBezTo>
                  <a:cubicBezTo>
                    <a:pt x="7501" y="2492"/>
                    <a:pt x="7459" y="2656"/>
                    <a:pt x="7445" y="2826"/>
                  </a:cubicBezTo>
                  <a:cubicBezTo>
                    <a:pt x="7431" y="3015"/>
                    <a:pt x="7425" y="3206"/>
                    <a:pt x="7413" y="3397"/>
                  </a:cubicBezTo>
                  <a:lnTo>
                    <a:pt x="7415" y="3375"/>
                  </a:lnTo>
                  <a:lnTo>
                    <a:pt x="7415" y="3375"/>
                  </a:lnTo>
                  <a:cubicBezTo>
                    <a:pt x="7415" y="3384"/>
                    <a:pt x="7414" y="3394"/>
                    <a:pt x="7413" y="3403"/>
                  </a:cubicBezTo>
                  <a:cubicBezTo>
                    <a:pt x="7412" y="3413"/>
                    <a:pt x="7412" y="3426"/>
                    <a:pt x="7411" y="3438"/>
                  </a:cubicBezTo>
                  <a:cubicBezTo>
                    <a:pt x="7411" y="3433"/>
                    <a:pt x="7411" y="3428"/>
                    <a:pt x="7411" y="3423"/>
                  </a:cubicBezTo>
                  <a:lnTo>
                    <a:pt x="7411" y="3423"/>
                  </a:lnTo>
                  <a:cubicBezTo>
                    <a:pt x="7399" y="3560"/>
                    <a:pt x="7385" y="3695"/>
                    <a:pt x="7385" y="3832"/>
                  </a:cubicBezTo>
                  <a:cubicBezTo>
                    <a:pt x="7385" y="4006"/>
                    <a:pt x="7398" y="4179"/>
                    <a:pt x="7399" y="4353"/>
                  </a:cubicBezTo>
                  <a:cubicBezTo>
                    <a:pt x="7404" y="4646"/>
                    <a:pt x="7390" y="4936"/>
                    <a:pt x="7370" y="5228"/>
                  </a:cubicBezTo>
                  <a:cubicBezTo>
                    <a:pt x="7355" y="5373"/>
                    <a:pt x="7330" y="5517"/>
                    <a:pt x="7312" y="5661"/>
                  </a:cubicBezTo>
                  <a:cubicBezTo>
                    <a:pt x="7288" y="5739"/>
                    <a:pt x="7266" y="5818"/>
                    <a:pt x="7240" y="5895"/>
                  </a:cubicBezTo>
                  <a:cubicBezTo>
                    <a:pt x="7202" y="6017"/>
                    <a:pt x="7160" y="6137"/>
                    <a:pt x="7119" y="6257"/>
                  </a:cubicBezTo>
                  <a:cubicBezTo>
                    <a:pt x="7119" y="6257"/>
                    <a:pt x="7119" y="6256"/>
                    <a:pt x="7119" y="6256"/>
                  </a:cubicBezTo>
                  <a:cubicBezTo>
                    <a:pt x="6988" y="6623"/>
                    <a:pt x="6841" y="6981"/>
                    <a:pt x="6676" y="7333"/>
                  </a:cubicBezTo>
                  <a:cubicBezTo>
                    <a:pt x="6522" y="7663"/>
                    <a:pt x="6348" y="7985"/>
                    <a:pt x="6179" y="8307"/>
                  </a:cubicBezTo>
                  <a:cubicBezTo>
                    <a:pt x="6139" y="8377"/>
                    <a:pt x="6100" y="8445"/>
                    <a:pt x="6057" y="8512"/>
                  </a:cubicBezTo>
                  <a:cubicBezTo>
                    <a:pt x="6028" y="8551"/>
                    <a:pt x="5999" y="8587"/>
                    <a:pt x="5968" y="8623"/>
                  </a:cubicBezTo>
                  <a:cubicBezTo>
                    <a:pt x="5926" y="8666"/>
                    <a:pt x="5884" y="8705"/>
                    <a:pt x="5840" y="8746"/>
                  </a:cubicBezTo>
                  <a:cubicBezTo>
                    <a:pt x="5484" y="9038"/>
                    <a:pt x="5097" y="9286"/>
                    <a:pt x="4710" y="9532"/>
                  </a:cubicBezTo>
                  <a:cubicBezTo>
                    <a:pt x="4509" y="9658"/>
                    <a:pt x="4306" y="9784"/>
                    <a:pt x="4107" y="9911"/>
                  </a:cubicBezTo>
                  <a:cubicBezTo>
                    <a:pt x="3932" y="10022"/>
                    <a:pt x="3766" y="10143"/>
                    <a:pt x="3595" y="10259"/>
                  </a:cubicBezTo>
                  <a:cubicBezTo>
                    <a:pt x="3613" y="10249"/>
                    <a:pt x="3630" y="10237"/>
                    <a:pt x="3648" y="10226"/>
                  </a:cubicBezTo>
                  <a:lnTo>
                    <a:pt x="3648" y="10226"/>
                  </a:lnTo>
                  <a:cubicBezTo>
                    <a:pt x="3583" y="10267"/>
                    <a:pt x="3519" y="10308"/>
                    <a:pt x="3456" y="10348"/>
                  </a:cubicBezTo>
                  <a:cubicBezTo>
                    <a:pt x="3255" y="10468"/>
                    <a:pt x="3155" y="10700"/>
                    <a:pt x="3224" y="10920"/>
                  </a:cubicBezTo>
                  <a:cubicBezTo>
                    <a:pt x="3172" y="10945"/>
                    <a:pt x="3120" y="10970"/>
                    <a:pt x="3069" y="10995"/>
                  </a:cubicBezTo>
                  <a:lnTo>
                    <a:pt x="3069" y="10995"/>
                  </a:lnTo>
                  <a:cubicBezTo>
                    <a:pt x="3071" y="10994"/>
                    <a:pt x="3074" y="10992"/>
                    <a:pt x="3077" y="10991"/>
                  </a:cubicBezTo>
                  <a:lnTo>
                    <a:pt x="3077" y="10991"/>
                  </a:lnTo>
                  <a:lnTo>
                    <a:pt x="3057" y="11000"/>
                  </a:lnTo>
                  <a:lnTo>
                    <a:pt x="3057" y="11000"/>
                  </a:lnTo>
                  <a:cubicBezTo>
                    <a:pt x="3061" y="10998"/>
                    <a:pt x="3065" y="10997"/>
                    <a:pt x="3069" y="10995"/>
                  </a:cubicBezTo>
                  <a:lnTo>
                    <a:pt x="3069" y="10995"/>
                  </a:lnTo>
                  <a:cubicBezTo>
                    <a:pt x="3064" y="10997"/>
                    <a:pt x="3059" y="10999"/>
                    <a:pt x="3054" y="11002"/>
                  </a:cubicBezTo>
                  <a:lnTo>
                    <a:pt x="3054" y="11002"/>
                  </a:lnTo>
                  <a:lnTo>
                    <a:pt x="3057" y="11000"/>
                  </a:lnTo>
                  <a:lnTo>
                    <a:pt x="3057" y="11000"/>
                  </a:lnTo>
                  <a:cubicBezTo>
                    <a:pt x="3055" y="11001"/>
                    <a:pt x="3054" y="11001"/>
                    <a:pt x="3053" y="11002"/>
                  </a:cubicBezTo>
                  <a:cubicBezTo>
                    <a:pt x="3053" y="11002"/>
                    <a:pt x="3054" y="11002"/>
                    <a:pt x="3054" y="11002"/>
                  </a:cubicBezTo>
                  <a:lnTo>
                    <a:pt x="3054" y="11002"/>
                  </a:lnTo>
                  <a:lnTo>
                    <a:pt x="3044" y="11006"/>
                  </a:lnTo>
                  <a:lnTo>
                    <a:pt x="3037" y="11009"/>
                  </a:lnTo>
                  <a:lnTo>
                    <a:pt x="3037" y="11009"/>
                  </a:lnTo>
                  <a:cubicBezTo>
                    <a:pt x="2732" y="11141"/>
                    <a:pt x="2415" y="11243"/>
                    <a:pt x="2112" y="11376"/>
                  </a:cubicBezTo>
                  <a:cubicBezTo>
                    <a:pt x="1886" y="11475"/>
                    <a:pt x="1674" y="11600"/>
                    <a:pt x="1471" y="11737"/>
                  </a:cubicBezTo>
                  <a:cubicBezTo>
                    <a:pt x="1375" y="11666"/>
                    <a:pt x="1258" y="11627"/>
                    <a:pt x="1140" y="11627"/>
                  </a:cubicBezTo>
                  <a:cubicBezTo>
                    <a:pt x="1122" y="11627"/>
                    <a:pt x="1105" y="11628"/>
                    <a:pt x="1088" y="11630"/>
                  </a:cubicBezTo>
                  <a:cubicBezTo>
                    <a:pt x="851" y="11651"/>
                    <a:pt x="608" y="11793"/>
                    <a:pt x="433" y="11947"/>
                  </a:cubicBezTo>
                  <a:cubicBezTo>
                    <a:pt x="201" y="12152"/>
                    <a:pt x="1" y="12466"/>
                    <a:pt x="6" y="12786"/>
                  </a:cubicBezTo>
                  <a:cubicBezTo>
                    <a:pt x="9" y="12982"/>
                    <a:pt x="142" y="13125"/>
                    <a:pt x="308" y="13193"/>
                  </a:cubicBezTo>
                  <a:cubicBezTo>
                    <a:pt x="288" y="13275"/>
                    <a:pt x="278" y="13360"/>
                    <a:pt x="281" y="13445"/>
                  </a:cubicBezTo>
                  <a:cubicBezTo>
                    <a:pt x="292" y="13644"/>
                    <a:pt x="330" y="13820"/>
                    <a:pt x="418" y="13998"/>
                  </a:cubicBezTo>
                  <a:cubicBezTo>
                    <a:pt x="498" y="14158"/>
                    <a:pt x="598" y="14312"/>
                    <a:pt x="765" y="14387"/>
                  </a:cubicBezTo>
                  <a:cubicBezTo>
                    <a:pt x="824" y="14412"/>
                    <a:pt x="887" y="14427"/>
                    <a:pt x="950" y="14427"/>
                  </a:cubicBezTo>
                  <a:cubicBezTo>
                    <a:pt x="988" y="14427"/>
                    <a:pt x="1026" y="14422"/>
                    <a:pt x="1062" y="14412"/>
                  </a:cubicBezTo>
                  <a:cubicBezTo>
                    <a:pt x="1067" y="14417"/>
                    <a:pt x="1070" y="14422"/>
                    <a:pt x="1074" y="14426"/>
                  </a:cubicBezTo>
                  <a:cubicBezTo>
                    <a:pt x="1190" y="14559"/>
                    <a:pt x="1320" y="14687"/>
                    <a:pt x="1468" y="14786"/>
                  </a:cubicBezTo>
                  <a:cubicBezTo>
                    <a:pt x="1553" y="14844"/>
                    <a:pt x="1640" y="14896"/>
                    <a:pt x="1731" y="14946"/>
                  </a:cubicBezTo>
                  <a:cubicBezTo>
                    <a:pt x="1819" y="15024"/>
                    <a:pt x="1933" y="15068"/>
                    <a:pt x="2051" y="15069"/>
                  </a:cubicBezTo>
                  <a:cubicBezTo>
                    <a:pt x="2053" y="15069"/>
                    <a:pt x="2055" y="15069"/>
                    <a:pt x="2057" y="15069"/>
                  </a:cubicBezTo>
                  <a:cubicBezTo>
                    <a:pt x="2155" y="15069"/>
                    <a:pt x="2250" y="15040"/>
                    <a:pt x="2332" y="14986"/>
                  </a:cubicBezTo>
                  <a:cubicBezTo>
                    <a:pt x="2553" y="14834"/>
                    <a:pt x="2607" y="14530"/>
                    <a:pt x="2458" y="14307"/>
                  </a:cubicBezTo>
                  <a:cubicBezTo>
                    <a:pt x="2388" y="14199"/>
                    <a:pt x="2288" y="14141"/>
                    <a:pt x="2180" y="14080"/>
                  </a:cubicBezTo>
                  <a:cubicBezTo>
                    <a:pt x="2123" y="14047"/>
                    <a:pt x="2066" y="14012"/>
                    <a:pt x="2011" y="13975"/>
                  </a:cubicBezTo>
                  <a:cubicBezTo>
                    <a:pt x="1984" y="13954"/>
                    <a:pt x="1958" y="13933"/>
                    <a:pt x="1933" y="13910"/>
                  </a:cubicBezTo>
                  <a:cubicBezTo>
                    <a:pt x="1866" y="13844"/>
                    <a:pt x="1805" y="13776"/>
                    <a:pt x="1747" y="13705"/>
                  </a:cubicBezTo>
                  <a:cubicBezTo>
                    <a:pt x="1703" y="13648"/>
                    <a:pt x="1661" y="13591"/>
                    <a:pt x="1623" y="13532"/>
                  </a:cubicBezTo>
                  <a:cubicBezTo>
                    <a:pt x="1606" y="13501"/>
                    <a:pt x="1590" y="13469"/>
                    <a:pt x="1575" y="13437"/>
                  </a:cubicBezTo>
                  <a:cubicBezTo>
                    <a:pt x="1565" y="13412"/>
                    <a:pt x="1557" y="13385"/>
                    <a:pt x="1548" y="13359"/>
                  </a:cubicBezTo>
                  <a:cubicBezTo>
                    <a:pt x="1540" y="13321"/>
                    <a:pt x="1531" y="13283"/>
                    <a:pt x="1525" y="13243"/>
                  </a:cubicBezTo>
                  <a:cubicBezTo>
                    <a:pt x="1520" y="13194"/>
                    <a:pt x="1516" y="13145"/>
                    <a:pt x="1515" y="13095"/>
                  </a:cubicBezTo>
                  <a:cubicBezTo>
                    <a:pt x="1516" y="13045"/>
                    <a:pt x="1521" y="12995"/>
                    <a:pt x="1525" y="12945"/>
                  </a:cubicBezTo>
                  <a:cubicBezTo>
                    <a:pt x="1584" y="12886"/>
                    <a:pt x="1642" y="12828"/>
                    <a:pt x="1704" y="12773"/>
                  </a:cubicBezTo>
                  <a:cubicBezTo>
                    <a:pt x="1821" y="12679"/>
                    <a:pt x="1941" y="12588"/>
                    <a:pt x="2065" y="12503"/>
                  </a:cubicBezTo>
                  <a:cubicBezTo>
                    <a:pt x="2179" y="12431"/>
                    <a:pt x="2298" y="12365"/>
                    <a:pt x="2419" y="12305"/>
                  </a:cubicBezTo>
                  <a:cubicBezTo>
                    <a:pt x="2706" y="12182"/>
                    <a:pt x="3005" y="12081"/>
                    <a:pt x="3295" y="11961"/>
                  </a:cubicBezTo>
                  <a:cubicBezTo>
                    <a:pt x="3573" y="11846"/>
                    <a:pt x="3836" y="11701"/>
                    <a:pt x="4109" y="11569"/>
                  </a:cubicBezTo>
                  <a:cubicBezTo>
                    <a:pt x="4395" y="11432"/>
                    <a:pt x="4682" y="11294"/>
                    <a:pt x="4960" y="11141"/>
                  </a:cubicBezTo>
                  <a:cubicBezTo>
                    <a:pt x="5231" y="10991"/>
                    <a:pt x="5506" y="10854"/>
                    <a:pt x="5768" y="10694"/>
                  </a:cubicBezTo>
                  <a:cubicBezTo>
                    <a:pt x="5981" y="10563"/>
                    <a:pt x="6207" y="10430"/>
                    <a:pt x="6401" y="10274"/>
                  </a:cubicBezTo>
                  <a:cubicBezTo>
                    <a:pt x="6593" y="10122"/>
                    <a:pt x="6775" y="9955"/>
                    <a:pt x="6944" y="9777"/>
                  </a:cubicBezTo>
                  <a:cubicBezTo>
                    <a:pt x="7132" y="9576"/>
                    <a:pt x="7293" y="9359"/>
                    <a:pt x="7447" y="9132"/>
                  </a:cubicBezTo>
                  <a:cubicBezTo>
                    <a:pt x="7581" y="8927"/>
                    <a:pt x="7716" y="8721"/>
                    <a:pt x="7820" y="8501"/>
                  </a:cubicBezTo>
                  <a:cubicBezTo>
                    <a:pt x="7987" y="8145"/>
                    <a:pt x="8064" y="7755"/>
                    <a:pt x="8129" y="7368"/>
                  </a:cubicBezTo>
                  <a:cubicBezTo>
                    <a:pt x="8161" y="7278"/>
                    <a:pt x="8190" y="7188"/>
                    <a:pt x="8213" y="7096"/>
                  </a:cubicBezTo>
                  <a:cubicBezTo>
                    <a:pt x="8258" y="6912"/>
                    <a:pt x="8292" y="6725"/>
                    <a:pt x="8320" y="6537"/>
                  </a:cubicBezTo>
                  <a:cubicBezTo>
                    <a:pt x="8343" y="6370"/>
                    <a:pt x="8368" y="6203"/>
                    <a:pt x="8386" y="6036"/>
                  </a:cubicBezTo>
                  <a:cubicBezTo>
                    <a:pt x="8401" y="5880"/>
                    <a:pt x="8405" y="5723"/>
                    <a:pt x="8416" y="5568"/>
                  </a:cubicBezTo>
                  <a:cubicBezTo>
                    <a:pt x="8500" y="4650"/>
                    <a:pt x="8631" y="3739"/>
                    <a:pt x="8696" y="2822"/>
                  </a:cubicBezTo>
                  <a:lnTo>
                    <a:pt x="8696" y="2820"/>
                  </a:lnTo>
                  <a:cubicBezTo>
                    <a:pt x="8697" y="2801"/>
                    <a:pt x="8699" y="2782"/>
                    <a:pt x="8700" y="2763"/>
                  </a:cubicBezTo>
                  <a:lnTo>
                    <a:pt x="8700" y="2763"/>
                  </a:lnTo>
                  <a:cubicBezTo>
                    <a:pt x="8700" y="2768"/>
                    <a:pt x="8700" y="2774"/>
                    <a:pt x="8700" y="2779"/>
                  </a:cubicBezTo>
                  <a:lnTo>
                    <a:pt x="8700" y="2779"/>
                  </a:lnTo>
                  <a:cubicBezTo>
                    <a:pt x="8713" y="2649"/>
                    <a:pt x="8729" y="2520"/>
                    <a:pt x="8752" y="2392"/>
                  </a:cubicBezTo>
                  <a:cubicBezTo>
                    <a:pt x="8770" y="2317"/>
                    <a:pt x="8790" y="2243"/>
                    <a:pt x="8813" y="2169"/>
                  </a:cubicBezTo>
                  <a:cubicBezTo>
                    <a:pt x="8835" y="2118"/>
                    <a:pt x="8857" y="2069"/>
                    <a:pt x="8882" y="2020"/>
                  </a:cubicBezTo>
                  <a:cubicBezTo>
                    <a:pt x="8923" y="1945"/>
                    <a:pt x="8971" y="1875"/>
                    <a:pt x="9016" y="1803"/>
                  </a:cubicBezTo>
                  <a:cubicBezTo>
                    <a:pt x="9049" y="1791"/>
                    <a:pt x="9082" y="1780"/>
                    <a:pt x="9115" y="1771"/>
                  </a:cubicBezTo>
                  <a:lnTo>
                    <a:pt x="9136" y="1765"/>
                  </a:lnTo>
                  <a:lnTo>
                    <a:pt x="9136" y="1765"/>
                  </a:lnTo>
                  <a:cubicBezTo>
                    <a:pt x="9205" y="1745"/>
                    <a:pt x="9274" y="1727"/>
                    <a:pt x="9343" y="1707"/>
                  </a:cubicBezTo>
                  <a:cubicBezTo>
                    <a:pt x="9417" y="1688"/>
                    <a:pt x="9490" y="1672"/>
                    <a:pt x="9566" y="1660"/>
                  </a:cubicBezTo>
                  <a:cubicBezTo>
                    <a:pt x="9570" y="1660"/>
                    <a:pt x="9574" y="1659"/>
                    <a:pt x="9579" y="1659"/>
                  </a:cubicBezTo>
                  <a:cubicBezTo>
                    <a:pt x="9714" y="1679"/>
                    <a:pt x="9849" y="1714"/>
                    <a:pt x="9981" y="1749"/>
                  </a:cubicBezTo>
                  <a:lnTo>
                    <a:pt x="9979" y="1750"/>
                  </a:lnTo>
                  <a:cubicBezTo>
                    <a:pt x="10056" y="1771"/>
                    <a:pt x="10132" y="1795"/>
                    <a:pt x="10206" y="1823"/>
                  </a:cubicBezTo>
                  <a:cubicBezTo>
                    <a:pt x="10402" y="1908"/>
                    <a:pt x="10594" y="2000"/>
                    <a:pt x="10786" y="2098"/>
                  </a:cubicBezTo>
                  <a:cubicBezTo>
                    <a:pt x="10799" y="2105"/>
                    <a:pt x="10812" y="2113"/>
                    <a:pt x="10824" y="2120"/>
                  </a:cubicBezTo>
                  <a:cubicBezTo>
                    <a:pt x="10877" y="2171"/>
                    <a:pt x="10934" y="2217"/>
                    <a:pt x="10996" y="2258"/>
                  </a:cubicBezTo>
                  <a:cubicBezTo>
                    <a:pt x="11080" y="2307"/>
                    <a:pt x="11173" y="2333"/>
                    <a:pt x="11265" y="2333"/>
                  </a:cubicBezTo>
                  <a:cubicBezTo>
                    <a:pt x="11381" y="2333"/>
                    <a:pt x="11496" y="2292"/>
                    <a:pt x="11589" y="2209"/>
                  </a:cubicBezTo>
                  <a:cubicBezTo>
                    <a:pt x="11735" y="2077"/>
                    <a:pt x="11781" y="1873"/>
                    <a:pt x="11725" y="1689"/>
                  </a:cubicBezTo>
                  <a:cubicBezTo>
                    <a:pt x="11665" y="1498"/>
                    <a:pt x="11488" y="1375"/>
                    <a:pt x="11322" y="1279"/>
                  </a:cubicBezTo>
                  <a:cubicBezTo>
                    <a:pt x="11288" y="1258"/>
                    <a:pt x="11253" y="1238"/>
                    <a:pt x="11216" y="1217"/>
                  </a:cubicBezTo>
                  <a:lnTo>
                    <a:pt x="11216" y="1217"/>
                  </a:lnTo>
                  <a:lnTo>
                    <a:pt x="11206" y="1211"/>
                  </a:lnTo>
                  <a:lnTo>
                    <a:pt x="11176" y="1195"/>
                  </a:lnTo>
                  <a:lnTo>
                    <a:pt x="11176" y="1195"/>
                  </a:lnTo>
                  <a:cubicBezTo>
                    <a:pt x="11185" y="1199"/>
                    <a:pt x="11192" y="1204"/>
                    <a:pt x="11201" y="1208"/>
                  </a:cubicBezTo>
                  <a:cubicBezTo>
                    <a:pt x="11100" y="1149"/>
                    <a:pt x="11006" y="1078"/>
                    <a:pt x="10910" y="1012"/>
                  </a:cubicBezTo>
                  <a:cubicBezTo>
                    <a:pt x="10814" y="947"/>
                    <a:pt x="10717" y="884"/>
                    <a:pt x="10617" y="825"/>
                  </a:cubicBezTo>
                  <a:cubicBezTo>
                    <a:pt x="10607" y="660"/>
                    <a:pt x="10510" y="511"/>
                    <a:pt x="10363" y="425"/>
                  </a:cubicBezTo>
                  <a:cubicBezTo>
                    <a:pt x="10240" y="356"/>
                    <a:pt x="10111" y="299"/>
                    <a:pt x="9978" y="255"/>
                  </a:cubicBezTo>
                  <a:cubicBezTo>
                    <a:pt x="9865" y="218"/>
                    <a:pt x="9752" y="204"/>
                    <a:pt x="9638" y="192"/>
                  </a:cubicBezTo>
                  <a:cubicBezTo>
                    <a:pt x="9577" y="118"/>
                    <a:pt x="9502" y="55"/>
                    <a:pt x="9404" y="31"/>
                  </a:cubicBezTo>
                  <a:cubicBezTo>
                    <a:pt x="9322" y="12"/>
                    <a:pt x="9241" y="1"/>
                    <a:pt x="9161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4937350" y="3723100"/>
              <a:ext cx="117275" cy="413475"/>
            </a:xfrm>
            <a:custGeom>
              <a:rect b="b" l="l" r="r" t="t"/>
              <a:pathLst>
                <a:path extrusionOk="0" h="16539" w="4691">
                  <a:moveTo>
                    <a:pt x="2521" y="474"/>
                  </a:moveTo>
                  <a:cubicBezTo>
                    <a:pt x="2522" y="475"/>
                    <a:pt x="2523" y="476"/>
                    <a:pt x="2524" y="477"/>
                  </a:cubicBezTo>
                  <a:cubicBezTo>
                    <a:pt x="2523" y="476"/>
                    <a:pt x="2522" y="475"/>
                    <a:pt x="2521" y="474"/>
                  </a:cubicBezTo>
                  <a:close/>
                  <a:moveTo>
                    <a:pt x="1376" y="0"/>
                  </a:moveTo>
                  <a:cubicBezTo>
                    <a:pt x="1254" y="0"/>
                    <a:pt x="1131" y="7"/>
                    <a:pt x="1008" y="15"/>
                  </a:cubicBezTo>
                  <a:lnTo>
                    <a:pt x="1008" y="15"/>
                  </a:lnTo>
                  <a:cubicBezTo>
                    <a:pt x="1021" y="14"/>
                    <a:pt x="1034" y="13"/>
                    <a:pt x="1047" y="12"/>
                  </a:cubicBezTo>
                  <a:lnTo>
                    <a:pt x="1047" y="12"/>
                  </a:lnTo>
                  <a:cubicBezTo>
                    <a:pt x="1029" y="13"/>
                    <a:pt x="1011" y="14"/>
                    <a:pt x="993" y="14"/>
                  </a:cubicBezTo>
                  <a:cubicBezTo>
                    <a:pt x="976" y="14"/>
                    <a:pt x="958" y="13"/>
                    <a:pt x="940" y="12"/>
                  </a:cubicBezTo>
                  <a:cubicBezTo>
                    <a:pt x="937" y="12"/>
                    <a:pt x="933" y="12"/>
                    <a:pt x="930" y="12"/>
                  </a:cubicBezTo>
                  <a:cubicBezTo>
                    <a:pt x="669" y="12"/>
                    <a:pt x="448" y="236"/>
                    <a:pt x="445" y="495"/>
                  </a:cubicBezTo>
                  <a:cubicBezTo>
                    <a:pt x="442" y="765"/>
                    <a:pt x="662" y="982"/>
                    <a:pt x="927" y="989"/>
                  </a:cubicBezTo>
                  <a:cubicBezTo>
                    <a:pt x="943" y="990"/>
                    <a:pt x="960" y="990"/>
                    <a:pt x="976" y="990"/>
                  </a:cubicBezTo>
                  <a:cubicBezTo>
                    <a:pt x="1049" y="990"/>
                    <a:pt x="1121" y="985"/>
                    <a:pt x="1192" y="981"/>
                  </a:cubicBezTo>
                  <a:lnTo>
                    <a:pt x="1162" y="981"/>
                  </a:lnTo>
                  <a:lnTo>
                    <a:pt x="1211" y="979"/>
                  </a:lnTo>
                  <a:lnTo>
                    <a:pt x="1227" y="978"/>
                  </a:lnTo>
                  <a:lnTo>
                    <a:pt x="1214" y="979"/>
                  </a:lnTo>
                  <a:cubicBezTo>
                    <a:pt x="1266" y="977"/>
                    <a:pt x="1318" y="976"/>
                    <a:pt x="1370" y="976"/>
                  </a:cubicBezTo>
                  <a:cubicBezTo>
                    <a:pt x="1415" y="976"/>
                    <a:pt x="1461" y="977"/>
                    <a:pt x="1506" y="979"/>
                  </a:cubicBezTo>
                  <a:cubicBezTo>
                    <a:pt x="1529" y="982"/>
                    <a:pt x="1550" y="985"/>
                    <a:pt x="1572" y="988"/>
                  </a:cubicBezTo>
                  <a:cubicBezTo>
                    <a:pt x="1593" y="994"/>
                    <a:pt x="1612" y="1000"/>
                    <a:pt x="1631" y="1006"/>
                  </a:cubicBezTo>
                  <a:cubicBezTo>
                    <a:pt x="1649" y="1012"/>
                    <a:pt x="1667" y="1022"/>
                    <a:pt x="1684" y="1031"/>
                  </a:cubicBezTo>
                  <a:lnTo>
                    <a:pt x="1704" y="1041"/>
                  </a:lnTo>
                  <a:cubicBezTo>
                    <a:pt x="1710" y="1047"/>
                    <a:pt x="1716" y="1052"/>
                    <a:pt x="1722" y="1056"/>
                  </a:cubicBezTo>
                  <a:cubicBezTo>
                    <a:pt x="1802" y="1133"/>
                    <a:pt x="1883" y="1208"/>
                    <a:pt x="1964" y="1282"/>
                  </a:cubicBezTo>
                  <a:lnTo>
                    <a:pt x="1958" y="1277"/>
                  </a:lnTo>
                  <a:lnTo>
                    <a:pt x="1958" y="1277"/>
                  </a:lnTo>
                  <a:cubicBezTo>
                    <a:pt x="1984" y="1300"/>
                    <a:pt x="2007" y="1324"/>
                    <a:pt x="2030" y="1348"/>
                  </a:cubicBezTo>
                  <a:lnTo>
                    <a:pt x="2057" y="1388"/>
                  </a:lnTo>
                  <a:cubicBezTo>
                    <a:pt x="2080" y="1422"/>
                    <a:pt x="2100" y="1457"/>
                    <a:pt x="2119" y="1494"/>
                  </a:cubicBezTo>
                  <a:cubicBezTo>
                    <a:pt x="2133" y="1524"/>
                    <a:pt x="2145" y="1555"/>
                    <a:pt x="2155" y="1585"/>
                  </a:cubicBezTo>
                  <a:cubicBezTo>
                    <a:pt x="2184" y="1684"/>
                    <a:pt x="2207" y="1783"/>
                    <a:pt x="2228" y="1883"/>
                  </a:cubicBezTo>
                  <a:cubicBezTo>
                    <a:pt x="2249" y="2009"/>
                    <a:pt x="2262" y="2135"/>
                    <a:pt x="2272" y="2262"/>
                  </a:cubicBezTo>
                  <a:cubicBezTo>
                    <a:pt x="2274" y="2369"/>
                    <a:pt x="2273" y="2478"/>
                    <a:pt x="2266" y="2586"/>
                  </a:cubicBezTo>
                  <a:cubicBezTo>
                    <a:pt x="2246" y="2771"/>
                    <a:pt x="2217" y="2953"/>
                    <a:pt x="2181" y="3135"/>
                  </a:cubicBezTo>
                  <a:cubicBezTo>
                    <a:pt x="2150" y="3248"/>
                    <a:pt x="2116" y="3356"/>
                    <a:pt x="2079" y="3465"/>
                  </a:cubicBezTo>
                  <a:cubicBezTo>
                    <a:pt x="1968" y="3763"/>
                    <a:pt x="1858" y="4064"/>
                    <a:pt x="1725" y="4353"/>
                  </a:cubicBezTo>
                  <a:cubicBezTo>
                    <a:pt x="1599" y="4624"/>
                    <a:pt x="1461" y="4891"/>
                    <a:pt x="1323" y="5156"/>
                  </a:cubicBezTo>
                  <a:cubicBezTo>
                    <a:pt x="1170" y="5448"/>
                    <a:pt x="1003" y="5735"/>
                    <a:pt x="884" y="6042"/>
                  </a:cubicBezTo>
                  <a:cubicBezTo>
                    <a:pt x="773" y="6323"/>
                    <a:pt x="674" y="6610"/>
                    <a:pt x="570" y="6895"/>
                  </a:cubicBezTo>
                  <a:cubicBezTo>
                    <a:pt x="571" y="6893"/>
                    <a:pt x="571" y="6892"/>
                    <a:pt x="572" y="6891"/>
                  </a:cubicBezTo>
                  <a:lnTo>
                    <a:pt x="572" y="6891"/>
                  </a:lnTo>
                  <a:cubicBezTo>
                    <a:pt x="424" y="7295"/>
                    <a:pt x="257" y="7692"/>
                    <a:pt x="147" y="8108"/>
                  </a:cubicBezTo>
                  <a:cubicBezTo>
                    <a:pt x="40" y="8520"/>
                    <a:pt x="1" y="8948"/>
                    <a:pt x="12" y="9372"/>
                  </a:cubicBezTo>
                  <a:cubicBezTo>
                    <a:pt x="19" y="9643"/>
                    <a:pt x="36" y="9913"/>
                    <a:pt x="101" y="10177"/>
                  </a:cubicBezTo>
                  <a:cubicBezTo>
                    <a:pt x="163" y="10427"/>
                    <a:pt x="245" y="10671"/>
                    <a:pt x="330" y="10914"/>
                  </a:cubicBezTo>
                  <a:cubicBezTo>
                    <a:pt x="416" y="11162"/>
                    <a:pt x="529" y="11394"/>
                    <a:pt x="651" y="11625"/>
                  </a:cubicBezTo>
                  <a:cubicBezTo>
                    <a:pt x="763" y="11836"/>
                    <a:pt x="868" y="12046"/>
                    <a:pt x="990" y="12251"/>
                  </a:cubicBezTo>
                  <a:cubicBezTo>
                    <a:pt x="1240" y="12675"/>
                    <a:pt x="1490" y="13101"/>
                    <a:pt x="1759" y="13514"/>
                  </a:cubicBezTo>
                  <a:cubicBezTo>
                    <a:pt x="2029" y="13921"/>
                    <a:pt x="2322" y="14311"/>
                    <a:pt x="2594" y="14715"/>
                  </a:cubicBezTo>
                  <a:lnTo>
                    <a:pt x="2587" y="14705"/>
                  </a:lnTo>
                  <a:lnTo>
                    <a:pt x="2587" y="14705"/>
                  </a:lnTo>
                  <a:cubicBezTo>
                    <a:pt x="2739" y="14942"/>
                    <a:pt x="2890" y="15176"/>
                    <a:pt x="3046" y="15410"/>
                  </a:cubicBezTo>
                  <a:lnTo>
                    <a:pt x="3038" y="15399"/>
                  </a:lnTo>
                  <a:lnTo>
                    <a:pt x="3038" y="15399"/>
                  </a:lnTo>
                  <a:cubicBezTo>
                    <a:pt x="3182" y="15618"/>
                    <a:pt x="3322" y="15839"/>
                    <a:pt x="3473" y="16058"/>
                  </a:cubicBezTo>
                  <a:cubicBezTo>
                    <a:pt x="3549" y="16170"/>
                    <a:pt x="3629" y="16294"/>
                    <a:pt x="3725" y="16394"/>
                  </a:cubicBezTo>
                  <a:cubicBezTo>
                    <a:pt x="3812" y="16485"/>
                    <a:pt x="3930" y="16537"/>
                    <a:pt x="4056" y="16538"/>
                  </a:cubicBezTo>
                  <a:cubicBezTo>
                    <a:pt x="4188" y="16538"/>
                    <a:pt x="4316" y="16490"/>
                    <a:pt x="4417" y="16404"/>
                  </a:cubicBezTo>
                  <a:cubicBezTo>
                    <a:pt x="4691" y="16172"/>
                    <a:pt x="4532" y="15742"/>
                    <a:pt x="4424" y="15460"/>
                  </a:cubicBezTo>
                  <a:cubicBezTo>
                    <a:pt x="4342" y="15251"/>
                    <a:pt x="4242" y="15048"/>
                    <a:pt x="4126" y="14856"/>
                  </a:cubicBezTo>
                  <a:cubicBezTo>
                    <a:pt x="3903" y="14482"/>
                    <a:pt x="3637" y="14137"/>
                    <a:pt x="3391" y="13777"/>
                  </a:cubicBezTo>
                  <a:cubicBezTo>
                    <a:pt x="3269" y="13589"/>
                    <a:pt x="3153" y="13399"/>
                    <a:pt x="3034" y="13208"/>
                  </a:cubicBezTo>
                  <a:cubicBezTo>
                    <a:pt x="2915" y="13021"/>
                    <a:pt x="2791" y="12840"/>
                    <a:pt x="2677" y="12651"/>
                  </a:cubicBezTo>
                  <a:cubicBezTo>
                    <a:pt x="2434" y="12257"/>
                    <a:pt x="2208" y="11860"/>
                    <a:pt x="1999" y="11448"/>
                  </a:cubicBezTo>
                  <a:cubicBezTo>
                    <a:pt x="1905" y="11249"/>
                    <a:pt x="1820" y="11046"/>
                    <a:pt x="1744" y="10838"/>
                  </a:cubicBezTo>
                  <a:cubicBezTo>
                    <a:pt x="1681" y="10636"/>
                    <a:pt x="1625" y="10436"/>
                    <a:pt x="1578" y="10229"/>
                  </a:cubicBezTo>
                  <a:cubicBezTo>
                    <a:pt x="1551" y="10052"/>
                    <a:pt x="1532" y="9877"/>
                    <a:pt x="1518" y="9702"/>
                  </a:cubicBezTo>
                  <a:cubicBezTo>
                    <a:pt x="1509" y="9456"/>
                    <a:pt x="1505" y="9213"/>
                    <a:pt x="1518" y="8969"/>
                  </a:cubicBezTo>
                  <a:cubicBezTo>
                    <a:pt x="1533" y="8811"/>
                    <a:pt x="1554" y="8655"/>
                    <a:pt x="1585" y="8500"/>
                  </a:cubicBezTo>
                  <a:cubicBezTo>
                    <a:pt x="1651" y="8222"/>
                    <a:pt x="1727" y="7946"/>
                    <a:pt x="1807" y="7672"/>
                  </a:cubicBezTo>
                  <a:cubicBezTo>
                    <a:pt x="1879" y="7419"/>
                    <a:pt x="1952" y="7166"/>
                    <a:pt x="2038" y="6917"/>
                  </a:cubicBezTo>
                  <a:cubicBezTo>
                    <a:pt x="2160" y="6598"/>
                    <a:pt x="2292" y="6285"/>
                    <a:pt x="2428" y="5973"/>
                  </a:cubicBezTo>
                  <a:cubicBezTo>
                    <a:pt x="2569" y="5652"/>
                    <a:pt x="2687" y="5319"/>
                    <a:pt x="2831" y="5000"/>
                  </a:cubicBezTo>
                  <a:cubicBezTo>
                    <a:pt x="2985" y="4659"/>
                    <a:pt x="3170" y="4332"/>
                    <a:pt x="3325" y="3992"/>
                  </a:cubicBezTo>
                  <a:cubicBezTo>
                    <a:pt x="3468" y="3678"/>
                    <a:pt x="3581" y="3353"/>
                    <a:pt x="3718" y="3033"/>
                  </a:cubicBezTo>
                  <a:cubicBezTo>
                    <a:pt x="3821" y="2789"/>
                    <a:pt x="3711" y="2497"/>
                    <a:pt x="3466" y="2391"/>
                  </a:cubicBezTo>
                  <a:cubicBezTo>
                    <a:pt x="3405" y="2364"/>
                    <a:pt x="3339" y="2351"/>
                    <a:pt x="3273" y="2351"/>
                  </a:cubicBezTo>
                  <a:cubicBezTo>
                    <a:pt x="3266" y="2351"/>
                    <a:pt x="3258" y="2351"/>
                    <a:pt x="3251" y="2351"/>
                  </a:cubicBezTo>
                  <a:cubicBezTo>
                    <a:pt x="3250" y="2252"/>
                    <a:pt x="3245" y="2153"/>
                    <a:pt x="3234" y="2055"/>
                  </a:cubicBezTo>
                  <a:cubicBezTo>
                    <a:pt x="3213" y="1814"/>
                    <a:pt x="3168" y="1575"/>
                    <a:pt x="3102" y="1342"/>
                  </a:cubicBezTo>
                  <a:cubicBezTo>
                    <a:pt x="3047" y="1158"/>
                    <a:pt x="2967" y="978"/>
                    <a:pt x="2853" y="823"/>
                  </a:cubicBezTo>
                  <a:cubicBezTo>
                    <a:pt x="2765" y="703"/>
                    <a:pt x="2662" y="601"/>
                    <a:pt x="2552" y="502"/>
                  </a:cubicBezTo>
                  <a:lnTo>
                    <a:pt x="2552" y="502"/>
                  </a:lnTo>
                  <a:cubicBezTo>
                    <a:pt x="2552" y="503"/>
                    <a:pt x="2553" y="503"/>
                    <a:pt x="2553" y="504"/>
                  </a:cubicBezTo>
                  <a:lnTo>
                    <a:pt x="2553" y="504"/>
                  </a:lnTo>
                  <a:lnTo>
                    <a:pt x="2545" y="497"/>
                  </a:lnTo>
                  <a:lnTo>
                    <a:pt x="2508" y="464"/>
                  </a:lnTo>
                  <a:lnTo>
                    <a:pt x="2508" y="464"/>
                  </a:lnTo>
                  <a:cubicBezTo>
                    <a:pt x="2513" y="467"/>
                    <a:pt x="2518" y="471"/>
                    <a:pt x="2521" y="474"/>
                  </a:cubicBezTo>
                  <a:lnTo>
                    <a:pt x="2521" y="474"/>
                  </a:lnTo>
                  <a:cubicBezTo>
                    <a:pt x="2411" y="368"/>
                    <a:pt x="2304" y="264"/>
                    <a:pt x="2169" y="184"/>
                  </a:cubicBezTo>
                  <a:cubicBezTo>
                    <a:pt x="2021" y="98"/>
                    <a:pt x="1859" y="42"/>
                    <a:pt x="1690" y="19"/>
                  </a:cubicBezTo>
                  <a:cubicBezTo>
                    <a:pt x="1586" y="5"/>
                    <a:pt x="1481" y="0"/>
                    <a:pt x="1376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55125" y="4221150"/>
              <a:ext cx="75" cy="200"/>
            </a:xfrm>
            <a:custGeom>
              <a:rect b="b" l="l" r="r" t="t"/>
              <a:pathLst>
                <a:path extrusionOk="0" h="8" w="3">
                  <a:moveTo>
                    <a:pt x="2" y="1"/>
                  </a:moveTo>
                  <a:cubicBezTo>
                    <a:pt x="1" y="3"/>
                    <a:pt x="0" y="5"/>
                    <a:pt x="0" y="7"/>
                  </a:cubicBezTo>
                  <a:lnTo>
                    <a:pt x="0" y="7"/>
                  </a:lnTo>
                  <a:cubicBezTo>
                    <a:pt x="0" y="5"/>
                    <a:pt x="1" y="3"/>
                    <a:pt x="2" y="2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839675" y="4099425"/>
              <a:ext cx="675" cy="50"/>
            </a:xfrm>
            <a:custGeom>
              <a:rect b="b" l="l" r="r" t="t"/>
              <a:pathLst>
                <a:path extrusionOk="0" h="2" w="27">
                  <a:moveTo>
                    <a:pt x="1" y="1"/>
                  </a:moveTo>
                  <a:cubicBezTo>
                    <a:pt x="3" y="1"/>
                    <a:pt x="6" y="1"/>
                    <a:pt x="9" y="1"/>
                  </a:cubicBezTo>
                  <a:cubicBezTo>
                    <a:pt x="15" y="1"/>
                    <a:pt x="20" y="1"/>
                    <a:pt x="26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4705675" y="4074950"/>
              <a:ext cx="149150" cy="169850"/>
            </a:xfrm>
            <a:custGeom>
              <a:rect b="b" l="l" r="r" t="t"/>
              <a:pathLst>
                <a:path extrusionOk="0" h="6794" w="5966">
                  <a:moveTo>
                    <a:pt x="1688" y="4017"/>
                  </a:moveTo>
                  <a:cubicBezTo>
                    <a:pt x="1686" y="4024"/>
                    <a:pt x="1684" y="4030"/>
                    <a:pt x="1683" y="4036"/>
                  </a:cubicBezTo>
                  <a:lnTo>
                    <a:pt x="1683" y="4036"/>
                  </a:lnTo>
                  <a:cubicBezTo>
                    <a:pt x="1684" y="4030"/>
                    <a:pt x="1686" y="4023"/>
                    <a:pt x="1688" y="4017"/>
                  </a:cubicBezTo>
                  <a:close/>
                  <a:moveTo>
                    <a:pt x="1393" y="4809"/>
                  </a:moveTo>
                  <a:cubicBezTo>
                    <a:pt x="1388" y="4819"/>
                    <a:pt x="1384" y="4829"/>
                    <a:pt x="1380" y="4840"/>
                  </a:cubicBezTo>
                  <a:lnTo>
                    <a:pt x="1380" y="4840"/>
                  </a:lnTo>
                  <a:cubicBezTo>
                    <a:pt x="1384" y="4829"/>
                    <a:pt x="1389" y="4819"/>
                    <a:pt x="1393" y="4809"/>
                  </a:cubicBezTo>
                  <a:close/>
                  <a:moveTo>
                    <a:pt x="1114" y="5401"/>
                  </a:moveTo>
                  <a:lnTo>
                    <a:pt x="1114" y="5401"/>
                  </a:lnTo>
                  <a:cubicBezTo>
                    <a:pt x="1109" y="5409"/>
                    <a:pt x="1104" y="5418"/>
                    <a:pt x="1099" y="5427"/>
                  </a:cubicBezTo>
                  <a:cubicBezTo>
                    <a:pt x="1103" y="5419"/>
                    <a:pt x="1109" y="5410"/>
                    <a:pt x="1114" y="5401"/>
                  </a:cubicBezTo>
                  <a:close/>
                  <a:moveTo>
                    <a:pt x="5298" y="0"/>
                  </a:moveTo>
                  <a:cubicBezTo>
                    <a:pt x="5236" y="0"/>
                    <a:pt x="5174" y="4"/>
                    <a:pt x="5113" y="7"/>
                  </a:cubicBezTo>
                  <a:cubicBezTo>
                    <a:pt x="4875" y="19"/>
                    <a:pt x="4639" y="58"/>
                    <a:pt x="4409" y="118"/>
                  </a:cubicBezTo>
                  <a:cubicBezTo>
                    <a:pt x="3934" y="242"/>
                    <a:pt x="3547" y="535"/>
                    <a:pt x="3174" y="839"/>
                  </a:cubicBezTo>
                  <a:cubicBezTo>
                    <a:pt x="2792" y="1149"/>
                    <a:pt x="2534" y="1577"/>
                    <a:pt x="2367" y="2034"/>
                  </a:cubicBezTo>
                  <a:cubicBezTo>
                    <a:pt x="2301" y="2216"/>
                    <a:pt x="2228" y="2398"/>
                    <a:pt x="2176" y="2582"/>
                  </a:cubicBezTo>
                  <a:cubicBezTo>
                    <a:pt x="2135" y="2732"/>
                    <a:pt x="2095" y="2880"/>
                    <a:pt x="2042" y="3023"/>
                  </a:cubicBezTo>
                  <a:cubicBezTo>
                    <a:pt x="2004" y="3105"/>
                    <a:pt x="1965" y="3187"/>
                    <a:pt x="1938" y="3274"/>
                  </a:cubicBezTo>
                  <a:cubicBezTo>
                    <a:pt x="1907" y="3369"/>
                    <a:pt x="1878" y="3466"/>
                    <a:pt x="1847" y="3561"/>
                  </a:cubicBezTo>
                  <a:cubicBezTo>
                    <a:pt x="1790" y="3728"/>
                    <a:pt x="1722" y="3890"/>
                    <a:pt x="1676" y="4061"/>
                  </a:cubicBezTo>
                  <a:cubicBezTo>
                    <a:pt x="1678" y="4052"/>
                    <a:pt x="1680" y="4044"/>
                    <a:pt x="1683" y="4036"/>
                  </a:cubicBezTo>
                  <a:lnTo>
                    <a:pt x="1683" y="4036"/>
                  </a:lnTo>
                  <a:cubicBezTo>
                    <a:pt x="1626" y="4232"/>
                    <a:pt x="1552" y="4420"/>
                    <a:pt x="1477" y="4608"/>
                  </a:cubicBezTo>
                  <a:cubicBezTo>
                    <a:pt x="1442" y="4695"/>
                    <a:pt x="1406" y="4781"/>
                    <a:pt x="1369" y="4867"/>
                  </a:cubicBezTo>
                  <a:cubicBezTo>
                    <a:pt x="1373" y="4858"/>
                    <a:pt x="1376" y="4849"/>
                    <a:pt x="1380" y="4840"/>
                  </a:cubicBezTo>
                  <a:lnTo>
                    <a:pt x="1380" y="4840"/>
                  </a:lnTo>
                  <a:cubicBezTo>
                    <a:pt x="1308" y="5011"/>
                    <a:pt x="1233" y="5187"/>
                    <a:pt x="1144" y="5349"/>
                  </a:cubicBezTo>
                  <a:cubicBezTo>
                    <a:pt x="1137" y="5361"/>
                    <a:pt x="1130" y="5372"/>
                    <a:pt x="1123" y="5384"/>
                  </a:cubicBezTo>
                  <a:lnTo>
                    <a:pt x="1123" y="5384"/>
                  </a:lnTo>
                  <a:cubicBezTo>
                    <a:pt x="1125" y="5380"/>
                    <a:pt x="1128" y="5376"/>
                    <a:pt x="1130" y="5373"/>
                  </a:cubicBezTo>
                  <a:lnTo>
                    <a:pt x="1130" y="5373"/>
                  </a:lnTo>
                  <a:cubicBezTo>
                    <a:pt x="1097" y="5429"/>
                    <a:pt x="1060" y="5483"/>
                    <a:pt x="1021" y="5536"/>
                  </a:cubicBezTo>
                  <a:cubicBezTo>
                    <a:pt x="992" y="5572"/>
                    <a:pt x="962" y="5608"/>
                    <a:pt x="931" y="5642"/>
                  </a:cubicBezTo>
                  <a:cubicBezTo>
                    <a:pt x="896" y="5676"/>
                    <a:pt x="861" y="5711"/>
                    <a:pt x="824" y="5743"/>
                  </a:cubicBezTo>
                  <a:cubicBezTo>
                    <a:pt x="757" y="5769"/>
                    <a:pt x="688" y="5789"/>
                    <a:pt x="620" y="5807"/>
                  </a:cubicBezTo>
                  <a:lnTo>
                    <a:pt x="604" y="5811"/>
                  </a:lnTo>
                  <a:cubicBezTo>
                    <a:pt x="561" y="5815"/>
                    <a:pt x="518" y="5813"/>
                    <a:pt x="475" y="5816"/>
                  </a:cubicBezTo>
                  <a:cubicBezTo>
                    <a:pt x="209" y="5835"/>
                    <a:pt x="0" y="6061"/>
                    <a:pt x="14" y="6331"/>
                  </a:cubicBezTo>
                  <a:cubicBezTo>
                    <a:pt x="29" y="6581"/>
                    <a:pt x="243" y="6790"/>
                    <a:pt x="491" y="6793"/>
                  </a:cubicBezTo>
                  <a:cubicBezTo>
                    <a:pt x="505" y="6793"/>
                    <a:pt x="518" y="6792"/>
                    <a:pt x="531" y="6792"/>
                  </a:cubicBezTo>
                  <a:cubicBezTo>
                    <a:pt x="581" y="6789"/>
                    <a:pt x="630" y="6792"/>
                    <a:pt x="680" y="6786"/>
                  </a:cubicBezTo>
                  <a:cubicBezTo>
                    <a:pt x="794" y="6773"/>
                    <a:pt x="898" y="6741"/>
                    <a:pt x="1009" y="6710"/>
                  </a:cubicBezTo>
                  <a:cubicBezTo>
                    <a:pt x="1088" y="6688"/>
                    <a:pt x="1166" y="6660"/>
                    <a:pt x="1241" y="6627"/>
                  </a:cubicBezTo>
                  <a:cubicBezTo>
                    <a:pt x="1345" y="6585"/>
                    <a:pt x="1427" y="6515"/>
                    <a:pt x="1509" y="6440"/>
                  </a:cubicBezTo>
                  <a:cubicBezTo>
                    <a:pt x="1696" y="6269"/>
                    <a:pt x="1854" y="6069"/>
                    <a:pt x="1980" y="5850"/>
                  </a:cubicBezTo>
                  <a:cubicBezTo>
                    <a:pt x="2108" y="5621"/>
                    <a:pt x="2214" y="5379"/>
                    <a:pt x="2315" y="5138"/>
                  </a:cubicBezTo>
                  <a:lnTo>
                    <a:pt x="2315" y="5138"/>
                  </a:lnTo>
                  <a:cubicBezTo>
                    <a:pt x="2306" y="5156"/>
                    <a:pt x="2297" y="5175"/>
                    <a:pt x="2288" y="5195"/>
                  </a:cubicBezTo>
                  <a:cubicBezTo>
                    <a:pt x="2419" y="4883"/>
                    <a:pt x="2547" y="4576"/>
                    <a:pt x="2634" y="4251"/>
                  </a:cubicBezTo>
                  <a:cubicBezTo>
                    <a:pt x="2670" y="4141"/>
                    <a:pt x="2718" y="4032"/>
                    <a:pt x="2756" y="3922"/>
                  </a:cubicBezTo>
                  <a:cubicBezTo>
                    <a:pt x="2799" y="3798"/>
                    <a:pt x="2830" y="3668"/>
                    <a:pt x="2876" y="3545"/>
                  </a:cubicBezTo>
                  <a:cubicBezTo>
                    <a:pt x="2948" y="3375"/>
                    <a:pt x="3015" y="3208"/>
                    <a:pt x="3065" y="3029"/>
                  </a:cubicBezTo>
                  <a:cubicBezTo>
                    <a:pt x="3136" y="2771"/>
                    <a:pt x="3227" y="2518"/>
                    <a:pt x="3322" y="2268"/>
                  </a:cubicBezTo>
                  <a:cubicBezTo>
                    <a:pt x="3354" y="2192"/>
                    <a:pt x="3388" y="2120"/>
                    <a:pt x="3426" y="2049"/>
                  </a:cubicBezTo>
                  <a:cubicBezTo>
                    <a:pt x="3471" y="1975"/>
                    <a:pt x="3517" y="1903"/>
                    <a:pt x="3567" y="1831"/>
                  </a:cubicBezTo>
                  <a:cubicBezTo>
                    <a:pt x="3602" y="1788"/>
                    <a:pt x="3637" y="1746"/>
                    <a:pt x="3674" y="1703"/>
                  </a:cubicBezTo>
                  <a:cubicBezTo>
                    <a:pt x="3780" y="1604"/>
                    <a:pt x="3891" y="1511"/>
                    <a:pt x="4007" y="1424"/>
                  </a:cubicBezTo>
                  <a:cubicBezTo>
                    <a:pt x="4125" y="1333"/>
                    <a:pt x="4248" y="1250"/>
                    <a:pt x="4376" y="1175"/>
                  </a:cubicBezTo>
                  <a:cubicBezTo>
                    <a:pt x="4419" y="1153"/>
                    <a:pt x="4461" y="1133"/>
                    <a:pt x="4504" y="1113"/>
                  </a:cubicBezTo>
                  <a:cubicBezTo>
                    <a:pt x="4557" y="1094"/>
                    <a:pt x="4612" y="1077"/>
                    <a:pt x="4667" y="1060"/>
                  </a:cubicBezTo>
                  <a:cubicBezTo>
                    <a:pt x="4787" y="1033"/>
                    <a:pt x="4904" y="1009"/>
                    <a:pt x="5025" y="992"/>
                  </a:cubicBezTo>
                  <a:cubicBezTo>
                    <a:pt x="5135" y="983"/>
                    <a:pt x="5243" y="979"/>
                    <a:pt x="5354" y="979"/>
                  </a:cubicBezTo>
                  <a:cubicBezTo>
                    <a:pt x="5338" y="976"/>
                    <a:pt x="5323" y="974"/>
                    <a:pt x="5308" y="972"/>
                  </a:cubicBezTo>
                  <a:cubicBezTo>
                    <a:pt x="5289" y="967"/>
                    <a:pt x="5271" y="961"/>
                    <a:pt x="5252" y="957"/>
                  </a:cubicBezTo>
                  <a:lnTo>
                    <a:pt x="5256" y="957"/>
                  </a:lnTo>
                  <a:cubicBezTo>
                    <a:pt x="5237" y="950"/>
                    <a:pt x="5216" y="942"/>
                    <a:pt x="5198" y="934"/>
                  </a:cubicBezTo>
                  <a:lnTo>
                    <a:pt x="5200" y="934"/>
                  </a:lnTo>
                  <a:cubicBezTo>
                    <a:pt x="5192" y="931"/>
                    <a:pt x="5185" y="926"/>
                    <a:pt x="5177" y="922"/>
                  </a:cubicBezTo>
                  <a:lnTo>
                    <a:pt x="5177" y="922"/>
                  </a:lnTo>
                  <a:cubicBezTo>
                    <a:pt x="5233" y="952"/>
                    <a:pt x="5295" y="971"/>
                    <a:pt x="5357" y="979"/>
                  </a:cubicBezTo>
                  <a:lnTo>
                    <a:pt x="5385" y="979"/>
                  </a:lnTo>
                  <a:cubicBezTo>
                    <a:pt x="5396" y="979"/>
                    <a:pt x="5407" y="980"/>
                    <a:pt x="5418" y="980"/>
                  </a:cubicBezTo>
                  <a:cubicBezTo>
                    <a:pt x="5575" y="980"/>
                    <a:pt x="5728" y="909"/>
                    <a:pt x="5822" y="769"/>
                  </a:cubicBezTo>
                  <a:cubicBezTo>
                    <a:pt x="5966" y="551"/>
                    <a:pt x="5913" y="233"/>
                    <a:pt x="5686" y="90"/>
                  </a:cubicBezTo>
                  <a:cubicBezTo>
                    <a:pt x="5567" y="17"/>
                    <a:pt x="5433" y="0"/>
                    <a:pt x="5298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4451575" y="3631375"/>
              <a:ext cx="612625" cy="622525"/>
            </a:xfrm>
            <a:custGeom>
              <a:rect b="b" l="l" r="r" t="t"/>
              <a:pathLst>
                <a:path extrusionOk="0" h="24901" w="24505">
                  <a:moveTo>
                    <a:pt x="13361" y="3209"/>
                  </a:moveTo>
                  <a:cubicBezTo>
                    <a:pt x="13362" y="3210"/>
                    <a:pt x="13363" y="3211"/>
                    <a:pt x="13364" y="3212"/>
                  </a:cubicBezTo>
                  <a:cubicBezTo>
                    <a:pt x="13364" y="3211"/>
                    <a:pt x="13362" y="3210"/>
                    <a:pt x="13361" y="3209"/>
                  </a:cubicBezTo>
                  <a:close/>
                  <a:moveTo>
                    <a:pt x="13893" y="3696"/>
                  </a:moveTo>
                  <a:cubicBezTo>
                    <a:pt x="13897" y="3700"/>
                    <a:pt x="13902" y="3704"/>
                    <a:pt x="13906" y="3708"/>
                  </a:cubicBezTo>
                  <a:lnTo>
                    <a:pt x="13906" y="3708"/>
                  </a:lnTo>
                  <a:cubicBezTo>
                    <a:pt x="13902" y="3704"/>
                    <a:pt x="13897" y="3700"/>
                    <a:pt x="13893" y="3696"/>
                  </a:cubicBezTo>
                  <a:close/>
                  <a:moveTo>
                    <a:pt x="12754" y="3976"/>
                  </a:moveTo>
                  <a:cubicBezTo>
                    <a:pt x="12759" y="3981"/>
                    <a:pt x="12765" y="3985"/>
                    <a:pt x="12770" y="3990"/>
                  </a:cubicBezTo>
                  <a:lnTo>
                    <a:pt x="12754" y="3976"/>
                  </a:lnTo>
                  <a:close/>
                  <a:moveTo>
                    <a:pt x="8493" y="19998"/>
                  </a:moveTo>
                  <a:lnTo>
                    <a:pt x="8493" y="19998"/>
                  </a:lnTo>
                  <a:cubicBezTo>
                    <a:pt x="8493" y="20000"/>
                    <a:pt x="8493" y="20001"/>
                    <a:pt x="8494" y="20001"/>
                  </a:cubicBezTo>
                  <a:lnTo>
                    <a:pt x="8494" y="20001"/>
                  </a:lnTo>
                  <a:cubicBezTo>
                    <a:pt x="8494" y="20000"/>
                    <a:pt x="8493" y="19999"/>
                    <a:pt x="8493" y="19998"/>
                  </a:cubicBezTo>
                  <a:close/>
                  <a:moveTo>
                    <a:pt x="8499" y="20027"/>
                  </a:moveTo>
                  <a:cubicBezTo>
                    <a:pt x="8499" y="20027"/>
                    <a:pt x="8500" y="20028"/>
                    <a:pt x="8500" y="20028"/>
                  </a:cubicBezTo>
                  <a:lnTo>
                    <a:pt x="8500" y="20028"/>
                  </a:lnTo>
                  <a:cubicBezTo>
                    <a:pt x="8500" y="20028"/>
                    <a:pt x="8499" y="20027"/>
                    <a:pt x="8499" y="20027"/>
                  </a:cubicBezTo>
                  <a:close/>
                  <a:moveTo>
                    <a:pt x="9252" y="974"/>
                  </a:moveTo>
                  <a:cubicBezTo>
                    <a:pt x="9271" y="976"/>
                    <a:pt x="9288" y="976"/>
                    <a:pt x="9307" y="978"/>
                  </a:cubicBezTo>
                  <a:cubicBezTo>
                    <a:pt x="9394" y="989"/>
                    <a:pt x="9477" y="1003"/>
                    <a:pt x="9561" y="1022"/>
                  </a:cubicBezTo>
                  <a:cubicBezTo>
                    <a:pt x="9610" y="1035"/>
                    <a:pt x="9660" y="1050"/>
                    <a:pt x="9709" y="1066"/>
                  </a:cubicBezTo>
                  <a:cubicBezTo>
                    <a:pt x="9745" y="1082"/>
                    <a:pt x="9781" y="1097"/>
                    <a:pt x="9818" y="1115"/>
                  </a:cubicBezTo>
                  <a:cubicBezTo>
                    <a:pt x="9845" y="1131"/>
                    <a:pt x="9876" y="1150"/>
                    <a:pt x="9903" y="1168"/>
                  </a:cubicBezTo>
                  <a:cubicBezTo>
                    <a:pt x="10002" y="1242"/>
                    <a:pt x="10093" y="1325"/>
                    <a:pt x="10185" y="1408"/>
                  </a:cubicBezTo>
                  <a:cubicBezTo>
                    <a:pt x="10185" y="1407"/>
                    <a:pt x="10184" y="1406"/>
                    <a:pt x="10183" y="1406"/>
                  </a:cubicBezTo>
                  <a:lnTo>
                    <a:pt x="10183" y="1406"/>
                  </a:lnTo>
                  <a:cubicBezTo>
                    <a:pt x="10193" y="1415"/>
                    <a:pt x="10203" y="1424"/>
                    <a:pt x="10212" y="1432"/>
                  </a:cubicBezTo>
                  <a:lnTo>
                    <a:pt x="10214" y="1434"/>
                  </a:lnTo>
                  <a:lnTo>
                    <a:pt x="10214" y="1437"/>
                  </a:lnTo>
                  <a:lnTo>
                    <a:pt x="10216" y="1437"/>
                  </a:lnTo>
                  <a:cubicBezTo>
                    <a:pt x="10501" y="1707"/>
                    <a:pt x="10758" y="2002"/>
                    <a:pt x="11033" y="2284"/>
                  </a:cubicBezTo>
                  <a:cubicBezTo>
                    <a:pt x="11329" y="2591"/>
                    <a:pt x="11636" y="2881"/>
                    <a:pt x="11951" y="3167"/>
                  </a:cubicBezTo>
                  <a:cubicBezTo>
                    <a:pt x="11934" y="3152"/>
                    <a:pt x="11918" y="3139"/>
                    <a:pt x="11903" y="3125"/>
                  </a:cubicBezTo>
                  <a:lnTo>
                    <a:pt x="11903" y="3125"/>
                  </a:lnTo>
                  <a:cubicBezTo>
                    <a:pt x="12191" y="3396"/>
                    <a:pt x="12451" y="3691"/>
                    <a:pt x="12738" y="3960"/>
                  </a:cubicBezTo>
                  <a:lnTo>
                    <a:pt x="12738" y="3960"/>
                  </a:lnTo>
                  <a:cubicBezTo>
                    <a:pt x="12734" y="3956"/>
                    <a:pt x="12729" y="3952"/>
                    <a:pt x="12725" y="3948"/>
                  </a:cubicBezTo>
                  <a:lnTo>
                    <a:pt x="12725" y="3948"/>
                  </a:lnTo>
                  <a:lnTo>
                    <a:pt x="12754" y="3976"/>
                  </a:lnTo>
                  <a:lnTo>
                    <a:pt x="12754" y="3976"/>
                  </a:lnTo>
                  <a:cubicBezTo>
                    <a:pt x="12749" y="3971"/>
                    <a:pt x="12743" y="3966"/>
                    <a:pt x="12738" y="3960"/>
                  </a:cubicBezTo>
                  <a:lnTo>
                    <a:pt x="12738" y="3960"/>
                  </a:lnTo>
                  <a:cubicBezTo>
                    <a:pt x="12881" y="4092"/>
                    <a:pt x="13023" y="4222"/>
                    <a:pt x="13164" y="4351"/>
                  </a:cubicBezTo>
                  <a:cubicBezTo>
                    <a:pt x="13486" y="4651"/>
                    <a:pt x="13821" y="4937"/>
                    <a:pt x="14202" y="5160"/>
                  </a:cubicBezTo>
                  <a:cubicBezTo>
                    <a:pt x="14448" y="5302"/>
                    <a:pt x="14704" y="5430"/>
                    <a:pt x="14966" y="5542"/>
                  </a:cubicBezTo>
                  <a:cubicBezTo>
                    <a:pt x="15162" y="5625"/>
                    <a:pt x="15356" y="5698"/>
                    <a:pt x="15562" y="5751"/>
                  </a:cubicBezTo>
                  <a:cubicBezTo>
                    <a:pt x="15611" y="5763"/>
                    <a:pt x="15661" y="5775"/>
                    <a:pt x="15711" y="5792"/>
                  </a:cubicBezTo>
                  <a:cubicBezTo>
                    <a:pt x="15715" y="5792"/>
                    <a:pt x="15720" y="5794"/>
                    <a:pt x="15724" y="5796"/>
                  </a:cubicBezTo>
                  <a:cubicBezTo>
                    <a:pt x="15728" y="5799"/>
                    <a:pt x="15730" y="5799"/>
                    <a:pt x="15733" y="5800"/>
                  </a:cubicBezTo>
                  <a:cubicBezTo>
                    <a:pt x="15731" y="5800"/>
                    <a:pt x="15729" y="5799"/>
                    <a:pt x="15726" y="5799"/>
                  </a:cubicBezTo>
                  <a:cubicBezTo>
                    <a:pt x="15804" y="5826"/>
                    <a:pt x="15884" y="5848"/>
                    <a:pt x="15966" y="5864"/>
                  </a:cubicBezTo>
                  <a:lnTo>
                    <a:pt x="16031" y="5864"/>
                  </a:lnTo>
                  <a:cubicBezTo>
                    <a:pt x="16087" y="5864"/>
                    <a:pt x="16144" y="5864"/>
                    <a:pt x="16200" y="5864"/>
                  </a:cubicBezTo>
                  <a:cubicBezTo>
                    <a:pt x="16256" y="5864"/>
                    <a:pt x="16313" y="5864"/>
                    <a:pt x="16369" y="5860"/>
                  </a:cubicBezTo>
                  <a:cubicBezTo>
                    <a:pt x="16434" y="5852"/>
                    <a:pt x="16499" y="5843"/>
                    <a:pt x="16566" y="5837"/>
                  </a:cubicBezTo>
                  <a:cubicBezTo>
                    <a:pt x="16592" y="5833"/>
                    <a:pt x="16618" y="5827"/>
                    <a:pt x="16645" y="5824"/>
                  </a:cubicBezTo>
                  <a:cubicBezTo>
                    <a:pt x="16667" y="5817"/>
                    <a:pt x="16690" y="5810"/>
                    <a:pt x="16711" y="5806"/>
                  </a:cubicBezTo>
                  <a:cubicBezTo>
                    <a:pt x="16732" y="5800"/>
                    <a:pt x="16754" y="5797"/>
                    <a:pt x="16776" y="5797"/>
                  </a:cubicBezTo>
                  <a:cubicBezTo>
                    <a:pt x="16779" y="5797"/>
                    <a:pt x="16782" y="5797"/>
                    <a:pt x="16785" y="5797"/>
                  </a:cubicBezTo>
                  <a:cubicBezTo>
                    <a:pt x="16795" y="5790"/>
                    <a:pt x="16802" y="5782"/>
                    <a:pt x="16812" y="5774"/>
                  </a:cubicBezTo>
                  <a:cubicBezTo>
                    <a:pt x="16902" y="5761"/>
                    <a:pt x="16991" y="5745"/>
                    <a:pt x="17081" y="5731"/>
                  </a:cubicBezTo>
                  <a:cubicBezTo>
                    <a:pt x="17454" y="5670"/>
                    <a:pt x="17817" y="5600"/>
                    <a:pt x="18172" y="5467"/>
                  </a:cubicBezTo>
                  <a:cubicBezTo>
                    <a:pt x="18811" y="5227"/>
                    <a:pt x="19441" y="4963"/>
                    <a:pt x="20079" y="4723"/>
                  </a:cubicBezTo>
                  <a:cubicBezTo>
                    <a:pt x="20383" y="4621"/>
                    <a:pt x="20692" y="4535"/>
                    <a:pt x="21003" y="4462"/>
                  </a:cubicBezTo>
                  <a:cubicBezTo>
                    <a:pt x="21201" y="4426"/>
                    <a:pt x="21398" y="4399"/>
                    <a:pt x="21597" y="4380"/>
                  </a:cubicBezTo>
                  <a:cubicBezTo>
                    <a:pt x="21672" y="4377"/>
                    <a:pt x="21745" y="4373"/>
                    <a:pt x="21819" y="4373"/>
                  </a:cubicBezTo>
                  <a:cubicBezTo>
                    <a:pt x="21844" y="4374"/>
                    <a:pt x="21870" y="4377"/>
                    <a:pt x="21895" y="4380"/>
                  </a:cubicBezTo>
                  <a:cubicBezTo>
                    <a:pt x="21917" y="4384"/>
                    <a:pt x="21938" y="4390"/>
                    <a:pt x="21958" y="4395"/>
                  </a:cubicBezTo>
                  <a:cubicBezTo>
                    <a:pt x="21975" y="4401"/>
                    <a:pt x="21991" y="4407"/>
                    <a:pt x="22007" y="4413"/>
                  </a:cubicBezTo>
                  <a:cubicBezTo>
                    <a:pt x="22043" y="4430"/>
                    <a:pt x="22077" y="4448"/>
                    <a:pt x="22112" y="4467"/>
                  </a:cubicBezTo>
                  <a:cubicBezTo>
                    <a:pt x="22151" y="4494"/>
                    <a:pt x="22191" y="4522"/>
                    <a:pt x="22229" y="4551"/>
                  </a:cubicBezTo>
                  <a:cubicBezTo>
                    <a:pt x="22257" y="4575"/>
                    <a:pt x="22283" y="4600"/>
                    <a:pt x="22309" y="4626"/>
                  </a:cubicBezTo>
                  <a:cubicBezTo>
                    <a:pt x="22327" y="4647"/>
                    <a:pt x="22343" y="4668"/>
                    <a:pt x="22360" y="4690"/>
                  </a:cubicBezTo>
                  <a:cubicBezTo>
                    <a:pt x="22397" y="4745"/>
                    <a:pt x="22432" y="4800"/>
                    <a:pt x="22466" y="4856"/>
                  </a:cubicBezTo>
                  <a:cubicBezTo>
                    <a:pt x="22515" y="4959"/>
                    <a:pt x="22556" y="5062"/>
                    <a:pt x="22596" y="5168"/>
                  </a:cubicBezTo>
                  <a:cubicBezTo>
                    <a:pt x="22615" y="5229"/>
                    <a:pt x="22632" y="5291"/>
                    <a:pt x="22649" y="5354"/>
                  </a:cubicBezTo>
                  <a:cubicBezTo>
                    <a:pt x="22655" y="5393"/>
                    <a:pt x="22661" y="5431"/>
                    <a:pt x="22665" y="5469"/>
                  </a:cubicBezTo>
                  <a:cubicBezTo>
                    <a:pt x="22673" y="5650"/>
                    <a:pt x="22673" y="5833"/>
                    <a:pt x="22669" y="6015"/>
                  </a:cubicBezTo>
                  <a:cubicBezTo>
                    <a:pt x="22660" y="6188"/>
                    <a:pt x="22644" y="6358"/>
                    <a:pt x="22621" y="6531"/>
                  </a:cubicBezTo>
                  <a:cubicBezTo>
                    <a:pt x="22602" y="6622"/>
                    <a:pt x="22580" y="6713"/>
                    <a:pt x="22554" y="6804"/>
                  </a:cubicBezTo>
                  <a:cubicBezTo>
                    <a:pt x="22556" y="6799"/>
                    <a:pt x="22557" y="6795"/>
                    <a:pt x="22559" y="6792"/>
                  </a:cubicBezTo>
                  <a:lnTo>
                    <a:pt x="22559" y="6792"/>
                  </a:lnTo>
                  <a:cubicBezTo>
                    <a:pt x="22515" y="6927"/>
                    <a:pt x="22466" y="7060"/>
                    <a:pt x="22410" y="7191"/>
                  </a:cubicBezTo>
                  <a:cubicBezTo>
                    <a:pt x="22233" y="7576"/>
                    <a:pt x="22066" y="7966"/>
                    <a:pt x="21908" y="8359"/>
                  </a:cubicBezTo>
                  <a:cubicBezTo>
                    <a:pt x="21763" y="8724"/>
                    <a:pt x="21636" y="9092"/>
                    <a:pt x="21479" y="9449"/>
                  </a:cubicBezTo>
                  <a:cubicBezTo>
                    <a:pt x="21350" y="9715"/>
                    <a:pt x="21218" y="9977"/>
                    <a:pt x="21083" y="10238"/>
                  </a:cubicBezTo>
                  <a:cubicBezTo>
                    <a:pt x="20943" y="10513"/>
                    <a:pt x="20807" y="10800"/>
                    <a:pt x="20723" y="11096"/>
                  </a:cubicBezTo>
                  <a:cubicBezTo>
                    <a:pt x="20559" y="11661"/>
                    <a:pt x="20417" y="12245"/>
                    <a:pt x="20345" y="12828"/>
                  </a:cubicBezTo>
                  <a:cubicBezTo>
                    <a:pt x="20314" y="13095"/>
                    <a:pt x="20321" y="13363"/>
                    <a:pt x="20367" y="13626"/>
                  </a:cubicBezTo>
                  <a:cubicBezTo>
                    <a:pt x="20406" y="13874"/>
                    <a:pt x="20445" y="14120"/>
                    <a:pt x="20497" y="14363"/>
                  </a:cubicBezTo>
                  <a:cubicBezTo>
                    <a:pt x="20554" y="14629"/>
                    <a:pt x="20672" y="14864"/>
                    <a:pt x="20800" y="15100"/>
                  </a:cubicBezTo>
                  <a:cubicBezTo>
                    <a:pt x="20919" y="15321"/>
                    <a:pt x="21041" y="15540"/>
                    <a:pt x="21163" y="15759"/>
                  </a:cubicBezTo>
                  <a:cubicBezTo>
                    <a:pt x="21656" y="16622"/>
                    <a:pt x="22270" y="17408"/>
                    <a:pt x="22843" y="18218"/>
                  </a:cubicBezTo>
                  <a:lnTo>
                    <a:pt x="22843" y="18218"/>
                  </a:lnTo>
                  <a:cubicBezTo>
                    <a:pt x="22836" y="18208"/>
                    <a:pt x="22828" y="18198"/>
                    <a:pt x="22821" y="18188"/>
                  </a:cubicBezTo>
                  <a:lnTo>
                    <a:pt x="22821" y="18188"/>
                  </a:lnTo>
                  <a:cubicBezTo>
                    <a:pt x="22840" y="18214"/>
                    <a:pt x="22859" y="18241"/>
                    <a:pt x="22878" y="18266"/>
                  </a:cubicBezTo>
                  <a:cubicBezTo>
                    <a:pt x="22884" y="18278"/>
                    <a:pt x="22892" y="18289"/>
                    <a:pt x="22900" y="18301"/>
                  </a:cubicBezTo>
                  <a:cubicBezTo>
                    <a:pt x="22906" y="18309"/>
                    <a:pt x="22912" y="18318"/>
                    <a:pt x="22919" y="18327"/>
                  </a:cubicBezTo>
                  <a:lnTo>
                    <a:pt x="22933" y="18349"/>
                  </a:lnTo>
                  <a:cubicBezTo>
                    <a:pt x="23070" y="18546"/>
                    <a:pt x="23201" y="18745"/>
                    <a:pt x="23320" y="18955"/>
                  </a:cubicBezTo>
                  <a:cubicBezTo>
                    <a:pt x="23377" y="19064"/>
                    <a:pt x="23427" y="19176"/>
                    <a:pt x="23472" y="19291"/>
                  </a:cubicBezTo>
                  <a:cubicBezTo>
                    <a:pt x="23482" y="19326"/>
                    <a:pt x="23493" y="19362"/>
                    <a:pt x="23502" y="19398"/>
                  </a:cubicBezTo>
                  <a:cubicBezTo>
                    <a:pt x="23506" y="19420"/>
                    <a:pt x="23510" y="19441"/>
                    <a:pt x="23513" y="19463"/>
                  </a:cubicBezTo>
                  <a:cubicBezTo>
                    <a:pt x="23513" y="19479"/>
                    <a:pt x="23513" y="19496"/>
                    <a:pt x="23513" y="19514"/>
                  </a:cubicBezTo>
                  <a:cubicBezTo>
                    <a:pt x="23510" y="19521"/>
                    <a:pt x="23509" y="19528"/>
                    <a:pt x="23509" y="19536"/>
                  </a:cubicBezTo>
                  <a:lnTo>
                    <a:pt x="23502" y="19559"/>
                  </a:lnTo>
                  <a:cubicBezTo>
                    <a:pt x="23500" y="19565"/>
                    <a:pt x="23498" y="19569"/>
                    <a:pt x="23496" y="19574"/>
                  </a:cubicBezTo>
                  <a:cubicBezTo>
                    <a:pt x="23492" y="19583"/>
                    <a:pt x="23488" y="19591"/>
                    <a:pt x="23482" y="19600"/>
                  </a:cubicBezTo>
                  <a:cubicBezTo>
                    <a:pt x="23467" y="19622"/>
                    <a:pt x="23451" y="19643"/>
                    <a:pt x="23434" y="19664"/>
                  </a:cubicBezTo>
                  <a:cubicBezTo>
                    <a:pt x="23416" y="19685"/>
                    <a:pt x="23398" y="19705"/>
                    <a:pt x="23378" y="19724"/>
                  </a:cubicBezTo>
                  <a:cubicBezTo>
                    <a:pt x="23359" y="19742"/>
                    <a:pt x="23335" y="19760"/>
                    <a:pt x="23313" y="19777"/>
                  </a:cubicBezTo>
                  <a:cubicBezTo>
                    <a:pt x="23292" y="19790"/>
                    <a:pt x="23269" y="19804"/>
                    <a:pt x="23246" y="19818"/>
                  </a:cubicBezTo>
                  <a:cubicBezTo>
                    <a:pt x="23211" y="19834"/>
                    <a:pt x="23176" y="19850"/>
                    <a:pt x="23140" y="19865"/>
                  </a:cubicBezTo>
                  <a:cubicBezTo>
                    <a:pt x="23050" y="19895"/>
                    <a:pt x="22957" y="19919"/>
                    <a:pt x="22863" y="19943"/>
                  </a:cubicBezTo>
                  <a:cubicBezTo>
                    <a:pt x="22736" y="19967"/>
                    <a:pt x="22609" y="19987"/>
                    <a:pt x="22479" y="20000"/>
                  </a:cubicBezTo>
                  <a:cubicBezTo>
                    <a:pt x="22441" y="20002"/>
                    <a:pt x="22403" y="20003"/>
                    <a:pt x="22365" y="20003"/>
                  </a:cubicBezTo>
                  <a:cubicBezTo>
                    <a:pt x="22351" y="20003"/>
                    <a:pt x="22337" y="20003"/>
                    <a:pt x="22323" y="20003"/>
                  </a:cubicBezTo>
                  <a:cubicBezTo>
                    <a:pt x="22226" y="19995"/>
                    <a:pt x="22131" y="19981"/>
                    <a:pt x="22035" y="19966"/>
                  </a:cubicBezTo>
                  <a:cubicBezTo>
                    <a:pt x="21680" y="19901"/>
                    <a:pt x="21330" y="19818"/>
                    <a:pt x="20984" y="19716"/>
                  </a:cubicBezTo>
                  <a:cubicBezTo>
                    <a:pt x="20708" y="19626"/>
                    <a:pt x="20441" y="19519"/>
                    <a:pt x="20165" y="19426"/>
                  </a:cubicBezTo>
                  <a:cubicBezTo>
                    <a:pt x="19886" y="19332"/>
                    <a:pt x="19604" y="19247"/>
                    <a:pt x="19328" y="19142"/>
                  </a:cubicBezTo>
                  <a:cubicBezTo>
                    <a:pt x="18858" y="18966"/>
                    <a:pt x="18392" y="18773"/>
                    <a:pt x="17928" y="18576"/>
                  </a:cubicBezTo>
                  <a:cubicBezTo>
                    <a:pt x="17471" y="18380"/>
                    <a:pt x="17023" y="18149"/>
                    <a:pt x="16547" y="18002"/>
                  </a:cubicBezTo>
                  <a:cubicBezTo>
                    <a:pt x="16519" y="17993"/>
                    <a:pt x="16490" y="17984"/>
                    <a:pt x="16460" y="17974"/>
                  </a:cubicBezTo>
                  <a:cubicBezTo>
                    <a:pt x="16242" y="17908"/>
                    <a:pt x="16007" y="17882"/>
                    <a:pt x="15780" y="17866"/>
                  </a:cubicBezTo>
                  <a:cubicBezTo>
                    <a:pt x="15747" y="17864"/>
                    <a:pt x="15713" y="17864"/>
                    <a:pt x="15680" y="17864"/>
                  </a:cubicBezTo>
                  <a:cubicBezTo>
                    <a:pt x="15569" y="17864"/>
                    <a:pt x="15458" y="17872"/>
                    <a:pt x="15349" y="17887"/>
                  </a:cubicBezTo>
                  <a:cubicBezTo>
                    <a:pt x="15295" y="17869"/>
                    <a:pt x="15239" y="17860"/>
                    <a:pt x="15183" y="17860"/>
                  </a:cubicBezTo>
                  <a:cubicBezTo>
                    <a:pt x="15100" y="17860"/>
                    <a:pt x="15016" y="17881"/>
                    <a:pt x="14941" y="17926"/>
                  </a:cubicBezTo>
                  <a:lnTo>
                    <a:pt x="14937" y="17926"/>
                  </a:lnTo>
                  <a:cubicBezTo>
                    <a:pt x="14784" y="18003"/>
                    <a:pt x="14612" y="18069"/>
                    <a:pt x="14493" y="18197"/>
                  </a:cubicBezTo>
                  <a:cubicBezTo>
                    <a:pt x="14490" y="18200"/>
                    <a:pt x="14488" y="18205"/>
                    <a:pt x="14486" y="18208"/>
                  </a:cubicBezTo>
                  <a:cubicBezTo>
                    <a:pt x="14477" y="18213"/>
                    <a:pt x="14467" y="18217"/>
                    <a:pt x="14459" y="18224"/>
                  </a:cubicBezTo>
                  <a:cubicBezTo>
                    <a:pt x="14390" y="18279"/>
                    <a:pt x="14348" y="18354"/>
                    <a:pt x="14318" y="18433"/>
                  </a:cubicBezTo>
                  <a:cubicBezTo>
                    <a:pt x="14310" y="18444"/>
                    <a:pt x="14300" y="18456"/>
                    <a:pt x="14292" y="18468"/>
                  </a:cubicBezTo>
                  <a:cubicBezTo>
                    <a:pt x="14231" y="18556"/>
                    <a:pt x="14171" y="18644"/>
                    <a:pt x="14110" y="18732"/>
                  </a:cubicBezTo>
                  <a:cubicBezTo>
                    <a:pt x="13974" y="18937"/>
                    <a:pt x="13854" y="19151"/>
                    <a:pt x="13732" y="19365"/>
                  </a:cubicBezTo>
                  <a:cubicBezTo>
                    <a:pt x="13490" y="19785"/>
                    <a:pt x="13298" y="20231"/>
                    <a:pt x="13112" y="20677"/>
                  </a:cubicBezTo>
                  <a:cubicBezTo>
                    <a:pt x="12922" y="21128"/>
                    <a:pt x="12743" y="21581"/>
                    <a:pt x="12575" y="22039"/>
                  </a:cubicBezTo>
                  <a:cubicBezTo>
                    <a:pt x="12422" y="22452"/>
                    <a:pt x="12311" y="22879"/>
                    <a:pt x="12132" y="23282"/>
                  </a:cubicBezTo>
                  <a:cubicBezTo>
                    <a:pt x="12090" y="23376"/>
                    <a:pt x="12041" y="23466"/>
                    <a:pt x="11986" y="23555"/>
                  </a:cubicBezTo>
                  <a:lnTo>
                    <a:pt x="11975" y="23572"/>
                  </a:lnTo>
                  <a:cubicBezTo>
                    <a:pt x="11937" y="23604"/>
                    <a:pt x="11899" y="23636"/>
                    <a:pt x="11859" y="23664"/>
                  </a:cubicBezTo>
                  <a:cubicBezTo>
                    <a:pt x="11789" y="23714"/>
                    <a:pt x="11718" y="23759"/>
                    <a:pt x="11643" y="23801"/>
                  </a:cubicBezTo>
                  <a:cubicBezTo>
                    <a:pt x="11607" y="23818"/>
                    <a:pt x="11569" y="23833"/>
                    <a:pt x="11531" y="23848"/>
                  </a:cubicBezTo>
                  <a:cubicBezTo>
                    <a:pt x="11488" y="23862"/>
                    <a:pt x="11444" y="23874"/>
                    <a:pt x="11397" y="23887"/>
                  </a:cubicBezTo>
                  <a:cubicBezTo>
                    <a:pt x="11329" y="23902"/>
                    <a:pt x="11260" y="23913"/>
                    <a:pt x="11189" y="23921"/>
                  </a:cubicBezTo>
                  <a:cubicBezTo>
                    <a:pt x="11180" y="23922"/>
                    <a:pt x="11170" y="23922"/>
                    <a:pt x="11160" y="23922"/>
                  </a:cubicBezTo>
                  <a:lnTo>
                    <a:pt x="11158" y="23922"/>
                  </a:lnTo>
                  <a:cubicBezTo>
                    <a:pt x="11020" y="23871"/>
                    <a:pt x="10881" y="23816"/>
                    <a:pt x="10745" y="23755"/>
                  </a:cubicBezTo>
                  <a:cubicBezTo>
                    <a:pt x="10711" y="23739"/>
                    <a:pt x="10679" y="23720"/>
                    <a:pt x="10645" y="23700"/>
                  </a:cubicBezTo>
                  <a:cubicBezTo>
                    <a:pt x="10635" y="23692"/>
                    <a:pt x="10623" y="23685"/>
                    <a:pt x="10614" y="23677"/>
                  </a:cubicBezTo>
                  <a:cubicBezTo>
                    <a:pt x="10608" y="23672"/>
                    <a:pt x="10602" y="23666"/>
                    <a:pt x="10597" y="23661"/>
                  </a:cubicBezTo>
                  <a:cubicBezTo>
                    <a:pt x="10559" y="23616"/>
                    <a:pt x="10525" y="23567"/>
                    <a:pt x="10490" y="23523"/>
                  </a:cubicBezTo>
                  <a:cubicBezTo>
                    <a:pt x="10455" y="23463"/>
                    <a:pt x="10418" y="23401"/>
                    <a:pt x="10383" y="23341"/>
                  </a:cubicBezTo>
                  <a:cubicBezTo>
                    <a:pt x="10332" y="23241"/>
                    <a:pt x="10286" y="23140"/>
                    <a:pt x="10243" y="23037"/>
                  </a:cubicBezTo>
                  <a:cubicBezTo>
                    <a:pt x="10141" y="22723"/>
                    <a:pt x="10063" y="22408"/>
                    <a:pt x="9976" y="22093"/>
                  </a:cubicBezTo>
                  <a:cubicBezTo>
                    <a:pt x="9891" y="21779"/>
                    <a:pt x="9806" y="21462"/>
                    <a:pt x="9728" y="21146"/>
                  </a:cubicBezTo>
                  <a:lnTo>
                    <a:pt x="9728" y="21146"/>
                  </a:lnTo>
                  <a:cubicBezTo>
                    <a:pt x="9729" y="21147"/>
                    <a:pt x="9729" y="21151"/>
                    <a:pt x="9731" y="21156"/>
                  </a:cubicBezTo>
                  <a:cubicBezTo>
                    <a:pt x="9729" y="21146"/>
                    <a:pt x="9728" y="21139"/>
                    <a:pt x="9726" y="21130"/>
                  </a:cubicBezTo>
                  <a:cubicBezTo>
                    <a:pt x="9722" y="21118"/>
                    <a:pt x="9720" y="21107"/>
                    <a:pt x="9716" y="21094"/>
                  </a:cubicBezTo>
                  <a:lnTo>
                    <a:pt x="9716" y="21098"/>
                  </a:lnTo>
                  <a:cubicBezTo>
                    <a:pt x="9623" y="20678"/>
                    <a:pt x="9549" y="20253"/>
                    <a:pt x="9453" y="19833"/>
                  </a:cubicBezTo>
                  <a:cubicBezTo>
                    <a:pt x="9350" y="19377"/>
                    <a:pt x="9234" y="18923"/>
                    <a:pt x="9093" y="18476"/>
                  </a:cubicBezTo>
                  <a:cubicBezTo>
                    <a:pt x="9024" y="18255"/>
                    <a:pt x="8941" y="18034"/>
                    <a:pt x="8850" y="17817"/>
                  </a:cubicBezTo>
                  <a:cubicBezTo>
                    <a:pt x="8739" y="17552"/>
                    <a:pt x="8622" y="17283"/>
                    <a:pt x="8459" y="17044"/>
                  </a:cubicBezTo>
                  <a:cubicBezTo>
                    <a:pt x="8223" y="16703"/>
                    <a:pt x="7884" y="16466"/>
                    <a:pt x="7521" y="16280"/>
                  </a:cubicBezTo>
                  <a:cubicBezTo>
                    <a:pt x="7325" y="16178"/>
                    <a:pt x="7122" y="16098"/>
                    <a:pt x="6923" y="16008"/>
                  </a:cubicBezTo>
                  <a:cubicBezTo>
                    <a:pt x="6605" y="15852"/>
                    <a:pt x="6292" y="15680"/>
                    <a:pt x="5965" y="15551"/>
                  </a:cubicBezTo>
                  <a:cubicBezTo>
                    <a:pt x="5629" y="15419"/>
                    <a:pt x="5287" y="15313"/>
                    <a:pt x="4941" y="15215"/>
                  </a:cubicBezTo>
                  <a:cubicBezTo>
                    <a:pt x="4245" y="15019"/>
                    <a:pt x="3545" y="14845"/>
                    <a:pt x="2851" y="14652"/>
                  </a:cubicBezTo>
                  <a:cubicBezTo>
                    <a:pt x="2521" y="14546"/>
                    <a:pt x="2197" y="14422"/>
                    <a:pt x="1878" y="14284"/>
                  </a:cubicBezTo>
                  <a:cubicBezTo>
                    <a:pt x="1770" y="14227"/>
                    <a:pt x="1663" y="14171"/>
                    <a:pt x="1560" y="14106"/>
                  </a:cubicBezTo>
                  <a:cubicBezTo>
                    <a:pt x="1490" y="14058"/>
                    <a:pt x="1424" y="14009"/>
                    <a:pt x="1358" y="13957"/>
                  </a:cubicBezTo>
                  <a:cubicBezTo>
                    <a:pt x="1312" y="13914"/>
                    <a:pt x="1265" y="13871"/>
                    <a:pt x="1223" y="13825"/>
                  </a:cubicBezTo>
                  <a:cubicBezTo>
                    <a:pt x="1194" y="13793"/>
                    <a:pt x="1167" y="13760"/>
                    <a:pt x="1142" y="13724"/>
                  </a:cubicBezTo>
                  <a:cubicBezTo>
                    <a:pt x="1121" y="13696"/>
                    <a:pt x="1103" y="13666"/>
                    <a:pt x="1087" y="13634"/>
                  </a:cubicBezTo>
                  <a:lnTo>
                    <a:pt x="1087" y="13634"/>
                  </a:lnTo>
                  <a:cubicBezTo>
                    <a:pt x="1097" y="13653"/>
                    <a:pt x="1105" y="13672"/>
                    <a:pt x="1115" y="13690"/>
                  </a:cubicBezTo>
                  <a:cubicBezTo>
                    <a:pt x="1094" y="13652"/>
                    <a:pt x="1073" y="13612"/>
                    <a:pt x="1055" y="13573"/>
                  </a:cubicBezTo>
                  <a:cubicBezTo>
                    <a:pt x="1045" y="13536"/>
                    <a:pt x="1034" y="13498"/>
                    <a:pt x="1023" y="13461"/>
                  </a:cubicBezTo>
                  <a:cubicBezTo>
                    <a:pt x="1016" y="13422"/>
                    <a:pt x="1008" y="13383"/>
                    <a:pt x="1003" y="13343"/>
                  </a:cubicBezTo>
                  <a:cubicBezTo>
                    <a:pt x="998" y="13302"/>
                    <a:pt x="999" y="13259"/>
                    <a:pt x="999" y="13219"/>
                  </a:cubicBezTo>
                  <a:cubicBezTo>
                    <a:pt x="1003" y="13193"/>
                    <a:pt x="1005" y="13166"/>
                    <a:pt x="1008" y="13140"/>
                  </a:cubicBezTo>
                  <a:lnTo>
                    <a:pt x="1008" y="13140"/>
                  </a:lnTo>
                  <a:cubicBezTo>
                    <a:pt x="1004" y="13152"/>
                    <a:pt x="1002" y="13163"/>
                    <a:pt x="1000" y="13174"/>
                  </a:cubicBezTo>
                  <a:lnTo>
                    <a:pt x="1000" y="13173"/>
                  </a:lnTo>
                  <a:cubicBezTo>
                    <a:pt x="1006" y="13133"/>
                    <a:pt x="1015" y="13093"/>
                    <a:pt x="1027" y="13055"/>
                  </a:cubicBezTo>
                  <a:cubicBezTo>
                    <a:pt x="1032" y="13037"/>
                    <a:pt x="1038" y="13019"/>
                    <a:pt x="1047" y="13002"/>
                  </a:cubicBezTo>
                  <a:cubicBezTo>
                    <a:pt x="1056" y="12987"/>
                    <a:pt x="1064" y="12970"/>
                    <a:pt x="1071" y="12954"/>
                  </a:cubicBezTo>
                  <a:cubicBezTo>
                    <a:pt x="1083" y="12938"/>
                    <a:pt x="1097" y="12921"/>
                    <a:pt x="1109" y="12904"/>
                  </a:cubicBezTo>
                  <a:cubicBezTo>
                    <a:pt x="1159" y="12848"/>
                    <a:pt x="1211" y="12796"/>
                    <a:pt x="1263" y="12745"/>
                  </a:cubicBezTo>
                  <a:cubicBezTo>
                    <a:pt x="1401" y="12627"/>
                    <a:pt x="1543" y="12516"/>
                    <a:pt x="1689" y="12411"/>
                  </a:cubicBezTo>
                  <a:lnTo>
                    <a:pt x="1689" y="12411"/>
                  </a:lnTo>
                  <a:cubicBezTo>
                    <a:pt x="1688" y="12411"/>
                    <a:pt x="1686" y="12412"/>
                    <a:pt x="1684" y="12414"/>
                  </a:cubicBezTo>
                  <a:cubicBezTo>
                    <a:pt x="1874" y="12282"/>
                    <a:pt x="2071" y="12161"/>
                    <a:pt x="2272" y="12050"/>
                  </a:cubicBezTo>
                  <a:cubicBezTo>
                    <a:pt x="2691" y="11845"/>
                    <a:pt x="3129" y="11679"/>
                    <a:pt x="3536" y="11458"/>
                  </a:cubicBezTo>
                  <a:cubicBezTo>
                    <a:pt x="3948" y="11235"/>
                    <a:pt x="4352" y="10999"/>
                    <a:pt x="4758" y="10770"/>
                  </a:cubicBezTo>
                  <a:cubicBezTo>
                    <a:pt x="5167" y="10539"/>
                    <a:pt x="5576" y="10309"/>
                    <a:pt x="5973" y="10056"/>
                  </a:cubicBezTo>
                  <a:cubicBezTo>
                    <a:pt x="6279" y="9860"/>
                    <a:pt x="6585" y="9649"/>
                    <a:pt x="6822" y="9369"/>
                  </a:cubicBezTo>
                  <a:cubicBezTo>
                    <a:pt x="7043" y="9109"/>
                    <a:pt x="7228" y="8828"/>
                    <a:pt x="7392" y="8531"/>
                  </a:cubicBezTo>
                  <a:cubicBezTo>
                    <a:pt x="7648" y="8071"/>
                    <a:pt x="7808" y="7552"/>
                    <a:pt x="7920" y="7042"/>
                  </a:cubicBezTo>
                  <a:cubicBezTo>
                    <a:pt x="8035" y="6510"/>
                    <a:pt x="8124" y="5980"/>
                    <a:pt x="8200" y="5443"/>
                  </a:cubicBezTo>
                  <a:cubicBezTo>
                    <a:pt x="8269" y="4947"/>
                    <a:pt x="8338" y="4450"/>
                    <a:pt x="8380" y="3951"/>
                  </a:cubicBezTo>
                  <a:cubicBezTo>
                    <a:pt x="8405" y="3646"/>
                    <a:pt x="8424" y="3342"/>
                    <a:pt x="8452" y="3039"/>
                  </a:cubicBezTo>
                  <a:cubicBezTo>
                    <a:pt x="8451" y="2980"/>
                    <a:pt x="8450" y="2920"/>
                    <a:pt x="8451" y="2859"/>
                  </a:cubicBezTo>
                  <a:lnTo>
                    <a:pt x="8451" y="2859"/>
                  </a:lnTo>
                  <a:lnTo>
                    <a:pt x="8451" y="2890"/>
                  </a:lnTo>
                  <a:cubicBezTo>
                    <a:pt x="8451" y="2860"/>
                    <a:pt x="8452" y="2831"/>
                    <a:pt x="8452" y="2802"/>
                  </a:cubicBezTo>
                  <a:cubicBezTo>
                    <a:pt x="8452" y="2669"/>
                    <a:pt x="8457" y="2534"/>
                    <a:pt x="8470" y="2402"/>
                  </a:cubicBezTo>
                  <a:cubicBezTo>
                    <a:pt x="8470" y="2395"/>
                    <a:pt x="8470" y="2388"/>
                    <a:pt x="8472" y="2381"/>
                  </a:cubicBezTo>
                  <a:cubicBezTo>
                    <a:pt x="8497" y="2181"/>
                    <a:pt x="8521" y="1981"/>
                    <a:pt x="8578" y="1787"/>
                  </a:cubicBezTo>
                  <a:cubicBezTo>
                    <a:pt x="8579" y="1783"/>
                    <a:pt x="8580" y="1780"/>
                    <a:pt x="8581" y="1777"/>
                  </a:cubicBezTo>
                  <a:cubicBezTo>
                    <a:pt x="8593" y="1733"/>
                    <a:pt x="8610" y="1692"/>
                    <a:pt x="8630" y="1653"/>
                  </a:cubicBezTo>
                  <a:cubicBezTo>
                    <a:pt x="8653" y="1580"/>
                    <a:pt x="8674" y="1510"/>
                    <a:pt x="8699" y="1438"/>
                  </a:cubicBezTo>
                  <a:cubicBezTo>
                    <a:pt x="8720" y="1386"/>
                    <a:pt x="8741" y="1337"/>
                    <a:pt x="8767" y="1286"/>
                  </a:cubicBezTo>
                  <a:cubicBezTo>
                    <a:pt x="8771" y="1277"/>
                    <a:pt x="8776" y="1267"/>
                    <a:pt x="8783" y="1260"/>
                  </a:cubicBezTo>
                  <a:cubicBezTo>
                    <a:pt x="8790" y="1252"/>
                    <a:pt x="8797" y="1244"/>
                    <a:pt x="8802" y="1235"/>
                  </a:cubicBezTo>
                  <a:cubicBezTo>
                    <a:pt x="8808" y="1230"/>
                    <a:pt x="8816" y="1223"/>
                    <a:pt x="8821" y="1218"/>
                  </a:cubicBezTo>
                  <a:cubicBezTo>
                    <a:pt x="8871" y="1177"/>
                    <a:pt x="8926" y="1141"/>
                    <a:pt x="8981" y="1104"/>
                  </a:cubicBezTo>
                  <a:cubicBezTo>
                    <a:pt x="9045" y="1064"/>
                    <a:pt x="9111" y="1027"/>
                    <a:pt x="9179" y="994"/>
                  </a:cubicBezTo>
                  <a:cubicBezTo>
                    <a:pt x="9195" y="988"/>
                    <a:pt x="9208" y="983"/>
                    <a:pt x="9224" y="977"/>
                  </a:cubicBezTo>
                  <a:cubicBezTo>
                    <a:pt x="9225" y="977"/>
                    <a:pt x="9227" y="975"/>
                    <a:pt x="9229" y="975"/>
                  </a:cubicBezTo>
                  <a:cubicBezTo>
                    <a:pt x="9232" y="975"/>
                    <a:pt x="9234" y="976"/>
                    <a:pt x="9236" y="976"/>
                  </a:cubicBezTo>
                  <a:cubicBezTo>
                    <a:pt x="9241" y="976"/>
                    <a:pt x="9246" y="975"/>
                    <a:pt x="9252" y="974"/>
                  </a:cubicBezTo>
                  <a:close/>
                  <a:moveTo>
                    <a:pt x="9277" y="1"/>
                  </a:moveTo>
                  <a:cubicBezTo>
                    <a:pt x="9182" y="1"/>
                    <a:pt x="9088" y="9"/>
                    <a:pt x="8995" y="27"/>
                  </a:cubicBezTo>
                  <a:cubicBezTo>
                    <a:pt x="8882" y="48"/>
                    <a:pt x="8773" y="105"/>
                    <a:pt x="8671" y="156"/>
                  </a:cubicBezTo>
                  <a:cubicBezTo>
                    <a:pt x="8560" y="209"/>
                    <a:pt x="8458" y="280"/>
                    <a:pt x="8353" y="347"/>
                  </a:cubicBezTo>
                  <a:cubicBezTo>
                    <a:pt x="8152" y="483"/>
                    <a:pt x="7985" y="660"/>
                    <a:pt x="7881" y="878"/>
                  </a:cubicBezTo>
                  <a:cubicBezTo>
                    <a:pt x="7828" y="989"/>
                    <a:pt x="7781" y="1103"/>
                    <a:pt x="7741" y="1219"/>
                  </a:cubicBezTo>
                  <a:cubicBezTo>
                    <a:pt x="7661" y="1461"/>
                    <a:pt x="7599" y="1708"/>
                    <a:pt x="7579" y="1964"/>
                  </a:cubicBezTo>
                  <a:cubicBezTo>
                    <a:pt x="7572" y="2061"/>
                    <a:pt x="7573" y="2161"/>
                    <a:pt x="7573" y="2259"/>
                  </a:cubicBezTo>
                  <a:cubicBezTo>
                    <a:pt x="7531" y="2467"/>
                    <a:pt x="7501" y="2677"/>
                    <a:pt x="7483" y="2889"/>
                  </a:cubicBezTo>
                  <a:cubicBezTo>
                    <a:pt x="7457" y="3230"/>
                    <a:pt x="7440" y="3574"/>
                    <a:pt x="7405" y="3915"/>
                  </a:cubicBezTo>
                  <a:cubicBezTo>
                    <a:pt x="7331" y="4582"/>
                    <a:pt x="7245" y="5248"/>
                    <a:pt x="7146" y="5914"/>
                  </a:cubicBezTo>
                  <a:cubicBezTo>
                    <a:pt x="7067" y="6390"/>
                    <a:pt x="6963" y="6862"/>
                    <a:pt x="6835" y="7327"/>
                  </a:cubicBezTo>
                  <a:cubicBezTo>
                    <a:pt x="6781" y="7493"/>
                    <a:pt x="6722" y="7652"/>
                    <a:pt x="6659" y="7814"/>
                  </a:cubicBezTo>
                  <a:cubicBezTo>
                    <a:pt x="6558" y="8020"/>
                    <a:pt x="6446" y="8217"/>
                    <a:pt x="6325" y="8413"/>
                  </a:cubicBezTo>
                  <a:cubicBezTo>
                    <a:pt x="6267" y="8500"/>
                    <a:pt x="6204" y="8583"/>
                    <a:pt x="6140" y="8665"/>
                  </a:cubicBezTo>
                  <a:cubicBezTo>
                    <a:pt x="6080" y="8732"/>
                    <a:pt x="6017" y="8799"/>
                    <a:pt x="5953" y="8863"/>
                  </a:cubicBezTo>
                  <a:cubicBezTo>
                    <a:pt x="5889" y="8919"/>
                    <a:pt x="5822" y="8973"/>
                    <a:pt x="5755" y="9027"/>
                  </a:cubicBezTo>
                  <a:cubicBezTo>
                    <a:pt x="5318" y="9326"/>
                    <a:pt x="4860" y="9589"/>
                    <a:pt x="4401" y="9850"/>
                  </a:cubicBezTo>
                  <a:cubicBezTo>
                    <a:pt x="3956" y="10098"/>
                    <a:pt x="3516" y="10358"/>
                    <a:pt x="3066" y="10602"/>
                  </a:cubicBezTo>
                  <a:cubicBezTo>
                    <a:pt x="2739" y="10766"/>
                    <a:pt x="2406" y="10909"/>
                    <a:pt x="2075" y="11060"/>
                  </a:cubicBezTo>
                  <a:cubicBezTo>
                    <a:pt x="1740" y="11215"/>
                    <a:pt x="1427" y="11403"/>
                    <a:pt x="1127" y="11613"/>
                  </a:cubicBezTo>
                  <a:cubicBezTo>
                    <a:pt x="898" y="11774"/>
                    <a:pt x="666" y="11948"/>
                    <a:pt x="472" y="12151"/>
                  </a:cubicBezTo>
                  <a:cubicBezTo>
                    <a:pt x="251" y="12389"/>
                    <a:pt x="104" y="12654"/>
                    <a:pt x="48" y="12977"/>
                  </a:cubicBezTo>
                  <a:cubicBezTo>
                    <a:pt x="0" y="13255"/>
                    <a:pt x="19" y="13573"/>
                    <a:pt x="116" y="13839"/>
                  </a:cubicBezTo>
                  <a:cubicBezTo>
                    <a:pt x="227" y="14135"/>
                    <a:pt x="399" y="14406"/>
                    <a:pt x="638" y="14620"/>
                  </a:cubicBezTo>
                  <a:cubicBezTo>
                    <a:pt x="878" y="14835"/>
                    <a:pt x="1144" y="15005"/>
                    <a:pt x="1434" y="15150"/>
                  </a:cubicBezTo>
                  <a:cubicBezTo>
                    <a:pt x="1687" y="15276"/>
                    <a:pt x="1956" y="15377"/>
                    <a:pt x="2221" y="15472"/>
                  </a:cubicBezTo>
                  <a:cubicBezTo>
                    <a:pt x="2721" y="15650"/>
                    <a:pt x="3240" y="15771"/>
                    <a:pt x="3752" y="15908"/>
                  </a:cubicBezTo>
                  <a:cubicBezTo>
                    <a:pt x="4222" y="16035"/>
                    <a:pt x="4694" y="16155"/>
                    <a:pt x="5162" y="16295"/>
                  </a:cubicBezTo>
                  <a:cubicBezTo>
                    <a:pt x="5397" y="16376"/>
                    <a:pt x="5623" y="16463"/>
                    <a:pt x="5849" y="16563"/>
                  </a:cubicBezTo>
                  <a:lnTo>
                    <a:pt x="5859" y="16568"/>
                  </a:lnTo>
                  <a:lnTo>
                    <a:pt x="5868" y="16572"/>
                  </a:lnTo>
                  <a:lnTo>
                    <a:pt x="5864" y="16570"/>
                  </a:lnTo>
                  <a:lnTo>
                    <a:pt x="5869" y="16572"/>
                  </a:lnTo>
                  <a:cubicBezTo>
                    <a:pt x="5876" y="16575"/>
                    <a:pt x="5882" y="16577"/>
                    <a:pt x="5888" y="16582"/>
                  </a:cubicBezTo>
                  <a:cubicBezTo>
                    <a:pt x="5884" y="16579"/>
                    <a:pt x="5881" y="16577"/>
                    <a:pt x="5877" y="16576"/>
                  </a:cubicBezTo>
                  <a:lnTo>
                    <a:pt x="5877" y="16576"/>
                  </a:lnTo>
                  <a:cubicBezTo>
                    <a:pt x="6075" y="16675"/>
                    <a:pt x="6274" y="16776"/>
                    <a:pt x="6472" y="16874"/>
                  </a:cubicBezTo>
                  <a:cubicBezTo>
                    <a:pt x="6652" y="16960"/>
                    <a:pt x="6840" y="17039"/>
                    <a:pt x="7022" y="17119"/>
                  </a:cubicBezTo>
                  <a:cubicBezTo>
                    <a:pt x="7119" y="17170"/>
                    <a:pt x="7212" y="17221"/>
                    <a:pt x="7305" y="17275"/>
                  </a:cubicBezTo>
                  <a:cubicBezTo>
                    <a:pt x="7363" y="17314"/>
                    <a:pt x="7420" y="17355"/>
                    <a:pt x="7475" y="17398"/>
                  </a:cubicBezTo>
                  <a:cubicBezTo>
                    <a:pt x="7518" y="17435"/>
                    <a:pt x="7557" y="17477"/>
                    <a:pt x="7597" y="17519"/>
                  </a:cubicBezTo>
                  <a:cubicBezTo>
                    <a:pt x="7611" y="17536"/>
                    <a:pt x="7627" y="17555"/>
                    <a:pt x="7640" y="17574"/>
                  </a:cubicBezTo>
                  <a:cubicBezTo>
                    <a:pt x="7678" y="17629"/>
                    <a:pt x="7712" y="17686"/>
                    <a:pt x="7744" y="17743"/>
                  </a:cubicBezTo>
                  <a:cubicBezTo>
                    <a:pt x="7862" y="17982"/>
                    <a:pt x="7969" y="18226"/>
                    <a:pt x="8062" y="18475"/>
                  </a:cubicBezTo>
                  <a:cubicBezTo>
                    <a:pt x="8235" y="18974"/>
                    <a:pt x="8368" y="19482"/>
                    <a:pt x="8493" y="19995"/>
                  </a:cubicBezTo>
                  <a:lnTo>
                    <a:pt x="8493" y="19996"/>
                  </a:lnTo>
                  <a:lnTo>
                    <a:pt x="8494" y="20002"/>
                  </a:lnTo>
                  <a:lnTo>
                    <a:pt x="8494" y="20002"/>
                  </a:lnTo>
                  <a:cubicBezTo>
                    <a:pt x="8494" y="20002"/>
                    <a:pt x="8494" y="20002"/>
                    <a:pt x="8494" y="20001"/>
                  </a:cubicBezTo>
                  <a:lnTo>
                    <a:pt x="8494" y="20001"/>
                  </a:lnTo>
                  <a:cubicBezTo>
                    <a:pt x="8495" y="20005"/>
                    <a:pt x="8495" y="20008"/>
                    <a:pt x="8496" y="20012"/>
                  </a:cubicBezTo>
                  <a:cubicBezTo>
                    <a:pt x="8499" y="20025"/>
                    <a:pt x="8504" y="20039"/>
                    <a:pt x="8507" y="20054"/>
                  </a:cubicBezTo>
                  <a:cubicBezTo>
                    <a:pt x="8504" y="20046"/>
                    <a:pt x="8502" y="20037"/>
                    <a:pt x="8500" y="20028"/>
                  </a:cubicBezTo>
                  <a:lnTo>
                    <a:pt x="8500" y="20028"/>
                  </a:lnTo>
                  <a:cubicBezTo>
                    <a:pt x="8583" y="20400"/>
                    <a:pt x="8644" y="20778"/>
                    <a:pt x="8731" y="21149"/>
                  </a:cubicBezTo>
                  <a:cubicBezTo>
                    <a:pt x="8827" y="21561"/>
                    <a:pt x="8934" y="21967"/>
                    <a:pt x="9043" y="22375"/>
                  </a:cubicBezTo>
                  <a:cubicBezTo>
                    <a:pt x="9096" y="22572"/>
                    <a:pt x="9147" y="22771"/>
                    <a:pt x="9202" y="22968"/>
                  </a:cubicBezTo>
                  <a:cubicBezTo>
                    <a:pt x="9255" y="23156"/>
                    <a:pt x="9309" y="23353"/>
                    <a:pt x="9390" y="23532"/>
                  </a:cubicBezTo>
                  <a:cubicBezTo>
                    <a:pt x="9484" y="23729"/>
                    <a:pt x="9582" y="23923"/>
                    <a:pt x="9710" y="24103"/>
                  </a:cubicBezTo>
                  <a:cubicBezTo>
                    <a:pt x="9796" y="24223"/>
                    <a:pt x="9888" y="24338"/>
                    <a:pt x="10003" y="24433"/>
                  </a:cubicBezTo>
                  <a:cubicBezTo>
                    <a:pt x="10135" y="24544"/>
                    <a:pt x="10289" y="24622"/>
                    <a:pt x="10448" y="24689"/>
                  </a:cubicBezTo>
                  <a:cubicBezTo>
                    <a:pt x="10564" y="24739"/>
                    <a:pt x="10681" y="24785"/>
                    <a:pt x="10801" y="24829"/>
                  </a:cubicBezTo>
                  <a:cubicBezTo>
                    <a:pt x="10909" y="24869"/>
                    <a:pt x="11023" y="24898"/>
                    <a:pt x="11139" y="24901"/>
                  </a:cubicBezTo>
                  <a:cubicBezTo>
                    <a:pt x="11154" y="24901"/>
                    <a:pt x="11167" y="24899"/>
                    <a:pt x="11181" y="24899"/>
                  </a:cubicBezTo>
                  <a:cubicBezTo>
                    <a:pt x="11185" y="24899"/>
                    <a:pt x="11188" y="24899"/>
                    <a:pt x="11191" y="24900"/>
                  </a:cubicBezTo>
                  <a:cubicBezTo>
                    <a:pt x="11279" y="24893"/>
                    <a:pt x="11365" y="24882"/>
                    <a:pt x="11451" y="24870"/>
                  </a:cubicBezTo>
                  <a:cubicBezTo>
                    <a:pt x="11828" y="24816"/>
                    <a:pt x="12177" y="24650"/>
                    <a:pt x="12478" y="24422"/>
                  </a:cubicBezTo>
                  <a:cubicBezTo>
                    <a:pt x="12636" y="24300"/>
                    <a:pt x="12771" y="24162"/>
                    <a:pt x="12871" y="23984"/>
                  </a:cubicBezTo>
                  <a:cubicBezTo>
                    <a:pt x="12954" y="23837"/>
                    <a:pt x="13028" y="23685"/>
                    <a:pt x="13093" y="23529"/>
                  </a:cubicBezTo>
                  <a:cubicBezTo>
                    <a:pt x="13180" y="23318"/>
                    <a:pt x="13251" y="23100"/>
                    <a:pt x="13321" y="22883"/>
                  </a:cubicBezTo>
                  <a:cubicBezTo>
                    <a:pt x="13468" y="22429"/>
                    <a:pt x="13641" y="21987"/>
                    <a:pt x="13815" y="21542"/>
                  </a:cubicBezTo>
                  <a:cubicBezTo>
                    <a:pt x="13976" y="21130"/>
                    <a:pt x="14148" y="20725"/>
                    <a:pt x="14330" y="20324"/>
                  </a:cubicBezTo>
                  <a:cubicBezTo>
                    <a:pt x="14332" y="20317"/>
                    <a:pt x="14336" y="20312"/>
                    <a:pt x="14337" y="20306"/>
                  </a:cubicBezTo>
                  <a:cubicBezTo>
                    <a:pt x="14343" y="20296"/>
                    <a:pt x="14348" y="20284"/>
                    <a:pt x="14354" y="20273"/>
                  </a:cubicBezTo>
                  <a:cubicBezTo>
                    <a:pt x="14507" y="19965"/>
                    <a:pt x="14674" y="19665"/>
                    <a:pt x="14855" y="19375"/>
                  </a:cubicBezTo>
                  <a:cubicBezTo>
                    <a:pt x="14949" y="19233"/>
                    <a:pt x="15044" y="19088"/>
                    <a:pt x="15143" y="18949"/>
                  </a:cubicBezTo>
                  <a:cubicBezTo>
                    <a:pt x="15160" y="18942"/>
                    <a:pt x="15177" y="18935"/>
                    <a:pt x="15194" y="18928"/>
                  </a:cubicBezTo>
                  <a:cubicBezTo>
                    <a:pt x="15253" y="18906"/>
                    <a:pt x="15313" y="18886"/>
                    <a:pt x="15372" y="18864"/>
                  </a:cubicBezTo>
                  <a:lnTo>
                    <a:pt x="15375" y="18863"/>
                  </a:lnTo>
                  <a:cubicBezTo>
                    <a:pt x="15411" y="18857"/>
                    <a:pt x="15447" y="18849"/>
                    <a:pt x="15483" y="18841"/>
                  </a:cubicBezTo>
                  <a:lnTo>
                    <a:pt x="15514" y="18837"/>
                  </a:lnTo>
                  <a:cubicBezTo>
                    <a:pt x="15544" y="18835"/>
                    <a:pt x="15574" y="18835"/>
                    <a:pt x="15604" y="18835"/>
                  </a:cubicBezTo>
                  <a:cubicBezTo>
                    <a:pt x="15625" y="18835"/>
                    <a:pt x="15646" y="18835"/>
                    <a:pt x="15667" y="18836"/>
                  </a:cubicBezTo>
                  <a:cubicBezTo>
                    <a:pt x="15793" y="18844"/>
                    <a:pt x="15918" y="18857"/>
                    <a:pt x="16043" y="18875"/>
                  </a:cubicBezTo>
                  <a:cubicBezTo>
                    <a:pt x="16106" y="18889"/>
                    <a:pt x="16171" y="18904"/>
                    <a:pt x="16233" y="18923"/>
                  </a:cubicBezTo>
                  <a:lnTo>
                    <a:pt x="16239" y="18924"/>
                  </a:lnTo>
                  <a:lnTo>
                    <a:pt x="16249" y="18927"/>
                  </a:lnTo>
                  <a:cubicBezTo>
                    <a:pt x="16262" y="18933"/>
                    <a:pt x="16275" y="18937"/>
                    <a:pt x="16289" y="18941"/>
                  </a:cubicBezTo>
                  <a:cubicBezTo>
                    <a:pt x="16673" y="19075"/>
                    <a:pt x="17038" y="19250"/>
                    <a:pt x="17410" y="19413"/>
                  </a:cubicBezTo>
                  <a:cubicBezTo>
                    <a:pt x="17790" y="19578"/>
                    <a:pt x="18175" y="19733"/>
                    <a:pt x="18561" y="19886"/>
                  </a:cubicBezTo>
                  <a:cubicBezTo>
                    <a:pt x="18959" y="20046"/>
                    <a:pt x="19364" y="20184"/>
                    <a:pt x="19770" y="20320"/>
                  </a:cubicBezTo>
                  <a:cubicBezTo>
                    <a:pt x="20158" y="20451"/>
                    <a:pt x="20537" y="20604"/>
                    <a:pt x="20932" y="20712"/>
                  </a:cubicBezTo>
                  <a:cubicBezTo>
                    <a:pt x="21177" y="20782"/>
                    <a:pt x="21422" y="20842"/>
                    <a:pt x="21674" y="20889"/>
                  </a:cubicBezTo>
                  <a:cubicBezTo>
                    <a:pt x="21909" y="20934"/>
                    <a:pt x="22142" y="20972"/>
                    <a:pt x="22378" y="20976"/>
                  </a:cubicBezTo>
                  <a:cubicBezTo>
                    <a:pt x="22387" y="20976"/>
                    <a:pt x="22396" y="20976"/>
                    <a:pt x="22405" y="20976"/>
                  </a:cubicBezTo>
                  <a:cubicBezTo>
                    <a:pt x="22483" y="20976"/>
                    <a:pt x="22562" y="20971"/>
                    <a:pt x="22640" y="20964"/>
                  </a:cubicBezTo>
                  <a:cubicBezTo>
                    <a:pt x="22914" y="20936"/>
                    <a:pt x="23185" y="20879"/>
                    <a:pt x="23446" y="20790"/>
                  </a:cubicBezTo>
                  <a:cubicBezTo>
                    <a:pt x="23719" y="20695"/>
                    <a:pt x="23964" y="20533"/>
                    <a:pt x="24159" y="20319"/>
                  </a:cubicBezTo>
                  <a:cubicBezTo>
                    <a:pt x="24327" y="20134"/>
                    <a:pt x="24466" y="19882"/>
                    <a:pt x="24483" y="19628"/>
                  </a:cubicBezTo>
                  <a:cubicBezTo>
                    <a:pt x="24504" y="19294"/>
                    <a:pt x="24419" y="18965"/>
                    <a:pt x="24265" y="18665"/>
                  </a:cubicBezTo>
                  <a:cubicBezTo>
                    <a:pt x="24205" y="18548"/>
                    <a:pt x="24143" y="18433"/>
                    <a:pt x="24078" y="18317"/>
                  </a:cubicBezTo>
                  <a:cubicBezTo>
                    <a:pt x="24016" y="18206"/>
                    <a:pt x="23944" y="18099"/>
                    <a:pt x="23872" y="17994"/>
                  </a:cubicBezTo>
                  <a:cubicBezTo>
                    <a:pt x="23814" y="17906"/>
                    <a:pt x="23755" y="17804"/>
                    <a:pt x="23684" y="17722"/>
                  </a:cubicBezTo>
                  <a:lnTo>
                    <a:pt x="23675" y="17710"/>
                  </a:lnTo>
                  <a:lnTo>
                    <a:pt x="23674" y="17708"/>
                  </a:lnTo>
                  <a:cubicBezTo>
                    <a:pt x="23653" y="17678"/>
                    <a:pt x="23630" y="17649"/>
                    <a:pt x="23610" y="17620"/>
                  </a:cubicBezTo>
                  <a:lnTo>
                    <a:pt x="23610" y="17620"/>
                  </a:lnTo>
                  <a:cubicBezTo>
                    <a:pt x="23619" y="17631"/>
                    <a:pt x="23627" y="17643"/>
                    <a:pt x="23637" y="17655"/>
                  </a:cubicBezTo>
                  <a:cubicBezTo>
                    <a:pt x="23315" y="17195"/>
                    <a:pt x="22982" y="16745"/>
                    <a:pt x="22659" y="16286"/>
                  </a:cubicBezTo>
                  <a:lnTo>
                    <a:pt x="22659" y="16286"/>
                  </a:lnTo>
                  <a:cubicBezTo>
                    <a:pt x="22671" y="16303"/>
                    <a:pt x="22685" y="16324"/>
                    <a:pt x="22698" y="16340"/>
                  </a:cubicBezTo>
                  <a:cubicBezTo>
                    <a:pt x="22483" y="16032"/>
                    <a:pt x="22274" y="15717"/>
                    <a:pt x="22083" y="15394"/>
                  </a:cubicBezTo>
                  <a:cubicBezTo>
                    <a:pt x="21904" y="15092"/>
                    <a:pt x="21737" y="14784"/>
                    <a:pt x="21571" y="14476"/>
                  </a:cubicBezTo>
                  <a:cubicBezTo>
                    <a:pt x="21543" y="14417"/>
                    <a:pt x="21516" y="14358"/>
                    <a:pt x="21490" y="14297"/>
                  </a:cubicBezTo>
                  <a:cubicBezTo>
                    <a:pt x="21477" y="14256"/>
                    <a:pt x="21465" y="14216"/>
                    <a:pt x="21454" y="14174"/>
                  </a:cubicBezTo>
                  <a:cubicBezTo>
                    <a:pt x="21391" y="13885"/>
                    <a:pt x="21341" y="13591"/>
                    <a:pt x="21307" y="13297"/>
                  </a:cubicBezTo>
                  <a:cubicBezTo>
                    <a:pt x="21304" y="13232"/>
                    <a:pt x="21302" y="13169"/>
                    <a:pt x="21301" y="13104"/>
                  </a:cubicBezTo>
                  <a:cubicBezTo>
                    <a:pt x="21311" y="12980"/>
                    <a:pt x="21326" y="12857"/>
                    <a:pt x="21343" y="12732"/>
                  </a:cubicBezTo>
                  <a:lnTo>
                    <a:pt x="21343" y="12732"/>
                  </a:lnTo>
                  <a:lnTo>
                    <a:pt x="21344" y="12726"/>
                  </a:lnTo>
                  <a:lnTo>
                    <a:pt x="21348" y="12703"/>
                  </a:lnTo>
                  <a:lnTo>
                    <a:pt x="21348" y="12703"/>
                  </a:lnTo>
                  <a:cubicBezTo>
                    <a:pt x="21347" y="12709"/>
                    <a:pt x="21346" y="12715"/>
                    <a:pt x="21344" y="12720"/>
                  </a:cubicBezTo>
                  <a:cubicBezTo>
                    <a:pt x="21429" y="12250"/>
                    <a:pt x="21537" y="11785"/>
                    <a:pt x="21671" y="11326"/>
                  </a:cubicBezTo>
                  <a:cubicBezTo>
                    <a:pt x="21716" y="11202"/>
                    <a:pt x="21765" y="11080"/>
                    <a:pt x="21819" y="10959"/>
                  </a:cubicBezTo>
                  <a:cubicBezTo>
                    <a:pt x="22065" y="10437"/>
                    <a:pt x="22344" y="9933"/>
                    <a:pt x="22560" y="9394"/>
                  </a:cubicBezTo>
                  <a:cubicBezTo>
                    <a:pt x="22667" y="9127"/>
                    <a:pt x="22761" y="8855"/>
                    <a:pt x="22867" y="8588"/>
                  </a:cubicBezTo>
                  <a:cubicBezTo>
                    <a:pt x="22965" y="8341"/>
                    <a:pt x="23069" y="8101"/>
                    <a:pt x="23174" y="7859"/>
                  </a:cubicBezTo>
                  <a:cubicBezTo>
                    <a:pt x="23254" y="7685"/>
                    <a:pt x="23340" y="7510"/>
                    <a:pt x="23405" y="7331"/>
                  </a:cubicBezTo>
                  <a:cubicBezTo>
                    <a:pt x="23475" y="7140"/>
                    <a:pt x="23530" y="6945"/>
                    <a:pt x="23573" y="6747"/>
                  </a:cubicBezTo>
                  <a:cubicBezTo>
                    <a:pt x="23654" y="6357"/>
                    <a:pt x="23654" y="5945"/>
                    <a:pt x="23645" y="5548"/>
                  </a:cubicBezTo>
                  <a:cubicBezTo>
                    <a:pt x="23641" y="5313"/>
                    <a:pt x="23596" y="5088"/>
                    <a:pt x="23523" y="4863"/>
                  </a:cubicBezTo>
                  <a:cubicBezTo>
                    <a:pt x="23484" y="4746"/>
                    <a:pt x="23442" y="4625"/>
                    <a:pt x="23386" y="4515"/>
                  </a:cubicBezTo>
                  <a:cubicBezTo>
                    <a:pt x="23324" y="4386"/>
                    <a:pt x="23251" y="4263"/>
                    <a:pt x="23170" y="4145"/>
                  </a:cubicBezTo>
                  <a:cubicBezTo>
                    <a:pt x="23023" y="3934"/>
                    <a:pt x="22832" y="3758"/>
                    <a:pt x="22611" y="3628"/>
                  </a:cubicBezTo>
                  <a:cubicBezTo>
                    <a:pt x="22365" y="3481"/>
                    <a:pt x="22095" y="3395"/>
                    <a:pt x="21809" y="3395"/>
                  </a:cubicBezTo>
                  <a:cubicBezTo>
                    <a:pt x="21805" y="3395"/>
                    <a:pt x="21802" y="3395"/>
                    <a:pt x="21798" y="3395"/>
                  </a:cubicBezTo>
                  <a:cubicBezTo>
                    <a:pt x="21647" y="3395"/>
                    <a:pt x="21499" y="3409"/>
                    <a:pt x="21350" y="3422"/>
                  </a:cubicBezTo>
                  <a:cubicBezTo>
                    <a:pt x="21099" y="3444"/>
                    <a:pt x="20852" y="3487"/>
                    <a:pt x="20609" y="3550"/>
                  </a:cubicBezTo>
                  <a:cubicBezTo>
                    <a:pt x="20379" y="3607"/>
                    <a:pt x="20150" y="3668"/>
                    <a:pt x="19925" y="3743"/>
                  </a:cubicBezTo>
                  <a:cubicBezTo>
                    <a:pt x="19680" y="3828"/>
                    <a:pt x="19438" y="3922"/>
                    <a:pt x="19196" y="4015"/>
                  </a:cubicBezTo>
                  <a:cubicBezTo>
                    <a:pt x="18740" y="4193"/>
                    <a:pt x="18286" y="4379"/>
                    <a:pt x="17828" y="4553"/>
                  </a:cubicBezTo>
                  <a:cubicBezTo>
                    <a:pt x="17681" y="4604"/>
                    <a:pt x="17533" y="4648"/>
                    <a:pt x="17381" y="4685"/>
                  </a:cubicBezTo>
                  <a:cubicBezTo>
                    <a:pt x="17089" y="4740"/>
                    <a:pt x="16795" y="4796"/>
                    <a:pt x="16499" y="4826"/>
                  </a:cubicBezTo>
                  <a:cubicBezTo>
                    <a:pt x="16340" y="4831"/>
                    <a:pt x="16182" y="4837"/>
                    <a:pt x="16025" y="4837"/>
                  </a:cubicBezTo>
                  <a:cubicBezTo>
                    <a:pt x="16001" y="4837"/>
                    <a:pt x="15976" y="4837"/>
                    <a:pt x="15952" y="4836"/>
                  </a:cubicBezTo>
                  <a:cubicBezTo>
                    <a:pt x="15939" y="4836"/>
                    <a:pt x="15929" y="4843"/>
                    <a:pt x="15916" y="4844"/>
                  </a:cubicBezTo>
                  <a:cubicBezTo>
                    <a:pt x="15846" y="4823"/>
                    <a:pt x="15777" y="4800"/>
                    <a:pt x="15705" y="4782"/>
                  </a:cubicBezTo>
                  <a:lnTo>
                    <a:pt x="15705" y="4782"/>
                  </a:lnTo>
                  <a:cubicBezTo>
                    <a:pt x="15724" y="4786"/>
                    <a:pt x="15745" y="4793"/>
                    <a:pt x="15765" y="4796"/>
                  </a:cubicBezTo>
                  <a:cubicBezTo>
                    <a:pt x="15705" y="4780"/>
                    <a:pt x="15646" y="4761"/>
                    <a:pt x="15585" y="4742"/>
                  </a:cubicBezTo>
                  <a:cubicBezTo>
                    <a:pt x="15340" y="4647"/>
                    <a:pt x="15104" y="4530"/>
                    <a:pt x="14868" y="4414"/>
                  </a:cubicBezTo>
                  <a:cubicBezTo>
                    <a:pt x="14743" y="4344"/>
                    <a:pt x="14626" y="4272"/>
                    <a:pt x="14507" y="4195"/>
                  </a:cubicBezTo>
                  <a:lnTo>
                    <a:pt x="14507" y="4196"/>
                  </a:lnTo>
                  <a:cubicBezTo>
                    <a:pt x="14297" y="4045"/>
                    <a:pt x="14097" y="3881"/>
                    <a:pt x="13906" y="3708"/>
                  </a:cubicBezTo>
                  <a:lnTo>
                    <a:pt x="13906" y="3708"/>
                  </a:lnTo>
                  <a:cubicBezTo>
                    <a:pt x="13917" y="3718"/>
                    <a:pt x="13927" y="3729"/>
                    <a:pt x="13938" y="3739"/>
                  </a:cubicBezTo>
                  <a:cubicBezTo>
                    <a:pt x="13766" y="3580"/>
                    <a:pt x="13595" y="3423"/>
                    <a:pt x="13423" y="3265"/>
                  </a:cubicBezTo>
                  <a:lnTo>
                    <a:pt x="13423" y="3265"/>
                  </a:lnTo>
                  <a:cubicBezTo>
                    <a:pt x="13430" y="3274"/>
                    <a:pt x="13440" y="3281"/>
                    <a:pt x="13448" y="3289"/>
                  </a:cubicBezTo>
                  <a:cubicBezTo>
                    <a:pt x="13418" y="3262"/>
                    <a:pt x="13387" y="3235"/>
                    <a:pt x="13357" y="3206"/>
                  </a:cubicBezTo>
                  <a:lnTo>
                    <a:pt x="13357" y="3206"/>
                  </a:lnTo>
                  <a:cubicBezTo>
                    <a:pt x="13358" y="3207"/>
                    <a:pt x="13359" y="3208"/>
                    <a:pt x="13361" y="3209"/>
                  </a:cubicBezTo>
                  <a:lnTo>
                    <a:pt x="13361" y="3209"/>
                  </a:lnTo>
                  <a:cubicBezTo>
                    <a:pt x="13193" y="3052"/>
                    <a:pt x="13046" y="2877"/>
                    <a:pt x="12885" y="2714"/>
                  </a:cubicBezTo>
                  <a:cubicBezTo>
                    <a:pt x="12695" y="2526"/>
                    <a:pt x="12497" y="2346"/>
                    <a:pt x="12299" y="2166"/>
                  </a:cubicBezTo>
                  <a:lnTo>
                    <a:pt x="12299" y="2166"/>
                  </a:lnTo>
                  <a:lnTo>
                    <a:pt x="12306" y="2173"/>
                  </a:lnTo>
                  <a:cubicBezTo>
                    <a:pt x="12257" y="2128"/>
                    <a:pt x="12210" y="2082"/>
                    <a:pt x="12163" y="2035"/>
                  </a:cubicBezTo>
                  <a:cubicBezTo>
                    <a:pt x="11807" y="1694"/>
                    <a:pt x="11478" y="1328"/>
                    <a:pt x="11138" y="971"/>
                  </a:cubicBezTo>
                  <a:cubicBezTo>
                    <a:pt x="10937" y="760"/>
                    <a:pt x="10716" y="549"/>
                    <a:pt x="10477" y="377"/>
                  </a:cubicBezTo>
                  <a:cubicBezTo>
                    <a:pt x="10181" y="164"/>
                    <a:pt x="9823" y="56"/>
                    <a:pt x="9463" y="12"/>
                  </a:cubicBezTo>
                  <a:cubicBezTo>
                    <a:pt x="9401" y="4"/>
                    <a:pt x="9339" y="1"/>
                    <a:pt x="9277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4840500" y="3775125"/>
              <a:ext cx="375" cy="125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" y="1"/>
                  </a:lnTo>
                  <a:cubicBezTo>
                    <a:pt x="3" y="2"/>
                    <a:pt x="6" y="2"/>
                    <a:pt x="9" y="3"/>
                  </a:cubicBezTo>
                  <a:lnTo>
                    <a:pt x="9" y="3"/>
                  </a:lnTo>
                  <a:lnTo>
                    <a:pt x="5" y="2"/>
                  </a:lnTo>
                  <a:lnTo>
                    <a:pt x="1" y="1"/>
                  </a:lnTo>
                  <a:close/>
                  <a:moveTo>
                    <a:pt x="9" y="3"/>
                  </a:moveTo>
                  <a:lnTo>
                    <a:pt x="14" y="5"/>
                  </a:lnTo>
                  <a:cubicBezTo>
                    <a:pt x="13" y="4"/>
                    <a:pt x="11" y="4"/>
                    <a:pt x="9" y="3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28"/>
          <p:cNvGrpSpPr/>
          <p:nvPr/>
        </p:nvGrpSpPr>
        <p:grpSpPr>
          <a:xfrm>
            <a:off x="674388" y="545615"/>
            <a:ext cx="407048" cy="368818"/>
            <a:chOff x="499313" y="2562565"/>
            <a:chExt cx="407048" cy="368818"/>
          </a:xfrm>
        </p:grpSpPr>
        <p:grpSp>
          <p:nvGrpSpPr>
            <p:cNvPr id="549" name="Google Shape;549;p28"/>
            <p:cNvGrpSpPr/>
            <p:nvPr/>
          </p:nvGrpSpPr>
          <p:grpSpPr>
            <a:xfrm>
              <a:off x="499313" y="2622582"/>
              <a:ext cx="201846" cy="198489"/>
              <a:chOff x="173263" y="2126932"/>
              <a:chExt cx="201846" cy="198489"/>
            </a:xfrm>
          </p:grpSpPr>
          <p:sp>
            <p:nvSpPr>
              <p:cNvPr id="550" name="Google Shape;550;p28"/>
              <p:cNvSpPr/>
              <p:nvPr/>
            </p:nvSpPr>
            <p:spPr>
              <a:xfrm rot="1402590">
                <a:off x="208590" y="2157630"/>
                <a:ext cx="132784" cy="133004"/>
              </a:xfrm>
              <a:custGeom>
                <a:rect b="b" l="l" r="r" t="t"/>
                <a:pathLst>
                  <a:path extrusionOk="0" h="46598" w="46521">
                    <a:moveTo>
                      <a:pt x="31284" y="0"/>
                    </a:moveTo>
                    <a:cubicBezTo>
                      <a:pt x="30461" y="0"/>
                      <a:pt x="29609" y="125"/>
                      <a:pt x="28854" y="200"/>
                    </a:cubicBezTo>
                    <a:cubicBezTo>
                      <a:pt x="25701" y="481"/>
                      <a:pt x="22461" y="934"/>
                      <a:pt x="19459" y="1950"/>
                    </a:cubicBezTo>
                    <a:cubicBezTo>
                      <a:pt x="19441" y="1957"/>
                      <a:pt x="19423" y="1963"/>
                      <a:pt x="19404" y="1970"/>
                    </a:cubicBezTo>
                    <a:cubicBezTo>
                      <a:pt x="18691" y="2117"/>
                      <a:pt x="17981" y="2297"/>
                      <a:pt x="17280" y="2473"/>
                    </a:cubicBezTo>
                    <a:cubicBezTo>
                      <a:pt x="16766" y="2532"/>
                      <a:pt x="16254" y="2591"/>
                      <a:pt x="15743" y="2648"/>
                    </a:cubicBezTo>
                    <a:cubicBezTo>
                      <a:pt x="15321" y="2377"/>
                      <a:pt x="14827" y="2220"/>
                      <a:pt x="14276" y="2210"/>
                    </a:cubicBezTo>
                    <a:cubicBezTo>
                      <a:pt x="14238" y="2209"/>
                      <a:pt x="14200" y="2208"/>
                      <a:pt x="14161" y="2208"/>
                    </a:cubicBezTo>
                    <a:cubicBezTo>
                      <a:pt x="12663" y="2208"/>
                      <a:pt x="11114" y="3032"/>
                      <a:pt x="9956" y="3937"/>
                    </a:cubicBezTo>
                    <a:cubicBezTo>
                      <a:pt x="9133" y="4594"/>
                      <a:pt x="8351" y="5274"/>
                      <a:pt x="7682" y="6065"/>
                    </a:cubicBezTo>
                    <a:cubicBezTo>
                      <a:pt x="7087" y="6351"/>
                      <a:pt x="6499" y="6649"/>
                      <a:pt x="5917" y="6961"/>
                    </a:cubicBezTo>
                    <a:cubicBezTo>
                      <a:pt x="4838" y="7543"/>
                      <a:pt x="4341" y="8926"/>
                      <a:pt x="4665" y="10070"/>
                    </a:cubicBezTo>
                    <a:cubicBezTo>
                      <a:pt x="4699" y="10197"/>
                      <a:pt x="4741" y="10319"/>
                      <a:pt x="4794" y="10439"/>
                    </a:cubicBezTo>
                    <a:cubicBezTo>
                      <a:pt x="3736" y="12498"/>
                      <a:pt x="3020" y="14765"/>
                      <a:pt x="2418" y="16981"/>
                    </a:cubicBezTo>
                    <a:cubicBezTo>
                      <a:pt x="2181" y="17868"/>
                      <a:pt x="1987" y="18774"/>
                      <a:pt x="1793" y="19660"/>
                    </a:cubicBezTo>
                    <a:cubicBezTo>
                      <a:pt x="1577" y="20653"/>
                      <a:pt x="1361" y="21605"/>
                      <a:pt x="1274" y="22619"/>
                    </a:cubicBezTo>
                    <a:cubicBezTo>
                      <a:pt x="1188" y="23862"/>
                      <a:pt x="1764" y="24940"/>
                      <a:pt x="2794" y="25454"/>
                    </a:cubicBezTo>
                    <a:cubicBezTo>
                      <a:pt x="2480" y="25470"/>
                      <a:pt x="2169" y="25541"/>
                      <a:pt x="1879" y="25664"/>
                    </a:cubicBezTo>
                    <a:cubicBezTo>
                      <a:pt x="583" y="26226"/>
                      <a:pt x="0" y="27608"/>
                      <a:pt x="302" y="28947"/>
                    </a:cubicBezTo>
                    <a:cubicBezTo>
                      <a:pt x="625" y="30395"/>
                      <a:pt x="1058" y="31841"/>
                      <a:pt x="1599" y="33224"/>
                    </a:cubicBezTo>
                    <a:cubicBezTo>
                      <a:pt x="2096" y="34454"/>
                      <a:pt x="2635" y="35642"/>
                      <a:pt x="3153" y="36830"/>
                    </a:cubicBezTo>
                    <a:cubicBezTo>
                      <a:pt x="3434" y="37500"/>
                      <a:pt x="3801" y="38147"/>
                      <a:pt x="4384" y="38601"/>
                    </a:cubicBezTo>
                    <a:cubicBezTo>
                      <a:pt x="5141" y="39205"/>
                      <a:pt x="5917" y="39724"/>
                      <a:pt x="6738" y="40264"/>
                    </a:cubicBezTo>
                    <a:cubicBezTo>
                      <a:pt x="8207" y="41236"/>
                      <a:pt x="9654" y="42337"/>
                      <a:pt x="11210" y="43158"/>
                    </a:cubicBezTo>
                    <a:cubicBezTo>
                      <a:pt x="11649" y="43404"/>
                      <a:pt x="12134" y="43529"/>
                      <a:pt x="12617" y="43529"/>
                    </a:cubicBezTo>
                    <a:cubicBezTo>
                      <a:pt x="13321" y="43529"/>
                      <a:pt x="14018" y="43264"/>
                      <a:pt x="14556" y="42727"/>
                    </a:cubicBezTo>
                    <a:cubicBezTo>
                      <a:pt x="14619" y="42664"/>
                      <a:pt x="14677" y="42598"/>
                      <a:pt x="14732" y="42531"/>
                    </a:cubicBezTo>
                    <a:cubicBezTo>
                      <a:pt x="14782" y="42560"/>
                      <a:pt x="14831" y="42589"/>
                      <a:pt x="14881" y="42619"/>
                    </a:cubicBezTo>
                    <a:cubicBezTo>
                      <a:pt x="16024" y="43281"/>
                      <a:pt x="17241" y="43816"/>
                      <a:pt x="18501" y="44227"/>
                    </a:cubicBezTo>
                    <a:cubicBezTo>
                      <a:pt x="19404" y="44708"/>
                      <a:pt x="20337" y="45131"/>
                      <a:pt x="21295" y="45491"/>
                    </a:cubicBezTo>
                    <a:cubicBezTo>
                      <a:pt x="22851" y="46096"/>
                      <a:pt x="24448" y="46398"/>
                      <a:pt x="26089" y="46550"/>
                    </a:cubicBezTo>
                    <a:cubicBezTo>
                      <a:pt x="26455" y="46582"/>
                      <a:pt x="26819" y="46597"/>
                      <a:pt x="27180" y="46597"/>
                    </a:cubicBezTo>
                    <a:cubicBezTo>
                      <a:pt x="29485" y="46597"/>
                      <a:pt x="31688" y="45946"/>
                      <a:pt x="33649" y="44713"/>
                    </a:cubicBezTo>
                    <a:cubicBezTo>
                      <a:pt x="34593" y="44105"/>
                      <a:pt x="35353" y="43252"/>
                      <a:pt x="36009" y="42372"/>
                    </a:cubicBezTo>
                    <a:cubicBezTo>
                      <a:pt x="36058" y="42362"/>
                      <a:pt x="36107" y="42350"/>
                      <a:pt x="36155" y="42337"/>
                    </a:cubicBezTo>
                    <a:cubicBezTo>
                      <a:pt x="38616" y="41712"/>
                      <a:pt x="40970" y="40502"/>
                      <a:pt x="42655" y="38558"/>
                    </a:cubicBezTo>
                    <a:cubicBezTo>
                      <a:pt x="43671" y="37414"/>
                      <a:pt x="44426" y="36203"/>
                      <a:pt x="45096" y="34843"/>
                    </a:cubicBezTo>
                    <a:cubicBezTo>
                      <a:pt x="45830" y="33374"/>
                      <a:pt x="46154" y="31667"/>
                      <a:pt x="46348" y="30049"/>
                    </a:cubicBezTo>
                    <a:cubicBezTo>
                      <a:pt x="46520" y="28601"/>
                      <a:pt x="46391" y="27111"/>
                      <a:pt x="46219" y="25664"/>
                    </a:cubicBezTo>
                    <a:cubicBezTo>
                      <a:pt x="46045" y="24109"/>
                      <a:pt x="45614" y="22555"/>
                      <a:pt x="45073" y="21108"/>
                    </a:cubicBezTo>
                    <a:cubicBezTo>
                      <a:pt x="44195" y="18729"/>
                      <a:pt x="43039" y="16427"/>
                      <a:pt x="41565" y="14345"/>
                    </a:cubicBezTo>
                    <a:cubicBezTo>
                      <a:pt x="41284" y="13806"/>
                      <a:pt x="40988" y="13274"/>
                      <a:pt x="40690" y="12749"/>
                    </a:cubicBezTo>
                    <a:cubicBezTo>
                      <a:pt x="39956" y="11497"/>
                      <a:pt x="39093" y="10243"/>
                      <a:pt x="38077" y="9207"/>
                    </a:cubicBezTo>
                    <a:cubicBezTo>
                      <a:pt x="37235" y="8365"/>
                      <a:pt x="36392" y="7630"/>
                      <a:pt x="35398" y="6939"/>
                    </a:cubicBezTo>
                    <a:cubicBezTo>
                      <a:pt x="34641" y="6409"/>
                      <a:pt x="33811" y="6054"/>
                      <a:pt x="32944" y="5753"/>
                    </a:cubicBezTo>
                    <a:cubicBezTo>
                      <a:pt x="33132" y="5646"/>
                      <a:pt x="33310" y="5523"/>
                      <a:pt x="33477" y="5384"/>
                    </a:cubicBezTo>
                    <a:cubicBezTo>
                      <a:pt x="34793" y="4520"/>
                      <a:pt x="35182" y="3008"/>
                      <a:pt x="34470" y="1605"/>
                    </a:cubicBezTo>
                    <a:cubicBezTo>
                      <a:pt x="33809" y="309"/>
                      <a:pt x="32582" y="0"/>
                      <a:pt x="31284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 rot="1402590">
                <a:off x="209731" y="2164347"/>
                <a:ext cx="146736" cy="73110"/>
              </a:xfrm>
              <a:custGeom>
                <a:rect b="b" l="l" r="r" t="t"/>
                <a:pathLst>
                  <a:path extrusionOk="0" h="25614" w="51409">
                    <a:moveTo>
                      <a:pt x="37328" y="11826"/>
                    </a:moveTo>
                    <a:cubicBezTo>
                      <a:pt x="37369" y="11841"/>
                      <a:pt x="37411" y="11856"/>
                      <a:pt x="37456" y="11870"/>
                    </a:cubicBezTo>
                    <a:cubicBezTo>
                      <a:pt x="37413" y="11856"/>
                      <a:pt x="37371" y="11841"/>
                      <a:pt x="37328" y="11826"/>
                    </a:cubicBezTo>
                    <a:close/>
                    <a:moveTo>
                      <a:pt x="28407" y="1"/>
                    </a:moveTo>
                    <a:cubicBezTo>
                      <a:pt x="26126" y="1"/>
                      <a:pt x="23834" y="210"/>
                      <a:pt x="21581" y="445"/>
                    </a:cubicBezTo>
                    <a:cubicBezTo>
                      <a:pt x="19529" y="683"/>
                      <a:pt x="17478" y="964"/>
                      <a:pt x="15513" y="1655"/>
                    </a:cubicBezTo>
                    <a:cubicBezTo>
                      <a:pt x="12791" y="2627"/>
                      <a:pt x="10459" y="4268"/>
                      <a:pt x="8363" y="6233"/>
                    </a:cubicBezTo>
                    <a:cubicBezTo>
                      <a:pt x="5685" y="8760"/>
                      <a:pt x="3871" y="12064"/>
                      <a:pt x="2230" y="15326"/>
                    </a:cubicBezTo>
                    <a:cubicBezTo>
                      <a:pt x="2272" y="15218"/>
                      <a:pt x="2337" y="15110"/>
                      <a:pt x="2381" y="15002"/>
                    </a:cubicBezTo>
                    <a:lnTo>
                      <a:pt x="2381" y="15002"/>
                    </a:lnTo>
                    <a:cubicBezTo>
                      <a:pt x="2200" y="15377"/>
                      <a:pt x="1975" y="15763"/>
                      <a:pt x="1814" y="16168"/>
                    </a:cubicBezTo>
                    <a:cubicBezTo>
                      <a:pt x="1557" y="16645"/>
                      <a:pt x="1353" y="17173"/>
                      <a:pt x="1150" y="17680"/>
                    </a:cubicBezTo>
                    <a:cubicBezTo>
                      <a:pt x="749" y="18669"/>
                      <a:pt x="359" y="19911"/>
                      <a:pt x="468" y="21051"/>
                    </a:cubicBezTo>
                    <a:cubicBezTo>
                      <a:pt x="208" y="21761"/>
                      <a:pt x="0" y="22475"/>
                      <a:pt x="70" y="23253"/>
                    </a:cubicBezTo>
                    <a:cubicBezTo>
                      <a:pt x="181" y="24721"/>
                      <a:pt x="1540" y="25614"/>
                      <a:pt x="2881" y="25614"/>
                    </a:cubicBezTo>
                    <a:cubicBezTo>
                      <a:pt x="3098" y="25614"/>
                      <a:pt x="3313" y="25590"/>
                      <a:pt x="3525" y="25543"/>
                    </a:cubicBezTo>
                    <a:cubicBezTo>
                      <a:pt x="4368" y="25348"/>
                      <a:pt x="5037" y="24679"/>
                      <a:pt x="5382" y="23900"/>
                    </a:cubicBezTo>
                    <a:cubicBezTo>
                      <a:pt x="5484" y="23658"/>
                      <a:pt x="5586" y="23413"/>
                      <a:pt x="5706" y="23151"/>
                    </a:cubicBezTo>
                    <a:cubicBezTo>
                      <a:pt x="6135" y="22390"/>
                      <a:pt x="6650" y="21675"/>
                      <a:pt x="7131" y="20943"/>
                    </a:cubicBezTo>
                    <a:lnTo>
                      <a:pt x="7131" y="20943"/>
                    </a:lnTo>
                    <a:cubicBezTo>
                      <a:pt x="7067" y="21050"/>
                      <a:pt x="7003" y="21137"/>
                      <a:pt x="6937" y="21245"/>
                    </a:cubicBezTo>
                    <a:cubicBezTo>
                      <a:pt x="7564" y="20295"/>
                      <a:pt x="8299" y="19430"/>
                      <a:pt x="9033" y="18567"/>
                    </a:cubicBezTo>
                    <a:lnTo>
                      <a:pt x="9033" y="18567"/>
                    </a:lnTo>
                    <a:cubicBezTo>
                      <a:pt x="8968" y="18653"/>
                      <a:pt x="8882" y="18761"/>
                      <a:pt x="8816" y="18847"/>
                    </a:cubicBezTo>
                    <a:cubicBezTo>
                      <a:pt x="9538" y="18009"/>
                      <a:pt x="10306" y="17213"/>
                      <a:pt x="11117" y="16461"/>
                    </a:cubicBezTo>
                    <a:cubicBezTo>
                      <a:pt x="11956" y="15731"/>
                      <a:pt x="12816" y="15000"/>
                      <a:pt x="13741" y="14377"/>
                    </a:cubicBezTo>
                    <a:lnTo>
                      <a:pt x="13741" y="14377"/>
                    </a:lnTo>
                    <a:cubicBezTo>
                      <a:pt x="13633" y="14441"/>
                      <a:pt x="13547" y="14505"/>
                      <a:pt x="13439" y="14571"/>
                    </a:cubicBezTo>
                    <a:cubicBezTo>
                      <a:pt x="14203" y="14061"/>
                      <a:pt x="14970" y="13568"/>
                      <a:pt x="15769" y="13126"/>
                    </a:cubicBezTo>
                    <a:lnTo>
                      <a:pt x="15769" y="13126"/>
                    </a:lnTo>
                    <a:cubicBezTo>
                      <a:pt x="15747" y="13139"/>
                      <a:pt x="15725" y="13153"/>
                      <a:pt x="15706" y="13167"/>
                    </a:cubicBezTo>
                    <a:cubicBezTo>
                      <a:pt x="17484" y="12289"/>
                      <a:pt x="19300" y="11489"/>
                      <a:pt x="21154" y="10783"/>
                    </a:cubicBezTo>
                    <a:cubicBezTo>
                      <a:pt x="21895" y="10557"/>
                      <a:pt x="22617" y="10351"/>
                      <a:pt x="23338" y="10164"/>
                    </a:cubicBezTo>
                    <a:cubicBezTo>
                      <a:pt x="23971" y="10060"/>
                      <a:pt x="24606" y="9969"/>
                      <a:pt x="25256" y="9877"/>
                    </a:cubicBezTo>
                    <a:cubicBezTo>
                      <a:pt x="25731" y="9865"/>
                      <a:pt x="26207" y="9855"/>
                      <a:pt x="26683" y="9855"/>
                    </a:cubicBezTo>
                    <a:cubicBezTo>
                      <a:pt x="26884" y="9855"/>
                      <a:pt x="27086" y="9856"/>
                      <a:pt x="27288" y="9861"/>
                    </a:cubicBezTo>
                    <a:cubicBezTo>
                      <a:pt x="29389" y="10016"/>
                      <a:pt x="31478" y="10291"/>
                      <a:pt x="33547" y="10683"/>
                    </a:cubicBezTo>
                    <a:cubicBezTo>
                      <a:pt x="33416" y="10662"/>
                      <a:pt x="33309" y="10640"/>
                      <a:pt x="33179" y="10618"/>
                    </a:cubicBezTo>
                    <a:lnTo>
                      <a:pt x="33179" y="10618"/>
                    </a:lnTo>
                    <a:cubicBezTo>
                      <a:pt x="34582" y="10933"/>
                      <a:pt x="35945" y="11349"/>
                      <a:pt x="37328" y="11826"/>
                    </a:cubicBezTo>
                    <a:lnTo>
                      <a:pt x="37328" y="11826"/>
                    </a:lnTo>
                    <a:cubicBezTo>
                      <a:pt x="37251" y="11798"/>
                      <a:pt x="37180" y="11770"/>
                      <a:pt x="37109" y="11742"/>
                    </a:cubicBezTo>
                    <a:lnTo>
                      <a:pt x="37109" y="11742"/>
                    </a:lnTo>
                    <a:cubicBezTo>
                      <a:pt x="38523" y="12248"/>
                      <a:pt x="39897" y="12796"/>
                      <a:pt x="41268" y="13425"/>
                    </a:cubicBezTo>
                    <a:cubicBezTo>
                      <a:pt x="41194" y="13390"/>
                      <a:pt x="41122" y="13348"/>
                      <a:pt x="41063" y="13319"/>
                    </a:cubicBezTo>
                    <a:lnTo>
                      <a:pt x="41063" y="13319"/>
                    </a:lnTo>
                    <a:cubicBezTo>
                      <a:pt x="41851" y="13704"/>
                      <a:pt x="42604" y="14127"/>
                      <a:pt x="43336" y="14624"/>
                    </a:cubicBezTo>
                    <a:cubicBezTo>
                      <a:pt x="43285" y="14592"/>
                      <a:pt x="43232" y="14559"/>
                      <a:pt x="43179" y="14527"/>
                    </a:cubicBezTo>
                    <a:lnTo>
                      <a:pt x="43179" y="14527"/>
                    </a:lnTo>
                    <a:cubicBezTo>
                      <a:pt x="43525" y="14765"/>
                      <a:pt x="43848" y="15002"/>
                      <a:pt x="44151" y="15282"/>
                    </a:cubicBezTo>
                    <a:cubicBezTo>
                      <a:pt x="44131" y="15263"/>
                      <a:pt x="44110" y="15243"/>
                      <a:pt x="44090" y="15222"/>
                    </a:cubicBezTo>
                    <a:lnTo>
                      <a:pt x="44090" y="15222"/>
                    </a:lnTo>
                    <a:cubicBezTo>
                      <a:pt x="44560" y="15647"/>
                      <a:pt x="45019" y="16095"/>
                      <a:pt x="45511" y="16492"/>
                    </a:cubicBezTo>
                    <a:cubicBezTo>
                      <a:pt x="45781" y="16717"/>
                      <a:pt x="46071" y="16921"/>
                      <a:pt x="46355" y="17126"/>
                    </a:cubicBezTo>
                    <a:cubicBezTo>
                      <a:pt x="46862" y="17677"/>
                      <a:pt x="47587" y="18025"/>
                      <a:pt x="48384" y="18025"/>
                    </a:cubicBezTo>
                    <a:cubicBezTo>
                      <a:pt x="49636" y="18025"/>
                      <a:pt x="50738" y="17205"/>
                      <a:pt x="51105" y="15995"/>
                    </a:cubicBezTo>
                    <a:cubicBezTo>
                      <a:pt x="51408" y="15001"/>
                      <a:pt x="51061" y="14030"/>
                      <a:pt x="50392" y="13296"/>
                    </a:cubicBezTo>
                    <a:cubicBezTo>
                      <a:pt x="50003" y="12821"/>
                      <a:pt x="49378" y="12497"/>
                      <a:pt x="48902" y="12108"/>
                    </a:cubicBezTo>
                    <a:lnTo>
                      <a:pt x="48902" y="12108"/>
                    </a:lnTo>
                    <a:cubicBezTo>
                      <a:pt x="48921" y="12127"/>
                      <a:pt x="48940" y="12145"/>
                      <a:pt x="48959" y="12164"/>
                    </a:cubicBezTo>
                    <a:cubicBezTo>
                      <a:pt x="48573" y="11820"/>
                      <a:pt x="48186" y="11485"/>
                      <a:pt x="47801" y="11136"/>
                    </a:cubicBezTo>
                    <a:cubicBezTo>
                      <a:pt x="46980" y="10401"/>
                      <a:pt x="46072" y="9796"/>
                      <a:pt x="45144" y="9235"/>
                    </a:cubicBezTo>
                    <a:cubicBezTo>
                      <a:pt x="43697" y="8350"/>
                      <a:pt x="42079" y="7702"/>
                      <a:pt x="40500" y="7098"/>
                    </a:cubicBezTo>
                    <a:cubicBezTo>
                      <a:pt x="39089" y="6551"/>
                      <a:pt x="40684" y="4895"/>
                      <a:pt x="39239" y="4508"/>
                    </a:cubicBezTo>
                    <a:cubicBezTo>
                      <a:pt x="39581" y="3974"/>
                      <a:pt x="36730" y="4518"/>
                      <a:pt x="36635" y="3857"/>
                    </a:cubicBezTo>
                    <a:cubicBezTo>
                      <a:pt x="36462" y="2713"/>
                      <a:pt x="35749" y="2000"/>
                      <a:pt x="34777" y="1439"/>
                    </a:cubicBezTo>
                    <a:cubicBezTo>
                      <a:pt x="33395" y="661"/>
                      <a:pt x="31948" y="143"/>
                      <a:pt x="30350" y="56"/>
                    </a:cubicBezTo>
                    <a:cubicBezTo>
                      <a:pt x="29704" y="18"/>
                      <a:pt x="29056" y="1"/>
                      <a:pt x="28407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 rot="1402590">
                <a:off x="196448" y="2151659"/>
                <a:ext cx="155476" cy="149034"/>
              </a:xfrm>
              <a:custGeom>
                <a:rect b="b" l="l" r="r" t="t"/>
                <a:pathLst>
                  <a:path extrusionOk="0" h="52214" w="54471">
                    <a:moveTo>
                      <a:pt x="46974" y="37246"/>
                    </a:moveTo>
                    <a:cubicBezTo>
                      <a:pt x="46973" y="37250"/>
                      <a:pt x="46971" y="37254"/>
                      <a:pt x="46969" y="37259"/>
                    </a:cubicBezTo>
                    <a:lnTo>
                      <a:pt x="46969" y="37259"/>
                    </a:lnTo>
                    <a:cubicBezTo>
                      <a:pt x="46971" y="37255"/>
                      <a:pt x="46973" y="37251"/>
                      <a:pt x="46974" y="37246"/>
                    </a:cubicBezTo>
                    <a:close/>
                    <a:moveTo>
                      <a:pt x="27689" y="5520"/>
                    </a:moveTo>
                    <a:cubicBezTo>
                      <a:pt x="28617" y="5542"/>
                      <a:pt x="29524" y="5606"/>
                      <a:pt x="30454" y="5714"/>
                    </a:cubicBezTo>
                    <a:cubicBezTo>
                      <a:pt x="30454" y="5704"/>
                      <a:pt x="30446" y="5694"/>
                      <a:pt x="30436" y="5692"/>
                    </a:cubicBezTo>
                    <a:lnTo>
                      <a:pt x="30436" y="5692"/>
                    </a:lnTo>
                    <a:cubicBezTo>
                      <a:pt x="30451" y="5694"/>
                      <a:pt x="30465" y="5702"/>
                      <a:pt x="30474" y="5714"/>
                    </a:cubicBezTo>
                    <a:cubicBezTo>
                      <a:pt x="30511" y="5714"/>
                      <a:pt x="30550" y="5716"/>
                      <a:pt x="30587" y="5720"/>
                    </a:cubicBezTo>
                    <a:cubicBezTo>
                      <a:pt x="30578" y="5719"/>
                      <a:pt x="30569" y="5716"/>
                      <a:pt x="30560" y="5714"/>
                    </a:cubicBezTo>
                    <a:lnTo>
                      <a:pt x="30560" y="5714"/>
                    </a:lnTo>
                    <a:cubicBezTo>
                      <a:pt x="30576" y="5716"/>
                      <a:pt x="30591" y="5719"/>
                      <a:pt x="30606" y="5721"/>
                    </a:cubicBezTo>
                    <a:cubicBezTo>
                      <a:pt x="30671" y="5728"/>
                      <a:pt x="30734" y="5735"/>
                      <a:pt x="30798" y="5735"/>
                    </a:cubicBezTo>
                    <a:cubicBezTo>
                      <a:pt x="30753" y="5735"/>
                      <a:pt x="30707" y="5735"/>
                      <a:pt x="30664" y="5732"/>
                    </a:cubicBezTo>
                    <a:lnTo>
                      <a:pt x="30664" y="5732"/>
                    </a:lnTo>
                    <a:cubicBezTo>
                      <a:pt x="31254" y="5834"/>
                      <a:pt x="31826" y="5938"/>
                      <a:pt x="32418" y="6081"/>
                    </a:cubicBezTo>
                    <a:cubicBezTo>
                      <a:pt x="33412" y="6405"/>
                      <a:pt x="34341" y="6772"/>
                      <a:pt x="35333" y="7183"/>
                    </a:cubicBezTo>
                    <a:cubicBezTo>
                      <a:pt x="35205" y="7139"/>
                      <a:pt x="35096" y="7095"/>
                      <a:pt x="34988" y="7053"/>
                    </a:cubicBezTo>
                    <a:lnTo>
                      <a:pt x="34988" y="7053"/>
                    </a:lnTo>
                    <a:cubicBezTo>
                      <a:pt x="35810" y="7420"/>
                      <a:pt x="36630" y="7852"/>
                      <a:pt x="37429" y="8305"/>
                    </a:cubicBezTo>
                    <a:cubicBezTo>
                      <a:pt x="38184" y="8780"/>
                      <a:pt x="38941" y="9277"/>
                      <a:pt x="39653" y="9818"/>
                    </a:cubicBezTo>
                    <a:cubicBezTo>
                      <a:pt x="40388" y="10401"/>
                      <a:pt x="41057" y="10984"/>
                      <a:pt x="41706" y="11609"/>
                    </a:cubicBezTo>
                    <a:cubicBezTo>
                      <a:pt x="42073" y="12020"/>
                      <a:pt x="42440" y="12452"/>
                      <a:pt x="42807" y="12884"/>
                    </a:cubicBezTo>
                    <a:cubicBezTo>
                      <a:pt x="44161" y="14754"/>
                      <a:pt x="45472" y="16688"/>
                      <a:pt x="46656" y="18666"/>
                    </a:cubicBezTo>
                    <a:cubicBezTo>
                      <a:pt x="46652" y="18654"/>
                      <a:pt x="46651" y="18641"/>
                      <a:pt x="46651" y="18630"/>
                    </a:cubicBezTo>
                    <a:lnTo>
                      <a:pt x="46651" y="18630"/>
                    </a:lnTo>
                    <a:cubicBezTo>
                      <a:pt x="46651" y="18650"/>
                      <a:pt x="46673" y="18672"/>
                      <a:pt x="46673" y="18694"/>
                    </a:cubicBezTo>
                    <a:cubicBezTo>
                      <a:pt x="46680" y="18709"/>
                      <a:pt x="46687" y="18723"/>
                      <a:pt x="46695" y="18738"/>
                    </a:cubicBezTo>
                    <a:lnTo>
                      <a:pt x="46695" y="18738"/>
                    </a:lnTo>
                    <a:cubicBezTo>
                      <a:pt x="46695" y="18737"/>
                      <a:pt x="46695" y="18737"/>
                      <a:pt x="46695" y="18736"/>
                    </a:cubicBezTo>
                    <a:lnTo>
                      <a:pt x="46695" y="18736"/>
                    </a:lnTo>
                    <a:cubicBezTo>
                      <a:pt x="46695" y="18737"/>
                      <a:pt x="46695" y="18738"/>
                      <a:pt x="46696" y="18739"/>
                    </a:cubicBezTo>
                    <a:lnTo>
                      <a:pt x="46696" y="18739"/>
                    </a:lnTo>
                    <a:cubicBezTo>
                      <a:pt x="46695" y="18739"/>
                      <a:pt x="46695" y="18738"/>
                      <a:pt x="46695" y="18738"/>
                    </a:cubicBezTo>
                    <a:lnTo>
                      <a:pt x="46695" y="18738"/>
                    </a:lnTo>
                    <a:cubicBezTo>
                      <a:pt x="46700" y="18750"/>
                      <a:pt x="46705" y="18761"/>
                      <a:pt x="46711" y="18773"/>
                    </a:cubicBezTo>
                    <a:lnTo>
                      <a:pt x="46711" y="18773"/>
                    </a:lnTo>
                    <a:cubicBezTo>
                      <a:pt x="46706" y="18761"/>
                      <a:pt x="46701" y="18750"/>
                      <a:pt x="46696" y="18739"/>
                    </a:cubicBezTo>
                    <a:lnTo>
                      <a:pt x="46696" y="18739"/>
                    </a:lnTo>
                    <a:cubicBezTo>
                      <a:pt x="46708" y="18762"/>
                      <a:pt x="46720" y="18786"/>
                      <a:pt x="46733" y="18808"/>
                    </a:cubicBezTo>
                    <a:cubicBezTo>
                      <a:pt x="46725" y="18797"/>
                      <a:pt x="46718" y="18785"/>
                      <a:pt x="46711" y="18773"/>
                    </a:cubicBezTo>
                    <a:lnTo>
                      <a:pt x="46711" y="18773"/>
                    </a:lnTo>
                    <a:cubicBezTo>
                      <a:pt x="46965" y="19323"/>
                      <a:pt x="47219" y="19873"/>
                      <a:pt x="47471" y="20443"/>
                    </a:cubicBezTo>
                    <a:cubicBezTo>
                      <a:pt x="47407" y="20335"/>
                      <a:pt x="47364" y="20227"/>
                      <a:pt x="47320" y="20119"/>
                    </a:cubicBezTo>
                    <a:lnTo>
                      <a:pt x="47320" y="20119"/>
                    </a:lnTo>
                    <a:cubicBezTo>
                      <a:pt x="47687" y="21178"/>
                      <a:pt x="48054" y="22236"/>
                      <a:pt x="48379" y="23316"/>
                    </a:cubicBezTo>
                    <a:cubicBezTo>
                      <a:pt x="48375" y="23312"/>
                      <a:pt x="48374" y="23309"/>
                      <a:pt x="48372" y="23306"/>
                    </a:cubicBezTo>
                    <a:lnTo>
                      <a:pt x="48372" y="23306"/>
                    </a:lnTo>
                    <a:cubicBezTo>
                      <a:pt x="48559" y="24043"/>
                      <a:pt x="48727" y="24781"/>
                      <a:pt x="48833" y="25519"/>
                    </a:cubicBezTo>
                    <a:cubicBezTo>
                      <a:pt x="48875" y="26318"/>
                      <a:pt x="48919" y="27095"/>
                      <a:pt x="48919" y="27895"/>
                    </a:cubicBezTo>
                    <a:cubicBezTo>
                      <a:pt x="48875" y="29255"/>
                      <a:pt x="48789" y="30552"/>
                      <a:pt x="48617" y="31890"/>
                    </a:cubicBezTo>
                    <a:cubicBezTo>
                      <a:pt x="48623" y="31884"/>
                      <a:pt x="48628" y="31877"/>
                      <a:pt x="48635" y="31871"/>
                    </a:cubicBezTo>
                    <a:lnTo>
                      <a:pt x="48635" y="31871"/>
                    </a:lnTo>
                    <a:cubicBezTo>
                      <a:pt x="48527" y="32532"/>
                      <a:pt x="48399" y="33194"/>
                      <a:pt x="48250" y="33856"/>
                    </a:cubicBezTo>
                    <a:cubicBezTo>
                      <a:pt x="47904" y="34957"/>
                      <a:pt x="47493" y="36037"/>
                      <a:pt x="47040" y="37117"/>
                    </a:cubicBezTo>
                    <a:cubicBezTo>
                      <a:pt x="47062" y="37096"/>
                      <a:pt x="47062" y="37074"/>
                      <a:pt x="47082" y="37053"/>
                    </a:cubicBezTo>
                    <a:lnTo>
                      <a:pt x="47082" y="37053"/>
                    </a:lnTo>
                    <a:cubicBezTo>
                      <a:pt x="47062" y="37096"/>
                      <a:pt x="47040" y="37139"/>
                      <a:pt x="47018" y="37160"/>
                    </a:cubicBezTo>
                    <a:cubicBezTo>
                      <a:pt x="46996" y="37246"/>
                      <a:pt x="46954" y="37334"/>
                      <a:pt x="46932" y="37398"/>
                    </a:cubicBezTo>
                    <a:cubicBezTo>
                      <a:pt x="46932" y="37359"/>
                      <a:pt x="46950" y="37302"/>
                      <a:pt x="46969" y="37259"/>
                    </a:cubicBezTo>
                    <a:lnTo>
                      <a:pt x="46969" y="37259"/>
                    </a:lnTo>
                    <a:cubicBezTo>
                      <a:pt x="46653" y="37956"/>
                      <a:pt x="46302" y="38637"/>
                      <a:pt x="45918" y="39299"/>
                    </a:cubicBezTo>
                    <a:cubicBezTo>
                      <a:pt x="45722" y="39600"/>
                      <a:pt x="45507" y="39882"/>
                      <a:pt x="45313" y="40163"/>
                    </a:cubicBezTo>
                    <a:cubicBezTo>
                      <a:pt x="44868" y="40692"/>
                      <a:pt x="44423" y="41199"/>
                      <a:pt x="43937" y="41708"/>
                    </a:cubicBezTo>
                    <a:cubicBezTo>
                      <a:pt x="43389" y="42234"/>
                      <a:pt x="42838" y="42722"/>
                      <a:pt x="42245" y="43229"/>
                    </a:cubicBezTo>
                    <a:cubicBezTo>
                      <a:pt x="41899" y="43466"/>
                      <a:pt x="41554" y="43683"/>
                      <a:pt x="41207" y="43898"/>
                    </a:cubicBezTo>
                    <a:cubicBezTo>
                      <a:pt x="40322" y="44374"/>
                      <a:pt x="39372" y="44827"/>
                      <a:pt x="38444" y="45238"/>
                    </a:cubicBezTo>
                    <a:cubicBezTo>
                      <a:pt x="37472" y="45604"/>
                      <a:pt x="36478" y="45929"/>
                      <a:pt x="35463" y="46187"/>
                    </a:cubicBezTo>
                    <a:cubicBezTo>
                      <a:pt x="34772" y="46360"/>
                      <a:pt x="34103" y="46490"/>
                      <a:pt x="33389" y="46598"/>
                    </a:cubicBezTo>
                    <a:cubicBezTo>
                      <a:pt x="32742" y="46641"/>
                      <a:pt x="32115" y="46663"/>
                      <a:pt x="31467" y="46684"/>
                    </a:cubicBezTo>
                    <a:cubicBezTo>
                      <a:pt x="30337" y="46684"/>
                      <a:pt x="29245" y="46605"/>
                      <a:pt x="28154" y="46467"/>
                    </a:cubicBezTo>
                    <a:lnTo>
                      <a:pt x="28154" y="46467"/>
                    </a:lnTo>
                    <a:cubicBezTo>
                      <a:pt x="28164" y="46468"/>
                      <a:pt x="28174" y="46468"/>
                      <a:pt x="28184" y="46468"/>
                    </a:cubicBezTo>
                    <a:cubicBezTo>
                      <a:pt x="25571" y="46037"/>
                      <a:pt x="22914" y="45604"/>
                      <a:pt x="20323" y="45000"/>
                    </a:cubicBezTo>
                    <a:cubicBezTo>
                      <a:pt x="19222" y="44675"/>
                      <a:pt x="18120" y="44266"/>
                      <a:pt x="17062" y="43812"/>
                    </a:cubicBezTo>
                    <a:lnTo>
                      <a:pt x="17062" y="43812"/>
                    </a:lnTo>
                    <a:cubicBezTo>
                      <a:pt x="17170" y="43856"/>
                      <a:pt x="17278" y="43898"/>
                      <a:pt x="17386" y="43942"/>
                    </a:cubicBezTo>
                    <a:cubicBezTo>
                      <a:pt x="16436" y="43531"/>
                      <a:pt x="15507" y="43078"/>
                      <a:pt x="14599" y="42537"/>
                    </a:cubicBezTo>
                    <a:lnTo>
                      <a:pt x="14599" y="42537"/>
                    </a:lnTo>
                    <a:cubicBezTo>
                      <a:pt x="14708" y="42603"/>
                      <a:pt x="14816" y="42668"/>
                      <a:pt x="14902" y="42732"/>
                    </a:cubicBezTo>
                    <a:cubicBezTo>
                      <a:pt x="13888" y="42106"/>
                      <a:pt x="12894" y="41479"/>
                      <a:pt x="11944" y="40746"/>
                    </a:cubicBezTo>
                    <a:cubicBezTo>
                      <a:pt x="11079" y="40076"/>
                      <a:pt x="10237" y="39406"/>
                      <a:pt x="9373" y="38736"/>
                    </a:cubicBezTo>
                    <a:lnTo>
                      <a:pt x="9373" y="38736"/>
                    </a:lnTo>
                    <a:cubicBezTo>
                      <a:pt x="9374" y="38740"/>
                      <a:pt x="9374" y="38743"/>
                      <a:pt x="9375" y="38746"/>
                    </a:cubicBezTo>
                    <a:cubicBezTo>
                      <a:pt x="9179" y="38587"/>
                      <a:pt x="8990" y="38419"/>
                      <a:pt x="8811" y="38239"/>
                    </a:cubicBezTo>
                    <a:cubicBezTo>
                      <a:pt x="8704" y="38131"/>
                      <a:pt x="8596" y="38002"/>
                      <a:pt x="8488" y="37872"/>
                    </a:cubicBezTo>
                    <a:cubicBezTo>
                      <a:pt x="8358" y="37700"/>
                      <a:pt x="8250" y="37526"/>
                      <a:pt x="8121" y="37333"/>
                    </a:cubicBezTo>
                    <a:cubicBezTo>
                      <a:pt x="7960" y="37017"/>
                      <a:pt x="7815" y="36692"/>
                      <a:pt x="7688" y="36360"/>
                    </a:cubicBezTo>
                    <a:lnTo>
                      <a:pt x="7688" y="36360"/>
                    </a:lnTo>
                    <a:cubicBezTo>
                      <a:pt x="7698" y="36389"/>
                      <a:pt x="7707" y="36416"/>
                      <a:pt x="7716" y="36443"/>
                    </a:cubicBezTo>
                    <a:cubicBezTo>
                      <a:pt x="7195" y="35151"/>
                      <a:pt x="6658" y="33859"/>
                      <a:pt x="6259" y="32526"/>
                    </a:cubicBezTo>
                    <a:cubicBezTo>
                      <a:pt x="6253" y="32508"/>
                      <a:pt x="6248" y="32489"/>
                      <a:pt x="6242" y="32473"/>
                    </a:cubicBezTo>
                    <a:cubicBezTo>
                      <a:pt x="6242" y="32437"/>
                      <a:pt x="6228" y="32401"/>
                      <a:pt x="6223" y="32364"/>
                    </a:cubicBezTo>
                    <a:cubicBezTo>
                      <a:pt x="6083" y="31766"/>
                      <a:pt x="5979" y="31147"/>
                      <a:pt x="5896" y="30507"/>
                    </a:cubicBezTo>
                    <a:lnTo>
                      <a:pt x="5896" y="30507"/>
                    </a:lnTo>
                    <a:cubicBezTo>
                      <a:pt x="5917" y="30637"/>
                      <a:pt x="5939" y="30746"/>
                      <a:pt x="5961" y="30874"/>
                    </a:cubicBezTo>
                    <a:cubicBezTo>
                      <a:pt x="5745" y="29211"/>
                      <a:pt x="5529" y="27527"/>
                      <a:pt x="5529" y="25843"/>
                    </a:cubicBezTo>
                    <a:cubicBezTo>
                      <a:pt x="5529" y="25390"/>
                      <a:pt x="5572" y="24915"/>
                      <a:pt x="5615" y="24460"/>
                    </a:cubicBezTo>
                    <a:cubicBezTo>
                      <a:pt x="5679" y="24028"/>
                      <a:pt x="5745" y="23597"/>
                      <a:pt x="5789" y="23144"/>
                    </a:cubicBezTo>
                    <a:cubicBezTo>
                      <a:pt x="5789" y="23035"/>
                      <a:pt x="5789" y="22905"/>
                      <a:pt x="5767" y="22797"/>
                    </a:cubicBezTo>
                    <a:cubicBezTo>
                      <a:pt x="5982" y="21350"/>
                      <a:pt x="6176" y="19882"/>
                      <a:pt x="6501" y="18456"/>
                    </a:cubicBezTo>
                    <a:cubicBezTo>
                      <a:pt x="6652" y="17915"/>
                      <a:pt x="6833" y="17380"/>
                      <a:pt x="7041" y="16858"/>
                    </a:cubicBezTo>
                    <a:cubicBezTo>
                      <a:pt x="7278" y="16404"/>
                      <a:pt x="7494" y="15951"/>
                      <a:pt x="7775" y="15520"/>
                    </a:cubicBezTo>
                    <a:cubicBezTo>
                      <a:pt x="8013" y="15130"/>
                      <a:pt x="8272" y="14763"/>
                      <a:pt x="8532" y="14418"/>
                    </a:cubicBezTo>
                    <a:cubicBezTo>
                      <a:pt x="9287" y="13489"/>
                      <a:pt x="10043" y="12625"/>
                      <a:pt x="10885" y="11804"/>
                    </a:cubicBezTo>
                    <a:cubicBezTo>
                      <a:pt x="11468" y="11286"/>
                      <a:pt x="12073" y="10768"/>
                      <a:pt x="12700" y="10292"/>
                    </a:cubicBezTo>
                    <a:lnTo>
                      <a:pt x="12700" y="10292"/>
                    </a:lnTo>
                    <a:cubicBezTo>
                      <a:pt x="12634" y="10335"/>
                      <a:pt x="12569" y="10379"/>
                      <a:pt x="12505" y="10423"/>
                    </a:cubicBezTo>
                    <a:cubicBezTo>
                      <a:pt x="13582" y="9662"/>
                      <a:pt x="14658" y="8904"/>
                      <a:pt x="15796" y="8245"/>
                    </a:cubicBezTo>
                    <a:lnTo>
                      <a:pt x="15796" y="8245"/>
                    </a:lnTo>
                    <a:cubicBezTo>
                      <a:pt x="15751" y="8268"/>
                      <a:pt x="15706" y="8288"/>
                      <a:pt x="15659" y="8305"/>
                    </a:cubicBezTo>
                    <a:cubicBezTo>
                      <a:pt x="15731" y="8269"/>
                      <a:pt x="15803" y="8233"/>
                      <a:pt x="15874" y="8197"/>
                    </a:cubicBezTo>
                    <a:lnTo>
                      <a:pt x="15918" y="8175"/>
                    </a:lnTo>
                    <a:cubicBezTo>
                      <a:pt x="15939" y="8154"/>
                      <a:pt x="15960" y="8154"/>
                      <a:pt x="15982" y="8133"/>
                    </a:cubicBezTo>
                    <a:lnTo>
                      <a:pt x="15982" y="8133"/>
                    </a:lnTo>
                    <a:cubicBezTo>
                      <a:pt x="15962" y="8154"/>
                      <a:pt x="15940" y="8154"/>
                      <a:pt x="15918" y="8175"/>
                    </a:cubicBezTo>
                    <a:cubicBezTo>
                      <a:pt x="16307" y="7960"/>
                      <a:pt x="16739" y="7788"/>
                      <a:pt x="17128" y="7592"/>
                    </a:cubicBezTo>
                    <a:cubicBezTo>
                      <a:pt x="17831" y="7337"/>
                      <a:pt x="18515" y="7122"/>
                      <a:pt x="19240" y="6909"/>
                    </a:cubicBezTo>
                    <a:lnTo>
                      <a:pt x="19240" y="6909"/>
                    </a:lnTo>
                    <a:lnTo>
                      <a:pt x="19221" y="6918"/>
                    </a:lnTo>
                    <a:cubicBezTo>
                      <a:pt x="21029" y="6444"/>
                      <a:pt x="22858" y="5972"/>
                      <a:pt x="24708" y="5714"/>
                    </a:cubicBezTo>
                    <a:cubicBezTo>
                      <a:pt x="25680" y="5606"/>
                      <a:pt x="26673" y="5540"/>
                      <a:pt x="27689" y="5520"/>
                    </a:cubicBezTo>
                    <a:close/>
                    <a:moveTo>
                      <a:pt x="27721" y="0"/>
                    </a:moveTo>
                    <a:cubicBezTo>
                      <a:pt x="26096" y="0"/>
                      <a:pt x="24480" y="146"/>
                      <a:pt x="22872" y="378"/>
                    </a:cubicBezTo>
                    <a:cubicBezTo>
                      <a:pt x="21663" y="551"/>
                      <a:pt x="20476" y="897"/>
                      <a:pt x="19288" y="1177"/>
                    </a:cubicBezTo>
                    <a:cubicBezTo>
                      <a:pt x="17883" y="1544"/>
                      <a:pt x="16501" y="1911"/>
                      <a:pt x="15140" y="2430"/>
                    </a:cubicBezTo>
                    <a:cubicBezTo>
                      <a:pt x="13650" y="3013"/>
                      <a:pt x="12267" y="3877"/>
                      <a:pt x="10951" y="4784"/>
                    </a:cubicBezTo>
                    <a:cubicBezTo>
                      <a:pt x="9915" y="5476"/>
                      <a:pt x="8855" y="6209"/>
                      <a:pt x="7927" y="7030"/>
                    </a:cubicBezTo>
                    <a:cubicBezTo>
                      <a:pt x="5831" y="8909"/>
                      <a:pt x="4018" y="10983"/>
                      <a:pt x="2592" y="13424"/>
                    </a:cubicBezTo>
                    <a:cubicBezTo>
                      <a:pt x="1037" y="16058"/>
                      <a:pt x="734" y="19146"/>
                      <a:pt x="303" y="22106"/>
                    </a:cubicBezTo>
                    <a:cubicBezTo>
                      <a:pt x="259" y="22300"/>
                      <a:pt x="259" y="22495"/>
                      <a:pt x="259" y="22667"/>
                    </a:cubicBezTo>
                    <a:lnTo>
                      <a:pt x="259" y="22776"/>
                    </a:lnTo>
                    <a:cubicBezTo>
                      <a:pt x="238" y="22948"/>
                      <a:pt x="238" y="23100"/>
                      <a:pt x="217" y="23272"/>
                    </a:cubicBezTo>
                    <a:cubicBezTo>
                      <a:pt x="238" y="23208"/>
                      <a:pt x="238" y="23144"/>
                      <a:pt x="259" y="23078"/>
                    </a:cubicBezTo>
                    <a:lnTo>
                      <a:pt x="259" y="23078"/>
                    </a:lnTo>
                    <a:cubicBezTo>
                      <a:pt x="238" y="23144"/>
                      <a:pt x="238" y="23230"/>
                      <a:pt x="217" y="23294"/>
                    </a:cubicBezTo>
                    <a:lnTo>
                      <a:pt x="217" y="23316"/>
                    </a:lnTo>
                    <a:cubicBezTo>
                      <a:pt x="1" y="24915"/>
                      <a:pt x="1" y="26468"/>
                      <a:pt x="129" y="28067"/>
                    </a:cubicBezTo>
                    <a:cubicBezTo>
                      <a:pt x="346" y="30724"/>
                      <a:pt x="584" y="33380"/>
                      <a:pt x="1578" y="35885"/>
                    </a:cubicBezTo>
                    <a:cubicBezTo>
                      <a:pt x="2290" y="37656"/>
                      <a:pt x="2850" y="39492"/>
                      <a:pt x="3996" y="41068"/>
                    </a:cubicBezTo>
                    <a:cubicBezTo>
                      <a:pt x="5206" y="42732"/>
                      <a:pt x="6998" y="43898"/>
                      <a:pt x="8618" y="45151"/>
                    </a:cubicBezTo>
                    <a:cubicBezTo>
                      <a:pt x="10540" y="46641"/>
                      <a:pt x="12656" y="47894"/>
                      <a:pt x="14880" y="48888"/>
                    </a:cubicBezTo>
                    <a:cubicBezTo>
                      <a:pt x="16177" y="49449"/>
                      <a:pt x="17516" y="49988"/>
                      <a:pt x="18899" y="50313"/>
                    </a:cubicBezTo>
                    <a:cubicBezTo>
                      <a:pt x="20129" y="50615"/>
                      <a:pt x="21382" y="50852"/>
                      <a:pt x="22634" y="51090"/>
                    </a:cubicBezTo>
                    <a:cubicBezTo>
                      <a:pt x="25291" y="51588"/>
                      <a:pt x="27969" y="52193"/>
                      <a:pt x="30690" y="52214"/>
                    </a:cubicBezTo>
                    <a:cubicBezTo>
                      <a:pt x="30704" y="52214"/>
                      <a:pt x="30717" y="52214"/>
                      <a:pt x="30731" y="52214"/>
                    </a:cubicBezTo>
                    <a:cubicBezTo>
                      <a:pt x="32143" y="52214"/>
                      <a:pt x="33512" y="52147"/>
                      <a:pt x="34924" y="51953"/>
                    </a:cubicBezTo>
                    <a:cubicBezTo>
                      <a:pt x="36177" y="51781"/>
                      <a:pt x="37407" y="51392"/>
                      <a:pt x="38617" y="51024"/>
                    </a:cubicBezTo>
                    <a:cubicBezTo>
                      <a:pt x="39719" y="50701"/>
                      <a:pt x="40777" y="50269"/>
                      <a:pt x="41813" y="49794"/>
                    </a:cubicBezTo>
                    <a:cubicBezTo>
                      <a:pt x="42893" y="49275"/>
                      <a:pt x="43995" y="48758"/>
                      <a:pt x="44966" y="48066"/>
                    </a:cubicBezTo>
                    <a:cubicBezTo>
                      <a:pt x="46932" y="46640"/>
                      <a:pt x="48703" y="44935"/>
                      <a:pt x="50128" y="42947"/>
                    </a:cubicBezTo>
                    <a:cubicBezTo>
                      <a:pt x="50756" y="42076"/>
                      <a:pt x="51292" y="41143"/>
                      <a:pt x="51727" y="40162"/>
                    </a:cubicBezTo>
                    <a:cubicBezTo>
                      <a:pt x="52310" y="38886"/>
                      <a:pt x="52915" y="37591"/>
                      <a:pt x="53303" y="36273"/>
                    </a:cubicBezTo>
                    <a:cubicBezTo>
                      <a:pt x="54059" y="33703"/>
                      <a:pt x="54405" y="31068"/>
                      <a:pt x="54448" y="28391"/>
                    </a:cubicBezTo>
                    <a:cubicBezTo>
                      <a:pt x="54470" y="27180"/>
                      <a:pt x="54470" y="25950"/>
                      <a:pt x="54297" y="24740"/>
                    </a:cubicBezTo>
                    <a:cubicBezTo>
                      <a:pt x="54125" y="23466"/>
                      <a:pt x="53822" y="22236"/>
                      <a:pt x="53454" y="21004"/>
                    </a:cubicBezTo>
                    <a:cubicBezTo>
                      <a:pt x="53087" y="19751"/>
                      <a:pt x="52634" y="18521"/>
                      <a:pt x="52137" y="17333"/>
                    </a:cubicBezTo>
                    <a:cubicBezTo>
                      <a:pt x="51618" y="16037"/>
                      <a:pt x="50841" y="14871"/>
                      <a:pt x="50064" y="13726"/>
                    </a:cubicBezTo>
                    <a:cubicBezTo>
                      <a:pt x="48681" y="11652"/>
                      <a:pt x="47385" y="9427"/>
                      <a:pt x="45593" y="7678"/>
                    </a:cubicBezTo>
                    <a:cubicBezTo>
                      <a:pt x="43670" y="5778"/>
                      <a:pt x="41512" y="4137"/>
                      <a:pt x="39114" y="2905"/>
                    </a:cubicBezTo>
                    <a:cubicBezTo>
                      <a:pt x="37861" y="2257"/>
                      <a:pt x="36565" y="1717"/>
                      <a:pt x="35269" y="1198"/>
                    </a:cubicBezTo>
                    <a:cubicBezTo>
                      <a:pt x="33778" y="594"/>
                      <a:pt x="32181" y="336"/>
                      <a:pt x="30582" y="162"/>
                    </a:cubicBezTo>
                    <a:cubicBezTo>
                      <a:pt x="29625" y="50"/>
                      <a:pt x="28672" y="0"/>
                      <a:pt x="27721" y="0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3" name="Google Shape;553;p28"/>
            <p:cNvGrpSpPr/>
            <p:nvPr/>
          </p:nvGrpSpPr>
          <p:grpSpPr>
            <a:xfrm rot="-4926828">
              <a:off x="780654" y="2569811"/>
              <a:ext cx="117855" cy="118508"/>
              <a:chOff x="36624" y="2327657"/>
              <a:chExt cx="117860" cy="118513"/>
            </a:xfrm>
          </p:grpSpPr>
          <p:sp>
            <p:nvSpPr>
              <p:cNvPr id="554" name="Google Shape;554;p28"/>
              <p:cNvSpPr/>
              <p:nvPr/>
            </p:nvSpPr>
            <p:spPr>
              <a:xfrm rot="1402590">
                <a:off x="60815" y="2352103"/>
                <a:ext cx="66065" cy="66325"/>
              </a:xfrm>
              <a:custGeom>
                <a:rect b="b" l="l" r="r" t="t"/>
                <a:pathLst>
                  <a:path extrusionOk="0" h="23237" w="23146">
                    <a:moveTo>
                      <a:pt x="10446" y="1"/>
                    </a:moveTo>
                    <a:cubicBezTo>
                      <a:pt x="10184" y="1"/>
                      <a:pt x="9922" y="13"/>
                      <a:pt x="9659" y="38"/>
                    </a:cubicBezTo>
                    <a:cubicBezTo>
                      <a:pt x="8348" y="169"/>
                      <a:pt x="7035" y="406"/>
                      <a:pt x="5851" y="1010"/>
                    </a:cubicBezTo>
                    <a:cubicBezTo>
                      <a:pt x="4561" y="1680"/>
                      <a:pt x="3250" y="2565"/>
                      <a:pt x="2366" y="3775"/>
                    </a:cubicBezTo>
                    <a:cubicBezTo>
                      <a:pt x="1657" y="4769"/>
                      <a:pt x="969" y="5805"/>
                      <a:pt x="625" y="6993"/>
                    </a:cubicBezTo>
                    <a:cubicBezTo>
                      <a:pt x="410" y="7727"/>
                      <a:pt x="281" y="8354"/>
                      <a:pt x="131" y="9109"/>
                    </a:cubicBezTo>
                    <a:cubicBezTo>
                      <a:pt x="1" y="9887"/>
                      <a:pt x="23" y="10773"/>
                      <a:pt x="44" y="11528"/>
                    </a:cubicBezTo>
                    <a:cubicBezTo>
                      <a:pt x="87" y="14467"/>
                      <a:pt x="1270" y="17294"/>
                      <a:pt x="2970" y="19650"/>
                    </a:cubicBezTo>
                    <a:cubicBezTo>
                      <a:pt x="3614" y="20514"/>
                      <a:pt x="4605" y="21377"/>
                      <a:pt x="5529" y="21897"/>
                    </a:cubicBezTo>
                    <a:cubicBezTo>
                      <a:pt x="6497" y="22436"/>
                      <a:pt x="7508" y="22955"/>
                      <a:pt x="8627" y="23105"/>
                    </a:cubicBezTo>
                    <a:cubicBezTo>
                      <a:pt x="9220" y="23191"/>
                      <a:pt x="9818" y="23235"/>
                      <a:pt x="10418" y="23236"/>
                    </a:cubicBezTo>
                    <a:cubicBezTo>
                      <a:pt x="11145" y="23235"/>
                      <a:pt x="11869" y="23169"/>
                      <a:pt x="12584" y="23040"/>
                    </a:cubicBezTo>
                    <a:cubicBezTo>
                      <a:pt x="14091" y="22780"/>
                      <a:pt x="15532" y="22046"/>
                      <a:pt x="16800" y="21225"/>
                    </a:cubicBezTo>
                    <a:cubicBezTo>
                      <a:pt x="16948" y="21130"/>
                      <a:pt x="17094" y="21029"/>
                      <a:pt x="17240" y="20923"/>
                    </a:cubicBezTo>
                    <a:cubicBezTo>
                      <a:pt x="17272" y="20909"/>
                      <a:pt x="17305" y="20894"/>
                      <a:pt x="17338" y="20880"/>
                    </a:cubicBezTo>
                    <a:cubicBezTo>
                      <a:pt x="18328" y="20425"/>
                      <a:pt x="19361" y="19734"/>
                      <a:pt x="20113" y="18957"/>
                    </a:cubicBezTo>
                    <a:cubicBezTo>
                      <a:pt x="20544" y="18482"/>
                      <a:pt x="20930" y="18051"/>
                      <a:pt x="21317" y="17554"/>
                    </a:cubicBezTo>
                    <a:cubicBezTo>
                      <a:pt x="21769" y="16971"/>
                      <a:pt x="22092" y="16300"/>
                      <a:pt x="22415" y="15653"/>
                    </a:cubicBezTo>
                    <a:cubicBezTo>
                      <a:pt x="22973" y="14487"/>
                      <a:pt x="23059" y="13126"/>
                      <a:pt x="23103" y="11852"/>
                    </a:cubicBezTo>
                    <a:cubicBezTo>
                      <a:pt x="23145" y="10621"/>
                      <a:pt x="22651" y="9390"/>
                      <a:pt x="22199" y="8288"/>
                    </a:cubicBezTo>
                    <a:cubicBezTo>
                      <a:pt x="21683" y="6993"/>
                      <a:pt x="20758" y="5849"/>
                      <a:pt x="19876" y="4790"/>
                    </a:cubicBezTo>
                    <a:cubicBezTo>
                      <a:pt x="18973" y="3732"/>
                      <a:pt x="17897" y="2760"/>
                      <a:pt x="16714" y="2026"/>
                    </a:cubicBezTo>
                    <a:cubicBezTo>
                      <a:pt x="14847" y="866"/>
                      <a:pt x="12670" y="1"/>
                      <a:pt x="10446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 rot="1402590">
                <a:off x="66921" y="2387976"/>
                <a:ext cx="36997" cy="32870"/>
              </a:xfrm>
              <a:custGeom>
                <a:rect b="b" l="l" r="r" t="t"/>
                <a:pathLst>
                  <a:path extrusionOk="0" h="11516" w="12962">
                    <a:moveTo>
                      <a:pt x="6537" y="0"/>
                    </a:moveTo>
                    <a:cubicBezTo>
                      <a:pt x="3598" y="0"/>
                      <a:pt x="625" y="1883"/>
                      <a:pt x="206" y="4994"/>
                    </a:cubicBezTo>
                    <a:cubicBezTo>
                      <a:pt x="1" y="6550"/>
                      <a:pt x="558" y="7977"/>
                      <a:pt x="1525" y="9118"/>
                    </a:cubicBezTo>
                    <a:cubicBezTo>
                      <a:pt x="2302" y="10350"/>
                      <a:pt x="3589" y="11312"/>
                      <a:pt x="5067" y="11473"/>
                    </a:cubicBezTo>
                    <a:cubicBezTo>
                      <a:pt x="5366" y="11501"/>
                      <a:pt x="5668" y="11515"/>
                      <a:pt x="5970" y="11515"/>
                    </a:cubicBezTo>
                    <a:cubicBezTo>
                      <a:pt x="5972" y="11515"/>
                      <a:pt x="5974" y="11515"/>
                      <a:pt x="5976" y="11515"/>
                    </a:cubicBezTo>
                    <a:cubicBezTo>
                      <a:pt x="7759" y="11515"/>
                      <a:pt x="9561" y="11006"/>
                      <a:pt x="10939" y="9789"/>
                    </a:cubicBezTo>
                    <a:cubicBezTo>
                      <a:pt x="11692" y="9119"/>
                      <a:pt x="12186" y="8406"/>
                      <a:pt x="12618" y="7478"/>
                    </a:cubicBezTo>
                    <a:cubicBezTo>
                      <a:pt x="12962" y="6679"/>
                      <a:pt x="12896" y="5793"/>
                      <a:pt x="12854" y="4952"/>
                    </a:cubicBezTo>
                    <a:cubicBezTo>
                      <a:pt x="12810" y="4563"/>
                      <a:pt x="12638" y="4131"/>
                      <a:pt x="12488" y="3764"/>
                    </a:cubicBezTo>
                    <a:cubicBezTo>
                      <a:pt x="12336" y="3397"/>
                      <a:pt x="12122" y="3007"/>
                      <a:pt x="11886" y="2704"/>
                    </a:cubicBezTo>
                    <a:cubicBezTo>
                      <a:pt x="11155" y="1840"/>
                      <a:pt x="10379" y="1171"/>
                      <a:pt x="9369" y="652"/>
                    </a:cubicBezTo>
                    <a:cubicBezTo>
                      <a:pt x="8492" y="209"/>
                      <a:pt x="7516" y="0"/>
                      <a:pt x="6537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 rot="1402590">
                <a:off x="50919" y="2341652"/>
                <a:ext cx="89271" cy="90524"/>
              </a:xfrm>
              <a:custGeom>
                <a:rect b="b" l="l" r="r" t="t"/>
                <a:pathLst>
                  <a:path extrusionOk="0" h="31715" w="31276">
                    <a:moveTo>
                      <a:pt x="17895" y="5798"/>
                    </a:moveTo>
                    <a:cubicBezTo>
                      <a:pt x="18219" y="5906"/>
                      <a:pt x="18519" y="6036"/>
                      <a:pt x="18821" y="6165"/>
                    </a:cubicBezTo>
                    <a:cubicBezTo>
                      <a:pt x="18691" y="6122"/>
                      <a:pt x="18584" y="6079"/>
                      <a:pt x="18477" y="6036"/>
                    </a:cubicBezTo>
                    <a:lnTo>
                      <a:pt x="18477" y="6036"/>
                    </a:lnTo>
                    <a:cubicBezTo>
                      <a:pt x="19014" y="6316"/>
                      <a:pt x="19531" y="6575"/>
                      <a:pt x="20046" y="6878"/>
                    </a:cubicBezTo>
                    <a:cubicBezTo>
                      <a:pt x="20606" y="7245"/>
                      <a:pt x="21166" y="7633"/>
                      <a:pt x="21725" y="8044"/>
                    </a:cubicBezTo>
                    <a:cubicBezTo>
                      <a:pt x="22177" y="8433"/>
                      <a:pt x="22585" y="8801"/>
                      <a:pt x="23015" y="9168"/>
                    </a:cubicBezTo>
                    <a:cubicBezTo>
                      <a:pt x="23209" y="9382"/>
                      <a:pt x="23402" y="9599"/>
                      <a:pt x="23596" y="9793"/>
                    </a:cubicBezTo>
                    <a:cubicBezTo>
                      <a:pt x="23720" y="9982"/>
                      <a:pt x="23856" y="10163"/>
                      <a:pt x="24004" y="10334"/>
                    </a:cubicBezTo>
                    <a:cubicBezTo>
                      <a:pt x="24242" y="10744"/>
                      <a:pt x="24456" y="11176"/>
                      <a:pt x="24672" y="11630"/>
                    </a:cubicBezTo>
                    <a:cubicBezTo>
                      <a:pt x="24844" y="12147"/>
                      <a:pt x="25016" y="12666"/>
                      <a:pt x="25188" y="13185"/>
                    </a:cubicBezTo>
                    <a:cubicBezTo>
                      <a:pt x="25424" y="14070"/>
                      <a:pt x="25618" y="14934"/>
                      <a:pt x="25726" y="15840"/>
                    </a:cubicBezTo>
                    <a:cubicBezTo>
                      <a:pt x="25704" y="15711"/>
                      <a:pt x="25682" y="15603"/>
                      <a:pt x="25662" y="15473"/>
                    </a:cubicBezTo>
                    <a:lnTo>
                      <a:pt x="25662" y="15473"/>
                    </a:lnTo>
                    <a:cubicBezTo>
                      <a:pt x="25682" y="15689"/>
                      <a:pt x="25682" y="15883"/>
                      <a:pt x="25704" y="16100"/>
                    </a:cubicBezTo>
                    <a:cubicBezTo>
                      <a:pt x="25682" y="16314"/>
                      <a:pt x="25682" y="16531"/>
                      <a:pt x="25662" y="16725"/>
                    </a:cubicBezTo>
                    <a:cubicBezTo>
                      <a:pt x="25671" y="16716"/>
                      <a:pt x="25679" y="16703"/>
                      <a:pt x="25681" y="16691"/>
                    </a:cubicBezTo>
                    <a:lnTo>
                      <a:pt x="25681" y="16691"/>
                    </a:lnTo>
                    <a:cubicBezTo>
                      <a:pt x="25617" y="17098"/>
                      <a:pt x="25531" y="17506"/>
                      <a:pt x="25424" y="17913"/>
                    </a:cubicBezTo>
                    <a:cubicBezTo>
                      <a:pt x="25438" y="17824"/>
                      <a:pt x="25456" y="17736"/>
                      <a:pt x="25480" y="17649"/>
                    </a:cubicBezTo>
                    <a:lnTo>
                      <a:pt x="25480" y="17649"/>
                    </a:lnTo>
                    <a:cubicBezTo>
                      <a:pt x="25367" y="18036"/>
                      <a:pt x="25237" y="18409"/>
                      <a:pt x="25090" y="18780"/>
                    </a:cubicBezTo>
                    <a:cubicBezTo>
                      <a:pt x="25102" y="18756"/>
                      <a:pt x="25112" y="18734"/>
                      <a:pt x="25124" y="18712"/>
                    </a:cubicBezTo>
                    <a:lnTo>
                      <a:pt x="25124" y="18712"/>
                    </a:lnTo>
                    <a:cubicBezTo>
                      <a:pt x="25110" y="18761"/>
                      <a:pt x="25089" y="18808"/>
                      <a:pt x="25063" y="18853"/>
                    </a:cubicBezTo>
                    <a:lnTo>
                      <a:pt x="25058" y="18863"/>
                    </a:lnTo>
                    <a:cubicBezTo>
                      <a:pt x="25060" y="18860"/>
                      <a:pt x="25061" y="18857"/>
                      <a:pt x="25062" y="18853"/>
                    </a:cubicBezTo>
                    <a:lnTo>
                      <a:pt x="25062" y="18853"/>
                    </a:lnTo>
                    <a:cubicBezTo>
                      <a:pt x="25056" y="18865"/>
                      <a:pt x="25047" y="18875"/>
                      <a:pt x="25037" y="18885"/>
                    </a:cubicBezTo>
                    <a:cubicBezTo>
                      <a:pt x="25026" y="18917"/>
                      <a:pt x="25016" y="18946"/>
                      <a:pt x="25004" y="18973"/>
                    </a:cubicBezTo>
                    <a:cubicBezTo>
                      <a:pt x="24695" y="19597"/>
                      <a:pt x="24401" y="20203"/>
                      <a:pt x="24048" y="20808"/>
                    </a:cubicBezTo>
                    <a:cubicBezTo>
                      <a:pt x="24070" y="20786"/>
                      <a:pt x="24070" y="20786"/>
                      <a:pt x="24091" y="20764"/>
                    </a:cubicBezTo>
                    <a:lnTo>
                      <a:pt x="24091" y="20764"/>
                    </a:lnTo>
                    <a:cubicBezTo>
                      <a:pt x="23746" y="21303"/>
                      <a:pt x="23402" y="21822"/>
                      <a:pt x="23015" y="22319"/>
                    </a:cubicBezTo>
                    <a:lnTo>
                      <a:pt x="23037" y="22319"/>
                    </a:lnTo>
                    <a:cubicBezTo>
                      <a:pt x="22740" y="22680"/>
                      <a:pt x="22444" y="23041"/>
                      <a:pt x="22128" y="23382"/>
                    </a:cubicBezTo>
                    <a:cubicBezTo>
                      <a:pt x="22133" y="23375"/>
                      <a:pt x="22134" y="23364"/>
                      <a:pt x="22133" y="23355"/>
                    </a:cubicBezTo>
                    <a:lnTo>
                      <a:pt x="22133" y="23355"/>
                    </a:lnTo>
                    <a:cubicBezTo>
                      <a:pt x="21853" y="23615"/>
                      <a:pt x="21553" y="23896"/>
                      <a:pt x="21251" y="24135"/>
                    </a:cubicBezTo>
                    <a:cubicBezTo>
                      <a:pt x="20907" y="24394"/>
                      <a:pt x="20562" y="24610"/>
                      <a:pt x="20196" y="24826"/>
                    </a:cubicBezTo>
                    <a:cubicBezTo>
                      <a:pt x="19744" y="25042"/>
                      <a:pt x="19314" y="25235"/>
                      <a:pt x="18864" y="25431"/>
                    </a:cubicBezTo>
                    <a:cubicBezTo>
                      <a:pt x="18476" y="25582"/>
                      <a:pt x="18067" y="25712"/>
                      <a:pt x="17637" y="25862"/>
                    </a:cubicBezTo>
                    <a:cubicBezTo>
                      <a:pt x="17229" y="25970"/>
                      <a:pt x="16799" y="26057"/>
                      <a:pt x="16368" y="26143"/>
                    </a:cubicBezTo>
                    <a:cubicBezTo>
                      <a:pt x="16024" y="26208"/>
                      <a:pt x="15680" y="26208"/>
                      <a:pt x="15336" y="26229"/>
                    </a:cubicBezTo>
                    <a:cubicBezTo>
                      <a:pt x="14862" y="26187"/>
                      <a:pt x="14389" y="26143"/>
                      <a:pt x="13917" y="26079"/>
                    </a:cubicBezTo>
                    <a:cubicBezTo>
                      <a:pt x="13550" y="26014"/>
                      <a:pt x="13229" y="25948"/>
                      <a:pt x="12884" y="25862"/>
                    </a:cubicBezTo>
                    <a:cubicBezTo>
                      <a:pt x="12711" y="25798"/>
                      <a:pt x="12517" y="25754"/>
                      <a:pt x="12346" y="25690"/>
                    </a:cubicBezTo>
                    <a:cubicBezTo>
                      <a:pt x="12131" y="25582"/>
                      <a:pt x="11916" y="25495"/>
                      <a:pt x="11722" y="25387"/>
                    </a:cubicBezTo>
                    <a:lnTo>
                      <a:pt x="11722" y="25387"/>
                    </a:lnTo>
                    <a:cubicBezTo>
                      <a:pt x="11808" y="25452"/>
                      <a:pt x="11916" y="25518"/>
                      <a:pt x="12023" y="25582"/>
                    </a:cubicBezTo>
                    <a:cubicBezTo>
                      <a:pt x="11500" y="25286"/>
                      <a:pt x="11004" y="24947"/>
                      <a:pt x="10540" y="24566"/>
                    </a:cubicBezTo>
                    <a:lnTo>
                      <a:pt x="10540" y="24566"/>
                    </a:lnTo>
                    <a:cubicBezTo>
                      <a:pt x="10626" y="24631"/>
                      <a:pt x="10712" y="24696"/>
                      <a:pt x="10818" y="24782"/>
                    </a:cubicBezTo>
                    <a:cubicBezTo>
                      <a:pt x="10604" y="24566"/>
                      <a:pt x="10367" y="24394"/>
                      <a:pt x="10152" y="24177"/>
                    </a:cubicBezTo>
                    <a:cubicBezTo>
                      <a:pt x="9474" y="23502"/>
                      <a:pt x="8835" y="22788"/>
                      <a:pt x="8237" y="22039"/>
                    </a:cubicBezTo>
                    <a:cubicBezTo>
                      <a:pt x="7871" y="21549"/>
                      <a:pt x="7524" y="21039"/>
                      <a:pt x="7197" y="20511"/>
                    </a:cubicBezTo>
                    <a:lnTo>
                      <a:pt x="7197" y="20511"/>
                    </a:lnTo>
                    <a:cubicBezTo>
                      <a:pt x="7243" y="20580"/>
                      <a:pt x="7289" y="20646"/>
                      <a:pt x="7334" y="20722"/>
                    </a:cubicBezTo>
                    <a:cubicBezTo>
                      <a:pt x="7140" y="20376"/>
                      <a:pt x="6968" y="20009"/>
                      <a:pt x="6796" y="19663"/>
                    </a:cubicBezTo>
                    <a:cubicBezTo>
                      <a:pt x="6602" y="19168"/>
                      <a:pt x="6388" y="18649"/>
                      <a:pt x="6236" y="18110"/>
                    </a:cubicBezTo>
                    <a:cubicBezTo>
                      <a:pt x="6108" y="17613"/>
                      <a:pt x="6022" y="17094"/>
                      <a:pt x="5914" y="16597"/>
                    </a:cubicBezTo>
                    <a:cubicBezTo>
                      <a:pt x="5892" y="16316"/>
                      <a:pt x="5892" y="16057"/>
                      <a:pt x="5872" y="15776"/>
                    </a:cubicBezTo>
                    <a:cubicBezTo>
                      <a:pt x="5892" y="15453"/>
                      <a:pt x="5892" y="15150"/>
                      <a:pt x="5936" y="14848"/>
                    </a:cubicBezTo>
                    <a:cubicBezTo>
                      <a:pt x="6000" y="14437"/>
                      <a:pt x="6086" y="14005"/>
                      <a:pt x="6172" y="13616"/>
                    </a:cubicBezTo>
                    <a:cubicBezTo>
                      <a:pt x="6312" y="13154"/>
                      <a:pt x="6453" y="12710"/>
                      <a:pt x="6629" y="12249"/>
                    </a:cubicBezTo>
                    <a:lnTo>
                      <a:pt x="6629" y="12249"/>
                    </a:lnTo>
                    <a:cubicBezTo>
                      <a:pt x="6607" y="12294"/>
                      <a:pt x="6584" y="12336"/>
                      <a:pt x="6559" y="12386"/>
                    </a:cubicBezTo>
                    <a:cubicBezTo>
                      <a:pt x="6591" y="12317"/>
                      <a:pt x="6623" y="12246"/>
                      <a:pt x="6655" y="12177"/>
                    </a:cubicBezTo>
                    <a:cubicBezTo>
                      <a:pt x="6659" y="12166"/>
                      <a:pt x="6661" y="12157"/>
                      <a:pt x="6665" y="12147"/>
                    </a:cubicBezTo>
                    <a:lnTo>
                      <a:pt x="6665" y="12147"/>
                    </a:lnTo>
                    <a:cubicBezTo>
                      <a:pt x="6664" y="12155"/>
                      <a:pt x="6661" y="12160"/>
                      <a:pt x="6660" y="12166"/>
                    </a:cubicBezTo>
                    <a:cubicBezTo>
                      <a:pt x="6945" y="11549"/>
                      <a:pt x="7221" y="10932"/>
                      <a:pt x="7547" y="10334"/>
                    </a:cubicBezTo>
                    <a:cubicBezTo>
                      <a:pt x="7849" y="9816"/>
                      <a:pt x="8193" y="9318"/>
                      <a:pt x="8559" y="8822"/>
                    </a:cubicBezTo>
                    <a:cubicBezTo>
                      <a:pt x="8645" y="8713"/>
                      <a:pt x="8731" y="8605"/>
                      <a:pt x="8817" y="8499"/>
                    </a:cubicBezTo>
                    <a:cubicBezTo>
                      <a:pt x="9239" y="8097"/>
                      <a:pt x="9660" y="7715"/>
                      <a:pt x="10100" y="7335"/>
                    </a:cubicBezTo>
                    <a:cubicBezTo>
                      <a:pt x="10117" y="7326"/>
                      <a:pt x="10135" y="7319"/>
                      <a:pt x="10152" y="7310"/>
                    </a:cubicBezTo>
                    <a:cubicBezTo>
                      <a:pt x="10194" y="7245"/>
                      <a:pt x="10260" y="7202"/>
                      <a:pt x="10302" y="7159"/>
                    </a:cubicBezTo>
                    <a:lnTo>
                      <a:pt x="10302" y="7159"/>
                    </a:lnTo>
                    <a:cubicBezTo>
                      <a:pt x="10285" y="7190"/>
                      <a:pt x="10262" y="7218"/>
                      <a:pt x="10234" y="7240"/>
                    </a:cubicBezTo>
                    <a:cubicBezTo>
                      <a:pt x="10500" y="7059"/>
                      <a:pt x="10798" y="6877"/>
                      <a:pt x="11079" y="6696"/>
                    </a:cubicBezTo>
                    <a:lnTo>
                      <a:pt x="11079" y="6696"/>
                    </a:lnTo>
                    <a:cubicBezTo>
                      <a:pt x="11078" y="6698"/>
                      <a:pt x="11076" y="6702"/>
                      <a:pt x="11076" y="6706"/>
                    </a:cubicBezTo>
                    <a:cubicBezTo>
                      <a:pt x="11343" y="6561"/>
                      <a:pt x="11611" y="6418"/>
                      <a:pt x="11894" y="6273"/>
                    </a:cubicBezTo>
                    <a:cubicBezTo>
                      <a:pt x="11897" y="6272"/>
                      <a:pt x="11899" y="6272"/>
                      <a:pt x="11902" y="6269"/>
                    </a:cubicBezTo>
                    <a:cubicBezTo>
                      <a:pt x="11914" y="6264"/>
                      <a:pt x="11925" y="6258"/>
                      <a:pt x="11938" y="6252"/>
                    </a:cubicBezTo>
                    <a:lnTo>
                      <a:pt x="11938" y="6252"/>
                    </a:lnTo>
                    <a:cubicBezTo>
                      <a:pt x="11937" y="6254"/>
                      <a:pt x="11935" y="6254"/>
                      <a:pt x="11934" y="6255"/>
                    </a:cubicBezTo>
                    <a:cubicBezTo>
                      <a:pt x="12096" y="6178"/>
                      <a:pt x="12274" y="6118"/>
                      <a:pt x="12454" y="6058"/>
                    </a:cubicBezTo>
                    <a:cubicBezTo>
                      <a:pt x="12562" y="6036"/>
                      <a:pt x="12691" y="6014"/>
                      <a:pt x="12798" y="5993"/>
                    </a:cubicBezTo>
                    <a:cubicBezTo>
                      <a:pt x="13401" y="5906"/>
                      <a:pt x="14003" y="5884"/>
                      <a:pt x="14583" y="5862"/>
                    </a:cubicBezTo>
                    <a:cubicBezTo>
                      <a:pt x="14733" y="5884"/>
                      <a:pt x="14884" y="5895"/>
                      <a:pt x="15035" y="5895"/>
                    </a:cubicBezTo>
                    <a:cubicBezTo>
                      <a:pt x="15186" y="5895"/>
                      <a:pt x="15337" y="5884"/>
                      <a:pt x="15486" y="5862"/>
                    </a:cubicBezTo>
                    <a:lnTo>
                      <a:pt x="16412" y="5862"/>
                    </a:lnTo>
                    <a:cubicBezTo>
                      <a:pt x="16648" y="5862"/>
                      <a:pt x="16863" y="5862"/>
                      <a:pt x="17100" y="5884"/>
                    </a:cubicBezTo>
                    <a:cubicBezTo>
                      <a:pt x="17150" y="5888"/>
                      <a:pt x="17199" y="5890"/>
                      <a:pt x="17247" y="5890"/>
                    </a:cubicBezTo>
                    <a:cubicBezTo>
                      <a:pt x="17471" y="5890"/>
                      <a:pt x="17683" y="5851"/>
                      <a:pt x="17895" y="5798"/>
                    </a:cubicBezTo>
                    <a:close/>
                    <a:moveTo>
                      <a:pt x="16484" y="1"/>
                    </a:moveTo>
                    <a:cubicBezTo>
                      <a:pt x="15797" y="1"/>
                      <a:pt x="15118" y="107"/>
                      <a:pt x="14497" y="355"/>
                    </a:cubicBezTo>
                    <a:lnTo>
                      <a:pt x="14389" y="355"/>
                    </a:lnTo>
                    <a:cubicBezTo>
                      <a:pt x="13121" y="355"/>
                      <a:pt x="11830" y="462"/>
                      <a:pt x="10604" y="852"/>
                    </a:cubicBezTo>
                    <a:cubicBezTo>
                      <a:pt x="9399" y="1219"/>
                      <a:pt x="8238" y="1889"/>
                      <a:pt x="7206" y="2602"/>
                    </a:cubicBezTo>
                    <a:cubicBezTo>
                      <a:pt x="5656" y="3681"/>
                      <a:pt x="4387" y="5064"/>
                      <a:pt x="3355" y="6619"/>
                    </a:cubicBezTo>
                    <a:cubicBezTo>
                      <a:pt x="2108" y="8476"/>
                      <a:pt x="1225" y="10614"/>
                      <a:pt x="687" y="12774"/>
                    </a:cubicBezTo>
                    <a:cubicBezTo>
                      <a:pt x="0" y="15581"/>
                      <a:pt x="409" y="18648"/>
                      <a:pt x="1505" y="21305"/>
                    </a:cubicBezTo>
                    <a:cubicBezTo>
                      <a:pt x="2494" y="23680"/>
                      <a:pt x="3958" y="25776"/>
                      <a:pt x="5764" y="27589"/>
                    </a:cubicBezTo>
                    <a:cubicBezTo>
                      <a:pt x="7398" y="29209"/>
                      <a:pt x="9207" y="30634"/>
                      <a:pt x="11464" y="31217"/>
                    </a:cubicBezTo>
                    <a:cubicBezTo>
                      <a:pt x="12863" y="31564"/>
                      <a:pt x="14217" y="31714"/>
                      <a:pt x="15638" y="31714"/>
                    </a:cubicBezTo>
                    <a:lnTo>
                      <a:pt x="16153" y="31714"/>
                    </a:lnTo>
                    <a:cubicBezTo>
                      <a:pt x="18089" y="31672"/>
                      <a:pt x="20024" y="30937"/>
                      <a:pt x="21789" y="30181"/>
                    </a:cubicBezTo>
                    <a:cubicBezTo>
                      <a:pt x="23359" y="29512"/>
                      <a:pt x="24864" y="28474"/>
                      <a:pt x="26048" y="27244"/>
                    </a:cubicBezTo>
                    <a:cubicBezTo>
                      <a:pt x="27381" y="25861"/>
                      <a:pt x="28414" y="24284"/>
                      <a:pt x="29360" y="22600"/>
                    </a:cubicBezTo>
                    <a:cubicBezTo>
                      <a:pt x="30263" y="20980"/>
                      <a:pt x="31059" y="18949"/>
                      <a:pt x="31167" y="17093"/>
                    </a:cubicBezTo>
                    <a:cubicBezTo>
                      <a:pt x="31275" y="14825"/>
                      <a:pt x="30867" y="12535"/>
                      <a:pt x="30070" y="10397"/>
                    </a:cubicBezTo>
                    <a:cubicBezTo>
                      <a:pt x="29511" y="8907"/>
                      <a:pt x="28844" y="7416"/>
                      <a:pt x="27769" y="6228"/>
                    </a:cubicBezTo>
                    <a:cubicBezTo>
                      <a:pt x="26865" y="5214"/>
                      <a:pt x="25919" y="4285"/>
                      <a:pt x="24822" y="3485"/>
                    </a:cubicBezTo>
                    <a:cubicBezTo>
                      <a:pt x="22821" y="1996"/>
                      <a:pt x="20670" y="742"/>
                      <a:pt x="18197" y="203"/>
                    </a:cubicBezTo>
                    <a:cubicBezTo>
                      <a:pt x="17639" y="75"/>
                      <a:pt x="17058" y="1"/>
                      <a:pt x="16484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" name="Google Shape;557;p28"/>
            <p:cNvGrpSpPr/>
            <p:nvPr/>
          </p:nvGrpSpPr>
          <p:grpSpPr>
            <a:xfrm>
              <a:off x="780824" y="2812870"/>
              <a:ext cx="117860" cy="118513"/>
              <a:chOff x="36624" y="2327657"/>
              <a:chExt cx="117860" cy="118513"/>
            </a:xfrm>
          </p:grpSpPr>
          <p:sp>
            <p:nvSpPr>
              <p:cNvPr id="558" name="Google Shape;558;p28"/>
              <p:cNvSpPr/>
              <p:nvPr/>
            </p:nvSpPr>
            <p:spPr>
              <a:xfrm rot="1402590">
                <a:off x="60815" y="2352103"/>
                <a:ext cx="66065" cy="66325"/>
              </a:xfrm>
              <a:custGeom>
                <a:rect b="b" l="l" r="r" t="t"/>
                <a:pathLst>
                  <a:path extrusionOk="0" h="23237" w="23146">
                    <a:moveTo>
                      <a:pt x="10446" y="1"/>
                    </a:moveTo>
                    <a:cubicBezTo>
                      <a:pt x="10184" y="1"/>
                      <a:pt x="9922" y="13"/>
                      <a:pt x="9659" y="38"/>
                    </a:cubicBezTo>
                    <a:cubicBezTo>
                      <a:pt x="8348" y="169"/>
                      <a:pt x="7035" y="406"/>
                      <a:pt x="5851" y="1010"/>
                    </a:cubicBezTo>
                    <a:cubicBezTo>
                      <a:pt x="4561" y="1680"/>
                      <a:pt x="3250" y="2565"/>
                      <a:pt x="2366" y="3775"/>
                    </a:cubicBezTo>
                    <a:cubicBezTo>
                      <a:pt x="1657" y="4769"/>
                      <a:pt x="969" y="5805"/>
                      <a:pt x="625" y="6993"/>
                    </a:cubicBezTo>
                    <a:cubicBezTo>
                      <a:pt x="410" y="7727"/>
                      <a:pt x="281" y="8354"/>
                      <a:pt x="131" y="9109"/>
                    </a:cubicBezTo>
                    <a:cubicBezTo>
                      <a:pt x="1" y="9887"/>
                      <a:pt x="23" y="10773"/>
                      <a:pt x="44" y="11528"/>
                    </a:cubicBezTo>
                    <a:cubicBezTo>
                      <a:pt x="87" y="14467"/>
                      <a:pt x="1270" y="17294"/>
                      <a:pt x="2970" y="19650"/>
                    </a:cubicBezTo>
                    <a:cubicBezTo>
                      <a:pt x="3614" y="20514"/>
                      <a:pt x="4605" y="21377"/>
                      <a:pt x="5529" y="21897"/>
                    </a:cubicBezTo>
                    <a:cubicBezTo>
                      <a:pt x="6497" y="22436"/>
                      <a:pt x="7508" y="22955"/>
                      <a:pt x="8627" y="23105"/>
                    </a:cubicBezTo>
                    <a:cubicBezTo>
                      <a:pt x="9220" y="23191"/>
                      <a:pt x="9818" y="23235"/>
                      <a:pt x="10418" y="23236"/>
                    </a:cubicBezTo>
                    <a:cubicBezTo>
                      <a:pt x="11145" y="23235"/>
                      <a:pt x="11869" y="23169"/>
                      <a:pt x="12584" y="23040"/>
                    </a:cubicBezTo>
                    <a:cubicBezTo>
                      <a:pt x="14091" y="22780"/>
                      <a:pt x="15532" y="22046"/>
                      <a:pt x="16800" y="21225"/>
                    </a:cubicBezTo>
                    <a:cubicBezTo>
                      <a:pt x="16948" y="21130"/>
                      <a:pt x="17094" y="21029"/>
                      <a:pt x="17240" y="20923"/>
                    </a:cubicBezTo>
                    <a:cubicBezTo>
                      <a:pt x="17272" y="20909"/>
                      <a:pt x="17305" y="20894"/>
                      <a:pt x="17338" y="20880"/>
                    </a:cubicBezTo>
                    <a:cubicBezTo>
                      <a:pt x="18328" y="20425"/>
                      <a:pt x="19361" y="19734"/>
                      <a:pt x="20113" y="18957"/>
                    </a:cubicBezTo>
                    <a:cubicBezTo>
                      <a:pt x="20544" y="18482"/>
                      <a:pt x="20930" y="18051"/>
                      <a:pt x="21317" y="17554"/>
                    </a:cubicBezTo>
                    <a:cubicBezTo>
                      <a:pt x="21769" y="16971"/>
                      <a:pt x="22092" y="16300"/>
                      <a:pt x="22415" y="15653"/>
                    </a:cubicBezTo>
                    <a:cubicBezTo>
                      <a:pt x="22973" y="14487"/>
                      <a:pt x="23059" y="13126"/>
                      <a:pt x="23103" y="11852"/>
                    </a:cubicBezTo>
                    <a:cubicBezTo>
                      <a:pt x="23145" y="10621"/>
                      <a:pt x="22651" y="9390"/>
                      <a:pt x="22199" y="8288"/>
                    </a:cubicBezTo>
                    <a:cubicBezTo>
                      <a:pt x="21683" y="6993"/>
                      <a:pt x="20758" y="5849"/>
                      <a:pt x="19876" y="4790"/>
                    </a:cubicBezTo>
                    <a:cubicBezTo>
                      <a:pt x="18973" y="3732"/>
                      <a:pt x="17897" y="2760"/>
                      <a:pt x="16714" y="2026"/>
                    </a:cubicBezTo>
                    <a:cubicBezTo>
                      <a:pt x="14847" y="866"/>
                      <a:pt x="12670" y="1"/>
                      <a:pt x="10446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 rot="1402590">
                <a:off x="66921" y="2387976"/>
                <a:ext cx="36997" cy="32870"/>
              </a:xfrm>
              <a:custGeom>
                <a:rect b="b" l="l" r="r" t="t"/>
                <a:pathLst>
                  <a:path extrusionOk="0" h="11516" w="12962">
                    <a:moveTo>
                      <a:pt x="6537" y="0"/>
                    </a:moveTo>
                    <a:cubicBezTo>
                      <a:pt x="3598" y="0"/>
                      <a:pt x="625" y="1883"/>
                      <a:pt x="206" y="4994"/>
                    </a:cubicBezTo>
                    <a:cubicBezTo>
                      <a:pt x="1" y="6550"/>
                      <a:pt x="558" y="7977"/>
                      <a:pt x="1525" y="9118"/>
                    </a:cubicBezTo>
                    <a:cubicBezTo>
                      <a:pt x="2302" y="10350"/>
                      <a:pt x="3589" y="11312"/>
                      <a:pt x="5067" y="11473"/>
                    </a:cubicBezTo>
                    <a:cubicBezTo>
                      <a:pt x="5366" y="11501"/>
                      <a:pt x="5668" y="11515"/>
                      <a:pt x="5970" y="11515"/>
                    </a:cubicBezTo>
                    <a:cubicBezTo>
                      <a:pt x="5972" y="11515"/>
                      <a:pt x="5974" y="11515"/>
                      <a:pt x="5976" y="11515"/>
                    </a:cubicBezTo>
                    <a:cubicBezTo>
                      <a:pt x="7759" y="11515"/>
                      <a:pt x="9561" y="11006"/>
                      <a:pt x="10939" y="9789"/>
                    </a:cubicBezTo>
                    <a:cubicBezTo>
                      <a:pt x="11692" y="9119"/>
                      <a:pt x="12186" y="8406"/>
                      <a:pt x="12618" y="7478"/>
                    </a:cubicBezTo>
                    <a:cubicBezTo>
                      <a:pt x="12962" y="6679"/>
                      <a:pt x="12896" y="5793"/>
                      <a:pt x="12854" y="4952"/>
                    </a:cubicBezTo>
                    <a:cubicBezTo>
                      <a:pt x="12810" y="4563"/>
                      <a:pt x="12638" y="4131"/>
                      <a:pt x="12488" y="3764"/>
                    </a:cubicBezTo>
                    <a:cubicBezTo>
                      <a:pt x="12336" y="3397"/>
                      <a:pt x="12122" y="3007"/>
                      <a:pt x="11886" y="2704"/>
                    </a:cubicBezTo>
                    <a:cubicBezTo>
                      <a:pt x="11155" y="1840"/>
                      <a:pt x="10379" y="1171"/>
                      <a:pt x="9369" y="652"/>
                    </a:cubicBezTo>
                    <a:cubicBezTo>
                      <a:pt x="8492" y="209"/>
                      <a:pt x="7516" y="0"/>
                      <a:pt x="6537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 rot="1402590">
                <a:off x="50919" y="2341652"/>
                <a:ext cx="89271" cy="90524"/>
              </a:xfrm>
              <a:custGeom>
                <a:rect b="b" l="l" r="r" t="t"/>
                <a:pathLst>
                  <a:path extrusionOk="0" h="31715" w="31276">
                    <a:moveTo>
                      <a:pt x="17895" y="5798"/>
                    </a:moveTo>
                    <a:cubicBezTo>
                      <a:pt x="18219" y="5906"/>
                      <a:pt x="18519" y="6036"/>
                      <a:pt x="18821" y="6165"/>
                    </a:cubicBezTo>
                    <a:cubicBezTo>
                      <a:pt x="18691" y="6122"/>
                      <a:pt x="18584" y="6079"/>
                      <a:pt x="18477" y="6036"/>
                    </a:cubicBezTo>
                    <a:lnTo>
                      <a:pt x="18477" y="6036"/>
                    </a:lnTo>
                    <a:cubicBezTo>
                      <a:pt x="19014" y="6316"/>
                      <a:pt x="19531" y="6575"/>
                      <a:pt x="20046" y="6878"/>
                    </a:cubicBezTo>
                    <a:cubicBezTo>
                      <a:pt x="20606" y="7245"/>
                      <a:pt x="21166" y="7633"/>
                      <a:pt x="21725" y="8044"/>
                    </a:cubicBezTo>
                    <a:cubicBezTo>
                      <a:pt x="22177" y="8433"/>
                      <a:pt x="22585" y="8801"/>
                      <a:pt x="23015" y="9168"/>
                    </a:cubicBezTo>
                    <a:cubicBezTo>
                      <a:pt x="23209" y="9382"/>
                      <a:pt x="23402" y="9599"/>
                      <a:pt x="23596" y="9793"/>
                    </a:cubicBezTo>
                    <a:cubicBezTo>
                      <a:pt x="23720" y="9982"/>
                      <a:pt x="23856" y="10163"/>
                      <a:pt x="24004" y="10334"/>
                    </a:cubicBezTo>
                    <a:cubicBezTo>
                      <a:pt x="24242" y="10744"/>
                      <a:pt x="24456" y="11176"/>
                      <a:pt x="24672" y="11630"/>
                    </a:cubicBezTo>
                    <a:cubicBezTo>
                      <a:pt x="24844" y="12147"/>
                      <a:pt x="25016" y="12666"/>
                      <a:pt x="25188" y="13185"/>
                    </a:cubicBezTo>
                    <a:cubicBezTo>
                      <a:pt x="25424" y="14070"/>
                      <a:pt x="25618" y="14934"/>
                      <a:pt x="25726" y="15840"/>
                    </a:cubicBezTo>
                    <a:cubicBezTo>
                      <a:pt x="25704" y="15711"/>
                      <a:pt x="25682" y="15603"/>
                      <a:pt x="25662" y="15473"/>
                    </a:cubicBezTo>
                    <a:lnTo>
                      <a:pt x="25662" y="15473"/>
                    </a:lnTo>
                    <a:cubicBezTo>
                      <a:pt x="25682" y="15689"/>
                      <a:pt x="25682" y="15883"/>
                      <a:pt x="25704" y="16100"/>
                    </a:cubicBezTo>
                    <a:cubicBezTo>
                      <a:pt x="25682" y="16314"/>
                      <a:pt x="25682" y="16531"/>
                      <a:pt x="25662" y="16725"/>
                    </a:cubicBezTo>
                    <a:cubicBezTo>
                      <a:pt x="25671" y="16716"/>
                      <a:pt x="25679" y="16703"/>
                      <a:pt x="25681" y="16691"/>
                    </a:cubicBezTo>
                    <a:lnTo>
                      <a:pt x="25681" y="16691"/>
                    </a:lnTo>
                    <a:cubicBezTo>
                      <a:pt x="25617" y="17098"/>
                      <a:pt x="25531" y="17506"/>
                      <a:pt x="25424" y="17913"/>
                    </a:cubicBezTo>
                    <a:cubicBezTo>
                      <a:pt x="25438" y="17824"/>
                      <a:pt x="25456" y="17736"/>
                      <a:pt x="25480" y="17649"/>
                    </a:cubicBezTo>
                    <a:lnTo>
                      <a:pt x="25480" y="17649"/>
                    </a:lnTo>
                    <a:cubicBezTo>
                      <a:pt x="25367" y="18036"/>
                      <a:pt x="25237" y="18409"/>
                      <a:pt x="25090" y="18780"/>
                    </a:cubicBezTo>
                    <a:cubicBezTo>
                      <a:pt x="25102" y="18756"/>
                      <a:pt x="25112" y="18734"/>
                      <a:pt x="25124" y="18712"/>
                    </a:cubicBezTo>
                    <a:lnTo>
                      <a:pt x="25124" y="18712"/>
                    </a:lnTo>
                    <a:cubicBezTo>
                      <a:pt x="25110" y="18761"/>
                      <a:pt x="25089" y="18808"/>
                      <a:pt x="25063" y="18853"/>
                    </a:cubicBezTo>
                    <a:lnTo>
                      <a:pt x="25058" y="18863"/>
                    </a:lnTo>
                    <a:cubicBezTo>
                      <a:pt x="25060" y="18860"/>
                      <a:pt x="25061" y="18857"/>
                      <a:pt x="25062" y="18853"/>
                    </a:cubicBezTo>
                    <a:lnTo>
                      <a:pt x="25062" y="18853"/>
                    </a:lnTo>
                    <a:cubicBezTo>
                      <a:pt x="25056" y="18865"/>
                      <a:pt x="25047" y="18875"/>
                      <a:pt x="25037" y="18885"/>
                    </a:cubicBezTo>
                    <a:cubicBezTo>
                      <a:pt x="25026" y="18917"/>
                      <a:pt x="25016" y="18946"/>
                      <a:pt x="25004" y="18973"/>
                    </a:cubicBezTo>
                    <a:cubicBezTo>
                      <a:pt x="24695" y="19597"/>
                      <a:pt x="24401" y="20203"/>
                      <a:pt x="24048" y="20808"/>
                    </a:cubicBezTo>
                    <a:cubicBezTo>
                      <a:pt x="24070" y="20786"/>
                      <a:pt x="24070" y="20786"/>
                      <a:pt x="24091" y="20764"/>
                    </a:cubicBezTo>
                    <a:lnTo>
                      <a:pt x="24091" y="20764"/>
                    </a:lnTo>
                    <a:cubicBezTo>
                      <a:pt x="23746" y="21303"/>
                      <a:pt x="23402" y="21822"/>
                      <a:pt x="23015" y="22319"/>
                    </a:cubicBezTo>
                    <a:lnTo>
                      <a:pt x="23037" y="22319"/>
                    </a:lnTo>
                    <a:cubicBezTo>
                      <a:pt x="22740" y="22680"/>
                      <a:pt x="22444" y="23041"/>
                      <a:pt x="22128" y="23382"/>
                    </a:cubicBezTo>
                    <a:cubicBezTo>
                      <a:pt x="22133" y="23375"/>
                      <a:pt x="22134" y="23364"/>
                      <a:pt x="22133" y="23355"/>
                    </a:cubicBezTo>
                    <a:lnTo>
                      <a:pt x="22133" y="23355"/>
                    </a:lnTo>
                    <a:cubicBezTo>
                      <a:pt x="21853" y="23615"/>
                      <a:pt x="21553" y="23896"/>
                      <a:pt x="21251" y="24135"/>
                    </a:cubicBezTo>
                    <a:cubicBezTo>
                      <a:pt x="20907" y="24394"/>
                      <a:pt x="20562" y="24610"/>
                      <a:pt x="20196" y="24826"/>
                    </a:cubicBezTo>
                    <a:cubicBezTo>
                      <a:pt x="19744" y="25042"/>
                      <a:pt x="19314" y="25235"/>
                      <a:pt x="18864" y="25431"/>
                    </a:cubicBezTo>
                    <a:cubicBezTo>
                      <a:pt x="18476" y="25582"/>
                      <a:pt x="18067" y="25712"/>
                      <a:pt x="17637" y="25862"/>
                    </a:cubicBezTo>
                    <a:cubicBezTo>
                      <a:pt x="17229" y="25970"/>
                      <a:pt x="16799" y="26057"/>
                      <a:pt x="16368" y="26143"/>
                    </a:cubicBezTo>
                    <a:cubicBezTo>
                      <a:pt x="16024" y="26208"/>
                      <a:pt x="15680" y="26208"/>
                      <a:pt x="15336" y="26229"/>
                    </a:cubicBezTo>
                    <a:cubicBezTo>
                      <a:pt x="14862" y="26187"/>
                      <a:pt x="14389" y="26143"/>
                      <a:pt x="13917" y="26079"/>
                    </a:cubicBezTo>
                    <a:cubicBezTo>
                      <a:pt x="13550" y="26014"/>
                      <a:pt x="13229" y="25948"/>
                      <a:pt x="12884" y="25862"/>
                    </a:cubicBezTo>
                    <a:cubicBezTo>
                      <a:pt x="12711" y="25798"/>
                      <a:pt x="12517" y="25754"/>
                      <a:pt x="12346" y="25690"/>
                    </a:cubicBezTo>
                    <a:cubicBezTo>
                      <a:pt x="12131" y="25582"/>
                      <a:pt x="11916" y="25495"/>
                      <a:pt x="11722" y="25387"/>
                    </a:cubicBezTo>
                    <a:lnTo>
                      <a:pt x="11722" y="25387"/>
                    </a:lnTo>
                    <a:cubicBezTo>
                      <a:pt x="11808" y="25452"/>
                      <a:pt x="11916" y="25518"/>
                      <a:pt x="12023" y="25582"/>
                    </a:cubicBezTo>
                    <a:cubicBezTo>
                      <a:pt x="11500" y="25286"/>
                      <a:pt x="11004" y="24947"/>
                      <a:pt x="10540" y="24566"/>
                    </a:cubicBezTo>
                    <a:lnTo>
                      <a:pt x="10540" y="24566"/>
                    </a:lnTo>
                    <a:cubicBezTo>
                      <a:pt x="10626" y="24631"/>
                      <a:pt x="10712" y="24696"/>
                      <a:pt x="10818" y="24782"/>
                    </a:cubicBezTo>
                    <a:cubicBezTo>
                      <a:pt x="10604" y="24566"/>
                      <a:pt x="10367" y="24394"/>
                      <a:pt x="10152" y="24177"/>
                    </a:cubicBezTo>
                    <a:cubicBezTo>
                      <a:pt x="9474" y="23502"/>
                      <a:pt x="8835" y="22788"/>
                      <a:pt x="8237" y="22039"/>
                    </a:cubicBezTo>
                    <a:cubicBezTo>
                      <a:pt x="7871" y="21549"/>
                      <a:pt x="7524" y="21039"/>
                      <a:pt x="7197" y="20511"/>
                    </a:cubicBezTo>
                    <a:lnTo>
                      <a:pt x="7197" y="20511"/>
                    </a:lnTo>
                    <a:cubicBezTo>
                      <a:pt x="7243" y="20580"/>
                      <a:pt x="7289" y="20646"/>
                      <a:pt x="7334" y="20722"/>
                    </a:cubicBezTo>
                    <a:cubicBezTo>
                      <a:pt x="7140" y="20376"/>
                      <a:pt x="6968" y="20009"/>
                      <a:pt x="6796" y="19663"/>
                    </a:cubicBezTo>
                    <a:cubicBezTo>
                      <a:pt x="6602" y="19168"/>
                      <a:pt x="6388" y="18649"/>
                      <a:pt x="6236" y="18110"/>
                    </a:cubicBezTo>
                    <a:cubicBezTo>
                      <a:pt x="6108" y="17613"/>
                      <a:pt x="6022" y="17094"/>
                      <a:pt x="5914" y="16597"/>
                    </a:cubicBezTo>
                    <a:cubicBezTo>
                      <a:pt x="5892" y="16316"/>
                      <a:pt x="5892" y="16057"/>
                      <a:pt x="5872" y="15776"/>
                    </a:cubicBezTo>
                    <a:cubicBezTo>
                      <a:pt x="5892" y="15453"/>
                      <a:pt x="5892" y="15150"/>
                      <a:pt x="5936" y="14848"/>
                    </a:cubicBezTo>
                    <a:cubicBezTo>
                      <a:pt x="6000" y="14437"/>
                      <a:pt x="6086" y="14005"/>
                      <a:pt x="6172" y="13616"/>
                    </a:cubicBezTo>
                    <a:cubicBezTo>
                      <a:pt x="6312" y="13154"/>
                      <a:pt x="6453" y="12710"/>
                      <a:pt x="6629" y="12249"/>
                    </a:cubicBezTo>
                    <a:lnTo>
                      <a:pt x="6629" y="12249"/>
                    </a:lnTo>
                    <a:cubicBezTo>
                      <a:pt x="6607" y="12294"/>
                      <a:pt x="6584" y="12336"/>
                      <a:pt x="6559" y="12386"/>
                    </a:cubicBezTo>
                    <a:cubicBezTo>
                      <a:pt x="6591" y="12317"/>
                      <a:pt x="6623" y="12246"/>
                      <a:pt x="6655" y="12177"/>
                    </a:cubicBezTo>
                    <a:cubicBezTo>
                      <a:pt x="6659" y="12166"/>
                      <a:pt x="6661" y="12157"/>
                      <a:pt x="6665" y="12147"/>
                    </a:cubicBezTo>
                    <a:lnTo>
                      <a:pt x="6665" y="12147"/>
                    </a:lnTo>
                    <a:cubicBezTo>
                      <a:pt x="6664" y="12155"/>
                      <a:pt x="6661" y="12160"/>
                      <a:pt x="6660" y="12166"/>
                    </a:cubicBezTo>
                    <a:cubicBezTo>
                      <a:pt x="6945" y="11549"/>
                      <a:pt x="7221" y="10932"/>
                      <a:pt x="7547" y="10334"/>
                    </a:cubicBezTo>
                    <a:cubicBezTo>
                      <a:pt x="7849" y="9816"/>
                      <a:pt x="8193" y="9318"/>
                      <a:pt x="8559" y="8822"/>
                    </a:cubicBezTo>
                    <a:cubicBezTo>
                      <a:pt x="8645" y="8713"/>
                      <a:pt x="8731" y="8605"/>
                      <a:pt x="8817" y="8499"/>
                    </a:cubicBezTo>
                    <a:cubicBezTo>
                      <a:pt x="9239" y="8097"/>
                      <a:pt x="9660" y="7715"/>
                      <a:pt x="10100" y="7335"/>
                    </a:cubicBezTo>
                    <a:cubicBezTo>
                      <a:pt x="10117" y="7326"/>
                      <a:pt x="10135" y="7319"/>
                      <a:pt x="10152" y="7310"/>
                    </a:cubicBezTo>
                    <a:cubicBezTo>
                      <a:pt x="10194" y="7245"/>
                      <a:pt x="10260" y="7202"/>
                      <a:pt x="10302" y="7159"/>
                    </a:cubicBezTo>
                    <a:lnTo>
                      <a:pt x="10302" y="7159"/>
                    </a:lnTo>
                    <a:cubicBezTo>
                      <a:pt x="10285" y="7190"/>
                      <a:pt x="10262" y="7218"/>
                      <a:pt x="10234" y="7240"/>
                    </a:cubicBezTo>
                    <a:cubicBezTo>
                      <a:pt x="10500" y="7059"/>
                      <a:pt x="10798" y="6877"/>
                      <a:pt x="11079" y="6696"/>
                    </a:cubicBezTo>
                    <a:lnTo>
                      <a:pt x="11079" y="6696"/>
                    </a:lnTo>
                    <a:cubicBezTo>
                      <a:pt x="11078" y="6698"/>
                      <a:pt x="11076" y="6702"/>
                      <a:pt x="11076" y="6706"/>
                    </a:cubicBezTo>
                    <a:cubicBezTo>
                      <a:pt x="11343" y="6561"/>
                      <a:pt x="11611" y="6418"/>
                      <a:pt x="11894" y="6273"/>
                    </a:cubicBezTo>
                    <a:cubicBezTo>
                      <a:pt x="11897" y="6272"/>
                      <a:pt x="11899" y="6272"/>
                      <a:pt x="11902" y="6269"/>
                    </a:cubicBezTo>
                    <a:cubicBezTo>
                      <a:pt x="11914" y="6264"/>
                      <a:pt x="11925" y="6258"/>
                      <a:pt x="11938" y="6252"/>
                    </a:cubicBezTo>
                    <a:lnTo>
                      <a:pt x="11938" y="6252"/>
                    </a:lnTo>
                    <a:cubicBezTo>
                      <a:pt x="11937" y="6254"/>
                      <a:pt x="11935" y="6254"/>
                      <a:pt x="11934" y="6255"/>
                    </a:cubicBezTo>
                    <a:cubicBezTo>
                      <a:pt x="12096" y="6178"/>
                      <a:pt x="12274" y="6118"/>
                      <a:pt x="12454" y="6058"/>
                    </a:cubicBezTo>
                    <a:cubicBezTo>
                      <a:pt x="12562" y="6036"/>
                      <a:pt x="12691" y="6014"/>
                      <a:pt x="12798" y="5993"/>
                    </a:cubicBezTo>
                    <a:cubicBezTo>
                      <a:pt x="13401" y="5906"/>
                      <a:pt x="14003" y="5884"/>
                      <a:pt x="14583" y="5862"/>
                    </a:cubicBezTo>
                    <a:cubicBezTo>
                      <a:pt x="14733" y="5884"/>
                      <a:pt x="14884" y="5895"/>
                      <a:pt x="15035" y="5895"/>
                    </a:cubicBezTo>
                    <a:cubicBezTo>
                      <a:pt x="15186" y="5895"/>
                      <a:pt x="15337" y="5884"/>
                      <a:pt x="15486" y="5862"/>
                    </a:cubicBezTo>
                    <a:lnTo>
                      <a:pt x="16412" y="5862"/>
                    </a:lnTo>
                    <a:cubicBezTo>
                      <a:pt x="16648" y="5862"/>
                      <a:pt x="16863" y="5862"/>
                      <a:pt x="17100" y="5884"/>
                    </a:cubicBezTo>
                    <a:cubicBezTo>
                      <a:pt x="17150" y="5888"/>
                      <a:pt x="17199" y="5890"/>
                      <a:pt x="17247" y="5890"/>
                    </a:cubicBezTo>
                    <a:cubicBezTo>
                      <a:pt x="17471" y="5890"/>
                      <a:pt x="17683" y="5851"/>
                      <a:pt x="17895" y="5798"/>
                    </a:cubicBezTo>
                    <a:close/>
                    <a:moveTo>
                      <a:pt x="16484" y="1"/>
                    </a:moveTo>
                    <a:cubicBezTo>
                      <a:pt x="15797" y="1"/>
                      <a:pt x="15118" y="107"/>
                      <a:pt x="14497" y="355"/>
                    </a:cubicBezTo>
                    <a:lnTo>
                      <a:pt x="14389" y="355"/>
                    </a:lnTo>
                    <a:cubicBezTo>
                      <a:pt x="13121" y="355"/>
                      <a:pt x="11830" y="462"/>
                      <a:pt x="10604" y="852"/>
                    </a:cubicBezTo>
                    <a:cubicBezTo>
                      <a:pt x="9399" y="1219"/>
                      <a:pt x="8238" y="1889"/>
                      <a:pt x="7206" y="2602"/>
                    </a:cubicBezTo>
                    <a:cubicBezTo>
                      <a:pt x="5656" y="3681"/>
                      <a:pt x="4387" y="5064"/>
                      <a:pt x="3355" y="6619"/>
                    </a:cubicBezTo>
                    <a:cubicBezTo>
                      <a:pt x="2108" y="8476"/>
                      <a:pt x="1225" y="10614"/>
                      <a:pt x="687" y="12774"/>
                    </a:cubicBezTo>
                    <a:cubicBezTo>
                      <a:pt x="0" y="15581"/>
                      <a:pt x="409" y="18648"/>
                      <a:pt x="1505" y="21305"/>
                    </a:cubicBezTo>
                    <a:cubicBezTo>
                      <a:pt x="2494" y="23680"/>
                      <a:pt x="3958" y="25776"/>
                      <a:pt x="5764" y="27589"/>
                    </a:cubicBezTo>
                    <a:cubicBezTo>
                      <a:pt x="7398" y="29209"/>
                      <a:pt x="9207" y="30634"/>
                      <a:pt x="11464" y="31217"/>
                    </a:cubicBezTo>
                    <a:cubicBezTo>
                      <a:pt x="12863" y="31564"/>
                      <a:pt x="14217" y="31714"/>
                      <a:pt x="15638" y="31714"/>
                    </a:cubicBezTo>
                    <a:lnTo>
                      <a:pt x="16153" y="31714"/>
                    </a:lnTo>
                    <a:cubicBezTo>
                      <a:pt x="18089" y="31672"/>
                      <a:pt x="20024" y="30937"/>
                      <a:pt x="21789" y="30181"/>
                    </a:cubicBezTo>
                    <a:cubicBezTo>
                      <a:pt x="23359" y="29512"/>
                      <a:pt x="24864" y="28474"/>
                      <a:pt x="26048" y="27244"/>
                    </a:cubicBezTo>
                    <a:cubicBezTo>
                      <a:pt x="27381" y="25861"/>
                      <a:pt x="28414" y="24284"/>
                      <a:pt x="29360" y="22600"/>
                    </a:cubicBezTo>
                    <a:cubicBezTo>
                      <a:pt x="30263" y="20980"/>
                      <a:pt x="31059" y="18949"/>
                      <a:pt x="31167" y="17093"/>
                    </a:cubicBezTo>
                    <a:cubicBezTo>
                      <a:pt x="31275" y="14825"/>
                      <a:pt x="30867" y="12535"/>
                      <a:pt x="30070" y="10397"/>
                    </a:cubicBezTo>
                    <a:cubicBezTo>
                      <a:pt x="29511" y="8907"/>
                      <a:pt x="28844" y="7416"/>
                      <a:pt x="27769" y="6228"/>
                    </a:cubicBezTo>
                    <a:cubicBezTo>
                      <a:pt x="26865" y="5214"/>
                      <a:pt x="25919" y="4285"/>
                      <a:pt x="24822" y="3485"/>
                    </a:cubicBezTo>
                    <a:cubicBezTo>
                      <a:pt x="22821" y="1996"/>
                      <a:pt x="20670" y="742"/>
                      <a:pt x="18197" y="203"/>
                    </a:cubicBezTo>
                    <a:cubicBezTo>
                      <a:pt x="17639" y="75"/>
                      <a:pt x="17058" y="1"/>
                      <a:pt x="16484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1" name="Google Shape;561;p28"/>
          <p:cNvGrpSpPr/>
          <p:nvPr/>
        </p:nvGrpSpPr>
        <p:grpSpPr>
          <a:xfrm>
            <a:off x="2386788" y="3335977"/>
            <a:ext cx="407048" cy="368818"/>
            <a:chOff x="499313" y="2562565"/>
            <a:chExt cx="407048" cy="368818"/>
          </a:xfrm>
        </p:grpSpPr>
        <p:grpSp>
          <p:nvGrpSpPr>
            <p:cNvPr id="562" name="Google Shape;562;p28"/>
            <p:cNvGrpSpPr/>
            <p:nvPr/>
          </p:nvGrpSpPr>
          <p:grpSpPr>
            <a:xfrm>
              <a:off x="499313" y="2622582"/>
              <a:ext cx="201846" cy="198489"/>
              <a:chOff x="173263" y="2126932"/>
              <a:chExt cx="201846" cy="198489"/>
            </a:xfrm>
          </p:grpSpPr>
          <p:sp>
            <p:nvSpPr>
              <p:cNvPr id="563" name="Google Shape;563;p28"/>
              <p:cNvSpPr/>
              <p:nvPr/>
            </p:nvSpPr>
            <p:spPr>
              <a:xfrm rot="1402590">
                <a:off x="208590" y="2157630"/>
                <a:ext cx="132784" cy="133004"/>
              </a:xfrm>
              <a:custGeom>
                <a:rect b="b" l="l" r="r" t="t"/>
                <a:pathLst>
                  <a:path extrusionOk="0" h="46598" w="46521">
                    <a:moveTo>
                      <a:pt x="31284" y="0"/>
                    </a:moveTo>
                    <a:cubicBezTo>
                      <a:pt x="30461" y="0"/>
                      <a:pt x="29609" y="125"/>
                      <a:pt x="28854" y="200"/>
                    </a:cubicBezTo>
                    <a:cubicBezTo>
                      <a:pt x="25701" y="481"/>
                      <a:pt x="22461" y="934"/>
                      <a:pt x="19459" y="1950"/>
                    </a:cubicBezTo>
                    <a:cubicBezTo>
                      <a:pt x="19441" y="1957"/>
                      <a:pt x="19423" y="1963"/>
                      <a:pt x="19404" y="1970"/>
                    </a:cubicBezTo>
                    <a:cubicBezTo>
                      <a:pt x="18691" y="2117"/>
                      <a:pt x="17981" y="2297"/>
                      <a:pt x="17280" y="2473"/>
                    </a:cubicBezTo>
                    <a:cubicBezTo>
                      <a:pt x="16766" y="2532"/>
                      <a:pt x="16254" y="2591"/>
                      <a:pt x="15743" y="2648"/>
                    </a:cubicBezTo>
                    <a:cubicBezTo>
                      <a:pt x="15321" y="2377"/>
                      <a:pt x="14827" y="2220"/>
                      <a:pt x="14276" y="2210"/>
                    </a:cubicBezTo>
                    <a:cubicBezTo>
                      <a:pt x="14238" y="2209"/>
                      <a:pt x="14200" y="2208"/>
                      <a:pt x="14161" y="2208"/>
                    </a:cubicBezTo>
                    <a:cubicBezTo>
                      <a:pt x="12663" y="2208"/>
                      <a:pt x="11114" y="3032"/>
                      <a:pt x="9956" y="3937"/>
                    </a:cubicBezTo>
                    <a:cubicBezTo>
                      <a:pt x="9133" y="4594"/>
                      <a:pt x="8351" y="5274"/>
                      <a:pt x="7682" y="6065"/>
                    </a:cubicBezTo>
                    <a:cubicBezTo>
                      <a:pt x="7087" y="6351"/>
                      <a:pt x="6499" y="6649"/>
                      <a:pt x="5917" y="6961"/>
                    </a:cubicBezTo>
                    <a:cubicBezTo>
                      <a:pt x="4838" y="7543"/>
                      <a:pt x="4341" y="8926"/>
                      <a:pt x="4665" y="10070"/>
                    </a:cubicBezTo>
                    <a:cubicBezTo>
                      <a:pt x="4699" y="10197"/>
                      <a:pt x="4741" y="10319"/>
                      <a:pt x="4794" y="10439"/>
                    </a:cubicBezTo>
                    <a:cubicBezTo>
                      <a:pt x="3736" y="12498"/>
                      <a:pt x="3020" y="14765"/>
                      <a:pt x="2418" y="16981"/>
                    </a:cubicBezTo>
                    <a:cubicBezTo>
                      <a:pt x="2181" y="17868"/>
                      <a:pt x="1987" y="18774"/>
                      <a:pt x="1793" y="19660"/>
                    </a:cubicBezTo>
                    <a:cubicBezTo>
                      <a:pt x="1577" y="20653"/>
                      <a:pt x="1361" y="21605"/>
                      <a:pt x="1274" y="22619"/>
                    </a:cubicBezTo>
                    <a:cubicBezTo>
                      <a:pt x="1188" y="23862"/>
                      <a:pt x="1764" y="24940"/>
                      <a:pt x="2794" y="25454"/>
                    </a:cubicBezTo>
                    <a:cubicBezTo>
                      <a:pt x="2480" y="25470"/>
                      <a:pt x="2169" y="25541"/>
                      <a:pt x="1879" y="25664"/>
                    </a:cubicBezTo>
                    <a:cubicBezTo>
                      <a:pt x="583" y="26226"/>
                      <a:pt x="0" y="27608"/>
                      <a:pt x="302" y="28947"/>
                    </a:cubicBezTo>
                    <a:cubicBezTo>
                      <a:pt x="625" y="30395"/>
                      <a:pt x="1058" y="31841"/>
                      <a:pt x="1599" y="33224"/>
                    </a:cubicBezTo>
                    <a:cubicBezTo>
                      <a:pt x="2096" y="34454"/>
                      <a:pt x="2635" y="35642"/>
                      <a:pt x="3153" y="36830"/>
                    </a:cubicBezTo>
                    <a:cubicBezTo>
                      <a:pt x="3434" y="37500"/>
                      <a:pt x="3801" y="38147"/>
                      <a:pt x="4384" y="38601"/>
                    </a:cubicBezTo>
                    <a:cubicBezTo>
                      <a:pt x="5141" y="39205"/>
                      <a:pt x="5917" y="39724"/>
                      <a:pt x="6738" y="40264"/>
                    </a:cubicBezTo>
                    <a:cubicBezTo>
                      <a:pt x="8207" y="41236"/>
                      <a:pt x="9654" y="42337"/>
                      <a:pt x="11210" y="43158"/>
                    </a:cubicBezTo>
                    <a:cubicBezTo>
                      <a:pt x="11649" y="43404"/>
                      <a:pt x="12134" y="43529"/>
                      <a:pt x="12617" y="43529"/>
                    </a:cubicBezTo>
                    <a:cubicBezTo>
                      <a:pt x="13321" y="43529"/>
                      <a:pt x="14018" y="43264"/>
                      <a:pt x="14556" y="42727"/>
                    </a:cubicBezTo>
                    <a:cubicBezTo>
                      <a:pt x="14619" y="42664"/>
                      <a:pt x="14677" y="42598"/>
                      <a:pt x="14732" y="42531"/>
                    </a:cubicBezTo>
                    <a:cubicBezTo>
                      <a:pt x="14782" y="42560"/>
                      <a:pt x="14831" y="42589"/>
                      <a:pt x="14881" y="42619"/>
                    </a:cubicBezTo>
                    <a:cubicBezTo>
                      <a:pt x="16024" y="43281"/>
                      <a:pt x="17241" y="43816"/>
                      <a:pt x="18501" y="44227"/>
                    </a:cubicBezTo>
                    <a:cubicBezTo>
                      <a:pt x="19404" y="44708"/>
                      <a:pt x="20337" y="45131"/>
                      <a:pt x="21295" y="45491"/>
                    </a:cubicBezTo>
                    <a:cubicBezTo>
                      <a:pt x="22851" y="46096"/>
                      <a:pt x="24448" y="46398"/>
                      <a:pt x="26089" y="46550"/>
                    </a:cubicBezTo>
                    <a:cubicBezTo>
                      <a:pt x="26455" y="46582"/>
                      <a:pt x="26819" y="46597"/>
                      <a:pt x="27180" y="46597"/>
                    </a:cubicBezTo>
                    <a:cubicBezTo>
                      <a:pt x="29485" y="46597"/>
                      <a:pt x="31688" y="45946"/>
                      <a:pt x="33649" y="44713"/>
                    </a:cubicBezTo>
                    <a:cubicBezTo>
                      <a:pt x="34593" y="44105"/>
                      <a:pt x="35353" y="43252"/>
                      <a:pt x="36009" y="42372"/>
                    </a:cubicBezTo>
                    <a:cubicBezTo>
                      <a:pt x="36058" y="42362"/>
                      <a:pt x="36107" y="42350"/>
                      <a:pt x="36155" y="42337"/>
                    </a:cubicBezTo>
                    <a:cubicBezTo>
                      <a:pt x="38616" y="41712"/>
                      <a:pt x="40970" y="40502"/>
                      <a:pt x="42655" y="38558"/>
                    </a:cubicBezTo>
                    <a:cubicBezTo>
                      <a:pt x="43671" y="37414"/>
                      <a:pt x="44426" y="36203"/>
                      <a:pt x="45096" y="34843"/>
                    </a:cubicBezTo>
                    <a:cubicBezTo>
                      <a:pt x="45830" y="33374"/>
                      <a:pt x="46154" y="31667"/>
                      <a:pt x="46348" y="30049"/>
                    </a:cubicBezTo>
                    <a:cubicBezTo>
                      <a:pt x="46520" y="28601"/>
                      <a:pt x="46391" y="27111"/>
                      <a:pt x="46219" y="25664"/>
                    </a:cubicBezTo>
                    <a:cubicBezTo>
                      <a:pt x="46045" y="24109"/>
                      <a:pt x="45614" y="22555"/>
                      <a:pt x="45073" y="21108"/>
                    </a:cubicBezTo>
                    <a:cubicBezTo>
                      <a:pt x="44195" y="18729"/>
                      <a:pt x="43039" y="16427"/>
                      <a:pt x="41565" y="14345"/>
                    </a:cubicBezTo>
                    <a:cubicBezTo>
                      <a:pt x="41284" y="13806"/>
                      <a:pt x="40988" y="13274"/>
                      <a:pt x="40690" y="12749"/>
                    </a:cubicBezTo>
                    <a:cubicBezTo>
                      <a:pt x="39956" y="11497"/>
                      <a:pt x="39093" y="10243"/>
                      <a:pt x="38077" y="9207"/>
                    </a:cubicBezTo>
                    <a:cubicBezTo>
                      <a:pt x="37235" y="8365"/>
                      <a:pt x="36392" y="7630"/>
                      <a:pt x="35398" y="6939"/>
                    </a:cubicBezTo>
                    <a:cubicBezTo>
                      <a:pt x="34641" y="6409"/>
                      <a:pt x="33811" y="6054"/>
                      <a:pt x="32944" y="5753"/>
                    </a:cubicBezTo>
                    <a:cubicBezTo>
                      <a:pt x="33132" y="5646"/>
                      <a:pt x="33310" y="5523"/>
                      <a:pt x="33477" y="5384"/>
                    </a:cubicBezTo>
                    <a:cubicBezTo>
                      <a:pt x="34793" y="4520"/>
                      <a:pt x="35182" y="3008"/>
                      <a:pt x="34470" y="1605"/>
                    </a:cubicBezTo>
                    <a:cubicBezTo>
                      <a:pt x="33809" y="309"/>
                      <a:pt x="32582" y="0"/>
                      <a:pt x="31284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 rot="1402590">
                <a:off x="209731" y="2164347"/>
                <a:ext cx="146736" cy="73110"/>
              </a:xfrm>
              <a:custGeom>
                <a:rect b="b" l="l" r="r" t="t"/>
                <a:pathLst>
                  <a:path extrusionOk="0" h="25614" w="51409">
                    <a:moveTo>
                      <a:pt x="37328" y="11826"/>
                    </a:moveTo>
                    <a:cubicBezTo>
                      <a:pt x="37369" y="11841"/>
                      <a:pt x="37411" y="11856"/>
                      <a:pt x="37456" y="11870"/>
                    </a:cubicBezTo>
                    <a:cubicBezTo>
                      <a:pt x="37413" y="11856"/>
                      <a:pt x="37371" y="11841"/>
                      <a:pt x="37328" y="11826"/>
                    </a:cubicBezTo>
                    <a:close/>
                    <a:moveTo>
                      <a:pt x="28407" y="1"/>
                    </a:moveTo>
                    <a:cubicBezTo>
                      <a:pt x="26126" y="1"/>
                      <a:pt x="23834" y="210"/>
                      <a:pt x="21581" y="445"/>
                    </a:cubicBezTo>
                    <a:cubicBezTo>
                      <a:pt x="19529" y="683"/>
                      <a:pt x="17478" y="964"/>
                      <a:pt x="15513" y="1655"/>
                    </a:cubicBezTo>
                    <a:cubicBezTo>
                      <a:pt x="12791" y="2627"/>
                      <a:pt x="10459" y="4268"/>
                      <a:pt x="8363" y="6233"/>
                    </a:cubicBezTo>
                    <a:cubicBezTo>
                      <a:pt x="5685" y="8760"/>
                      <a:pt x="3871" y="12064"/>
                      <a:pt x="2230" y="15326"/>
                    </a:cubicBezTo>
                    <a:cubicBezTo>
                      <a:pt x="2272" y="15218"/>
                      <a:pt x="2337" y="15110"/>
                      <a:pt x="2381" y="15002"/>
                    </a:cubicBezTo>
                    <a:lnTo>
                      <a:pt x="2381" y="15002"/>
                    </a:lnTo>
                    <a:cubicBezTo>
                      <a:pt x="2200" y="15377"/>
                      <a:pt x="1975" y="15763"/>
                      <a:pt x="1814" y="16168"/>
                    </a:cubicBezTo>
                    <a:cubicBezTo>
                      <a:pt x="1557" y="16645"/>
                      <a:pt x="1353" y="17173"/>
                      <a:pt x="1150" y="17680"/>
                    </a:cubicBezTo>
                    <a:cubicBezTo>
                      <a:pt x="749" y="18669"/>
                      <a:pt x="359" y="19911"/>
                      <a:pt x="468" y="21051"/>
                    </a:cubicBezTo>
                    <a:cubicBezTo>
                      <a:pt x="208" y="21761"/>
                      <a:pt x="0" y="22475"/>
                      <a:pt x="70" y="23253"/>
                    </a:cubicBezTo>
                    <a:cubicBezTo>
                      <a:pt x="181" y="24721"/>
                      <a:pt x="1540" y="25614"/>
                      <a:pt x="2881" y="25614"/>
                    </a:cubicBezTo>
                    <a:cubicBezTo>
                      <a:pt x="3098" y="25614"/>
                      <a:pt x="3313" y="25590"/>
                      <a:pt x="3525" y="25543"/>
                    </a:cubicBezTo>
                    <a:cubicBezTo>
                      <a:pt x="4368" y="25348"/>
                      <a:pt x="5037" y="24679"/>
                      <a:pt x="5382" y="23900"/>
                    </a:cubicBezTo>
                    <a:cubicBezTo>
                      <a:pt x="5484" y="23658"/>
                      <a:pt x="5586" y="23413"/>
                      <a:pt x="5706" y="23151"/>
                    </a:cubicBezTo>
                    <a:cubicBezTo>
                      <a:pt x="6135" y="22390"/>
                      <a:pt x="6650" y="21675"/>
                      <a:pt x="7131" y="20943"/>
                    </a:cubicBezTo>
                    <a:lnTo>
                      <a:pt x="7131" y="20943"/>
                    </a:lnTo>
                    <a:cubicBezTo>
                      <a:pt x="7067" y="21050"/>
                      <a:pt x="7003" y="21137"/>
                      <a:pt x="6937" y="21245"/>
                    </a:cubicBezTo>
                    <a:cubicBezTo>
                      <a:pt x="7564" y="20295"/>
                      <a:pt x="8299" y="19430"/>
                      <a:pt x="9033" y="18567"/>
                    </a:cubicBezTo>
                    <a:lnTo>
                      <a:pt x="9033" y="18567"/>
                    </a:lnTo>
                    <a:cubicBezTo>
                      <a:pt x="8968" y="18653"/>
                      <a:pt x="8882" y="18761"/>
                      <a:pt x="8816" y="18847"/>
                    </a:cubicBezTo>
                    <a:cubicBezTo>
                      <a:pt x="9538" y="18009"/>
                      <a:pt x="10306" y="17213"/>
                      <a:pt x="11117" y="16461"/>
                    </a:cubicBezTo>
                    <a:cubicBezTo>
                      <a:pt x="11956" y="15731"/>
                      <a:pt x="12816" y="15000"/>
                      <a:pt x="13741" y="14377"/>
                    </a:cubicBezTo>
                    <a:lnTo>
                      <a:pt x="13741" y="14377"/>
                    </a:lnTo>
                    <a:cubicBezTo>
                      <a:pt x="13633" y="14441"/>
                      <a:pt x="13547" y="14505"/>
                      <a:pt x="13439" y="14571"/>
                    </a:cubicBezTo>
                    <a:cubicBezTo>
                      <a:pt x="14203" y="14061"/>
                      <a:pt x="14970" y="13568"/>
                      <a:pt x="15769" y="13126"/>
                    </a:cubicBezTo>
                    <a:lnTo>
                      <a:pt x="15769" y="13126"/>
                    </a:lnTo>
                    <a:cubicBezTo>
                      <a:pt x="15747" y="13139"/>
                      <a:pt x="15725" y="13153"/>
                      <a:pt x="15706" y="13167"/>
                    </a:cubicBezTo>
                    <a:cubicBezTo>
                      <a:pt x="17484" y="12289"/>
                      <a:pt x="19300" y="11489"/>
                      <a:pt x="21154" y="10783"/>
                    </a:cubicBezTo>
                    <a:cubicBezTo>
                      <a:pt x="21895" y="10557"/>
                      <a:pt x="22617" y="10351"/>
                      <a:pt x="23338" y="10164"/>
                    </a:cubicBezTo>
                    <a:cubicBezTo>
                      <a:pt x="23971" y="10060"/>
                      <a:pt x="24606" y="9969"/>
                      <a:pt x="25256" y="9877"/>
                    </a:cubicBezTo>
                    <a:cubicBezTo>
                      <a:pt x="25731" y="9865"/>
                      <a:pt x="26207" y="9855"/>
                      <a:pt x="26683" y="9855"/>
                    </a:cubicBezTo>
                    <a:cubicBezTo>
                      <a:pt x="26884" y="9855"/>
                      <a:pt x="27086" y="9856"/>
                      <a:pt x="27288" y="9861"/>
                    </a:cubicBezTo>
                    <a:cubicBezTo>
                      <a:pt x="29389" y="10016"/>
                      <a:pt x="31478" y="10291"/>
                      <a:pt x="33547" y="10683"/>
                    </a:cubicBezTo>
                    <a:cubicBezTo>
                      <a:pt x="33416" y="10662"/>
                      <a:pt x="33309" y="10640"/>
                      <a:pt x="33179" y="10618"/>
                    </a:cubicBezTo>
                    <a:lnTo>
                      <a:pt x="33179" y="10618"/>
                    </a:lnTo>
                    <a:cubicBezTo>
                      <a:pt x="34582" y="10933"/>
                      <a:pt x="35945" y="11349"/>
                      <a:pt x="37328" y="11826"/>
                    </a:cubicBezTo>
                    <a:lnTo>
                      <a:pt x="37328" y="11826"/>
                    </a:lnTo>
                    <a:cubicBezTo>
                      <a:pt x="37251" y="11798"/>
                      <a:pt x="37180" y="11770"/>
                      <a:pt x="37109" y="11742"/>
                    </a:cubicBezTo>
                    <a:lnTo>
                      <a:pt x="37109" y="11742"/>
                    </a:lnTo>
                    <a:cubicBezTo>
                      <a:pt x="38523" y="12248"/>
                      <a:pt x="39897" y="12796"/>
                      <a:pt x="41268" y="13425"/>
                    </a:cubicBezTo>
                    <a:cubicBezTo>
                      <a:pt x="41194" y="13390"/>
                      <a:pt x="41122" y="13348"/>
                      <a:pt x="41063" y="13319"/>
                    </a:cubicBezTo>
                    <a:lnTo>
                      <a:pt x="41063" y="13319"/>
                    </a:lnTo>
                    <a:cubicBezTo>
                      <a:pt x="41851" y="13704"/>
                      <a:pt x="42604" y="14127"/>
                      <a:pt x="43336" y="14624"/>
                    </a:cubicBezTo>
                    <a:cubicBezTo>
                      <a:pt x="43285" y="14592"/>
                      <a:pt x="43232" y="14559"/>
                      <a:pt x="43179" y="14527"/>
                    </a:cubicBezTo>
                    <a:lnTo>
                      <a:pt x="43179" y="14527"/>
                    </a:lnTo>
                    <a:cubicBezTo>
                      <a:pt x="43525" y="14765"/>
                      <a:pt x="43848" y="15002"/>
                      <a:pt x="44151" y="15282"/>
                    </a:cubicBezTo>
                    <a:cubicBezTo>
                      <a:pt x="44131" y="15263"/>
                      <a:pt x="44110" y="15243"/>
                      <a:pt x="44090" y="15222"/>
                    </a:cubicBezTo>
                    <a:lnTo>
                      <a:pt x="44090" y="15222"/>
                    </a:lnTo>
                    <a:cubicBezTo>
                      <a:pt x="44560" y="15647"/>
                      <a:pt x="45019" y="16095"/>
                      <a:pt x="45511" y="16492"/>
                    </a:cubicBezTo>
                    <a:cubicBezTo>
                      <a:pt x="45781" y="16717"/>
                      <a:pt x="46071" y="16921"/>
                      <a:pt x="46355" y="17126"/>
                    </a:cubicBezTo>
                    <a:cubicBezTo>
                      <a:pt x="46862" y="17677"/>
                      <a:pt x="47587" y="18025"/>
                      <a:pt x="48384" y="18025"/>
                    </a:cubicBezTo>
                    <a:cubicBezTo>
                      <a:pt x="49636" y="18025"/>
                      <a:pt x="50738" y="17205"/>
                      <a:pt x="51105" y="15995"/>
                    </a:cubicBezTo>
                    <a:cubicBezTo>
                      <a:pt x="51408" y="15001"/>
                      <a:pt x="51061" y="14030"/>
                      <a:pt x="50392" y="13296"/>
                    </a:cubicBezTo>
                    <a:cubicBezTo>
                      <a:pt x="50003" y="12821"/>
                      <a:pt x="49378" y="12497"/>
                      <a:pt x="48902" y="12108"/>
                    </a:cubicBezTo>
                    <a:lnTo>
                      <a:pt x="48902" y="12108"/>
                    </a:lnTo>
                    <a:cubicBezTo>
                      <a:pt x="48921" y="12127"/>
                      <a:pt x="48940" y="12145"/>
                      <a:pt x="48959" y="12164"/>
                    </a:cubicBezTo>
                    <a:cubicBezTo>
                      <a:pt x="48573" y="11820"/>
                      <a:pt x="48186" y="11485"/>
                      <a:pt x="47801" y="11136"/>
                    </a:cubicBezTo>
                    <a:cubicBezTo>
                      <a:pt x="46980" y="10401"/>
                      <a:pt x="46072" y="9796"/>
                      <a:pt x="45144" y="9235"/>
                    </a:cubicBezTo>
                    <a:cubicBezTo>
                      <a:pt x="43697" y="8350"/>
                      <a:pt x="42079" y="7702"/>
                      <a:pt x="40500" y="7098"/>
                    </a:cubicBezTo>
                    <a:cubicBezTo>
                      <a:pt x="39089" y="6551"/>
                      <a:pt x="40684" y="4895"/>
                      <a:pt x="39239" y="4508"/>
                    </a:cubicBezTo>
                    <a:cubicBezTo>
                      <a:pt x="39581" y="3974"/>
                      <a:pt x="36730" y="4518"/>
                      <a:pt x="36635" y="3857"/>
                    </a:cubicBezTo>
                    <a:cubicBezTo>
                      <a:pt x="36462" y="2713"/>
                      <a:pt x="35749" y="2000"/>
                      <a:pt x="34777" y="1439"/>
                    </a:cubicBezTo>
                    <a:cubicBezTo>
                      <a:pt x="33395" y="661"/>
                      <a:pt x="31948" y="143"/>
                      <a:pt x="30350" y="56"/>
                    </a:cubicBezTo>
                    <a:cubicBezTo>
                      <a:pt x="29704" y="18"/>
                      <a:pt x="29056" y="1"/>
                      <a:pt x="28407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 rot="1402590">
                <a:off x="196448" y="2151659"/>
                <a:ext cx="155476" cy="149034"/>
              </a:xfrm>
              <a:custGeom>
                <a:rect b="b" l="l" r="r" t="t"/>
                <a:pathLst>
                  <a:path extrusionOk="0" h="52214" w="54471">
                    <a:moveTo>
                      <a:pt x="46974" y="37246"/>
                    </a:moveTo>
                    <a:cubicBezTo>
                      <a:pt x="46973" y="37250"/>
                      <a:pt x="46971" y="37254"/>
                      <a:pt x="46969" y="37259"/>
                    </a:cubicBezTo>
                    <a:lnTo>
                      <a:pt x="46969" y="37259"/>
                    </a:lnTo>
                    <a:cubicBezTo>
                      <a:pt x="46971" y="37255"/>
                      <a:pt x="46973" y="37251"/>
                      <a:pt x="46974" y="37246"/>
                    </a:cubicBezTo>
                    <a:close/>
                    <a:moveTo>
                      <a:pt x="27689" y="5520"/>
                    </a:moveTo>
                    <a:cubicBezTo>
                      <a:pt x="28617" y="5542"/>
                      <a:pt x="29524" y="5606"/>
                      <a:pt x="30454" y="5714"/>
                    </a:cubicBezTo>
                    <a:cubicBezTo>
                      <a:pt x="30454" y="5704"/>
                      <a:pt x="30446" y="5694"/>
                      <a:pt x="30436" y="5692"/>
                    </a:cubicBezTo>
                    <a:lnTo>
                      <a:pt x="30436" y="5692"/>
                    </a:lnTo>
                    <a:cubicBezTo>
                      <a:pt x="30451" y="5694"/>
                      <a:pt x="30465" y="5702"/>
                      <a:pt x="30474" y="5714"/>
                    </a:cubicBezTo>
                    <a:cubicBezTo>
                      <a:pt x="30511" y="5714"/>
                      <a:pt x="30550" y="5716"/>
                      <a:pt x="30587" y="5720"/>
                    </a:cubicBezTo>
                    <a:cubicBezTo>
                      <a:pt x="30578" y="5719"/>
                      <a:pt x="30569" y="5716"/>
                      <a:pt x="30560" y="5714"/>
                    </a:cubicBezTo>
                    <a:lnTo>
                      <a:pt x="30560" y="5714"/>
                    </a:lnTo>
                    <a:cubicBezTo>
                      <a:pt x="30576" y="5716"/>
                      <a:pt x="30591" y="5719"/>
                      <a:pt x="30606" y="5721"/>
                    </a:cubicBezTo>
                    <a:cubicBezTo>
                      <a:pt x="30671" y="5728"/>
                      <a:pt x="30734" y="5735"/>
                      <a:pt x="30798" y="5735"/>
                    </a:cubicBezTo>
                    <a:cubicBezTo>
                      <a:pt x="30753" y="5735"/>
                      <a:pt x="30707" y="5735"/>
                      <a:pt x="30664" y="5732"/>
                    </a:cubicBezTo>
                    <a:lnTo>
                      <a:pt x="30664" y="5732"/>
                    </a:lnTo>
                    <a:cubicBezTo>
                      <a:pt x="31254" y="5834"/>
                      <a:pt x="31826" y="5938"/>
                      <a:pt x="32418" y="6081"/>
                    </a:cubicBezTo>
                    <a:cubicBezTo>
                      <a:pt x="33412" y="6405"/>
                      <a:pt x="34341" y="6772"/>
                      <a:pt x="35333" y="7183"/>
                    </a:cubicBezTo>
                    <a:cubicBezTo>
                      <a:pt x="35205" y="7139"/>
                      <a:pt x="35096" y="7095"/>
                      <a:pt x="34988" y="7053"/>
                    </a:cubicBezTo>
                    <a:lnTo>
                      <a:pt x="34988" y="7053"/>
                    </a:lnTo>
                    <a:cubicBezTo>
                      <a:pt x="35810" y="7420"/>
                      <a:pt x="36630" y="7852"/>
                      <a:pt x="37429" y="8305"/>
                    </a:cubicBezTo>
                    <a:cubicBezTo>
                      <a:pt x="38184" y="8780"/>
                      <a:pt x="38941" y="9277"/>
                      <a:pt x="39653" y="9818"/>
                    </a:cubicBezTo>
                    <a:cubicBezTo>
                      <a:pt x="40388" y="10401"/>
                      <a:pt x="41057" y="10984"/>
                      <a:pt x="41706" y="11609"/>
                    </a:cubicBezTo>
                    <a:cubicBezTo>
                      <a:pt x="42073" y="12020"/>
                      <a:pt x="42440" y="12452"/>
                      <a:pt x="42807" y="12884"/>
                    </a:cubicBezTo>
                    <a:cubicBezTo>
                      <a:pt x="44161" y="14754"/>
                      <a:pt x="45472" y="16688"/>
                      <a:pt x="46656" y="18666"/>
                    </a:cubicBezTo>
                    <a:cubicBezTo>
                      <a:pt x="46652" y="18654"/>
                      <a:pt x="46651" y="18641"/>
                      <a:pt x="46651" y="18630"/>
                    </a:cubicBezTo>
                    <a:lnTo>
                      <a:pt x="46651" y="18630"/>
                    </a:lnTo>
                    <a:cubicBezTo>
                      <a:pt x="46651" y="18650"/>
                      <a:pt x="46673" y="18672"/>
                      <a:pt x="46673" y="18694"/>
                    </a:cubicBezTo>
                    <a:cubicBezTo>
                      <a:pt x="46680" y="18709"/>
                      <a:pt x="46687" y="18723"/>
                      <a:pt x="46695" y="18738"/>
                    </a:cubicBezTo>
                    <a:lnTo>
                      <a:pt x="46695" y="18738"/>
                    </a:lnTo>
                    <a:cubicBezTo>
                      <a:pt x="46695" y="18737"/>
                      <a:pt x="46695" y="18737"/>
                      <a:pt x="46695" y="18736"/>
                    </a:cubicBezTo>
                    <a:lnTo>
                      <a:pt x="46695" y="18736"/>
                    </a:lnTo>
                    <a:cubicBezTo>
                      <a:pt x="46695" y="18737"/>
                      <a:pt x="46695" y="18738"/>
                      <a:pt x="46696" y="18739"/>
                    </a:cubicBezTo>
                    <a:lnTo>
                      <a:pt x="46696" y="18739"/>
                    </a:lnTo>
                    <a:cubicBezTo>
                      <a:pt x="46695" y="18739"/>
                      <a:pt x="46695" y="18738"/>
                      <a:pt x="46695" y="18738"/>
                    </a:cubicBezTo>
                    <a:lnTo>
                      <a:pt x="46695" y="18738"/>
                    </a:lnTo>
                    <a:cubicBezTo>
                      <a:pt x="46700" y="18750"/>
                      <a:pt x="46705" y="18761"/>
                      <a:pt x="46711" y="18773"/>
                    </a:cubicBezTo>
                    <a:lnTo>
                      <a:pt x="46711" y="18773"/>
                    </a:lnTo>
                    <a:cubicBezTo>
                      <a:pt x="46706" y="18761"/>
                      <a:pt x="46701" y="18750"/>
                      <a:pt x="46696" y="18739"/>
                    </a:cubicBezTo>
                    <a:lnTo>
                      <a:pt x="46696" y="18739"/>
                    </a:lnTo>
                    <a:cubicBezTo>
                      <a:pt x="46708" y="18762"/>
                      <a:pt x="46720" y="18786"/>
                      <a:pt x="46733" y="18808"/>
                    </a:cubicBezTo>
                    <a:cubicBezTo>
                      <a:pt x="46725" y="18797"/>
                      <a:pt x="46718" y="18785"/>
                      <a:pt x="46711" y="18773"/>
                    </a:cubicBezTo>
                    <a:lnTo>
                      <a:pt x="46711" y="18773"/>
                    </a:lnTo>
                    <a:cubicBezTo>
                      <a:pt x="46965" y="19323"/>
                      <a:pt x="47219" y="19873"/>
                      <a:pt x="47471" y="20443"/>
                    </a:cubicBezTo>
                    <a:cubicBezTo>
                      <a:pt x="47407" y="20335"/>
                      <a:pt x="47364" y="20227"/>
                      <a:pt x="47320" y="20119"/>
                    </a:cubicBezTo>
                    <a:lnTo>
                      <a:pt x="47320" y="20119"/>
                    </a:lnTo>
                    <a:cubicBezTo>
                      <a:pt x="47687" y="21178"/>
                      <a:pt x="48054" y="22236"/>
                      <a:pt x="48379" y="23316"/>
                    </a:cubicBezTo>
                    <a:cubicBezTo>
                      <a:pt x="48375" y="23312"/>
                      <a:pt x="48374" y="23309"/>
                      <a:pt x="48372" y="23306"/>
                    </a:cubicBezTo>
                    <a:lnTo>
                      <a:pt x="48372" y="23306"/>
                    </a:lnTo>
                    <a:cubicBezTo>
                      <a:pt x="48559" y="24043"/>
                      <a:pt x="48727" y="24781"/>
                      <a:pt x="48833" y="25519"/>
                    </a:cubicBezTo>
                    <a:cubicBezTo>
                      <a:pt x="48875" y="26318"/>
                      <a:pt x="48919" y="27095"/>
                      <a:pt x="48919" y="27895"/>
                    </a:cubicBezTo>
                    <a:cubicBezTo>
                      <a:pt x="48875" y="29255"/>
                      <a:pt x="48789" y="30552"/>
                      <a:pt x="48617" y="31890"/>
                    </a:cubicBezTo>
                    <a:cubicBezTo>
                      <a:pt x="48623" y="31884"/>
                      <a:pt x="48628" y="31877"/>
                      <a:pt x="48635" y="31871"/>
                    </a:cubicBezTo>
                    <a:lnTo>
                      <a:pt x="48635" y="31871"/>
                    </a:lnTo>
                    <a:cubicBezTo>
                      <a:pt x="48527" y="32532"/>
                      <a:pt x="48399" y="33194"/>
                      <a:pt x="48250" y="33856"/>
                    </a:cubicBezTo>
                    <a:cubicBezTo>
                      <a:pt x="47904" y="34957"/>
                      <a:pt x="47493" y="36037"/>
                      <a:pt x="47040" y="37117"/>
                    </a:cubicBezTo>
                    <a:cubicBezTo>
                      <a:pt x="47062" y="37096"/>
                      <a:pt x="47062" y="37074"/>
                      <a:pt x="47082" y="37053"/>
                    </a:cubicBezTo>
                    <a:lnTo>
                      <a:pt x="47082" y="37053"/>
                    </a:lnTo>
                    <a:cubicBezTo>
                      <a:pt x="47062" y="37096"/>
                      <a:pt x="47040" y="37139"/>
                      <a:pt x="47018" y="37160"/>
                    </a:cubicBezTo>
                    <a:cubicBezTo>
                      <a:pt x="46996" y="37246"/>
                      <a:pt x="46954" y="37334"/>
                      <a:pt x="46932" y="37398"/>
                    </a:cubicBezTo>
                    <a:cubicBezTo>
                      <a:pt x="46932" y="37359"/>
                      <a:pt x="46950" y="37302"/>
                      <a:pt x="46969" y="37259"/>
                    </a:cubicBezTo>
                    <a:lnTo>
                      <a:pt x="46969" y="37259"/>
                    </a:lnTo>
                    <a:cubicBezTo>
                      <a:pt x="46653" y="37956"/>
                      <a:pt x="46302" y="38637"/>
                      <a:pt x="45918" y="39299"/>
                    </a:cubicBezTo>
                    <a:cubicBezTo>
                      <a:pt x="45722" y="39600"/>
                      <a:pt x="45507" y="39882"/>
                      <a:pt x="45313" y="40163"/>
                    </a:cubicBezTo>
                    <a:cubicBezTo>
                      <a:pt x="44868" y="40692"/>
                      <a:pt x="44423" y="41199"/>
                      <a:pt x="43937" y="41708"/>
                    </a:cubicBezTo>
                    <a:cubicBezTo>
                      <a:pt x="43389" y="42234"/>
                      <a:pt x="42838" y="42722"/>
                      <a:pt x="42245" y="43229"/>
                    </a:cubicBezTo>
                    <a:cubicBezTo>
                      <a:pt x="41899" y="43466"/>
                      <a:pt x="41554" y="43683"/>
                      <a:pt x="41207" y="43898"/>
                    </a:cubicBezTo>
                    <a:cubicBezTo>
                      <a:pt x="40322" y="44374"/>
                      <a:pt x="39372" y="44827"/>
                      <a:pt x="38444" y="45238"/>
                    </a:cubicBezTo>
                    <a:cubicBezTo>
                      <a:pt x="37472" y="45604"/>
                      <a:pt x="36478" y="45929"/>
                      <a:pt x="35463" y="46187"/>
                    </a:cubicBezTo>
                    <a:cubicBezTo>
                      <a:pt x="34772" y="46360"/>
                      <a:pt x="34103" y="46490"/>
                      <a:pt x="33389" y="46598"/>
                    </a:cubicBezTo>
                    <a:cubicBezTo>
                      <a:pt x="32742" y="46641"/>
                      <a:pt x="32115" y="46663"/>
                      <a:pt x="31467" y="46684"/>
                    </a:cubicBezTo>
                    <a:cubicBezTo>
                      <a:pt x="30337" y="46684"/>
                      <a:pt x="29245" y="46605"/>
                      <a:pt x="28154" y="46467"/>
                    </a:cubicBezTo>
                    <a:lnTo>
                      <a:pt x="28154" y="46467"/>
                    </a:lnTo>
                    <a:cubicBezTo>
                      <a:pt x="28164" y="46468"/>
                      <a:pt x="28174" y="46468"/>
                      <a:pt x="28184" y="46468"/>
                    </a:cubicBezTo>
                    <a:cubicBezTo>
                      <a:pt x="25571" y="46037"/>
                      <a:pt x="22914" y="45604"/>
                      <a:pt x="20323" y="45000"/>
                    </a:cubicBezTo>
                    <a:cubicBezTo>
                      <a:pt x="19222" y="44675"/>
                      <a:pt x="18120" y="44266"/>
                      <a:pt x="17062" y="43812"/>
                    </a:cubicBezTo>
                    <a:lnTo>
                      <a:pt x="17062" y="43812"/>
                    </a:lnTo>
                    <a:cubicBezTo>
                      <a:pt x="17170" y="43856"/>
                      <a:pt x="17278" y="43898"/>
                      <a:pt x="17386" y="43942"/>
                    </a:cubicBezTo>
                    <a:cubicBezTo>
                      <a:pt x="16436" y="43531"/>
                      <a:pt x="15507" y="43078"/>
                      <a:pt x="14599" y="42537"/>
                    </a:cubicBezTo>
                    <a:lnTo>
                      <a:pt x="14599" y="42537"/>
                    </a:lnTo>
                    <a:cubicBezTo>
                      <a:pt x="14708" y="42603"/>
                      <a:pt x="14816" y="42668"/>
                      <a:pt x="14902" y="42732"/>
                    </a:cubicBezTo>
                    <a:cubicBezTo>
                      <a:pt x="13888" y="42106"/>
                      <a:pt x="12894" y="41479"/>
                      <a:pt x="11944" y="40746"/>
                    </a:cubicBezTo>
                    <a:cubicBezTo>
                      <a:pt x="11079" y="40076"/>
                      <a:pt x="10237" y="39406"/>
                      <a:pt x="9373" y="38736"/>
                    </a:cubicBezTo>
                    <a:lnTo>
                      <a:pt x="9373" y="38736"/>
                    </a:lnTo>
                    <a:cubicBezTo>
                      <a:pt x="9374" y="38740"/>
                      <a:pt x="9374" y="38743"/>
                      <a:pt x="9375" y="38746"/>
                    </a:cubicBezTo>
                    <a:cubicBezTo>
                      <a:pt x="9179" y="38587"/>
                      <a:pt x="8990" y="38419"/>
                      <a:pt x="8811" y="38239"/>
                    </a:cubicBezTo>
                    <a:cubicBezTo>
                      <a:pt x="8704" y="38131"/>
                      <a:pt x="8596" y="38002"/>
                      <a:pt x="8488" y="37872"/>
                    </a:cubicBezTo>
                    <a:cubicBezTo>
                      <a:pt x="8358" y="37700"/>
                      <a:pt x="8250" y="37526"/>
                      <a:pt x="8121" y="37333"/>
                    </a:cubicBezTo>
                    <a:cubicBezTo>
                      <a:pt x="7960" y="37017"/>
                      <a:pt x="7815" y="36692"/>
                      <a:pt x="7688" y="36360"/>
                    </a:cubicBezTo>
                    <a:lnTo>
                      <a:pt x="7688" y="36360"/>
                    </a:lnTo>
                    <a:cubicBezTo>
                      <a:pt x="7698" y="36389"/>
                      <a:pt x="7707" y="36416"/>
                      <a:pt x="7716" y="36443"/>
                    </a:cubicBezTo>
                    <a:cubicBezTo>
                      <a:pt x="7195" y="35151"/>
                      <a:pt x="6658" y="33859"/>
                      <a:pt x="6259" y="32526"/>
                    </a:cubicBezTo>
                    <a:cubicBezTo>
                      <a:pt x="6253" y="32508"/>
                      <a:pt x="6248" y="32489"/>
                      <a:pt x="6242" y="32473"/>
                    </a:cubicBezTo>
                    <a:cubicBezTo>
                      <a:pt x="6242" y="32437"/>
                      <a:pt x="6228" y="32401"/>
                      <a:pt x="6223" y="32364"/>
                    </a:cubicBezTo>
                    <a:cubicBezTo>
                      <a:pt x="6083" y="31766"/>
                      <a:pt x="5979" y="31147"/>
                      <a:pt x="5896" y="30507"/>
                    </a:cubicBezTo>
                    <a:lnTo>
                      <a:pt x="5896" y="30507"/>
                    </a:lnTo>
                    <a:cubicBezTo>
                      <a:pt x="5917" y="30637"/>
                      <a:pt x="5939" y="30746"/>
                      <a:pt x="5961" y="30874"/>
                    </a:cubicBezTo>
                    <a:cubicBezTo>
                      <a:pt x="5745" y="29211"/>
                      <a:pt x="5529" y="27527"/>
                      <a:pt x="5529" y="25843"/>
                    </a:cubicBezTo>
                    <a:cubicBezTo>
                      <a:pt x="5529" y="25390"/>
                      <a:pt x="5572" y="24915"/>
                      <a:pt x="5615" y="24460"/>
                    </a:cubicBezTo>
                    <a:cubicBezTo>
                      <a:pt x="5679" y="24028"/>
                      <a:pt x="5745" y="23597"/>
                      <a:pt x="5789" y="23144"/>
                    </a:cubicBezTo>
                    <a:cubicBezTo>
                      <a:pt x="5789" y="23035"/>
                      <a:pt x="5789" y="22905"/>
                      <a:pt x="5767" y="22797"/>
                    </a:cubicBezTo>
                    <a:cubicBezTo>
                      <a:pt x="5982" y="21350"/>
                      <a:pt x="6176" y="19882"/>
                      <a:pt x="6501" y="18456"/>
                    </a:cubicBezTo>
                    <a:cubicBezTo>
                      <a:pt x="6652" y="17915"/>
                      <a:pt x="6833" y="17380"/>
                      <a:pt x="7041" y="16858"/>
                    </a:cubicBezTo>
                    <a:cubicBezTo>
                      <a:pt x="7278" y="16404"/>
                      <a:pt x="7494" y="15951"/>
                      <a:pt x="7775" y="15520"/>
                    </a:cubicBezTo>
                    <a:cubicBezTo>
                      <a:pt x="8013" y="15130"/>
                      <a:pt x="8272" y="14763"/>
                      <a:pt x="8532" y="14418"/>
                    </a:cubicBezTo>
                    <a:cubicBezTo>
                      <a:pt x="9287" y="13489"/>
                      <a:pt x="10043" y="12625"/>
                      <a:pt x="10885" y="11804"/>
                    </a:cubicBezTo>
                    <a:cubicBezTo>
                      <a:pt x="11468" y="11286"/>
                      <a:pt x="12073" y="10768"/>
                      <a:pt x="12700" y="10292"/>
                    </a:cubicBezTo>
                    <a:lnTo>
                      <a:pt x="12700" y="10292"/>
                    </a:lnTo>
                    <a:cubicBezTo>
                      <a:pt x="12634" y="10335"/>
                      <a:pt x="12569" y="10379"/>
                      <a:pt x="12505" y="10423"/>
                    </a:cubicBezTo>
                    <a:cubicBezTo>
                      <a:pt x="13582" y="9662"/>
                      <a:pt x="14658" y="8904"/>
                      <a:pt x="15796" y="8245"/>
                    </a:cubicBezTo>
                    <a:lnTo>
                      <a:pt x="15796" y="8245"/>
                    </a:lnTo>
                    <a:cubicBezTo>
                      <a:pt x="15751" y="8268"/>
                      <a:pt x="15706" y="8288"/>
                      <a:pt x="15659" y="8305"/>
                    </a:cubicBezTo>
                    <a:cubicBezTo>
                      <a:pt x="15731" y="8269"/>
                      <a:pt x="15803" y="8233"/>
                      <a:pt x="15874" y="8197"/>
                    </a:cubicBezTo>
                    <a:lnTo>
                      <a:pt x="15918" y="8175"/>
                    </a:lnTo>
                    <a:cubicBezTo>
                      <a:pt x="15939" y="8154"/>
                      <a:pt x="15960" y="8154"/>
                      <a:pt x="15982" y="8133"/>
                    </a:cubicBezTo>
                    <a:lnTo>
                      <a:pt x="15982" y="8133"/>
                    </a:lnTo>
                    <a:cubicBezTo>
                      <a:pt x="15962" y="8154"/>
                      <a:pt x="15940" y="8154"/>
                      <a:pt x="15918" y="8175"/>
                    </a:cubicBezTo>
                    <a:cubicBezTo>
                      <a:pt x="16307" y="7960"/>
                      <a:pt x="16739" y="7788"/>
                      <a:pt x="17128" y="7592"/>
                    </a:cubicBezTo>
                    <a:cubicBezTo>
                      <a:pt x="17831" y="7337"/>
                      <a:pt x="18515" y="7122"/>
                      <a:pt x="19240" y="6909"/>
                    </a:cubicBezTo>
                    <a:lnTo>
                      <a:pt x="19240" y="6909"/>
                    </a:lnTo>
                    <a:lnTo>
                      <a:pt x="19221" y="6918"/>
                    </a:lnTo>
                    <a:cubicBezTo>
                      <a:pt x="21029" y="6444"/>
                      <a:pt x="22858" y="5972"/>
                      <a:pt x="24708" y="5714"/>
                    </a:cubicBezTo>
                    <a:cubicBezTo>
                      <a:pt x="25680" y="5606"/>
                      <a:pt x="26673" y="5540"/>
                      <a:pt x="27689" y="5520"/>
                    </a:cubicBezTo>
                    <a:close/>
                    <a:moveTo>
                      <a:pt x="27721" y="0"/>
                    </a:moveTo>
                    <a:cubicBezTo>
                      <a:pt x="26096" y="0"/>
                      <a:pt x="24480" y="146"/>
                      <a:pt x="22872" y="378"/>
                    </a:cubicBezTo>
                    <a:cubicBezTo>
                      <a:pt x="21663" y="551"/>
                      <a:pt x="20476" y="897"/>
                      <a:pt x="19288" y="1177"/>
                    </a:cubicBezTo>
                    <a:cubicBezTo>
                      <a:pt x="17883" y="1544"/>
                      <a:pt x="16501" y="1911"/>
                      <a:pt x="15140" y="2430"/>
                    </a:cubicBezTo>
                    <a:cubicBezTo>
                      <a:pt x="13650" y="3013"/>
                      <a:pt x="12267" y="3877"/>
                      <a:pt x="10951" y="4784"/>
                    </a:cubicBezTo>
                    <a:cubicBezTo>
                      <a:pt x="9915" y="5476"/>
                      <a:pt x="8855" y="6209"/>
                      <a:pt x="7927" y="7030"/>
                    </a:cubicBezTo>
                    <a:cubicBezTo>
                      <a:pt x="5831" y="8909"/>
                      <a:pt x="4018" y="10983"/>
                      <a:pt x="2592" y="13424"/>
                    </a:cubicBezTo>
                    <a:cubicBezTo>
                      <a:pt x="1037" y="16058"/>
                      <a:pt x="734" y="19146"/>
                      <a:pt x="303" y="22106"/>
                    </a:cubicBezTo>
                    <a:cubicBezTo>
                      <a:pt x="259" y="22300"/>
                      <a:pt x="259" y="22495"/>
                      <a:pt x="259" y="22667"/>
                    </a:cubicBezTo>
                    <a:lnTo>
                      <a:pt x="259" y="22776"/>
                    </a:lnTo>
                    <a:cubicBezTo>
                      <a:pt x="238" y="22948"/>
                      <a:pt x="238" y="23100"/>
                      <a:pt x="217" y="23272"/>
                    </a:cubicBezTo>
                    <a:cubicBezTo>
                      <a:pt x="238" y="23208"/>
                      <a:pt x="238" y="23144"/>
                      <a:pt x="259" y="23078"/>
                    </a:cubicBezTo>
                    <a:lnTo>
                      <a:pt x="259" y="23078"/>
                    </a:lnTo>
                    <a:cubicBezTo>
                      <a:pt x="238" y="23144"/>
                      <a:pt x="238" y="23230"/>
                      <a:pt x="217" y="23294"/>
                    </a:cubicBezTo>
                    <a:lnTo>
                      <a:pt x="217" y="23316"/>
                    </a:lnTo>
                    <a:cubicBezTo>
                      <a:pt x="1" y="24915"/>
                      <a:pt x="1" y="26468"/>
                      <a:pt x="129" y="28067"/>
                    </a:cubicBezTo>
                    <a:cubicBezTo>
                      <a:pt x="346" y="30724"/>
                      <a:pt x="584" y="33380"/>
                      <a:pt x="1578" y="35885"/>
                    </a:cubicBezTo>
                    <a:cubicBezTo>
                      <a:pt x="2290" y="37656"/>
                      <a:pt x="2850" y="39492"/>
                      <a:pt x="3996" y="41068"/>
                    </a:cubicBezTo>
                    <a:cubicBezTo>
                      <a:pt x="5206" y="42732"/>
                      <a:pt x="6998" y="43898"/>
                      <a:pt x="8618" y="45151"/>
                    </a:cubicBezTo>
                    <a:cubicBezTo>
                      <a:pt x="10540" y="46641"/>
                      <a:pt x="12656" y="47894"/>
                      <a:pt x="14880" y="48888"/>
                    </a:cubicBezTo>
                    <a:cubicBezTo>
                      <a:pt x="16177" y="49449"/>
                      <a:pt x="17516" y="49988"/>
                      <a:pt x="18899" y="50313"/>
                    </a:cubicBezTo>
                    <a:cubicBezTo>
                      <a:pt x="20129" y="50615"/>
                      <a:pt x="21382" y="50852"/>
                      <a:pt x="22634" y="51090"/>
                    </a:cubicBezTo>
                    <a:cubicBezTo>
                      <a:pt x="25291" y="51588"/>
                      <a:pt x="27969" y="52193"/>
                      <a:pt x="30690" y="52214"/>
                    </a:cubicBezTo>
                    <a:cubicBezTo>
                      <a:pt x="30704" y="52214"/>
                      <a:pt x="30717" y="52214"/>
                      <a:pt x="30731" y="52214"/>
                    </a:cubicBezTo>
                    <a:cubicBezTo>
                      <a:pt x="32143" y="52214"/>
                      <a:pt x="33512" y="52147"/>
                      <a:pt x="34924" y="51953"/>
                    </a:cubicBezTo>
                    <a:cubicBezTo>
                      <a:pt x="36177" y="51781"/>
                      <a:pt x="37407" y="51392"/>
                      <a:pt x="38617" y="51024"/>
                    </a:cubicBezTo>
                    <a:cubicBezTo>
                      <a:pt x="39719" y="50701"/>
                      <a:pt x="40777" y="50269"/>
                      <a:pt x="41813" y="49794"/>
                    </a:cubicBezTo>
                    <a:cubicBezTo>
                      <a:pt x="42893" y="49275"/>
                      <a:pt x="43995" y="48758"/>
                      <a:pt x="44966" y="48066"/>
                    </a:cubicBezTo>
                    <a:cubicBezTo>
                      <a:pt x="46932" y="46640"/>
                      <a:pt x="48703" y="44935"/>
                      <a:pt x="50128" y="42947"/>
                    </a:cubicBezTo>
                    <a:cubicBezTo>
                      <a:pt x="50756" y="42076"/>
                      <a:pt x="51292" y="41143"/>
                      <a:pt x="51727" y="40162"/>
                    </a:cubicBezTo>
                    <a:cubicBezTo>
                      <a:pt x="52310" y="38886"/>
                      <a:pt x="52915" y="37591"/>
                      <a:pt x="53303" y="36273"/>
                    </a:cubicBezTo>
                    <a:cubicBezTo>
                      <a:pt x="54059" y="33703"/>
                      <a:pt x="54405" y="31068"/>
                      <a:pt x="54448" y="28391"/>
                    </a:cubicBezTo>
                    <a:cubicBezTo>
                      <a:pt x="54470" y="27180"/>
                      <a:pt x="54470" y="25950"/>
                      <a:pt x="54297" y="24740"/>
                    </a:cubicBezTo>
                    <a:cubicBezTo>
                      <a:pt x="54125" y="23466"/>
                      <a:pt x="53822" y="22236"/>
                      <a:pt x="53454" y="21004"/>
                    </a:cubicBezTo>
                    <a:cubicBezTo>
                      <a:pt x="53087" y="19751"/>
                      <a:pt x="52634" y="18521"/>
                      <a:pt x="52137" y="17333"/>
                    </a:cubicBezTo>
                    <a:cubicBezTo>
                      <a:pt x="51618" y="16037"/>
                      <a:pt x="50841" y="14871"/>
                      <a:pt x="50064" y="13726"/>
                    </a:cubicBezTo>
                    <a:cubicBezTo>
                      <a:pt x="48681" y="11652"/>
                      <a:pt x="47385" y="9427"/>
                      <a:pt x="45593" y="7678"/>
                    </a:cubicBezTo>
                    <a:cubicBezTo>
                      <a:pt x="43670" y="5778"/>
                      <a:pt x="41512" y="4137"/>
                      <a:pt x="39114" y="2905"/>
                    </a:cubicBezTo>
                    <a:cubicBezTo>
                      <a:pt x="37861" y="2257"/>
                      <a:pt x="36565" y="1717"/>
                      <a:pt x="35269" y="1198"/>
                    </a:cubicBezTo>
                    <a:cubicBezTo>
                      <a:pt x="33778" y="594"/>
                      <a:pt x="32181" y="336"/>
                      <a:pt x="30582" y="162"/>
                    </a:cubicBezTo>
                    <a:cubicBezTo>
                      <a:pt x="29625" y="50"/>
                      <a:pt x="28672" y="0"/>
                      <a:pt x="27721" y="0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6" name="Google Shape;566;p28"/>
            <p:cNvGrpSpPr/>
            <p:nvPr/>
          </p:nvGrpSpPr>
          <p:grpSpPr>
            <a:xfrm rot="-4926828">
              <a:off x="780654" y="2569811"/>
              <a:ext cx="117855" cy="118508"/>
              <a:chOff x="36624" y="2327657"/>
              <a:chExt cx="117860" cy="118513"/>
            </a:xfrm>
          </p:grpSpPr>
          <p:sp>
            <p:nvSpPr>
              <p:cNvPr id="567" name="Google Shape;567;p28"/>
              <p:cNvSpPr/>
              <p:nvPr/>
            </p:nvSpPr>
            <p:spPr>
              <a:xfrm rot="1402590">
                <a:off x="60815" y="2352103"/>
                <a:ext cx="66065" cy="66325"/>
              </a:xfrm>
              <a:custGeom>
                <a:rect b="b" l="l" r="r" t="t"/>
                <a:pathLst>
                  <a:path extrusionOk="0" h="23237" w="23146">
                    <a:moveTo>
                      <a:pt x="10446" y="1"/>
                    </a:moveTo>
                    <a:cubicBezTo>
                      <a:pt x="10184" y="1"/>
                      <a:pt x="9922" y="13"/>
                      <a:pt x="9659" y="38"/>
                    </a:cubicBezTo>
                    <a:cubicBezTo>
                      <a:pt x="8348" y="169"/>
                      <a:pt x="7035" y="406"/>
                      <a:pt x="5851" y="1010"/>
                    </a:cubicBezTo>
                    <a:cubicBezTo>
                      <a:pt x="4561" y="1680"/>
                      <a:pt x="3250" y="2565"/>
                      <a:pt x="2366" y="3775"/>
                    </a:cubicBezTo>
                    <a:cubicBezTo>
                      <a:pt x="1657" y="4769"/>
                      <a:pt x="969" y="5805"/>
                      <a:pt x="625" y="6993"/>
                    </a:cubicBezTo>
                    <a:cubicBezTo>
                      <a:pt x="410" y="7727"/>
                      <a:pt x="281" y="8354"/>
                      <a:pt x="131" y="9109"/>
                    </a:cubicBezTo>
                    <a:cubicBezTo>
                      <a:pt x="1" y="9887"/>
                      <a:pt x="23" y="10773"/>
                      <a:pt x="44" y="11528"/>
                    </a:cubicBezTo>
                    <a:cubicBezTo>
                      <a:pt x="87" y="14467"/>
                      <a:pt x="1270" y="17294"/>
                      <a:pt x="2970" y="19650"/>
                    </a:cubicBezTo>
                    <a:cubicBezTo>
                      <a:pt x="3614" y="20514"/>
                      <a:pt x="4605" y="21377"/>
                      <a:pt x="5529" y="21897"/>
                    </a:cubicBezTo>
                    <a:cubicBezTo>
                      <a:pt x="6497" y="22436"/>
                      <a:pt x="7508" y="22955"/>
                      <a:pt x="8627" y="23105"/>
                    </a:cubicBezTo>
                    <a:cubicBezTo>
                      <a:pt x="9220" y="23191"/>
                      <a:pt x="9818" y="23235"/>
                      <a:pt x="10418" y="23236"/>
                    </a:cubicBezTo>
                    <a:cubicBezTo>
                      <a:pt x="11145" y="23235"/>
                      <a:pt x="11869" y="23169"/>
                      <a:pt x="12584" y="23040"/>
                    </a:cubicBezTo>
                    <a:cubicBezTo>
                      <a:pt x="14091" y="22780"/>
                      <a:pt x="15532" y="22046"/>
                      <a:pt x="16800" y="21225"/>
                    </a:cubicBezTo>
                    <a:cubicBezTo>
                      <a:pt x="16948" y="21130"/>
                      <a:pt x="17094" y="21029"/>
                      <a:pt x="17240" y="20923"/>
                    </a:cubicBezTo>
                    <a:cubicBezTo>
                      <a:pt x="17272" y="20909"/>
                      <a:pt x="17305" y="20894"/>
                      <a:pt x="17338" y="20880"/>
                    </a:cubicBezTo>
                    <a:cubicBezTo>
                      <a:pt x="18328" y="20425"/>
                      <a:pt x="19361" y="19734"/>
                      <a:pt x="20113" y="18957"/>
                    </a:cubicBezTo>
                    <a:cubicBezTo>
                      <a:pt x="20544" y="18482"/>
                      <a:pt x="20930" y="18051"/>
                      <a:pt x="21317" y="17554"/>
                    </a:cubicBezTo>
                    <a:cubicBezTo>
                      <a:pt x="21769" y="16971"/>
                      <a:pt x="22092" y="16300"/>
                      <a:pt x="22415" y="15653"/>
                    </a:cubicBezTo>
                    <a:cubicBezTo>
                      <a:pt x="22973" y="14487"/>
                      <a:pt x="23059" y="13126"/>
                      <a:pt x="23103" y="11852"/>
                    </a:cubicBezTo>
                    <a:cubicBezTo>
                      <a:pt x="23145" y="10621"/>
                      <a:pt x="22651" y="9390"/>
                      <a:pt x="22199" y="8288"/>
                    </a:cubicBezTo>
                    <a:cubicBezTo>
                      <a:pt x="21683" y="6993"/>
                      <a:pt x="20758" y="5849"/>
                      <a:pt x="19876" y="4790"/>
                    </a:cubicBezTo>
                    <a:cubicBezTo>
                      <a:pt x="18973" y="3732"/>
                      <a:pt x="17897" y="2760"/>
                      <a:pt x="16714" y="2026"/>
                    </a:cubicBezTo>
                    <a:cubicBezTo>
                      <a:pt x="14847" y="866"/>
                      <a:pt x="12670" y="1"/>
                      <a:pt x="10446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 rot="1402590">
                <a:off x="66921" y="2387976"/>
                <a:ext cx="36997" cy="32870"/>
              </a:xfrm>
              <a:custGeom>
                <a:rect b="b" l="l" r="r" t="t"/>
                <a:pathLst>
                  <a:path extrusionOk="0" h="11516" w="12962">
                    <a:moveTo>
                      <a:pt x="6537" y="0"/>
                    </a:moveTo>
                    <a:cubicBezTo>
                      <a:pt x="3598" y="0"/>
                      <a:pt x="625" y="1883"/>
                      <a:pt x="206" y="4994"/>
                    </a:cubicBezTo>
                    <a:cubicBezTo>
                      <a:pt x="1" y="6550"/>
                      <a:pt x="558" y="7977"/>
                      <a:pt x="1525" y="9118"/>
                    </a:cubicBezTo>
                    <a:cubicBezTo>
                      <a:pt x="2302" y="10350"/>
                      <a:pt x="3589" y="11312"/>
                      <a:pt x="5067" y="11473"/>
                    </a:cubicBezTo>
                    <a:cubicBezTo>
                      <a:pt x="5366" y="11501"/>
                      <a:pt x="5668" y="11515"/>
                      <a:pt x="5970" y="11515"/>
                    </a:cubicBezTo>
                    <a:cubicBezTo>
                      <a:pt x="5972" y="11515"/>
                      <a:pt x="5974" y="11515"/>
                      <a:pt x="5976" y="11515"/>
                    </a:cubicBezTo>
                    <a:cubicBezTo>
                      <a:pt x="7759" y="11515"/>
                      <a:pt x="9561" y="11006"/>
                      <a:pt x="10939" y="9789"/>
                    </a:cubicBezTo>
                    <a:cubicBezTo>
                      <a:pt x="11692" y="9119"/>
                      <a:pt x="12186" y="8406"/>
                      <a:pt x="12618" y="7478"/>
                    </a:cubicBezTo>
                    <a:cubicBezTo>
                      <a:pt x="12962" y="6679"/>
                      <a:pt x="12896" y="5793"/>
                      <a:pt x="12854" y="4952"/>
                    </a:cubicBezTo>
                    <a:cubicBezTo>
                      <a:pt x="12810" y="4563"/>
                      <a:pt x="12638" y="4131"/>
                      <a:pt x="12488" y="3764"/>
                    </a:cubicBezTo>
                    <a:cubicBezTo>
                      <a:pt x="12336" y="3397"/>
                      <a:pt x="12122" y="3007"/>
                      <a:pt x="11886" y="2704"/>
                    </a:cubicBezTo>
                    <a:cubicBezTo>
                      <a:pt x="11155" y="1840"/>
                      <a:pt x="10379" y="1171"/>
                      <a:pt x="9369" y="652"/>
                    </a:cubicBezTo>
                    <a:cubicBezTo>
                      <a:pt x="8492" y="209"/>
                      <a:pt x="7516" y="0"/>
                      <a:pt x="6537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 rot="1402590">
                <a:off x="50919" y="2341652"/>
                <a:ext cx="89271" cy="90524"/>
              </a:xfrm>
              <a:custGeom>
                <a:rect b="b" l="l" r="r" t="t"/>
                <a:pathLst>
                  <a:path extrusionOk="0" h="31715" w="31276">
                    <a:moveTo>
                      <a:pt x="17895" y="5798"/>
                    </a:moveTo>
                    <a:cubicBezTo>
                      <a:pt x="18219" y="5906"/>
                      <a:pt x="18519" y="6036"/>
                      <a:pt x="18821" y="6165"/>
                    </a:cubicBezTo>
                    <a:cubicBezTo>
                      <a:pt x="18691" y="6122"/>
                      <a:pt x="18584" y="6079"/>
                      <a:pt x="18477" y="6036"/>
                    </a:cubicBezTo>
                    <a:lnTo>
                      <a:pt x="18477" y="6036"/>
                    </a:lnTo>
                    <a:cubicBezTo>
                      <a:pt x="19014" y="6316"/>
                      <a:pt x="19531" y="6575"/>
                      <a:pt x="20046" y="6878"/>
                    </a:cubicBezTo>
                    <a:cubicBezTo>
                      <a:pt x="20606" y="7245"/>
                      <a:pt x="21166" y="7633"/>
                      <a:pt x="21725" y="8044"/>
                    </a:cubicBezTo>
                    <a:cubicBezTo>
                      <a:pt x="22177" y="8433"/>
                      <a:pt x="22585" y="8801"/>
                      <a:pt x="23015" y="9168"/>
                    </a:cubicBezTo>
                    <a:cubicBezTo>
                      <a:pt x="23209" y="9382"/>
                      <a:pt x="23402" y="9599"/>
                      <a:pt x="23596" y="9793"/>
                    </a:cubicBezTo>
                    <a:cubicBezTo>
                      <a:pt x="23720" y="9982"/>
                      <a:pt x="23856" y="10163"/>
                      <a:pt x="24004" y="10334"/>
                    </a:cubicBezTo>
                    <a:cubicBezTo>
                      <a:pt x="24242" y="10744"/>
                      <a:pt x="24456" y="11176"/>
                      <a:pt x="24672" y="11630"/>
                    </a:cubicBezTo>
                    <a:cubicBezTo>
                      <a:pt x="24844" y="12147"/>
                      <a:pt x="25016" y="12666"/>
                      <a:pt x="25188" y="13185"/>
                    </a:cubicBezTo>
                    <a:cubicBezTo>
                      <a:pt x="25424" y="14070"/>
                      <a:pt x="25618" y="14934"/>
                      <a:pt x="25726" y="15840"/>
                    </a:cubicBezTo>
                    <a:cubicBezTo>
                      <a:pt x="25704" y="15711"/>
                      <a:pt x="25682" y="15603"/>
                      <a:pt x="25662" y="15473"/>
                    </a:cubicBezTo>
                    <a:lnTo>
                      <a:pt x="25662" y="15473"/>
                    </a:lnTo>
                    <a:cubicBezTo>
                      <a:pt x="25682" y="15689"/>
                      <a:pt x="25682" y="15883"/>
                      <a:pt x="25704" y="16100"/>
                    </a:cubicBezTo>
                    <a:cubicBezTo>
                      <a:pt x="25682" y="16314"/>
                      <a:pt x="25682" y="16531"/>
                      <a:pt x="25662" y="16725"/>
                    </a:cubicBezTo>
                    <a:cubicBezTo>
                      <a:pt x="25671" y="16716"/>
                      <a:pt x="25679" y="16703"/>
                      <a:pt x="25681" y="16691"/>
                    </a:cubicBezTo>
                    <a:lnTo>
                      <a:pt x="25681" y="16691"/>
                    </a:lnTo>
                    <a:cubicBezTo>
                      <a:pt x="25617" y="17098"/>
                      <a:pt x="25531" y="17506"/>
                      <a:pt x="25424" y="17913"/>
                    </a:cubicBezTo>
                    <a:cubicBezTo>
                      <a:pt x="25438" y="17824"/>
                      <a:pt x="25456" y="17736"/>
                      <a:pt x="25480" y="17649"/>
                    </a:cubicBezTo>
                    <a:lnTo>
                      <a:pt x="25480" y="17649"/>
                    </a:lnTo>
                    <a:cubicBezTo>
                      <a:pt x="25367" y="18036"/>
                      <a:pt x="25237" y="18409"/>
                      <a:pt x="25090" y="18780"/>
                    </a:cubicBezTo>
                    <a:cubicBezTo>
                      <a:pt x="25102" y="18756"/>
                      <a:pt x="25112" y="18734"/>
                      <a:pt x="25124" y="18712"/>
                    </a:cubicBezTo>
                    <a:lnTo>
                      <a:pt x="25124" y="18712"/>
                    </a:lnTo>
                    <a:cubicBezTo>
                      <a:pt x="25110" y="18761"/>
                      <a:pt x="25089" y="18808"/>
                      <a:pt x="25063" y="18853"/>
                    </a:cubicBezTo>
                    <a:lnTo>
                      <a:pt x="25058" y="18863"/>
                    </a:lnTo>
                    <a:cubicBezTo>
                      <a:pt x="25060" y="18860"/>
                      <a:pt x="25061" y="18857"/>
                      <a:pt x="25062" y="18853"/>
                    </a:cubicBezTo>
                    <a:lnTo>
                      <a:pt x="25062" y="18853"/>
                    </a:lnTo>
                    <a:cubicBezTo>
                      <a:pt x="25056" y="18865"/>
                      <a:pt x="25047" y="18875"/>
                      <a:pt x="25037" y="18885"/>
                    </a:cubicBezTo>
                    <a:cubicBezTo>
                      <a:pt x="25026" y="18917"/>
                      <a:pt x="25016" y="18946"/>
                      <a:pt x="25004" y="18973"/>
                    </a:cubicBezTo>
                    <a:cubicBezTo>
                      <a:pt x="24695" y="19597"/>
                      <a:pt x="24401" y="20203"/>
                      <a:pt x="24048" y="20808"/>
                    </a:cubicBezTo>
                    <a:cubicBezTo>
                      <a:pt x="24070" y="20786"/>
                      <a:pt x="24070" y="20786"/>
                      <a:pt x="24091" y="20764"/>
                    </a:cubicBezTo>
                    <a:lnTo>
                      <a:pt x="24091" y="20764"/>
                    </a:lnTo>
                    <a:cubicBezTo>
                      <a:pt x="23746" y="21303"/>
                      <a:pt x="23402" y="21822"/>
                      <a:pt x="23015" y="22319"/>
                    </a:cubicBezTo>
                    <a:lnTo>
                      <a:pt x="23037" y="22319"/>
                    </a:lnTo>
                    <a:cubicBezTo>
                      <a:pt x="22740" y="22680"/>
                      <a:pt x="22444" y="23041"/>
                      <a:pt x="22128" y="23382"/>
                    </a:cubicBezTo>
                    <a:cubicBezTo>
                      <a:pt x="22133" y="23375"/>
                      <a:pt x="22134" y="23364"/>
                      <a:pt x="22133" y="23355"/>
                    </a:cubicBezTo>
                    <a:lnTo>
                      <a:pt x="22133" y="23355"/>
                    </a:lnTo>
                    <a:cubicBezTo>
                      <a:pt x="21853" y="23615"/>
                      <a:pt x="21553" y="23896"/>
                      <a:pt x="21251" y="24135"/>
                    </a:cubicBezTo>
                    <a:cubicBezTo>
                      <a:pt x="20907" y="24394"/>
                      <a:pt x="20562" y="24610"/>
                      <a:pt x="20196" y="24826"/>
                    </a:cubicBezTo>
                    <a:cubicBezTo>
                      <a:pt x="19744" y="25042"/>
                      <a:pt x="19314" y="25235"/>
                      <a:pt x="18864" y="25431"/>
                    </a:cubicBezTo>
                    <a:cubicBezTo>
                      <a:pt x="18476" y="25582"/>
                      <a:pt x="18067" y="25712"/>
                      <a:pt x="17637" y="25862"/>
                    </a:cubicBezTo>
                    <a:cubicBezTo>
                      <a:pt x="17229" y="25970"/>
                      <a:pt x="16799" y="26057"/>
                      <a:pt x="16368" y="26143"/>
                    </a:cubicBezTo>
                    <a:cubicBezTo>
                      <a:pt x="16024" y="26208"/>
                      <a:pt x="15680" y="26208"/>
                      <a:pt x="15336" y="26229"/>
                    </a:cubicBezTo>
                    <a:cubicBezTo>
                      <a:pt x="14862" y="26187"/>
                      <a:pt x="14389" y="26143"/>
                      <a:pt x="13917" y="26079"/>
                    </a:cubicBezTo>
                    <a:cubicBezTo>
                      <a:pt x="13550" y="26014"/>
                      <a:pt x="13229" y="25948"/>
                      <a:pt x="12884" y="25862"/>
                    </a:cubicBezTo>
                    <a:cubicBezTo>
                      <a:pt x="12711" y="25798"/>
                      <a:pt x="12517" y="25754"/>
                      <a:pt x="12346" y="25690"/>
                    </a:cubicBezTo>
                    <a:cubicBezTo>
                      <a:pt x="12131" y="25582"/>
                      <a:pt x="11916" y="25495"/>
                      <a:pt x="11722" y="25387"/>
                    </a:cubicBezTo>
                    <a:lnTo>
                      <a:pt x="11722" y="25387"/>
                    </a:lnTo>
                    <a:cubicBezTo>
                      <a:pt x="11808" y="25452"/>
                      <a:pt x="11916" y="25518"/>
                      <a:pt x="12023" y="25582"/>
                    </a:cubicBezTo>
                    <a:cubicBezTo>
                      <a:pt x="11500" y="25286"/>
                      <a:pt x="11004" y="24947"/>
                      <a:pt x="10540" y="24566"/>
                    </a:cubicBezTo>
                    <a:lnTo>
                      <a:pt x="10540" y="24566"/>
                    </a:lnTo>
                    <a:cubicBezTo>
                      <a:pt x="10626" y="24631"/>
                      <a:pt x="10712" y="24696"/>
                      <a:pt x="10818" y="24782"/>
                    </a:cubicBezTo>
                    <a:cubicBezTo>
                      <a:pt x="10604" y="24566"/>
                      <a:pt x="10367" y="24394"/>
                      <a:pt x="10152" y="24177"/>
                    </a:cubicBezTo>
                    <a:cubicBezTo>
                      <a:pt x="9474" y="23502"/>
                      <a:pt x="8835" y="22788"/>
                      <a:pt x="8237" y="22039"/>
                    </a:cubicBezTo>
                    <a:cubicBezTo>
                      <a:pt x="7871" y="21549"/>
                      <a:pt x="7524" y="21039"/>
                      <a:pt x="7197" y="20511"/>
                    </a:cubicBezTo>
                    <a:lnTo>
                      <a:pt x="7197" y="20511"/>
                    </a:lnTo>
                    <a:cubicBezTo>
                      <a:pt x="7243" y="20580"/>
                      <a:pt x="7289" y="20646"/>
                      <a:pt x="7334" y="20722"/>
                    </a:cubicBezTo>
                    <a:cubicBezTo>
                      <a:pt x="7140" y="20376"/>
                      <a:pt x="6968" y="20009"/>
                      <a:pt x="6796" y="19663"/>
                    </a:cubicBezTo>
                    <a:cubicBezTo>
                      <a:pt x="6602" y="19168"/>
                      <a:pt x="6388" y="18649"/>
                      <a:pt x="6236" y="18110"/>
                    </a:cubicBezTo>
                    <a:cubicBezTo>
                      <a:pt x="6108" y="17613"/>
                      <a:pt x="6022" y="17094"/>
                      <a:pt x="5914" y="16597"/>
                    </a:cubicBezTo>
                    <a:cubicBezTo>
                      <a:pt x="5892" y="16316"/>
                      <a:pt x="5892" y="16057"/>
                      <a:pt x="5872" y="15776"/>
                    </a:cubicBezTo>
                    <a:cubicBezTo>
                      <a:pt x="5892" y="15453"/>
                      <a:pt x="5892" y="15150"/>
                      <a:pt x="5936" y="14848"/>
                    </a:cubicBezTo>
                    <a:cubicBezTo>
                      <a:pt x="6000" y="14437"/>
                      <a:pt x="6086" y="14005"/>
                      <a:pt x="6172" y="13616"/>
                    </a:cubicBezTo>
                    <a:cubicBezTo>
                      <a:pt x="6312" y="13154"/>
                      <a:pt x="6453" y="12710"/>
                      <a:pt x="6629" y="12249"/>
                    </a:cubicBezTo>
                    <a:lnTo>
                      <a:pt x="6629" y="12249"/>
                    </a:lnTo>
                    <a:cubicBezTo>
                      <a:pt x="6607" y="12294"/>
                      <a:pt x="6584" y="12336"/>
                      <a:pt x="6559" y="12386"/>
                    </a:cubicBezTo>
                    <a:cubicBezTo>
                      <a:pt x="6591" y="12317"/>
                      <a:pt x="6623" y="12246"/>
                      <a:pt x="6655" y="12177"/>
                    </a:cubicBezTo>
                    <a:cubicBezTo>
                      <a:pt x="6659" y="12166"/>
                      <a:pt x="6661" y="12157"/>
                      <a:pt x="6665" y="12147"/>
                    </a:cubicBezTo>
                    <a:lnTo>
                      <a:pt x="6665" y="12147"/>
                    </a:lnTo>
                    <a:cubicBezTo>
                      <a:pt x="6664" y="12155"/>
                      <a:pt x="6661" y="12160"/>
                      <a:pt x="6660" y="12166"/>
                    </a:cubicBezTo>
                    <a:cubicBezTo>
                      <a:pt x="6945" y="11549"/>
                      <a:pt x="7221" y="10932"/>
                      <a:pt x="7547" y="10334"/>
                    </a:cubicBezTo>
                    <a:cubicBezTo>
                      <a:pt x="7849" y="9816"/>
                      <a:pt x="8193" y="9318"/>
                      <a:pt x="8559" y="8822"/>
                    </a:cubicBezTo>
                    <a:cubicBezTo>
                      <a:pt x="8645" y="8713"/>
                      <a:pt x="8731" y="8605"/>
                      <a:pt x="8817" y="8499"/>
                    </a:cubicBezTo>
                    <a:cubicBezTo>
                      <a:pt x="9239" y="8097"/>
                      <a:pt x="9660" y="7715"/>
                      <a:pt x="10100" y="7335"/>
                    </a:cubicBezTo>
                    <a:cubicBezTo>
                      <a:pt x="10117" y="7326"/>
                      <a:pt x="10135" y="7319"/>
                      <a:pt x="10152" y="7310"/>
                    </a:cubicBezTo>
                    <a:cubicBezTo>
                      <a:pt x="10194" y="7245"/>
                      <a:pt x="10260" y="7202"/>
                      <a:pt x="10302" y="7159"/>
                    </a:cubicBezTo>
                    <a:lnTo>
                      <a:pt x="10302" y="7159"/>
                    </a:lnTo>
                    <a:cubicBezTo>
                      <a:pt x="10285" y="7190"/>
                      <a:pt x="10262" y="7218"/>
                      <a:pt x="10234" y="7240"/>
                    </a:cubicBezTo>
                    <a:cubicBezTo>
                      <a:pt x="10500" y="7059"/>
                      <a:pt x="10798" y="6877"/>
                      <a:pt x="11079" y="6696"/>
                    </a:cubicBezTo>
                    <a:lnTo>
                      <a:pt x="11079" y="6696"/>
                    </a:lnTo>
                    <a:cubicBezTo>
                      <a:pt x="11078" y="6698"/>
                      <a:pt x="11076" y="6702"/>
                      <a:pt x="11076" y="6706"/>
                    </a:cubicBezTo>
                    <a:cubicBezTo>
                      <a:pt x="11343" y="6561"/>
                      <a:pt x="11611" y="6418"/>
                      <a:pt x="11894" y="6273"/>
                    </a:cubicBezTo>
                    <a:cubicBezTo>
                      <a:pt x="11897" y="6272"/>
                      <a:pt x="11899" y="6272"/>
                      <a:pt x="11902" y="6269"/>
                    </a:cubicBezTo>
                    <a:cubicBezTo>
                      <a:pt x="11914" y="6264"/>
                      <a:pt x="11925" y="6258"/>
                      <a:pt x="11938" y="6252"/>
                    </a:cubicBezTo>
                    <a:lnTo>
                      <a:pt x="11938" y="6252"/>
                    </a:lnTo>
                    <a:cubicBezTo>
                      <a:pt x="11937" y="6254"/>
                      <a:pt x="11935" y="6254"/>
                      <a:pt x="11934" y="6255"/>
                    </a:cubicBezTo>
                    <a:cubicBezTo>
                      <a:pt x="12096" y="6178"/>
                      <a:pt x="12274" y="6118"/>
                      <a:pt x="12454" y="6058"/>
                    </a:cubicBezTo>
                    <a:cubicBezTo>
                      <a:pt x="12562" y="6036"/>
                      <a:pt x="12691" y="6014"/>
                      <a:pt x="12798" y="5993"/>
                    </a:cubicBezTo>
                    <a:cubicBezTo>
                      <a:pt x="13401" y="5906"/>
                      <a:pt x="14003" y="5884"/>
                      <a:pt x="14583" y="5862"/>
                    </a:cubicBezTo>
                    <a:cubicBezTo>
                      <a:pt x="14733" y="5884"/>
                      <a:pt x="14884" y="5895"/>
                      <a:pt x="15035" y="5895"/>
                    </a:cubicBezTo>
                    <a:cubicBezTo>
                      <a:pt x="15186" y="5895"/>
                      <a:pt x="15337" y="5884"/>
                      <a:pt x="15486" y="5862"/>
                    </a:cubicBezTo>
                    <a:lnTo>
                      <a:pt x="16412" y="5862"/>
                    </a:lnTo>
                    <a:cubicBezTo>
                      <a:pt x="16648" y="5862"/>
                      <a:pt x="16863" y="5862"/>
                      <a:pt x="17100" y="5884"/>
                    </a:cubicBezTo>
                    <a:cubicBezTo>
                      <a:pt x="17150" y="5888"/>
                      <a:pt x="17199" y="5890"/>
                      <a:pt x="17247" y="5890"/>
                    </a:cubicBezTo>
                    <a:cubicBezTo>
                      <a:pt x="17471" y="5890"/>
                      <a:pt x="17683" y="5851"/>
                      <a:pt x="17895" y="5798"/>
                    </a:cubicBezTo>
                    <a:close/>
                    <a:moveTo>
                      <a:pt x="16484" y="1"/>
                    </a:moveTo>
                    <a:cubicBezTo>
                      <a:pt x="15797" y="1"/>
                      <a:pt x="15118" y="107"/>
                      <a:pt x="14497" y="355"/>
                    </a:cubicBezTo>
                    <a:lnTo>
                      <a:pt x="14389" y="355"/>
                    </a:lnTo>
                    <a:cubicBezTo>
                      <a:pt x="13121" y="355"/>
                      <a:pt x="11830" y="462"/>
                      <a:pt x="10604" y="852"/>
                    </a:cubicBezTo>
                    <a:cubicBezTo>
                      <a:pt x="9399" y="1219"/>
                      <a:pt x="8238" y="1889"/>
                      <a:pt x="7206" y="2602"/>
                    </a:cubicBezTo>
                    <a:cubicBezTo>
                      <a:pt x="5656" y="3681"/>
                      <a:pt x="4387" y="5064"/>
                      <a:pt x="3355" y="6619"/>
                    </a:cubicBezTo>
                    <a:cubicBezTo>
                      <a:pt x="2108" y="8476"/>
                      <a:pt x="1225" y="10614"/>
                      <a:pt x="687" y="12774"/>
                    </a:cubicBezTo>
                    <a:cubicBezTo>
                      <a:pt x="0" y="15581"/>
                      <a:pt x="409" y="18648"/>
                      <a:pt x="1505" y="21305"/>
                    </a:cubicBezTo>
                    <a:cubicBezTo>
                      <a:pt x="2494" y="23680"/>
                      <a:pt x="3958" y="25776"/>
                      <a:pt x="5764" y="27589"/>
                    </a:cubicBezTo>
                    <a:cubicBezTo>
                      <a:pt x="7398" y="29209"/>
                      <a:pt x="9207" y="30634"/>
                      <a:pt x="11464" y="31217"/>
                    </a:cubicBezTo>
                    <a:cubicBezTo>
                      <a:pt x="12863" y="31564"/>
                      <a:pt x="14217" y="31714"/>
                      <a:pt x="15638" y="31714"/>
                    </a:cubicBezTo>
                    <a:lnTo>
                      <a:pt x="16153" y="31714"/>
                    </a:lnTo>
                    <a:cubicBezTo>
                      <a:pt x="18089" y="31672"/>
                      <a:pt x="20024" y="30937"/>
                      <a:pt x="21789" y="30181"/>
                    </a:cubicBezTo>
                    <a:cubicBezTo>
                      <a:pt x="23359" y="29512"/>
                      <a:pt x="24864" y="28474"/>
                      <a:pt x="26048" y="27244"/>
                    </a:cubicBezTo>
                    <a:cubicBezTo>
                      <a:pt x="27381" y="25861"/>
                      <a:pt x="28414" y="24284"/>
                      <a:pt x="29360" y="22600"/>
                    </a:cubicBezTo>
                    <a:cubicBezTo>
                      <a:pt x="30263" y="20980"/>
                      <a:pt x="31059" y="18949"/>
                      <a:pt x="31167" y="17093"/>
                    </a:cubicBezTo>
                    <a:cubicBezTo>
                      <a:pt x="31275" y="14825"/>
                      <a:pt x="30867" y="12535"/>
                      <a:pt x="30070" y="10397"/>
                    </a:cubicBezTo>
                    <a:cubicBezTo>
                      <a:pt x="29511" y="8907"/>
                      <a:pt x="28844" y="7416"/>
                      <a:pt x="27769" y="6228"/>
                    </a:cubicBezTo>
                    <a:cubicBezTo>
                      <a:pt x="26865" y="5214"/>
                      <a:pt x="25919" y="4285"/>
                      <a:pt x="24822" y="3485"/>
                    </a:cubicBezTo>
                    <a:cubicBezTo>
                      <a:pt x="22821" y="1996"/>
                      <a:pt x="20670" y="742"/>
                      <a:pt x="18197" y="203"/>
                    </a:cubicBezTo>
                    <a:cubicBezTo>
                      <a:pt x="17639" y="75"/>
                      <a:pt x="17058" y="1"/>
                      <a:pt x="16484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" name="Google Shape;570;p28"/>
            <p:cNvGrpSpPr/>
            <p:nvPr/>
          </p:nvGrpSpPr>
          <p:grpSpPr>
            <a:xfrm>
              <a:off x="780824" y="2812870"/>
              <a:ext cx="117860" cy="118513"/>
              <a:chOff x="36624" y="2327657"/>
              <a:chExt cx="117860" cy="118513"/>
            </a:xfrm>
          </p:grpSpPr>
          <p:sp>
            <p:nvSpPr>
              <p:cNvPr id="571" name="Google Shape;571;p28"/>
              <p:cNvSpPr/>
              <p:nvPr/>
            </p:nvSpPr>
            <p:spPr>
              <a:xfrm rot="1402590">
                <a:off x="60815" y="2352103"/>
                <a:ext cx="66065" cy="66325"/>
              </a:xfrm>
              <a:custGeom>
                <a:rect b="b" l="l" r="r" t="t"/>
                <a:pathLst>
                  <a:path extrusionOk="0" h="23237" w="23146">
                    <a:moveTo>
                      <a:pt x="10446" y="1"/>
                    </a:moveTo>
                    <a:cubicBezTo>
                      <a:pt x="10184" y="1"/>
                      <a:pt x="9922" y="13"/>
                      <a:pt x="9659" y="38"/>
                    </a:cubicBezTo>
                    <a:cubicBezTo>
                      <a:pt x="8348" y="169"/>
                      <a:pt x="7035" y="406"/>
                      <a:pt x="5851" y="1010"/>
                    </a:cubicBezTo>
                    <a:cubicBezTo>
                      <a:pt x="4561" y="1680"/>
                      <a:pt x="3250" y="2565"/>
                      <a:pt x="2366" y="3775"/>
                    </a:cubicBezTo>
                    <a:cubicBezTo>
                      <a:pt x="1657" y="4769"/>
                      <a:pt x="969" y="5805"/>
                      <a:pt x="625" y="6993"/>
                    </a:cubicBezTo>
                    <a:cubicBezTo>
                      <a:pt x="410" y="7727"/>
                      <a:pt x="281" y="8354"/>
                      <a:pt x="131" y="9109"/>
                    </a:cubicBezTo>
                    <a:cubicBezTo>
                      <a:pt x="1" y="9887"/>
                      <a:pt x="23" y="10773"/>
                      <a:pt x="44" y="11528"/>
                    </a:cubicBezTo>
                    <a:cubicBezTo>
                      <a:pt x="87" y="14467"/>
                      <a:pt x="1270" y="17294"/>
                      <a:pt x="2970" y="19650"/>
                    </a:cubicBezTo>
                    <a:cubicBezTo>
                      <a:pt x="3614" y="20514"/>
                      <a:pt x="4605" y="21377"/>
                      <a:pt x="5529" y="21897"/>
                    </a:cubicBezTo>
                    <a:cubicBezTo>
                      <a:pt x="6497" y="22436"/>
                      <a:pt x="7508" y="22955"/>
                      <a:pt x="8627" y="23105"/>
                    </a:cubicBezTo>
                    <a:cubicBezTo>
                      <a:pt x="9220" y="23191"/>
                      <a:pt x="9818" y="23235"/>
                      <a:pt x="10418" y="23236"/>
                    </a:cubicBezTo>
                    <a:cubicBezTo>
                      <a:pt x="11145" y="23235"/>
                      <a:pt x="11869" y="23169"/>
                      <a:pt x="12584" y="23040"/>
                    </a:cubicBezTo>
                    <a:cubicBezTo>
                      <a:pt x="14091" y="22780"/>
                      <a:pt x="15532" y="22046"/>
                      <a:pt x="16800" y="21225"/>
                    </a:cubicBezTo>
                    <a:cubicBezTo>
                      <a:pt x="16948" y="21130"/>
                      <a:pt x="17094" y="21029"/>
                      <a:pt x="17240" y="20923"/>
                    </a:cubicBezTo>
                    <a:cubicBezTo>
                      <a:pt x="17272" y="20909"/>
                      <a:pt x="17305" y="20894"/>
                      <a:pt x="17338" y="20880"/>
                    </a:cubicBezTo>
                    <a:cubicBezTo>
                      <a:pt x="18328" y="20425"/>
                      <a:pt x="19361" y="19734"/>
                      <a:pt x="20113" y="18957"/>
                    </a:cubicBezTo>
                    <a:cubicBezTo>
                      <a:pt x="20544" y="18482"/>
                      <a:pt x="20930" y="18051"/>
                      <a:pt x="21317" y="17554"/>
                    </a:cubicBezTo>
                    <a:cubicBezTo>
                      <a:pt x="21769" y="16971"/>
                      <a:pt x="22092" y="16300"/>
                      <a:pt x="22415" y="15653"/>
                    </a:cubicBezTo>
                    <a:cubicBezTo>
                      <a:pt x="22973" y="14487"/>
                      <a:pt x="23059" y="13126"/>
                      <a:pt x="23103" y="11852"/>
                    </a:cubicBezTo>
                    <a:cubicBezTo>
                      <a:pt x="23145" y="10621"/>
                      <a:pt x="22651" y="9390"/>
                      <a:pt x="22199" y="8288"/>
                    </a:cubicBezTo>
                    <a:cubicBezTo>
                      <a:pt x="21683" y="6993"/>
                      <a:pt x="20758" y="5849"/>
                      <a:pt x="19876" y="4790"/>
                    </a:cubicBezTo>
                    <a:cubicBezTo>
                      <a:pt x="18973" y="3732"/>
                      <a:pt x="17897" y="2760"/>
                      <a:pt x="16714" y="2026"/>
                    </a:cubicBezTo>
                    <a:cubicBezTo>
                      <a:pt x="14847" y="866"/>
                      <a:pt x="12670" y="1"/>
                      <a:pt x="10446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 rot="1402590">
                <a:off x="66921" y="2387976"/>
                <a:ext cx="36997" cy="32870"/>
              </a:xfrm>
              <a:custGeom>
                <a:rect b="b" l="l" r="r" t="t"/>
                <a:pathLst>
                  <a:path extrusionOk="0" h="11516" w="12962">
                    <a:moveTo>
                      <a:pt x="6537" y="0"/>
                    </a:moveTo>
                    <a:cubicBezTo>
                      <a:pt x="3598" y="0"/>
                      <a:pt x="625" y="1883"/>
                      <a:pt x="206" y="4994"/>
                    </a:cubicBezTo>
                    <a:cubicBezTo>
                      <a:pt x="1" y="6550"/>
                      <a:pt x="558" y="7977"/>
                      <a:pt x="1525" y="9118"/>
                    </a:cubicBezTo>
                    <a:cubicBezTo>
                      <a:pt x="2302" y="10350"/>
                      <a:pt x="3589" y="11312"/>
                      <a:pt x="5067" y="11473"/>
                    </a:cubicBezTo>
                    <a:cubicBezTo>
                      <a:pt x="5366" y="11501"/>
                      <a:pt x="5668" y="11515"/>
                      <a:pt x="5970" y="11515"/>
                    </a:cubicBezTo>
                    <a:cubicBezTo>
                      <a:pt x="5972" y="11515"/>
                      <a:pt x="5974" y="11515"/>
                      <a:pt x="5976" y="11515"/>
                    </a:cubicBezTo>
                    <a:cubicBezTo>
                      <a:pt x="7759" y="11515"/>
                      <a:pt x="9561" y="11006"/>
                      <a:pt x="10939" y="9789"/>
                    </a:cubicBezTo>
                    <a:cubicBezTo>
                      <a:pt x="11692" y="9119"/>
                      <a:pt x="12186" y="8406"/>
                      <a:pt x="12618" y="7478"/>
                    </a:cubicBezTo>
                    <a:cubicBezTo>
                      <a:pt x="12962" y="6679"/>
                      <a:pt x="12896" y="5793"/>
                      <a:pt x="12854" y="4952"/>
                    </a:cubicBezTo>
                    <a:cubicBezTo>
                      <a:pt x="12810" y="4563"/>
                      <a:pt x="12638" y="4131"/>
                      <a:pt x="12488" y="3764"/>
                    </a:cubicBezTo>
                    <a:cubicBezTo>
                      <a:pt x="12336" y="3397"/>
                      <a:pt x="12122" y="3007"/>
                      <a:pt x="11886" y="2704"/>
                    </a:cubicBezTo>
                    <a:cubicBezTo>
                      <a:pt x="11155" y="1840"/>
                      <a:pt x="10379" y="1171"/>
                      <a:pt x="9369" y="652"/>
                    </a:cubicBezTo>
                    <a:cubicBezTo>
                      <a:pt x="8492" y="209"/>
                      <a:pt x="7516" y="0"/>
                      <a:pt x="6537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 rot="1402590">
                <a:off x="50919" y="2341652"/>
                <a:ext cx="89271" cy="90524"/>
              </a:xfrm>
              <a:custGeom>
                <a:rect b="b" l="l" r="r" t="t"/>
                <a:pathLst>
                  <a:path extrusionOk="0" h="31715" w="31276">
                    <a:moveTo>
                      <a:pt x="17895" y="5798"/>
                    </a:moveTo>
                    <a:cubicBezTo>
                      <a:pt x="18219" y="5906"/>
                      <a:pt x="18519" y="6036"/>
                      <a:pt x="18821" y="6165"/>
                    </a:cubicBezTo>
                    <a:cubicBezTo>
                      <a:pt x="18691" y="6122"/>
                      <a:pt x="18584" y="6079"/>
                      <a:pt x="18477" y="6036"/>
                    </a:cubicBezTo>
                    <a:lnTo>
                      <a:pt x="18477" y="6036"/>
                    </a:lnTo>
                    <a:cubicBezTo>
                      <a:pt x="19014" y="6316"/>
                      <a:pt x="19531" y="6575"/>
                      <a:pt x="20046" y="6878"/>
                    </a:cubicBezTo>
                    <a:cubicBezTo>
                      <a:pt x="20606" y="7245"/>
                      <a:pt x="21166" y="7633"/>
                      <a:pt x="21725" y="8044"/>
                    </a:cubicBezTo>
                    <a:cubicBezTo>
                      <a:pt x="22177" y="8433"/>
                      <a:pt x="22585" y="8801"/>
                      <a:pt x="23015" y="9168"/>
                    </a:cubicBezTo>
                    <a:cubicBezTo>
                      <a:pt x="23209" y="9382"/>
                      <a:pt x="23402" y="9599"/>
                      <a:pt x="23596" y="9793"/>
                    </a:cubicBezTo>
                    <a:cubicBezTo>
                      <a:pt x="23720" y="9982"/>
                      <a:pt x="23856" y="10163"/>
                      <a:pt x="24004" y="10334"/>
                    </a:cubicBezTo>
                    <a:cubicBezTo>
                      <a:pt x="24242" y="10744"/>
                      <a:pt x="24456" y="11176"/>
                      <a:pt x="24672" y="11630"/>
                    </a:cubicBezTo>
                    <a:cubicBezTo>
                      <a:pt x="24844" y="12147"/>
                      <a:pt x="25016" y="12666"/>
                      <a:pt x="25188" y="13185"/>
                    </a:cubicBezTo>
                    <a:cubicBezTo>
                      <a:pt x="25424" y="14070"/>
                      <a:pt x="25618" y="14934"/>
                      <a:pt x="25726" y="15840"/>
                    </a:cubicBezTo>
                    <a:cubicBezTo>
                      <a:pt x="25704" y="15711"/>
                      <a:pt x="25682" y="15603"/>
                      <a:pt x="25662" y="15473"/>
                    </a:cubicBezTo>
                    <a:lnTo>
                      <a:pt x="25662" y="15473"/>
                    </a:lnTo>
                    <a:cubicBezTo>
                      <a:pt x="25682" y="15689"/>
                      <a:pt x="25682" y="15883"/>
                      <a:pt x="25704" y="16100"/>
                    </a:cubicBezTo>
                    <a:cubicBezTo>
                      <a:pt x="25682" y="16314"/>
                      <a:pt x="25682" y="16531"/>
                      <a:pt x="25662" y="16725"/>
                    </a:cubicBezTo>
                    <a:cubicBezTo>
                      <a:pt x="25671" y="16716"/>
                      <a:pt x="25679" y="16703"/>
                      <a:pt x="25681" y="16691"/>
                    </a:cubicBezTo>
                    <a:lnTo>
                      <a:pt x="25681" y="16691"/>
                    </a:lnTo>
                    <a:cubicBezTo>
                      <a:pt x="25617" y="17098"/>
                      <a:pt x="25531" y="17506"/>
                      <a:pt x="25424" y="17913"/>
                    </a:cubicBezTo>
                    <a:cubicBezTo>
                      <a:pt x="25438" y="17824"/>
                      <a:pt x="25456" y="17736"/>
                      <a:pt x="25480" y="17649"/>
                    </a:cubicBezTo>
                    <a:lnTo>
                      <a:pt x="25480" y="17649"/>
                    </a:lnTo>
                    <a:cubicBezTo>
                      <a:pt x="25367" y="18036"/>
                      <a:pt x="25237" y="18409"/>
                      <a:pt x="25090" y="18780"/>
                    </a:cubicBezTo>
                    <a:cubicBezTo>
                      <a:pt x="25102" y="18756"/>
                      <a:pt x="25112" y="18734"/>
                      <a:pt x="25124" y="18712"/>
                    </a:cubicBezTo>
                    <a:lnTo>
                      <a:pt x="25124" y="18712"/>
                    </a:lnTo>
                    <a:cubicBezTo>
                      <a:pt x="25110" y="18761"/>
                      <a:pt x="25089" y="18808"/>
                      <a:pt x="25063" y="18853"/>
                    </a:cubicBezTo>
                    <a:lnTo>
                      <a:pt x="25058" y="18863"/>
                    </a:lnTo>
                    <a:cubicBezTo>
                      <a:pt x="25060" y="18860"/>
                      <a:pt x="25061" y="18857"/>
                      <a:pt x="25062" y="18853"/>
                    </a:cubicBezTo>
                    <a:lnTo>
                      <a:pt x="25062" y="18853"/>
                    </a:lnTo>
                    <a:cubicBezTo>
                      <a:pt x="25056" y="18865"/>
                      <a:pt x="25047" y="18875"/>
                      <a:pt x="25037" y="18885"/>
                    </a:cubicBezTo>
                    <a:cubicBezTo>
                      <a:pt x="25026" y="18917"/>
                      <a:pt x="25016" y="18946"/>
                      <a:pt x="25004" y="18973"/>
                    </a:cubicBezTo>
                    <a:cubicBezTo>
                      <a:pt x="24695" y="19597"/>
                      <a:pt x="24401" y="20203"/>
                      <a:pt x="24048" y="20808"/>
                    </a:cubicBezTo>
                    <a:cubicBezTo>
                      <a:pt x="24070" y="20786"/>
                      <a:pt x="24070" y="20786"/>
                      <a:pt x="24091" y="20764"/>
                    </a:cubicBezTo>
                    <a:lnTo>
                      <a:pt x="24091" y="20764"/>
                    </a:lnTo>
                    <a:cubicBezTo>
                      <a:pt x="23746" y="21303"/>
                      <a:pt x="23402" y="21822"/>
                      <a:pt x="23015" y="22319"/>
                    </a:cubicBezTo>
                    <a:lnTo>
                      <a:pt x="23037" y="22319"/>
                    </a:lnTo>
                    <a:cubicBezTo>
                      <a:pt x="22740" y="22680"/>
                      <a:pt x="22444" y="23041"/>
                      <a:pt x="22128" y="23382"/>
                    </a:cubicBezTo>
                    <a:cubicBezTo>
                      <a:pt x="22133" y="23375"/>
                      <a:pt x="22134" y="23364"/>
                      <a:pt x="22133" y="23355"/>
                    </a:cubicBezTo>
                    <a:lnTo>
                      <a:pt x="22133" y="23355"/>
                    </a:lnTo>
                    <a:cubicBezTo>
                      <a:pt x="21853" y="23615"/>
                      <a:pt x="21553" y="23896"/>
                      <a:pt x="21251" y="24135"/>
                    </a:cubicBezTo>
                    <a:cubicBezTo>
                      <a:pt x="20907" y="24394"/>
                      <a:pt x="20562" y="24610"/>
                      <a:pt x="20196" y="24826"/>
                    </a:cubicBezTo>
                    <a:cubicBezTo>
                      <a:pt x="19744" y="25042"/>
                      <a:pt x="19314" y="25235"/>
                      <a:pt x="18864" y="25431"/>
                    </a:cubicBezTo>
                    <a:cubicBezTo>
                      <a:pt x="18476" y="25582"/>
                      <a:pt x="18067" y="25712"/>
                      <a:pt x="17637" y="25862"/>
                    </a:cubicBezTo>
                    <a:cubicBezTo>
                      <a:pt x="17229" y="25970"/>
                      <a:pt x="16799" y="26057"/>
                      <a:pt x="16368" y="26143"/>
                    </a:cubicBezTo>
                    <a:cubicBezTo>
                      <a:pt x="16024" y="26208"/>
                      <a:pt x="15680" y="26208"/>
                      <a:pt x="15336" y="26229"/>
                    </a:cubicBezTo>
                    <a:cubicBezTo>
                      <a:pt x="14862" y="26187"/>
                      <a:pt x="14389" y="26143"/>
                      <a:pt x="13917" y="26079"/>
                    </a:cubicBezTo>
                    <a:cubicBezTo>
                      <a:pt x="13550" y="26014"/>
                      <a:pt x="13229" y="25948"/>
                      <a:pt x="12884" y="25862"/>
                    </a:cubicBezTo>
                    <a:cubicBezTo>
                      <a:pt x="12711" y="25798"/>
                      <a:pt x="12517" y="25754"/>
                      <a:pt x="12346" y="25690"/>
                    </a:cubicBezTo>
                    <a:cubicBezTo>
                      <a:pt x="12131" y="25582"/>
                      <a:pt x="11916" y="25495"/>
                      <a:pt x="11722" y="25387"/>
                    </a:cubicBezTo>
                    <a:lnTo>
                      <a:pt x="11722" y="25387"/>
                    </a:lnTo>
                    <a:cubicBezTo>
                      <a:pt x="11808" y="25452"/>
                      <a:pt x="11916" y="25518"/>
                      <a:pt x="12023" y="25582"/>
                    </a:cubicBezTo>
                    <a:cubicBezTo>
                      <a:pt x="11500" y="25286"/>
                      <a:pt x="11004" y="24947"/>
                      <a:pt x="10540" y="24566"/>
                    </a:cubicBezTo>
                    <a:lnTo>
                      <a:pt x="10540" y="24566"/>
                    </a:lnTo>
                    <a:cubicBezTo>
                      <a:pt x="10626" y="24631"/>
                      <a:pt x="10712" y="24696"/>
                      <a:pt x="10818" y="24782"/>
                    </a:cubicBezTo>
                    <a:cubicBezTo>
                      <a:pt x="10604" y="24566"/>
                      <a:pt x="10367" y="24394"/>
                      <a:pt x="10152" y="24177"/>
                    </a:cubicBezTo>
                    <a:cubicBezTo>
                      <a:pt x="9474" y="23502"/>
                      <a:pt x="8835" y="22788"/>
                      <a:pt x="8237" y="22039"/>
                    </a:cubicBezTo>
                    <a:cubicBezTo>
                      <a:pt x="7871" y="21549"/>
                      <a:pt x="7524" y="21039"/>
                      <a:pt x="7197" y="20511"/>
                    </a:cubicBezTo>
                    <a:lnTo>
                      <a:pt x="7197" y="20511"/>
                    </a:lnTo>
                    <a:cubicBezTo>
                      <a:pt x="7243" y="20580"/>
                      <a:pt x="7289" y="20646"/>
                      <a:pt x="7334" y="20722"/>
                    </a:cubicBezTo>
                    <a:cubicBezTo>
                      <a:pt x="7140" y="20376"/>
                      <a:pt x="6968" y="20009"/>
                      <a:pt x="6796" y="19663"/>
                    </a:cubicBezTo>
                    <a:cubicBezTo>
                      <a:pt x="6602" y="19168"/>
                      <a:pt x="6388" y="18649"/>
                      <a:pt x="6236" y="18110"/>
                    </a:cubicBezTo>
                    <a:cubicBezTo>
                      <a:pt x="6108" y="17613"/>
                      <a:pt x="6022" y="17094"/>
                      <a:pt x="5914" y="16597"/>
                    </a:cubicBezTo>
                    <a:cubicBezTo>
                      <a:pt x="5892" y="16316"/>
                      <a:pt x="5892" y="16057"/>
                      <a:pt x="5872" y="15776"/>
                    </a:cubicBezTo>
                    <a:cubicBezTo>
                      <a:pt x="5892" y="15453"/>
                      <a:pt x="5892" y="15150"/>
                      <a:pt x="5936" y="14848"/>
                    </a:cubicBezTo>
                    <a:cubicBezTo>
                      <a:pt x="6000" y="14437"/>
                      <a:pt x="6086" y="14005"/>
                      <a:pt x="6172" y="13616"/>
                    </a:cubicBezTo>
                    <a:cubicBezTo>
                      <a:pt x="6312" y="13154"/>
                      <a:pt x="6453" y="12710"/>
                      <a:pt x="6629" y="12249"/>
                    </a:cubicBezTo>
                    <a:lnTo>
                      <a:pt x="6629" y="12249"/>
                    </a:lnTo>
                    <a:cubicBezTo>
                      <a:pt x="6607" y="12294"/>
                      <a:pt x="6584" y="12336"/>
                      <a:pt x="6559" y="12386"/>
                    </a:cubicBezTo>
                    <a:cubicBezTo>
                      <a:pt x="6591" y="12317"/>
                      <a:pt x="6623" y="12246"/>
                      <a:pt x="6655" y="12177"/>
                    </a:cubicBezTo>
                    <a:cubicBezTo>
                      <a:pt x="6659" y="12166"/>
                      <a:pt x="6661" y="12157"/>
                      <a:pt x="6665" y="12147"/>
                    </a:cubicBezTo>
                    <a:lnTo>
                      <a:pt x="6665" y="12147"/>
                    </a:lnTo>
                    <a:cubicBezTo>
                      <a:pt x="6664" y="12155"/>
                      <a:pt x="6661" y="12160"/>
                      <a:pt x="6660" y="12166"/>
                    </a:cubicBezTo>
                    <a:cubicBezTo>
                      <a:pt x="6945" y="11549"/>
                      <a:pt x="7221" y="10932"/>
                      <a:pt x="7547" y="10334"/>
                    </a:cubicBezTo>
                    <a:cubicBezTo>
                      <a:pt x="7849" y="9816"/>
                      <a:pt x="8193" y="9318"/>
                      <a:pt x="8559" y="8822"/>
                    </a:cubicBezTo>
                    <a:cubicBezTo>
                      <a:pt x="8645" y="8713"/>
                      <a:pt x="8731" y="8605"/>
                      <a:pt x="8817" y="8499"/>
                    </a:cubicBezTo>
                    <a:cubicBezTo>
                      <a:pt x="9239" y="8097"/>
                      <a:pt x="9660" y="7715"/>
                      <a:pt x="10100" y="7335"/>
                    </a:cubicBezTo>
                    <a:cubicBezTo>
                      <a:pt x="10117" y="7326"/>
                      <a:pt x="10135" y="7319"/>
                      <a:pt x="10152" y="7310"/>
                    </a:cubicBezTo>
                    <a:cubicBezTo>
                      <a:pt x="10194" y="7245"/>
                      <a:pt x="10260" y="7202"/>
                      <a:pt x="10302" y="7159"/>
                    </a:cubicBezTo>
                    <a:lnTo>
                      <a:pt x="10302" y="7159"/>
                    </a:lnTo>
                    <a:cubicBezTo>
                      <a:pt x="10285" y="7190"/>
                      <a:pt x="10262" y="7218"/>
                      <a:pt x="10234" y="7240"/>
                    </a:cubicBezTo>
                    <a:cubicBezTo>
                      <a:pt x="10500" y="7059"/>
                      <a:pt x="10798" y="6877"/>
                      <a:pt x="11079" y="6696"/>
                    </a:cubicBezTo>
                    <a:lnTo>
                      <a:pt x="11079" y="6696"/>
                    </a:lnTo>
                    <a:cubicBezTo>
                      <a:pt x="11078" y="6698"/>
                      <a:pt x="11076" y="6702"/>
                      <a:pt x="11076" y="6706"/>
                    </a:cubicBezTo>
                    <a:cubicBezTo>
                      <a:pt x="11343" y="6561"/>
                      <a:pt x="11611" y="6418"/>
                      <a:pt x="11894" y="6273"/>
                    </a:cubicBezTo>
                    <a:cubicBezTo>
                      <a:pt x="11897" y="6272"/>
                      <a:pt x="11899" y="6272"/>
                      <a:pt x="11902" y="6269"/>
                    </a:cubicBezTo>
                    <a:cubicBezTo>
                      <a:pt x="11914" y="6264"/>
                      <a:pt x="11925" y="6258"/>
                      <a:pt x="11938" y="6252"/>
                    </a:cubicBezTo>
                    <a:lnTo>
                      <a:pt x="11938" y="6252"/>
                    </a:lnTo>
                    <a:cubicBezTo>
                      <a:pt x="11937" y="6254"/>
                      <a:pt x="11935" y="6254"/>
                      <a:pt x="11934" y="6255"/>
                    </a:cubicBezTo>
                    <a:cubicBezTo>
                      <a:pt x="12096" y="6178"/>
                      <a:pt x="12274" y="6118"/>
                      <a:pt x="12454" y="6058"/>
                    </a:cubicBezTo>
                    <a:cubicBezTo>
                      <a:pt x="12562" y="6036"/>
                      <a:pt x="12691" y="6014"/>
                      <a:pt x="12798" y="5993"/>
                    </a:cubicBezTo>
                    <a:cubicBezTo>
                      <a:pt x="13401" y="5906"/>
                      <a:pt x="14003" y="5884"/>
                      <a:pt x="14583" y="5862"/>
                    </a:cubicBezTo>
                    <a:cubicBezTo>
                      <a:pt x="14733" y="5884"/>
                      <a:pt x="14884" y="5895"/>
                      <a:pt x="15035" y="5895"/>
                    </a:cubicBezTo>
                    <a:cubicBezTo>
                      <a:pt x="15186" y="5895"/>
                      <a:pt x="15337" y="5884"/>
                      <a:pt x="15486" y="5862"/>
                    </a:cubicBezTo>
                    <a:lnTo>
                      <a:pt x="16412" y="5862"/>
                    </a:lnTo>
                    <a:cubicBezTo>
                      <a:pt x="16648" y="5862"/>
                      <a:pt x="16863" y="5862"/>
                      <a:pt x="17100" y="5884"/>
                    </a:cubicBezTo>
                    <a:cubicBezTo>
                      <a:pt x="17150" y="5888"/>
                      <a:pt x="17199" y="5890"/>
                      <a:pt x="17247" y="5890"/>
                    </a:cubicBezTo>
                    <a:cubicBezTo>
                      <a:pt x="17471" y="5890"/>
                      <a:pt x="17683" y="5851"/>
                      <a:pt x="17895" y="5798"/>
                    </a:cubicBezTo>
                    <a:close/>
                    <a:moveTo>
                      <a:pt x="16484" y="1"/>
                    </a:moveTo>
                    <a:cubicBezTo>
                      <a:pt x="15797" y="1"/>
                      <a:pt x="15118" y="107"/>
                      <a:pt x="14497" y="355"/>
                    </a:cubicBezTo>
                    <a:lnTo>
                      <a:pt x="14389" y="355"/>
                    </a:lnTo>
                    <a:cubicBezTo>
                      <a:pt x="13121" y="355"/>
                      <a:pt x="11830" y="462"/>
                      <a:pt x="10604" y="852"/>
                    </a:cubicBezTo>
                    <a:cubicBezTo>
                      <a:pt x="9399" y="1219"/>
                      <a:pt x="8238" y="1889"/>
                      <a:pt x="7206" y="2602"/>
                    </a:cubicBezTo>
                    <a:cubicBezTo>
                      <a:pt x="5656" y="3681"/>
                      <a:pt x="4387" y="5064"/>
                      <a:pt x="3355" y="6619"/>
                    </a:cubicBezTo>
                    <a:cubicBezTo>
                      <a:pt x="2108" y="8476"/>
                      <a:pt x="1225" y="10614"/>
                      <a:pt x="687" y="12774"/>
                    </a:cubicBezTo>
                    <a:cubicBezTo>
                      <a:pt x="0" y="15581"/>
                      <a:pt x="409" y="18648"/>
                      <a:pt x="1505" y="21305"/>
                    </a:cubicBezTo>
                    <a:cubicBezTo>
                      <a:pt x="2494" y="23680"/>
                      <a:pt x="3958" y="25776"/>
                      <a:pt x="5764" y="27589"/>
                    </a:cubicBezTo>
                    <a:cubicBezTo>
                      <a:pt x="7398" y="29209"/>
                      <a:pt x="9207" y="30634"/>
                      <a:pt x="11464" y="31217"/>
                    </a:cubicBezTo>
                    <a:cubicBezTo>
                      <a:pt x="12863" y="31564"/>
                      <a:pt x="14217" y="31714"/>
                      <a:pt x="15638" y="31714"/>
                    </a:cubicBezTo>
                    <a:lnTo>
                      <a:pt x="16153" y="31714"/>
                    </a:lnTo>
                    <a:cubicBezTo>
                      <a:pt x="18089" y="31672"/>
                      <a:pt x="20024" y="30937"/>
                      <a:pt x="21789" y="30181"/>
                    </a:cubicBezTo>
                    <a:cubicBezTo>
                      <a:pt x="23359" y="29512"/>
                      <a:pt x="24864" y="28474"/>
                      <a:pt x="26048" y="27244"/>
                    </a:cubicBezTo>
                    <a:cubicBezTo>
                      <a:pt x="27381" y="25861"/>
                      <a:pt x="28414" y="24284"/>
                      <a:pt x="29360" y="22600"/>
                    </a:cubicBezTo>
                    <a:cubicBezTo>
                      <a:pt x="30263" y="20980"/>
                      <a:pt x="31059" y="18949"/>
                      <a:pt x="31167" y="17093"/>
                    </a:cubicBezTo>
                    <a:cubicBezTo>
                      <a:pt x="31275" y="14825"/>
                      <a:pt x="30867" y="12535"/>
                      <a:pt x="30070" y="10397"/>
                    </a:cubicBezTo>
                    <a:cubicBezTo>
                      <a:pt x="29511" y="8907"/>
                      <a:pt x="28844" y="7416"/>
                      <a:pt x="27769" y="6228"/>
                    </a:cubicBezTo>
                    <a:cubicBezTo>
                      <a:pt x="26865" y="5214"/>
                      <a:pt x="25919" y="4285"/>
                      <a:pt x="24822" y="3485"/>
                    </a:cubicBezTo>
                    <a:cubicBezTo>
                      <a:pt x="22821" y="1996"/>
                      <a:pt x="20670" y="742"/>
                      <a:pt x="18197" y="203"/>
                    </a:cubicBezTo>
                    <a:cubicBezTo>
                      <a:pt x="17639" y="75"/>
                      <a:pt x="17058" y="1"/>
                      <a:pt x="16484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4" name="Google Shape;574;p28"/>
          <p:cNvGrpSpPr/>
          <p:nvPr/>
        </p:nvGrpSpPr>
        <p:grpSpPr>
          <a:xfrm>
            <a:off x="8441688" y="2967165"/>
            <a:ext cx="407048" cy="368818"/>
            <a:chOff x="499313" y="2562565"/>
            <a:chExt cx="407048" cy="368818"/>
          </a:xfrm>
        </p:grpSpPr>
        <p:grpSp>
          <p:nvGrpSpPr>
            <p:cNvPr id="575" name="Google Shape;575;p28"/>
            <p:cNvGrpSpPr/>
            <p:nvPr/>
          </p:nvGrpSpPr>
          <p:grpSpPr>
            <a:xfrm>
              <a:off x="499313" y="2622582"/>
              <a:ext cx="201846" cy="198489"/>
              <a:chOff x="173263" y="2126932"/>
              <a:chExt cx="201846" cy="198489"/>
            </a:xfrm>
          </p:grpSpPr>
          <p:sp>
            <p:nvSpPr>
              <p:cNvPr id="576" name="Google Shape;576;p28"/>
              <p:cNvSpPr/>
              <p:nvPr/>
            </p:nvSpPr>
            <p:spPr>
              <a:xfrm rot="1402590">
                <a:off x="208590" y="2157630"/>
                <a:ext cx="132784" cy="133004"/>
              </a:xfrm>
              <a:custGeom>
                <a:rect b="b" l="l" r="r" t="t"/>
                <a:pathLst>
                  <a:path extrusionOk="0" h="46598" w="46521">
                    <a:moveTo>
                      <a:pt x="31284" y="0"/>
                    </a:moveTo>
                    <a:cubicBezTo>
                      <a:pt x="30461" y="0"/>
                      <a:pt x="29609" y="125"/>
                      <a:pt x="28854" y="200"/>
                    </a:cubicBezTo>
                    <a:cubicBezTo>
                      <a:pt x="25701" y="481"/>
                      <a:pt x="22461" y="934"/>
                      <a:pt x="19459" y="1950"/>
                    </a:cubicBezTo>
                    <a:cubicBezTo>
                      <a:pt x="19441" y="1957"/>
                      <a:pt x="19423" y="1963"/>
                      <a:pt x="19404" y="1970"/>
                    </a:cubicBezTo>
                    <a:cubicBezTo>
                      <a:pt x="18691" y="2117"/>
                      <a:pt x="17981" y="2297"/>
                      <a:pt x="17280" y="2473"/>
                    </a:cubicBezTo>
                    <a:cubicBezTo>
                      <a:pt x="16766" y="2532"/>
                      <a:pt x="16254" y="2591"/>
                      <a:pt x="15743" y="2648"/>
                    </a:cubicBezTo>
                    <a:cubicBezTo>
                      <a:pt x="15321" y="2377"/>
                      <a:pt x="14827" y="2220"/>
                      <a:pt x="14276" y="2210"/>
                    </a:cubicBezTo>
                    <a:cubicBezTo>
                      <a:pt x="14238" y="2209"/>
                      <a:pt x="14200" y="2208"/>
                      <a:pt x="14161" y="2208"/>
                    </a:cubicBezTo>
                    <a:cubicBezTo>
                      <a:pt x="12663" y="2208"/>
                      <a:pt x="11114" y="3032"/>
                      <a:pt x="9956" y="3937"/>
                    </a:cubicBezTo>
                    <a:cubicBezTo>
                      <a:pt x="9133" y="4594"/>
                      <a:pt x="8351" y="5274"/>
                      <a:pt x="7682" y="6065"/>
                    </a:cubicBezTo>
                    <a:cubicBezTo>
                      <a:pt x="7087" y="6351"/>
                      <a:pt x="6499" y="6649"/>
                      <a:pt x="5917" y="6961"/>
                    </a:cubicBezTo>
                    <a:cubicBezTo>
                      <a:pt x="4838" y="7543"/>
                      <a:pt x="4341" y="8926"/>
                      <a:pt x="4665" y="10070"/>
                    </a:cubicBezTo>
                    <a:cubicBezTo>
                      <a:pt x="4699" y="10197"/>
                      <a:pt x="4741" y="10319"/>
                      <a:pt x="4794" y="10439"/>
                    </a:cubicBezTo>
                    <a:cubicBezTo>
                      <a:pt x="3736" y="12498"/>
                      <a:pt x="3020" y="14765"/>
                      <a:pt x="2418" y="16981"/>
                    </a:cubicBezTo>
                    <a:cubicBezTo>
                      <a:pt x="2181" y="17868"/>
                      <a:pt x="1987" y="18774"/>
                      <a:pt x="1793" y="19660"/>
                    </a:cubicBezTo>
                    <a:cubicBezTo>
                      <a:pt x="1577" y="20653"/>
                      <a:pt x="1361" y="21605"/>
                      <a:pt x="1274" y="22619"/>
                    </a:cubicBezTo>
                    <a:cubicBezTo>
                      <a:pt x="1188" y="23862"/>
                      <a:pt x="1764" y="24940"/>
                      <a:pt x="2794" y="25454"/>
                    </a:cubicBezTo>
                    <a:cubicBezTo>
                      <a:pt x="2480" y="25470"/>
                      <a:pt x="2169" y="25541"/>
                      <a:pt x="1879" y="25664"/>
                    </a:cubicBezTo>
                    <a:cubicBezTo>
                      <a:pt x="583" y="26226"/>
                      <a:pt x="0" y="27608"/>
                      <a:pt x="302" y="28947"/>
                    </a:cubicBezTo>
                    <a:cubicBezTo>
                      <a:pt x="625" y="30395"/>
                      <a:pt x="1058" y="31841"/>
                      <a:pt x="1599" y="33224"/>
                    </a:cubicBezTo>
                    <a:cubicBezTo>
                      <a:pt x="2096" y="34454"/>
                      <a:pt x="2635" y="35642"/>
                      <a:pt x="3153" y="36830"/>
                    </a:cubicBezTo>
                    <a:cubicBezTo>
                      <a:pt x="3434" y="37500"/>
                      <a:pt x="3801" y="38147"/>
                      <a:pt x="4384" y="38601"/>
                    </a:cubicBezTo>
                    <a:cubicBezTo>
                      <a:pt x="5141" y="39205"/>
                      <a:pt x="5917" y="39724"/>
                      <a:pt x="6738" y="40264"/>
                    </a:cubicBezTo>
                    <a:cubicBezTo>
                      <a:pt x="8207" y="41236"/>
                      <a:pt x="9654" y="42337"/>
                      <a:pt x="11210" y="43158"/>
                    </a:cubicBezTo>
                    <a:cubicBezTo>
                      <a:pt x="11649" y="43404"/>
                      <a:pt x="12134" y="43529"/>
                      <a:pt x="12617" y="43529"/>
                    </a:cubicBezTo>
                    <a:cubicBezTo>
                      <a:pt x="13321" y="43529"/>
                      <a:pt x="14018" y="43264"/>
                      <a:pt x="14556" y="42727"/>
                    </a:cubicBezTo>
                    <a:cubicBezTo>
                      <a:pt x="14619" y="42664"/>
                      <a:pt x="14677" y="42598"/>
                      <a:pt x="14732" y="42531"/>
                    </a:cubicBezTo>
                    <a:cubicBezTo>
                      <a:pt x="14782" y="42560"/>
                      <a:pt x="14831" y="42589"/>
                      <a:pt x="14881" y="42619"/>
                    </a:cubicBezTo>
                    <a:cubicBezTo>
                      <a:pt x="16024" y="43281"/>
                      <a:pt x="17241" y="43816"/>
                      <a:pt x="18501" y="44227"/>
                    </a:cubicBezTo>
                    <a:cubicBezTo>
                      <a:pt x="19404" y="44708"/>
                      <a:pt x="20337" y="45131"/>
                      <a:pt x="21295" y="45491"/>
                    </a:cubicBezTo>
                    <a:cubicBezTo>
                      <a:pt x="22851" y="46096"/>
                      <a:pt x="24448" y="46398"/>
                      <a:pt x="26089" y="46550"/>
                    </a:cubicBezTo>
                    <a:cubicBezTo>
                      <a:pt x="26455" y="46582"/>
                      <a:pt x="26819" y="46597"/>
                      <a:pt x="27180" y="46597"/>
                    </a:cubicBezTo>
                    <a:cubicBezTo>
                      <a:pt x="29485" y="46597"/>
                      <a:pt x="31688" y="45946"/>
                      <a:pt x="33649" y="44713"/>
                    </a:cubicBezTo>
                    <a:cubicBezTo>
                      <a:pt x="34593" y="44105"/>
                      <a:pt x="35353" y="43252"/>
                      <a:pt x="36009" y="42372"/>
                    </a:cubicBezTo>
                    <a:cubicBezTo>
                      <a:pt x="36058" y="42362"/>
                      <a:pt x="36107" y="42350"/>
                      <a:pt x="36155" y="42337"/>
                    </a:cubicBezTo>
                    <a:cubicBezTo>
                      <a:pt x="38616" y="41712"/>
                      <a:pt x="40970" y="40502"/>
                      <a:pt x="42655" y="38558"/>
                    </a:cubicBezTo>
                    <a:cubicBezTo>
                      <a:pt x="43671" y="37414"/>
                      <a:pt x="44426" y="36203"/>
                      <a:pt x="45096" y="34843"/>
                    </a:cubicBezTo>
                    <a:cubicBezTo>
                      <a:pt x="45830" y="33374"/>
                      <a:pt x="46154" y="31667"/>
                      <a:pt x="46348" y="30049"/>
                    </a:cubicBezTo>
                    <a:cubicBezTo>
                      <a:pt x="46520" y="28601"/>
                      <a:pt x="46391" y="27111"/>
                      <a:pt x="46219" y="25664"/>
                    </a:cubicBezTo>
                    <a:cubicBezTo>
                      <a:pt x="46045" y="24109"/>
                      <a:pt x="45614" y="22555"/>
                      <a:pt x="45073" y="21108"/>
                    </a:cubicBezTo>
                    <a:cubicBezTo>
                      <a:pt x="44195" y="18729"/>
                      <a:pt x="43039" y="16427"/>
                      <a:pt x="41565" y="14345"/>
                    </a:cubicBezTo>
                    <a:cubicBezTo>
                      <a:pt x="41284" y="13806"/>
                      <a:pt x="40988" y="13274"/>
                      <a:pt x="40690" y="12749"/>
                    </a:cubicBezTo>
                    <a:cubicBezTo>
                      <a:pt x="39956" y="11497"/>
                      <a:pt x="39093" y="10243"/>
                      <a:pt x="38077" y="9207"/>
                    </a:cubicBezTo>
                    <a:cubicBezTo>
                      <a:pt x="37235" y="8365"/>
                      <a:pt x="36392" y="7630"/>
                      <a:pt x="35398" y="6939"/>
                    </a:cubicBezTo>
                    <a:cubicBezTo>
                      <a:pt x="34641" y="6409"/>
                      <a:pt x="33811" y="6054"/>
                      <a:pt x="32944" y="5753"/>
                    </a:cubicBezTo>
                    <a:cubicBezTo>
                      <a:pt x="33132" y="5646"/>
                      <a:pt x="33310" y="5523"/>
                      <a:pt x="33477" y="5384"/>
                    </a:cubicBezTo>
                    <a:cubicBezTo>
                      <a:pt x="34793" y="4520"/>
                      <a:pt x="35182" y="3008"/>
                      <a:pt x="34470" y="1605"/>
                    </a:cubicBezTo>
                    <a:cubicBezTo>
                      <a:pt x="33809" y="309"/>
                      <a:pt x="32582" y="0"/>
                      <a:pt x="31284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 rot="1402590">
                <a:off x="209731" y="2164347"/>
                <a:ext cx="146736" cy="73110"/>
              </a:xfrm>
              <a:custGeom>
                <a:rect b="b" l="l" r="r" t="t"/>
                <a:pathLst>
                  <a:path extrusionOk="0" h="25614" w="51409">
                    <a:moveTo>
                      <a:pt x="37328" y="11826"/>
                    </a:moveTo>
                    <a:cubicBezTo>
                      <a:pt x="37369" y="11841"/>
                      <a:pt x="37411" y="11856"/>
                      <a:pt x="37456" y="11870"/>
                    </a:cubicBezTo>
                    <a:cubicBezTo>
                      <a:pt x="37413" y="11856"/>
                      <a:pt x="37371" y="11841"/>
                      <a:pt x="37328" y="11826"/>
                    </a:cubicBezTo>
                    <a:close/>
                    <a:moveTo>
                      <a:pt x="28407" y="1"/>
                    </a:moveTo>
                    <a:cubicBezTo>
                      <a:pt x="26126" y="1"/>
                      <a:pt x="23834" y="210"/>
                      <a:pt x="21581" y="445"/>
                    </a:cubicBezTo>
                    <a:cubicBezTo>
                      <a:pt x="19529" y="683"/>
                      <a:pt x="17478" y="964"/>
                      <a:pt x="15513" y="1655"/>
                    </a:cubicBezTo>
                    <a:cubicBezTo>
                      <a:pt x="12791" y="2627"/>
                      <a:pt x="10459" y="4268"/>
                      <a:pt x="8363" y="6233"/>
                    </a:cubicBezTo>
                    <a:cubicBezTo>
                      <a:pt x="5685" y="8760"/>
                      <a:pt x="3871" y="12064"/>
                      <a:pt x="2230" y="15326"/>
                    </a:cubicBezTo>
                    <a:cubicBezTo>
                      <a:pt x="2272" y="15218"/>
                      <a:pt x="2337" y="15110"/>
                      <a:pt x="2381" y="15002"/>
                    </a:cubicBezTo>
                    <a:lnTo>
                      <a:pt x="2381" y="15002"/>
                    </a:lnTo>
                    <a:cubicBezTo>
                      <a:pt x="2200" y="15377"/>
                      <a:pt x="1975" y="15763"/>
                      <a:pt x="1814" y="16168"/>
                    </a:cubicBezTo>
                    <a:cubicBezTo>
                      <a:pt x="1557" y="16645"/>
                      <a:pt x="1353" y="17173"/>
                      <a:pt x="1150" y="17680"/>
                    </a:cubicBezTo>
                    <a:cubicBezTo>
                      <a:pt x="749" y="18669"/>
                      <a:pt x="359" y="19911"/>
                      <a:pt x="468" y="21051"/>
                    </a:cubicBezTo>
                    <a:cubicBezTo>
                      <a:pt x="208" y="21761"/>
                      <a:pt x="0" y="22475"/>
                      <a:pt x="70" y="23253"/>
                    </a:cubicBezTo>
                    <a:cubicBezTo>
                      <a:pt x="181" y="24721"/>
                      <a:pt x="1540" y="25614"/>
                      <a:pt x="2881" y="25614"/>
                    </a:cubicBezTo>
                    <a:cubicBezTo>
                      <a:pt x="3098" y="25614"/>
                      <a:pt x="3313" y="25590"/>
                      <a:pt x="3525" y="25543"/>
                    </a:cubicBezTo>
                    <a:cubicBezTo>
                      <a:pt x="4368" y="25348"/>
                      <a:pt x="5037" y="24679"/>
                      <a:pt x="5382" y="23900"/>
                    </a:cubicBezTo>
                    <a:cubicBezTo>
                      <a:pt x="5484" y="23658"/>
                      <a:pt x="5586" y="23413"/>
                      <a:pt x="5706" y="23151"/>
                    </a:cubicBezTo>
                    <a:cubicBezTo>
                      <a:pt x="6135" y="22390"/>
                      <a:pt x="6650" y="21675"/>
                      <a:pt x="7131" y="20943"/>
                    </a:cubicBezTo>
                    <a:lnTo>
                      <a:pt x="7131" y="20943"/>
                    </a:lnTo>
                    <a:cubicBezTo>
                      <a:pt x="7067" y="21050"/>
                      <a:pt x="7003" y="21137"/>
                      <a:pt x="6937" y="21245"/>
                    </a:cubicBezTo>
                    <a:cubicBezTo>
                      <a:pt x="7564" y="20295"/>
                      <a:pt x="8299" y="19430"/>
                      <a:pt x="9033" y="18567"/>
                    </a:cubicBezTo>
                    <a:lnTo>
                      <a:pt x="9033" y="18567"/>
                    </a:lnTo>
                    <a:cubicBezTo>
                      <a:pt x="8968" y="18653"/>
                      <a:pt x="8882" y="18761"/>
                      <a:pt x="8816" y="18847"/>
                    </a:cubicBezTo>
                    <a:cubicBezTo>
                      <a:pt x="9538" y="18009"/>
                      <a:pt x="10306" y="17213"/>
                      <a:pt x="11117" y="16461"/>
                    </a:cubicBezTo>
                    <a:cubicBezTo>
                      <a:pt x="11956" y="15731"/>
                      <a:pt x="12816" y="15000"/>
                      <a:pt x="13741" y="14377"/>
                    </a:cubicBezTo>
                    <a:lnTo>
                      <a:pt x="13741" y="14377"/>
                    </a:lnTo>
                    <a:cubicBezTo>
                      <a:pt x="13633" y="14441"/>
                      <a:pt x="13547" y="14505"/>
                      <a:pt x="13439" y="14571"/>
                    </a:cubicBezTo>
                    <a:cubicBezTo>
                      <a:pt x="14203" y="14061"/>
                      <a:pt x="14970" y="13568"/>
                      <a:pt x="15769" y="13126"/>
                    </a:cubicBezTo>
                    <a:lnTo>
                      <a:pt x="15769" y="13126"/>
                    </a:lnTo>
                    <a:cubicBezTo>
                      <a:pt x="15747" y="13139"/>
                      <a:pt x="15725" y="13153"/>
                      <a:pt x="15706" y="13167"/>
                    </a:cubicBezTo>
                    <a:cubicBezTo>
                      <a:pt x="17484" y="12289"/>
                      <a:pt x="19300" y="11489"/>
                      <a:pt x="21154" y="10783"/>
                    </a:cubicBezTo>
                    <a:cubicBezTo>
                      <a:pt x="21895" y="10557"/>
                      <a:pt x="22617" y="10351"/>
                      <a:pt x="23338" y="10164"/>
                    </a:cubicBezTo>
                    <a:cubicBezTo>
                      <a:pt x="23971" y="10060"/>
                      <a:pt x="24606" y="9969"/>
                      <a:pt x="25256" y="9877"/>
                    </a:cubicBezTo>
                    <a:cubicBezTo>
                      <a:pt x="25731" y="9865"/>
                      <a:pt x="26207" y="9855"/>
                      <a:pt x="26683" y="9855"/>
                    </a:cubicBezTo>
                    <a:cubicBezTo>
                      <a:pt x="26884" y="9855"/>
                      <a:pt x="27086" y="9856"/>
                      <a:pt x="27288" y="9861"/>
                    </a:cubicBezTo>
                    <a:cubicBezTo>
                      <a:pt x="29389" y="10016"/>
                      <a:pt x="31478" y="10291"/>
                      <a:pt x="33547" y="10683"/>
                    </a:cubicBezTo>
                    <a:cubicBezTo>
                      <a:pt x="33416" y="10662"/>
                      <a:pt x="33309" y="10640"/>
                      <a:pt x="33179" y="10618"/>
                    </a:cubicBezTo>
                    <a:lnTo>
                      <a:pt x="33179" y="10618"/>
                    </a:lnTo>
                    <a:cubicBezTo>
                      <a:pt x="34582" y="10933"/>
                      <a:pt x="35945" y="11349"/>
                      <a:pt x="37328" y="11826"/>
                    </a:cubicBezTo>
                    <a:lnTo>
                      <a:pt x="37328" y="11826"/>
                    </a:lnTo>
                    <a:cubicBezTo>
                      <a:pt x="37251" y="11798"/>
                      <a:pt x="37180" y="11770"/>
                      <a:pt x="37109" y="11742"/>
                    </a:cubicBezTo>
                    <a:lnTo>
                      <a:pt x="37109" y="11742"/>
                    </a:lnTo>
                    <a:cubicBezTo>
                      <a:pt x="38523" y="12248"/>
                      <a:pt x="39897" y="12796"/>
                      <a:pt x="41268" y="13425"/>
                    </a:cubicBezTo>
                    <a:cubicBezTo>
                      <a:pt x="41194" y="13390"/>
                      <a:pt x="41122" y="13348"/>
                      <a:pt x="41063" y="13319"/>
                    </a:cubicBezTo>
                    <a:lnTo>
                      <a:pt x="41063" y="13319"/>
                    </a:lnTo>
                    <a:cubicBezTo>
                      <a:pt x="41851" y="13704"/>
                      <a:pt x="42604" y="14127"/>
                      <a:pt x="43336" y="14624"/>
                    </a:cubicBezTo>
                    <a:cubicBezTo>
                      <a:pt x="43285" y="14592"/>
                      <a:pt x="43232" y="14559"/>
                      <a:pt x="43179" y="14527"/>
                    </a:cubicBezTo>
                    <a:lnTo>
                      <a:pt x="43179" y="14527"/>
                    </a:lnTo>
                    <a:cubicBezTo>
                      <a:pt x="43525" y="14765"/>
                      <a:pt x="43848" y="15002"/>
                      <a:pt x="44151" y="15282"/>
                    </a:cubicBezTo>
                    <a:cubicBezTo>
                      <a:pt x="44131" y="15263"/>
                      <a:pt x="44110" y="15243"/>
                      <a:pt x="44090" y="15222"/>
                    </a:cubicBezTo>
                    <a:lnTo>
                      <a:pt x="44090" y="15222"/>
                    </a:lnTo>
                    <a:cubicBezTo>
                      <a:pt x="44560" y="15647"/>
                      <a:pt x="45019" y="16095"/>
                      <a:pt x="45511" y="16492"/>
                    </a:cubicBezTo>
                    <a:cubicBezTo>
                      <a:pt x="45781" y="16717"/>
                      <a:pt x="46071" y="16921"/>
                      <a:pt x="46355" y="17126"/>
                    </a:cubicBezTo>
                    <a:cubicBezTo>
                      <a:pt x="46862" y="17677"/>
                      <a:pt x="47587" y="18025"/>
                      <a:pt x="48384" y="18025"/>
                    </a:cubicBezTo>
                    <a:cubicBezTo>
                      <a:pt x="49636" y="18025"/>
                      <a:pt x="50738" y="17205"/>
                      <a:pt x="51105" y="15995"/>
                    </a:cubicBezTo>
                    <a:cubicBezTo>
                      <a:pt x="51408" y="15001"/>
                      <a:pt x="51061" y="14030"/>
                      <a:pt x="50392" y="13296"/>
                    </a:cubicBezTo>
                    <a:cubicBezTo>
                      <a:pt x="50003" y="12821"/>
                      <a:pt x="49378" y="12497"/>
                      <a:pt x="48902" y="12108"/>
                    </a:cubicBezTo>
                    <a:lnTo>
                      <a:pt x="48902" y="12108"/>
                    </a:lnTo>
                    <a:cubicBezTo>
                      <a:pt x="48921" y="12127"/>
                      <a:pt x="48940" y="12145"/>
                      <a:pt x="48959" y="12164"/>
                    </a:cubicBezTo>
                    <a:cubicBezTo>
                      <a:pt x="48573" y="11820"/>
                      <a:pt x="48186" y="11485"/>
                      <a:pt x="47801" y="11136"/>
                    </a:cubicBezTo>
                    <a:cubicBezTo>
                      <a:pt x="46980" y="10401"/>
                      <a:pt x="46072" y="9796"/>
                      <a:pt x="45144" y="9235"/>
                    </a:cubicBezTo>
                    <a:cubicBezTo>
                      <a:pt x="43697" y="8350"/>
                      <a:pt x="42079" y="7702"/>
                      <a:pt x="40500" y="7098"/>
                    </a:cubicBezTo>
                    <a:cubicBezTo>
                      <a:pt x="39089" y="6551"/>
                      <a:pt x="40684" y="4895"/>
                      <a:pt x="39239" y="4508"/>
                    </a:cubicBezTo>
                    <a:cubicBezTo>
                      <a:pt x="39581" y="3974"/>
                      <a:pt x="36730" y="4518"/>
                      <a:pt x="36635" y="3857"/>
                    </a:cubicBezTo>
                    <a:cubicBezTo>
                      <a:pt x="36462" y="2713"/>
                      <a:pt x="35749" y="2000"/>
                      <a:pt x="34777" y="1439"/>
                    </a:cubicBezTo>
                    <a:cubicBezTo>
                      <a:pt x="33395" y="661"/>
                      <a:pt x="31948" y="143"/>
                      <a:pt x="30350" y="56"/>
                    </a:cubicBezTo>
                    <a:cubicBezTo>
                      <a:pt x="29704" y="18"/>
                      <a:pt x="29056" y="1"/>
                      <a:pt x="28407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 rot="1402590">
                <a:off x="196448" y="2151659"/>
                <a:ext cx="155476" cy="149034"/>
              </a:xfrm>
              <a:custGeom>
                <a:rect b="b" l="l" r="r" t="t"/>
                <a:pathLst>
                  <a:path extrusionOk="0" h="52214" w="54471">
                    <a:moveTo>
                      <a:pt x="46974" y="37246"/>
                    </a:moveTo>
                    <a:cubicBezTo>
                      <a:pt x="46973" y="37250"/>
                      <a:pt x="46971" y="37254"/>
                      <a:pt x="46969" y="37259"/>
                    </a:cubicBezTo>
                    <a:lnTo>
                      <a:pt x="46969" y="37259"/>
                    </a:lnTo>
                    <a:cubicBezTo>
                      <a:pt x="46971" y="37255"/>
                      <a:pt x="46973" y="37251"/>
                      <a:pt x="46974" y="37246"/>
                    </a:cubicBezTo>
                    <a:close/>
                    <a:moveTo>
                      <a:pt x="27689" y="5520"/>
                    </a:moveTo>
                    <a:cubicBezTo>
                      <a:pt x="28617" y="5542"/>
                      <a:pt x="29524" y="5606"/>
                      <a:pt x="30454" y="5714"/>
                    </a:cubicBezTo>
                    <a:cubicBezTo>
                      <a:pt x="30454" y="5704"/>
                      <a:pt x="30446" y="5694"/>
                      <a:pt x="30436" y="5692"/>
                    </a:cubicBezTo>
                    <a:lnTo>
                      <a:pt x="30436" y="5692"/>
                    </a:lnTo>
                    <a:cubicBezTo>
                      <a:pt x="30451" y="5694"/>
                      <a:pt x="30465" y="5702"/>
                      <a:pt x="30474" y="5714"/>
                    </a:cubicBezTo>
                    <a:cubicBezTo>
                      <a:pt x="30511" y="5714"/>
                      <a:pt x="30550" y="5716"/>
                      <a:pt x="30587" y="5720"/>
                    </a:cubicBezTo>
                    <a:cubicBezTo>
                      <a:pt x="30578" y="5719"/>
                      <a:pt x="30569" y="5716"/>
                      <a:pt x="30560" y="5714"/>
                    </a:cubicBezTo>
                    <a:lnTo>
                      <a:pt x="30560" y="5714"/>
                    </a:lnTo>
                    <a:cubicBezTo>
                      <a:pt x="30576" y="5716"/>
                      <a:pt x="30591" y="5719"/>
                      <a:pt x="30606" y="5721"/>
                    </a:cubicBezTo>
                    <a:cubicBezTo>
                      <a:pt x="30671" y="5728"/>
                      <a:pt x="30734" y="5735"/>
                      <a:pt x="30798" y="5735"/>
                    </a:cubicBezTo>
                    <a:cubicBezTo>
                      <a:pt x="30753" y="5735"/>
                      <a:pt x="30707" y="5735"/>
                      <a:pt x="30664" y="5732"/>
                    </a:cubicBezTo>
                    <a:lnTo>
                      <a:pt x="30664" y="5732"/>
                    </a:lnTo>
                    <a:cubicBezTo>
                      <a:pt x="31254" y="5834"/>
                      <a:pt x="31826" y="5938"/>
                      <a:pt x="32418" y="6081"/>
                    </a:cubicBezTo>
                    <a:cubicBezTo>
                      <a:pt x="33412" y="6405"/>
                      <a:pt x="34341" y="6772"/>
                      <a:pt x="35333" y="7183"/>
                    </a:cubicBezTo>
                    <a:cubicBezTo>
                      <a:pt x="35205" y="7139"/>
                      <a:pt x="35096" y="7095"/>
                      <a:pt x="34988" y="7053"/>
                    </a:cubicBezTo>
                    <a:lnTo>
                      <a:pt x="34988" y="7053"/>
                    </a:lnTo>
                    <a:cubicBezTo>
                      <a:pt x="35810" y="7420"/>
                      <a:pt x="36630" y="7852"/>
                      <a:pt x="37429" y="8305"/>
                    </a:cubicBezTo>
                    <a:cubicBezTo>
                      <a:pt x="38184" y="8780"/>
                      <a:pt x="38941" y="9277"/>
                      <a:pt x="39653" y="9818"/>
                    </a:cubicBezTo>
                    <a:cubicBezTo>
                      <a:pt x="40388" y="10401"/>
                      <a:pt x="41057" y="10984"/>
                      <a:pt x="41706" y="11609"/>
                    </a:cubicBezTo>
                    <a:cubicBezTo>
                      <a:pt x="42073" y="12020"/>
                      <a:pt x="42440" y="12452"/>
                      <a:pt x="42807" y="12884"/>
                    </a:cubicBezTo>
                    <a:cubicBezTo>
                      <a:pt x="44161" y="14754"/>
                      <a:pt x="45472" y="16688"/>
                      <a:pt x="46656" y="18666"/>
                    </a:cubicBezTo>
                    <a:cubicBezTo>
                      <a:pt x="46652" y="18654"/>
                      <a:pt x="46651" y="18641"/>
                      <a:pt x="46651" y="18630"/>
                    </a:cubicBezTo>
                    <a:lnTo>
                      <a:pt x="46651" y="18630"/>
                    </a:lnTo>
                    <a:cubicBezTo>
                      <a:pt x="46651" y="18650"/>
                      <a:pt x="46673" y="18672"/>
                      <a:pt x="46673" y="18694"/>
                    </a:cubicBezTo>
                    <a:cubicBezTo>
                      <a:pt x="46680" y="18709"/>
                      <a:pt x="46687" y="18723"/>
                      <a:pt x="46695" y="18738"/>
                    </a:cubicBezTo>
                    <a:lnTo>
                      <a:pt x="46695" y="18738"/>
                    </a:lnTo>
                    <a:cubicBezTo>
                      <a:pt x="46695" y="18737"/>
                      <a:pt x="46695" y="18737"/>
                      <a:pt x="46695" y="18736"/>
                    </a:cubicBezTo>
                    <a:lnTo>
                      <a:pt x="46695" y="18736"/>
                    </a:lnTo>
                    <a:cubicBezTo>
                      <a:pt x="46695" y="18737"/>
                      <a:pt x="46695" y="18738"/>
                      <a:pt x="46696" y="18739"/>
                    </a:cubicBezTo>
                    <a:lnTo>
                      <a:pt x="46696" y="18739"/>
                    </a:lnTo>
                    <a:cubicBezTo>
                      <a:pt x="46695" y="18739"/>
                      <a:pt x="46695" y="18738"/>
                      <a:pt x="46695" y="18738"/>
                    </a:cubicBezTo>
                    <a:lnTo>
                      <a:pt x="46695" y="18738"/>
                    </a:lnTo>
                    <a:cubicBezTo>
                      <a:pt x="46700" y="18750"/>
                      <a:pt x="46705" y="18761"/>
                      <a:pt x="46711" y="18773"/>
                    </a:cubicBezTo>
                    <a:lnTo>
                      <a:pt x="46711" y="18773"/>
                    </a:lnTo>
                    <a:cubicBezTo>
                      <a:pt x="46706" y="18761"/>
                      <a:pt x="46701" y="18750"/>
                      <a:pt x="46696" y="18739"/>
                    </a:cubicBezTo>
                    <a:lnTo>
                      <a:pt x="46696" y="18739"/>
                    </a:lnTo>
                    <a:cubicBezTo>
                      <a:pt x="46708" y="18762"/>
                      <a:pt x="46720" y="18786"/>
                      <a:pt x="46733" y="18808"/>
                    </a:cubicBezTo>
                    <a:cubicBezTo>
                      <a:pt x="46725" y="18797"/>
                      <a:pt x="46718" y="18785"/>
                      <a:pt x="46711" y="18773"/>
                    </a:cubicBezTo>
                    <a:lnTo>
                      <a:pt x="46711" y="18773"/>
                    </a:lnTo>
                    <a:cubicBezTo>
                      <a:pt x="46965" y="19323"/>
                      <a:pt x="47219" y="19873"/>
                      <a:pt x="47471" y="20443"/>
                    </a:cubicBezTo>
                    <a:cubicBezTo>
                      <a:pt x="47407" y="20335"/>
                      <a:pt x="47364" y="20227"/>
                      <a:pt x="47320" y="20119"/>
                    </a:cubicBezTo>
                    <a:lnTo>
                      <a:pt x="47320" y="20119"/>
                    </a:lnTo>
                    <a:cubicBezTo>
                      <a:pt x="47687" y="21178"/>
                      <a:pt x="48054" y="22236"/>
                      <a:pt x="48379" y="23316"/>
                    </a:cubicBezTo>
                    <a:cubicBezTo>
                      <a:pt x="48375" y="23312"/>
                      <a:pt x="48374" y="23309"/>
                      <a:pt x="48372" y="23306"/>
                    </a:cubicBezTo>
                    <a:lnTo>
                      <a:pt x="48372" y="23306"/>
                    </a:lnTo>
                    <a:cubicBezTo>
                      <a:pt x="48559" y="24043"/>
                      <a:pt x="48727" y="24781"/>
                      <a:pt x="48833" y="25519"/>
                    </a:cubicBezTo>
                    <a:cubicBezTo>
                      <a:pt x="48875" y="26318"/>
                      <a:pt x="48919" y="27095"/>
                      <a:pt x="48919" y="27895"/>
                    </a:cubicBezTo>
                    <a:cubicBezTo>
                      <a:pt x="48875" y="29255"/>
                      <a:pt x="48789" y="30552"/>
                      <a:pt x="48617" y="31890"/>
                    </a:cubicBezTo>
                    <a:cubicBezTo>
                      <a:pt x="48623" y="31884"/>
                      <a:pt x="48628" y="31877"/>
                      <a:pt x="48635" y="31871"/>
                    </a:cubicBezTo>
                    <a:lnTo>
                      <a:pt x="48635" y="31871"/>
                    </a:lnTo>
                    <a:cubicBezTo>
                      <a:pt x="48527" y="32532"/>
                      <a:pt x="48399" y="33194"/>
                      <a:pt x="48250" y="33856"/>
                    </a:cubicBezTo>
                    <a:cubicBezTo>
                      <a:pt x="47904" y="34957"/>
                      <a:pt x="47493" y="36037"/>
                      <a:pt x="47040" y="37117"/>
                    </a:cubicBezTo>
                    <a:cubicBezTo>
                      <a:pt x="47062" y="37096"/>
                      <a:pt x="47062" y="37074"/>
                      <a:pt x="47082" y="37053"/>
                    </a:cubicBezTo>
                    <a:lnTo>
                      <a:pt x="47082" y="37053"/>
                    </a:lnTo>
                    <a:cubicBezTo>
                      <a:pt x="47062" y="37096"/>
                      <a:pt x="47040" y="37139"/>
                      <a:pt x="47018" y="37160"/>
                    </a:cubicBezTo>
                    <a:cubicBezTo>
                      <a:pt x="46996" y="37246"/>
                      <a:pt x="46954" y="37334"/>
                      <a:pt x="46932" y="37398"/>
                    </a:cubicBezTo>
                    <a:cubicBezTo>
                      <a:pt x="46932" y="37359"/>
                      <a:pt x="46950" y="37302"/>
                      <a:pt x="46969" y="37259"/>
                    </a:cubicBezTo>
                    <a:lnTo>
                      <a:pt x="46969" y="37259"/>
                    </a:lnTo>
                    <a:cubicBezTo>
                      <a:pt x="46653" y="37956"/>
                      <a:pt x="46302" y="38637"/>
                      <a:pt x="45918" y="39299"/>
                    </a:cubicBezTo>
                    <a:cubicBezTo>
                      <a:pt x="45722" y="39600"/>
                      <a:pt x="45507" y="39882"/>
                      <a:pt x="45313" y="40163"/>
                    </a:cubicBezTo>
                    <a:cubicBezTo>
                      <a:pt x="44868" y="40692"/>
                      <a:pt x="44423" y="41199"/>
                      <a:pt x="43937" y="41708"/>
                    </a:cubicBezTo>
                    <a:cubicBezTo>
                      <a:pt x="43389" y="42234"/>
                      <a:pt x="42838" y="42722"/>
                      <a:pt x="42245" y="43229"/>
                    </a:cubicBezTo>
                    <a:cubicBezTo>
                      <a:pt x="41899" y="43466"/>
                      <a:pt x="41554" y="43683"/>
                      <a:pt x="41207" y="43898"/>
                    </a:cubicBezTo>
                    <a:cubicBezTo>
                      <a:pt x="40322" y="44374"/>
                      <a:pt x="39372" y="44827"/>
                      <a:pt x="38444" y="45238"/>
                    </a:cubicBezTo>
                    <a:cubicBezTo>
                      <a:pt x="37472" y="45604"/>
                      <a:pt x="36478" y="45929"/>
                      <a:pt x="35463" y="46187"/>
                    </a:cubicBezTo>
                    <a:cubicBezTo>
                      <a:pt x="34772" y="46360"/>
                      <a:pt x="34103" y="46490"/>
                      <a:pt x="33389" y="46598"/>
                    </a:cubicBezTo>
                    <a:cubicBezTo>
                      <a:pt x="32742" y="46641"/>
                      <a:pt x="32115" y="46663"/>
                      <a:pt x="31467" y="46684"/>
                    </a:cubicBezTo>
                    <a:cubicBezTo>
                      <a:pt x="30337" y="46684"/>
                      <a:pt x="29245" y="46605"/>
                      <a:pt x="28154" y="46467"/>
                    </a:cubicBezTo>
                    <a:lnTo>
                      <a:pt x="28154" y="46467"/>
                    </a:lnTo>
                    <a:cubicBezTo>
                      <a:pt x="28164" y="46468"/>
                      <a:pt x="28174" y="46468"/>
                      <a:pt x="28184" y="46468"/>
                    </a:cubicBezTo>
                    <a:cubicBezTo>
                      <a:pt x="25571" y="46037"/>
                      <a:pt x="22914" y="45604"/>
                      <a:pt x="20323" y="45000"/>
                    </a:cubicBezTo>
                    <a:cubicBezTo>
                      <a:pt x="19222" y="44675"/>
                      <a:pt x="18120" y="44266"/>
                      <a:pt x="17062" y="43812"/>
                    </a:cubicBezTo>
                    <a:lnTo>
                      <a:pt x="17062" y="43812"/>
                    </a:lnTo>
                    <a:cubicBezTo>
                      <a:pt x="17170" y="43856"/>
                      <a:pt x="17278" y="43898"/>
                      <a:pt x="17386" y="43942"/>
                    </a:cubicBezTo>
                    <a:cubicBezTo>
                      <a:pt x="16436" y="43531"/>
                      <a:pt x="15507" y="43078"/>
                      <a:pt x="14599" y="42537"/>
                    </a:cubicBezTo>
                    <a:lnTo>
                      <a:pt x="14599" y="42537"/>
                    </a:lnTo>
                    <a:cubicBezTo>
                      <a:pt x="14708" y="42603"/>
                      <a:pt x="14816" y="42668"/>
                      <a:pt x="14902" y="42732"/>
                    </a:cubicBezTo>
                    <a:cubicBezTo>
                      <a:pt x="13888" y="42106"/>
                      <a:pt x="12894" y="41479"/>
                      <a:pt x="11944" y="40746"/>
                    </a:cubicBezTo>
                    <a:cubicBezTo>
                      <a:pt x="11079" y="40076"/>
                      <a:pt x="10237" y="39406"/>
                      <a:pt x="9373" y="38736"/>
                    </a:cubicBezTo>
                    <a:lnTo>
                      <a:pt x="9373" y="38736"/>
                    </a:lnTo>
                    <a:cubicBezTo>
                      <a:pt x="9374" y="38740"/>
                      <a:pt x="9374" y="38743"/>
                      <a:pt x="9375" y="38746"/>
                    </a:cubicBezTo>
                    <a:cubicBezTo>
                      <a:pt x="9179" y="38587"/>
                      <a:pt x="8990" y="38419"/>
                      <a:pt x="8811" y="38239"/>
                    </a:cubicBezTo>
                    <a:cubicBezTo>
                      <a:pt x="8704" y="38131"/>
                      <a:pt x="8596" y="38002"/>
                      <a:pt x="8488" y="37872"/>
                    </a:cubicBezTo>
                    <a:cubicBezTo>
                      <a:pt x="8358" y="37700"/>
                      <a:pt x="8250" y="37526"/>
                      <a:pt x="8121" y="37333"/>
                    </a:cubicBezTo>
                    <a:cubicBezTo>
                      <a:pt x="7960" y="37017"/>
                      <a:pt x="7815" y="36692"/>
                      <a:pt x="7688" y="36360"/>
                    </a:cubicBezTo>
                    <a:lnTo>
                      <a:pt x="7688" y="36360"/>
                    </a:lnTo>
                    <a:cubicBezTo>
                      <a:pt x="7698" y="36389"/>
                      <a:pt x="7707" y="36416"/>
                      <a:pt x="7716" y="36443"/>
                    </a:cubicBezTo>
                    <a:cubicBezTo>
                      <a:pt x="7195" y="35151"/>
                      <a:pt x="6658" y="33859"/>
                      <a:pt x="6259" y="32526"/>
                    </a:cubicBezTo>
                    <a:cubicBezTo>
                      <a:pt x="6253" y="32508"/>
                      <a:pt x="6248" y="32489"/>
                      <a:pt x="6242" y="32473"/>
                    </a:cubicBezTo>
                    <a:cubicBezTo>
                      <a:pt x="6242" y="32437"/>
                      <a:pt x="6228" y="32401"/>
                      <a:pt x="6223" y="32364"/>
                    </a:cubicBezTo>
                    <a:cubicBezTo>
                      <a:pt x="6083" y="31766"/>
                      <a:pt x="5979" y="31147"/>
                      <a:pt x="5896" y="30507"/>
                    </a:cubicBezTo>
                    <a:lnTo>
                      <a:pt x="5896" y="30507"/>
                    </a:lnTo>
                    <a:cubicBezTo>
                      <a:pt x="5917" y="30637"/>
                      <a:pt x="5939" y="30746"/>
                      <a:pt x="5961" y="30874"/>
                    </a:cubicBezTo>
                    <a:cubicBezTo>
                      <a:pt x="5745" y="29211"/>
                      <a:pt x="5529" y="27527"/>
                      <a:pt x="5529" y="25843"/>
                    </a:cubicBezTo>
                    <a:cubicBezTo>
                      <a:pt x="5529" y="25390"/>
                      <a:pt x="5572" y="24915"/>
                      <a:pt x="5615" y="24460"/>
                    </a:cubicBezTo>
                    <a:cubicBezTo>
                      <a:pt x="5679" y="24028"/>
                      <a:pt x="5745" y="23597"/>
                      <a:pt x="5789" y="23144"/>
                    </a:cubicBezTo>
                    <a:cubicBezTo>
                      <a:pt x="5789" y="23035"/>
                      <a:pt x="5789" y="22905"/>
                      <a:pt x="5767" y="22797"/>
                    </a:cubicBezTo>
                    <a:cubicBezTo>
                      <a:pt x="5982" y="21350"/>
                      <a:pt x="6176" y="19882"/>
                      <a:pt x="6501" y="18456"/>
                    </a:cubicBezTo>
                    <a:cubicBezTo>
                      <a:pt x="6652" y="17915"/>
                      <a:pt x="6833" y="17380"/>
                      <a:pt x="7041" y="16858"/>
                    </a:cubicBezTo>
                    <a:cubicBezTo>
                      <a:pt x="7278" y="16404"/>
                      <a:pt x="7494" y="15951"/>
                      <a:pt x="7775" y="15520"/>
                    </a:cubicBezTo>
                    <a:cubicBezTo>
                      <a:pt x="8013" y="15130"/>
                      <a:pt x="8272" y="14763"/>
                      <a:pt x="8532" y="14418"/>
                    </a:cubicBezTo>
                    <a:cubicBezTo>
                      <a:pt x="9287" y="13489"/>
                      <a:pt x="10043" y="12625"/>
                      <a:pt x="10885" y="11804"/>
                    </a:cubicBezTo>
                    <a:cubicBezTo>
                      <a:pt x="11468" y="11286"/>
                      <a:pt x="12073" y="10768"/>
                      <a:pt x="12700" y="10292"/>
                    </a:cubicBezTo>
                    <a:lnTo>
                      <a:pt x="12700" y="10292"/>
                    </a:lnTo>
                    <a:cubicBezTo>
                      <a:pt x="12634" y="10335"/>
                      <a:pt x="12569" y="10379"/>
                      <a:pt x="12505" y="10423"/>
                    </a:cubicBezTo>
                    <a:cubicBezTo>
                      <a:pt x="13582" y="9662"/>
                      <a:pt x="14658" y="8904"/>
                      <a:pt x="15796" y="8245"/>
                    </a:cubicBezTo>
                    <a:lnTo>
                      <a:pt x="15796" y="8245"/>
                    </a:lnTo>
                    <a:cubicBezTo>
                      <a:pt x="15751" y="8268"/>
                      <a:pt x="15706" y="8288"/>
                      <a:pt x="15659" y="8305"/>
                    </a:cubicBezTo>
                    <a:cubicBezTo>
                      <a:pt x="15731" y="8269"/>
                      <a:pt x="15803" y="8233"/>
                      <a:pt x="15874" y="8197"/>
                    </a:cubicBezTo>
                    <a:lnTo>
                      <a:pt x="15918" y="8175"/>
                    </a:lnTo>
                    <a:cubicBezTo>
                      <a:pt x="15939" y="8154"/>
                      <a:pt x="15960" y="8154"/>
                      <a:pt x="15982" y="8133"/>
                    </a:cubicBezTo>
                    <a:lnTo>
                      <a:pt x="15982" y="8133"/>
                    </a:lnTo>
                    <a:cubicBezTo>
                      <a:pt x="15962" y="8154"/>
                      <a:pt x="15940" y="8154"/>
                      <a:pt x="15918" y="8175"/>
                    </a:cubicBezTo>
                    <a:cubicBezTo>
                      <a:pt x="16307" y="7960"/>
                      <a:pt x="16739" y="7788"/>
                      <a:pt x="17128" y="7592"/>
                    </a:cubicBezTo>
                    <a:cubicBezTo>
                      <a:pt x="17831" y="7337"/>
                      <a:pt x="18515" y="7122"/>
                      <a:pt x="19240" y="6909"/>
                    </a:cubicBezTo>
                    <a:lnTo>
                      <a:pt x="19240" y="6909"/>
                    </a:lnTo>
                    <a:lnTo>
                      <a:pt x="19221" y="6918"/>
                    </a:lnTo>
                    <a:cubicBezTo>
                      <a:pt x="21029" y="6444"/>
                      <a:pt x="22858" y="5972"/>
                      <a:pt x="24708" y="5714"/>
                    </a:cubicBezTo>
                    <a:cubicBezTo>
                      <a:pt x="25680" y="5606"/>
                      <a:pt x="26673" y="5540"/>
                      <a:pt x="27689" y="5520"/>
                    </a:cubicBezTo>
                    <a:close/>
                    <a:moveTo>
                      <a:pt x="27721" y="0"/>
                    </a:moveTo>
                    <a:cubicBezTo>
                      <a:pt x="26096" y="0"/>
                      <a:pt x="24480" y="146"/>
                      <a:pt x="22872" y="378"/>
                    </a:cubicBezTo>
                    <a:cubicBezTo>
                      <a:pt x="21663" y="551"/>
                      <a:pt x="20476" y="897"/>
                      <a:pt x="19288" y="1177"/>
                    </a:cubicBezTo>
                    <a:cubicBezTo>
                      <a:pt x="17883" y="1544"/>
                      <a:pt x="16501" y="1911"/>
                      <a:pt x="15140" y="2430"/>
                    </a:cubicBezTo>
                    <a:cubicBezTo>
                      <a:pt x="13650" y="3013"/>
                      <a:pt x="12267" y="3877"/>
                      <a:pt x="10951" y="4784"/>
                    </a:cubicBezTo>
                    <a:cubicBezTo>
                      <a:pt x="9915" y="5476"/>
                      <a:pt x="8855" y="6209"/>
                      <a:pt x="7927" y="7030"/>
                    </a:cubicBezTo>
                    <a:cubicBezTo>
                      <a:pt x="5831" y="8909"/>
                      <a:pt x="4018" y="10983"/>
                      <a:pt x="2592" y="13424"/>
                    </a:cubicBezTo>
                    <a:cubicBezTo>
                      <a:pt x="1037" y="16058"/>
                      <a:pt x="734" y="19146"/>
                      <a:pt x="303" y="22106"/>
                    </a:cubicBezTo>
                    <a:cubicBezTo>
                      <a:pt x="259" y="22300"/>
                      <a:pt x="259" y="22495"/>
                      <a:pt x="259" y="22667"/>
                    </a:cubicBezTo>
                    <a:lnTo>
                      <a:pt x="259" y="22776"/>
                    </a:lnTo>
                    <a:cubicBezTo>
                      <a:pt x="238" y="22948"/>
                      <a:pt x="238" y="23100"/>
                      <a:pt x="217" y="23272"/>
                    </a:cubicBezTo>
                    <a:cubicBezTo>
                      <a:pt x="238" y="23208"/>
                      <a:pt x="238" y="23144"/>
                      <a:pt x="259" y="23078"/>
                    </a:cubicBezTo>
                    <a:lnTo>
                      <a:pt x="259" y="23078"/>
                    </a:lnTo>
                    <a:cubicBezTo>
                      <a:pt x="238" y="23144"/>
                      <a:pt x="238" y="23230"/>
                      <a:pt x="217" y="23294"/>
                    </a:cubicBezTo>
                    <a:lnTo>
                      <a:pt x="217" y="23316"/>
                    </a:lnTo>
                    <a:cubicBezTo>
                      <a:pt x="1" y="24915"/>
                      <a:pt x="1" y="26468"/>
                      <a:pt x="129" y="28067"/>
                    </a:cubicBezTo>
                    <a:cubicBezTo>
                      <a:pt x="346" y="30724"/>
                      <a:pt x="584" y="33380"/>
                      <a:pt x="1578" y="35885"/>
                    </a:cubicBezTo>
                    <a:cubicBezTo>
                      <a:pt x="2290" y="37656"/>
                      <a:pt x="2850" y="39492"/>
                      <a:pt x="3996" y="41068"/>
                    </a:cubicBezTo>
                    <a:cubicBezTo>
                      <a:pt x="5206" y="42732"/>
                      <a:pt x="6998" y="43898"/>
                      <a:pt x="8618" y="45151"/>
                    </a:cubicBezTo>
                    <a:cubicBezTo>
                      <a:pt x="10540" y="46641"/>
                      <a:pt x="12656" y="47894"/>
                      <a:pt x="14880" y="48888"/>
                    </a:cubicBezTo>
                    <a:cubicBezTo>
                      <a:pt x="16177" y="49449"/>
                      <a:pt x="17516" y="49988"/>
                      <a:pt x="18899" y="50313"/>
                    </a:cubicBezTo>
                    <a:cubicBezTo>
                      <a:pt x="20129" y="50615"/>
                      <a:pt x="21382" y="50852"/>
                      <a:pt x="22634" y="51090"/>
                    </a:cubicBezTo>
                    <a:cubicBezTo>
                      <a:pt x="25291" y="51588"/>
                      <a:pt x="27969" y="52193"/>
                      <a:pt x="30690" y="52214"/>
                    </a:cubicBezTo>
                    <a:cubicBezTo>
                      <a:pt x="30704" y="52214"/>
                      <a:pt x="30717" y="52214"/>
                      <a:pt x="30731" y="52214"/>
                    </a:cubicBezTo>
                    <a:cubicBezTo>
                      <a:pt x="32143" y="52214"/>
                      <a:pt x="33512" y="52147"/>
                      <a:pt x="34924" y="51953"/>
                    </a:cubicBezTo>
                    <a:cubicBezTo>
                      <a:pt x="36177" y="51781"/>
                      <a:pt x="37407" y="51392"/>
                      <a:pt x="38617" y="51024"/>
                    </a:cubicBezTo>
                    <a:cubicBezTo>
                      <a:pt x="39719" y="50701"/>
                      <a:pt x="40777" y="50269"/>
                      <a:pt x="41813" y="49794"/>
                    </a:cubicBezTo>
                    <a:cubicBezTo>
                      <a:pt x="42893" y="49275"/>
                      <a:pt x="43995" y="48758"/>
                      <a:pt x="44966" y="48066"/>
                    </a:cubicBezTo>
                    <a:cubicBezTo>
                      <a:pt x="46932" y="46640"/>
                      <a:pt x="48703" y="44935"/>
                      <a:pt x="50128" y="42947"/>
                    </a:cubicBezTo>
                    <a:cubicBezTo>
                      <a:pt x="50756" y="42076"/>
                      <a:pt x="51292" y="41143"/>
                      <a:pt x="51727" y="40162"/>
                    </a:cubicBezTo>
                    <a:cubicBezTo>
                      <a:pt x="52310" y="38886"/>
                      <a:pt x="52915" y="37591"/>
                      <a:pt x="53303" y="36273"/>
                    </a:cubicBezTo>
                    <a:cubicBezTo>
                      <a:pt x="54059" y="33703"/>
                      <a:pt x="54405" y="31068"/>
                      <a:pt x="54448" y="28391"/>
                    </a:cubicBezTo>
                    <a:cubicBezTo>
                      <a:pt x="54470" y="27180"/>
                      <a:pt x="54470" y="25950"/>
                      <a:pt x="54297" y="24740"/>
                    </a:cubicBezTo>
                    <a:cubicBezTo>
                      <a:pt x="54125" y="23466"/>
                      <a:pt x="53822" y="22236"/>
                      <a:pt x="53454" y="21004"/>
                    </a:cubicBezTo>
                    <a:cubicBezTo>
                      <a:pt x="53087" y="19751"/>
                      <a:pt x="52634" y="18521"/>
                      <a:pt x="52137" y="17333"/>
                    </a:cubicBezTo>
                    <a:cubicBezTo>
                      <a:pt x="51618" y="16037"/>
                      <a:pt x="50841" y="14871"/>
                      <a:pt x="50064" y="13726"/>
                    </a:cubicBezTo>
                    <a:cubicBezTo>
                      <a:pt x="48681" y="11652"/>
                      <a:pt x="47385" y="9427"/>
                      <a:pt x="45593" y="7678"/>
                    </a:cubicBezTo>
                    <a:cubicBezTo>
                      <a:pt x="43670" y="5778"/>
                      <a:pt x="41512" y="4137"/>
                      <a:pt x="39114" y="2905"/>
                    </a:cubicBezTo>
                    <a:cubicBezTo>
                      <a:pt x="37861" y="2257"/>
                      <a:pt x="36565" y="1717"/>
                      <a:pt x="35269" y="1198"/>
                    </a:cubicBezTo>
                    <a:cubicBezTo>
                      <a:pt x="33778" y="594"/>
                      <a:pt x="32181" y="336"/>
                      <a:pt x="30582" y="162"/>
                    </a:cubicBezTo>
                    <a:cubicBezTo>
                      <a:pt x="29625" y="50"/>
                      <a:pt x="28672" y="0"/>
                      <a:pt x="27721" y="0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9" name="Google Shape;579;p28"/>
            <p:cNvGrpSpPr/>
            <p:nvPr/>
          </p:nvGrpSpPr>
          <p:grpSpPr>
            <a:xfrm rot="-4926828">
              <a:off x="780654" y="2569811"/>
              <a:ext cx="117855" cy="118508"/>
              <a:chOff x="36624" y="2327657"/>
              <a:chExt cx="117860" cy="118513"/>
            </a:xfrm>
          </p:grpSpPr>
          <p:sp>
            <p:nvSpPr>
              <p:cNvPr id="580" name="Google Shape;580;p28"/>
              <p:cNvSpPr/>
              <p:nvPr/>
            </p:nvSpPr>
            <p:spPr>
              <a:xfrm rot="1402590">
                <a:off x="60815" y="2352103"/>
                <a:ext cx="66065" cy="66325"/>
              </a:xfrm>
              <a:custGeom>
                <a:rect b="b" l="l" r="r" t="t"/>
                <a:pathLst>
                  <a:path extrusionOk="0" h="23237" w="23146">
                    <a:moveTo>
                      <a:pt x="10446" y="1"/>
                    </a:moveTo>
                    <a:cubicBezTo>
                      <a:pt x="10184" y="1"/>
                      <a:pt x="9922" y="13"/>
                      <a:pt x="9659" y="38"/>
                    </a:cubicBezTo>
                    <a:cubicBezTo>
                      <a:pt x="8348" y="169"/>
                      <a:pt x="7035" y="406"/>
                      <a:pt x="5851" y="1010"/>
                    </a:cubicBezTo>
                    <a:cubicBezTo>
                      <a:pt x="4561" y="1680"/>
                      <a:pt x="3250" y="2565"/>
                      <a:pt x="2366" y="3775"/>
                    </a:cubicBezTo>
                    <a:cubicBezTo>
                      <a:pt x="1657" y="4769"/>
                      <a:pt x="969" y="5805"/>
                      <a:pt x="625" y="6993"/>
                    </a:cubicBezTo>
                    <a:cubicBezTo>
                      <a:pt x="410" y="7727"/>
                      <a:pt x="281" y="8354"/>
                      <a:pt x="131" y="9109"/>
                    </a:cubicBezTo>
                    <a:cubicBezTo>
                      <a:pt x="1" y="9887"/>
                      <a:pt x="23" y="10773"/>
                      <a:pt x="44" y="11528"/>
                    </a:cubicBezTo>
                    <a:cubicBezTo>
                      <a:pt x="87" y="14467"/>
                      <a:pt x="1270" y="17294"/>
                      <a:pt x="2970" y="19650"/>
                    </a:cubicBezTo>
                    <a:cubicBezTo>
                      <a:pt x="3614" y="20514"/>
                      <a:pt x="4605" y="21377"/>
                      <a:pt x="5529" y="21897"/>
                    </a:cubicBezTo>
                    <a:cubicBezTo>
                      <a:pt x="6497" y="22436"/>
                      <a:pt x="7508" y="22955"/>
                      <a:pt x="8627" y="23105"/>
                    </a:cubicBezTo>
                    <a:cubicBezTo>
                      <a:pt x="9220" y="23191"/>
                      <a:pt x="9818" y="23235"/>
                      <a:pt x="10418" y="23236"/>
                    </a:cubicBezTo>
                    <a:cubicBezTo>
                      <a:pt x="11145" y="23235"/>
                      <a:pt x="11869" y="23169"/>
                      <a:pt x="12584" y="23040"/>
                    </a:cubicBezTo>
                    <a:cubicBezTo>
                      <a:pt x="14091" y="22780"/>
                      <a:pt x="15532" y="22046"/>
                      <a:pt x="16800" y="21225"/>
                    </a:cubicBezTo>
                    <a:cubicBezTo>
                      <a:pt x="16948" y="21130"/>
                      <a:pt x="17094" y="21029"/>
                      <a:pt x="17240" y="20923"/>
                    </a:cubicBezTo>
                    <a:cubicBezTo>
                      <a:pt x="17272" y="20909"/>
                      <a:pt x="17305" y="20894"/>
                      <a:pt x="17338" y="20880"/>
                    </a:cubicBezTo>
                    <a:cubicBezTo>
                      <a:pt x="18328" y="20425"/>
                      <a:pt x="19361" y="19734"/>
                      <a:pt x="20113" y="18957"/>
                    </a:cubicBezTo>
                    <a:cubicBezTo>
                      <a:pt x="20544" y="18482"/>
                      <a:pt x="20930" y="18051"/>
                      <a:pt x="21317" y="17554"/>
                    </a:cubicBezTo>
                    <a:cubicBezTo>
                      <a:pt x="21769" y="16971"/>
                      <a:pt x="22092" y="16300"/>
                      <a:pt x="22415" y="15653"/>
                    </a:cubicBezTo>
                    <a:cubicBezTo>
                      <a:pt x="22973" y="14487"/>
                      <a:pt x="23059" y="13126"/>
                      <a:pt x="23103" y="11852"/>
                    </a:cubicBezTo>
                    <a:cubicBezTo>
                      <a:pt x="23145" y="10621"/>
                      <a:pt x="22651" y="9390"/>
                      <a:pt x="22199" y="8288"/>
                    </a:cubicBezTo>
                    <a:cubicBezTo>
                      <a:pt x="21683" y="6993"/>
                      <a:pt x="20758" y="5849"/>
                      <a:pt x="19876" y="4790"/>
                    </a:cubicBezTo>
                    <a:cubicBezTo>
                      <a:pt x="18973" y="3732"/>
                      <a:pt x="17897" y="2760"/>
                      <a:pt x="16714" y="2026"/>
                    </a:cubicBezTo>
                    <a:cubicBezTo>
                      <a:pt x="14847" y="866"/>
                      <a:pt x="12670" y="1"/>
                      <a:pt x="10446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 rot="1402590">
                <a:off x="66921" y="2387976"/>
                <a:ext cx="36997" cy="32870"/>
              </a:xfrm>
              <a:custGeom>
                <a:rect b="b" l="l" r="r" t="t"/>
                <a:pathLst>
                  <a:path extrusionOk="0" h="11516" w="12962">
                    <a:moveTo>
                      <a:pt x="6537" y="0"/>
                    </a:moveTo>
                    <a:cubicBezTo>
                      <a:pt x="3598" y="0"/>
                      <a:pt x="625" y="1883"/>
                      <a:pt x="206" y="4994"/>
                    </a:cubicBezTo>
                    <a:cubicBezTo>
                      <a:pt x="1" y="6550"/>
                      <a:pt x="558" y="7977"/>
                      <a:pt x="1525" y="9118"/>
                    </a:cubicBezTo>
                    <a:cubicBezTo>
                      <a:pt x="2302" y="10350"/>
                      <a:pt x="3589" y="11312"/>
                      <a:pt x="5067" y="11473"/>
                    </a:cubicBezTo>
                    <a:cubicBezTo>
                      <a:pt x="5366" y="11501"/>
                      <a:pt x="5668" y="11515"/>
                      <a:pt x="5970" y="11515"/>
                    </a:cubicBezTo>
                    <a:cubicBezTo>
                      <a:pt x="5972" y="11515"/>
                      <a:pt x="5974" y="11515"/>
                      <a:pt x="5976" y="11515"/>
                    </a:cubicBezTo>
                    <a:cubicBezTo>
                      <a:pt x="7759" y="11515"/>
                      <a:pt x="9561" y="11006"/>
                      <a:pt x="10939" y="9789"/>
                    </a:cubicBezTo>
                    <a:cubicBezTo>
                      <a:pt x="11692" y="9119"/>
                      <a:pt x="12186" y="8406"/>
                      <a:pt x="12618" y="7478"/>
                    </a:cubicBezTo>
                    <a:cubicBezTo>
                      <a:pt x="12962" y="6679"/>
                      <a:pt x="12896" y="5793"/>
                      <a:pt x="12854" y="4952"/>
                    </a:cubicBezTo>
                    <a:cubicBezTo>
                      <a:pt x="12810" y="4563"/>
                      <a:pt x="12638" y="4131"/>
                      <a:pt x="12488" y="3764"/>
                    </a:cubicBezTo>
                    <a:cubicBezTo>
                      <a:pt x="12336" y="3397"/>
                      <a:pt x="12122" y="3007"/>
                      <a:pt x="11886" y="2704"/>
                    </a:cubicBezTo>
                    <a:cubicBezTo>
                      <a:pt x="11155" y="1840"/>
                      <a:pt x="10379" y="1171"/>
                      <a:pt x="9369" y="652"/>
                    </a:cubicBezTo>
                    <a:cubicBezTo>
                      <a:pt x="8492" y="209"/>
                      <a:pt x="7516" y="0"/>
                      <a:pt x="6537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 rot="1402590">
                <a:off x="50919" y="2341652"/>
                <a:ext cx="89271" cy="90524"/>
              </a:xfrm>
              <a:custGeom>
                <a:rect b="b" l="l" r="r" t="t"/>
                <a:pathLst>
                  <a:path extrusionOk="0" h="31715" w="31276">
                    <a:moveTo>
                      <a:pt x="17895" y="5798"/>
                    </a:moveTo>
                    <a:cubicBezTo>
                      <a:pt x="18219" y="5906"/>
                      <a:pt x="18519" y="6036"/>
                      <a:pt x="18821" y="6165"/>
                    </a:cubicBezTo>
                    <a:cubicBezTo>
                      <a:pt x="18691" y="6122"/>
                      <a:pt x="18584" y="6079"/>
                      <a:pt x="18477" y="6036"/>
                    </a:cubicBezTo>
                    <a:lnTo>
                      <a:pt x="18477" y="6036"/>
                    </a:lnTo>
                    <a:cubicBezTo>
                      <a:pt x="19014" y="6316"/>
                      <a:pt x="19531" y="6575"/>
                      <a:pt x="20046" y="6878"/>
                    </a:cubicBezTo>
                    <a:cubicBezTo>
                      <a:pt x="20606" y="7245"/>
                      <a:pt x="21166" y="7633"/>
                      <a:pt x="21725" y="8044"/>
                    </a:cubicBezTo>
                    <a:cubicBezTo>
                      <a:pt x="22177" y="8433"/>
                      <a:pt x="22585" y="8801"/>
                      <a:pt x="23015" y="9168"/>
                    </a:cubicBezTo>
                    <a:cubicBezTo>
                      <a:pt x="23209" y="9382"/>
                      <a:pt x="23402" y="9599"/>
                      <a:pt x="23596" y="9793"/>
                    </a:cubicBezTo>
                    <a:cubicBezTo>
                      <a:pt x="23720" y="9982"/>
                      <a:pt x="23856" y="10163"/>
                      <a:pt x="24004" y="10334"/>
                    </a:cubicBezTo>
                    <a:cubicBezTo>
                      <a:pt x="24242" y="10744"/>
                      <a:pt x="24456" y="11176"/>
                      <a:pt x="24672" y="11630"/>
                    </a:cubicBezTo>
                    <a:cubicBezTo>
                      <a:pt x="24844" y="12147"/>
                      <a:pt x="25016" y="12666"/>
                      <a:pt x="25188" y="13185"/>
                    </a:cubicBezTo>
                    <a:cubicBezTo>
                      <a:pt x="25424" y="14070"/>
                      <a:pt x="25618" y="14934"/>
                      <a:pt x="25726" y="15840"/>
                    </a:cubicBezTo>
                    <a:cubicBezTo>
                      <a:pt x="25704" y="15711"/>
                      <a:pt x="25682" y="15603"/>
                      <a:pt x="25662" y="15473"/>
                    </a:cubicBezTo>
                    <a:lnTo>
                      <a:pt x="25662" y="15473"/>
                    </a:lnTo>
                    <a:cubicBezTo>
                      <a:pt x="25682" y="15689"/>
                      <a:pt x="25682" y="15883"/>
                      <a:pt x="25704" y="16100"/>
                    </a:cubicBezTo>
                    <a:cubicBezTo>
                      <a:pt x="25682" y="16314"/>
                      <a:pt x="25682" y="16531"/>
                      <a:pt x="25662" y="16725"/>
                    </a:cubicBezTo>
                    <a:cubicBezTo>
                      <a:pt x="25671" y="16716"/>
                      <a:pt x="25679" y="16703"/>
                      <a:pt x="25681" y="16691"/>
                    </a:cubicBezTo>
                    <a:lnTo>
                      <a:pt x="25681" y="16691"/>
                    </a:lnTo>
                    <a:cubicBezTo>
                      <a:pt x="25617" y="17098"/>
                      <a:pt x="25531" y="17506"/>
                      <a:pt x="25424" y="17913"/>
                    </a:cubicBezTo>
                    <a:cubicBezTo>
                      <a:pt x="25438" y="17824"/>
                      <a:pt x="25456" y="17736"/>
                      <a:pt x="25480" y="17649"/>
                    </a:cubicBezTo>
                    <a:lnTo>
                      <a:pt x="25480" y="17649"/>
                    </a:lnTo>
                    <a:cubicBezTo>
                      <a:pt x="25367" y="18036"/>
                      <a:pt x="25237" y="18409"/>
                      <a:pt x="25090" y="18780"/>
                    </a:cubicBezTo>
                    <a:cubicBezTo>
                      <a:pt x="25102" y="18756"/>
                      <a:pt x="25112" y="18734"/>
                      <a:pt x="25124" y="18712"/>
                    </a:cubicBezTo>
                    <a:lnTo>
                      <a:pt x="25124" y="18712"/>
                    </a:lnTo>
                    <a:cubicBezTo>
                      <a:pt x="25110" y="18761"/>
                      <a:pt x="25089" y="18808"/>
                      <a:pt x="25063" y="18853"/>
                    </a:cubicBezTo>
                    <a:lnTo>
                      <a:pt x="25058" y="18863"/>
                    </a:lnTo>
                    <a:cubicBezTo>
                      <a:pt x="25060" y="18860"/>
                      <a:pt x="25061" y="18857"/>
                      <a:pt x="25062" y="18853"/>
                    </a:cubicBezTo>
                    <a:lnTo>
                      <a:pt x="25062" y="18853"/>
                    </a:lnTo>
                    <a:cubicBezTo>
                      <a:pt x="25056" y="18865"/>
                      <a:pt x="25047" y="18875"/>
                      <a:pt x="25037" y="18885"/>
                    </a:cubicBezTo>
                    <a:cubicBezTo>
                      <a:pt x="25026" y="18917"/>
                      <a:pt x="25016" y="18946"/>
                      <a:pt x="25004" y="18973"/>
                    </a:cubicBezTo>
                    <a:cubicBezTo>
                      <a:pt x="24695" y="19597"/>
                      <a:pt x="24401" y="20203"/>
                      <a:pt x="24048" y="20808"/>
                    </a:cubicBezTo>
                    <a:cubicBezTo>
                      <a:pt x="24070" y="20786"/>
                      <a:pt x="24070" y="20786"/>
                      <a:pt x="24091" y="20764"/>
                    </a:cubicBezTo>
                    <a:lnTo>
                      <a:pt x="24091" y="20764"/>
                    </a:lnTo>
                    <a:cubicBezTo>
                      <a:pt x="23746" y="21303"/>
                      <a:pt x="23402" y="21822"/>
                      <a:pt x="23015" y="22319"/>
                    </a:cubicBezTo>
                    <a:lnTo>
                      <a:pt x="23037" y="22319"/>
                    </a:lnTo>
                    <a:cubicBezTo>
                      <a:pt x="22740" y="22680"/>
                      <a:pt x="22444" y="23041"/>
                      <a:pt x="22128" y="23382"/>
                    </a:cubicBezTo>
                    <a:cubicBezTo>
                      <a:pt x="22133" y="23375"/>
                      <a:pt x="22134" y="23364"/>
                      <a:pt x="22133" y="23355"/>
                    </a:cubicBezTo>
                    <a:lnTo>
                      <a:pt x="22133" y="23355"/>
                    </a:lnTo>
                    <a:cubicBezTo>
                      <a:pt x="21853" y="23615"/>
                      <a:pt x="21553" y="23896"/>
                      <a:pt x="21251" y="24135"/>
                    </a:cubicBezTo>
                    <a:cubicBezTo>
                      <a:pt x="20907" y="24394"/>
                      <a:pt x="20562" y="24610"/>
                      <a:pt x="20196" y="24826"/>
                    </a:cubicBezTo>
                    <a:cubicBezTo>
                      <a:pt x="19744" y="25042"/>
                      <a:pt x="19314" y="25235"/>
                      <a:pt x="18864" y="25431"/>
                    </a:cubicBezTo>
                    <a:cubicBezTo>
                      <a:pt x="18476" y="25582"/>
                      <a:pt x="18067" y="25712"/>
                      <a:pt x="17637" y="25862"/>
                    </a:cubicBezTo>
                    <a:cubicBezTo>
                      <a:pt x="17229" y="25970"/>
                      <a:pt x="16799" y="26057"/>
                      <a:pt x="16368" y="26143"/>
                    </a:cubicBezTo>
                    <a:cubicBezTo>
                      <a:pt x="16024" y="26208"/>
                      <a:pt x="15680" y="26208"/>
                      <a:pt x="15336" y="26229"/>
                    </a:cubicBezTo>
                    <a:cubicBezTo>
                      <a:pt x="14862" y="26187"/>
                      <a:pt x="14389" y="26143"/>
                      <a:pt x="13917" y="26079"/>
                    </a:cubicBezTo>
                    <a:cubicBezTo>
                      <a:pt x="13550" y="26014"/>
                      <a:pt x="13229" y="25948"/>
                      <a:pt x="12884" y="25862"/>
                    </a:cubicBezTo>
                    <a:cubicBezTo>
                      <a:pt x="12711" y="25798"/>
                      <a:pt x="12517" y="25754"/>
                      <a:pt x="12346" y="25690"/>
                    </a:cubicBezTo>
                    <a:cubicBezTo>
                      <a:pt x="12131" y="25582"/>
                      <a:pt x="11916" y="25495"/>
                      <a:pt x="11722" y="25387"/>
                    </a:cubicBezTo>
                    <a:lnTo>
                      <a:pt x="11722" y="25387"/>
                    </a:lnTo>
                    <a:cubicBezTo>
                      <a:pt x="11808" y="25452"/>
                      <a:pt x="11916" y="25518"/>
                      <a:pt x="12023" y="25582"/>
                    </a:cubicBezTo>
                    <a:cubicBezTo>
                      <a:pt x="11500" y="25286"/>
                      <a:pt x="11004" y="24947"/>
                      <a:pt x="10540" y="24566"/>
                    </a:cubicBezTo>
                    <a:lnTo>
                      <a:pt x="10540" y="24566"/>
                    </a:lnTo>
                    <a:cubicBezTo>
                      <a:pt x="10626" y="24631"/>
                      <a:pt x="10712" y="24696"/>
                      <a:pt x="10818" y="24782"/>
                    </a:cubicBezTo>
                    <a:cubicBezTo>
                      <a:pt x="10604" y="24566"/>
                      <a:pt x="10367" y="24394"/>
                      <a:pt x="10152" y="24177"/>
                    </a:cubicBezTo>
                    <a:cubicBezTo>
                      <a:pt x="9474" y="23502"/>
                      <a:pt x="8835" y="22788"/>
                      <a:pt x="8237" y="22039"/>
                    </a:cubicBezTo>
                    <a:cubicBezTo>
                      <a:pt x="7871" y="21549"/>
                      <a:pt x="7524" y="21039"/>
                      <a:pt x="7197" y="20511"/>
                    </a:cubicBezTo>
                    <a:lnTo>
                      <a:pt x="7197" y="20511"/>
                    </a:lnTo>
                    <a:cubicBezTo>
                      <a:pt x="7243" y="20580"/>
                      <a:pt x="7289" y="20646"/>
                      <a:pt x="7334" y="20722"/>
                    </a:cubicBezTo>
                    <a:cubicBezTo>
                      <a:pt x="7140" y="20376"/>
                      <a:pt x="6968" y="20009"/>
                      <a:pt x="6796" y="19663"/>
                    </a:cubicBezTo>
                    <a:cubicBezTo>
                      <a:pt x="6602" y="19168"/>
                      <a:pt x="6388" y="18649"/>
                      <a:pt x="6236" y="18110"/>
                    </a:cubicBezTo>
                    <a:cubicBezTo>
                      <a:pt x="6108" y="17613"/>
                      <a:pt x="6022" y="17094"/>
                      <a:pt x="5914" y="16597"/>
                    </a:cubicBezTo>
                    <a:cubicBezTo>
                      <a:pt x="5892" y="16316"/>
                      <a:pt x="5892" y="16057"/>
                      <a:pt x="5872" y="15776"/>
                    </a:cubicBezTo>
                    <a:cubicBezTo>
                      <a:pt x="5892" y="15453"/>
                      <a:pt x="5892" y="15150"/>
                      <a:pt x="5936" y="14848"/>
                    </a:cubicBezTo>
                    <a:cubicBezTo>
                      <a:pt x="6000" y="14437"/>
                      <a:pt x="6086" y="14005"/>
                      <a:pt x="6172" y="13616"/>
                    </a:cubicBezTo>
                    <a:cubicBezTo>
                      <a:pt x="6312" y="13154"/>
                      <a:pt x="6453" y="12710"/>
                      <a:pt x="6629" y="12249"/>
                    </a:cubicBezTo>
                    <a:lnTo>
                      <a:pt x="6629" y="12249"/>
                    </a:lnTo>
                    <a:cubicBezTo>
                      <a:pt x="6607" y="12294"/>
                      <a:pt x="6584" y="12336"/>
                      <a:pt x="6559" y="12386"/>
                    </a:cubicBezTo>
                    <a:cubicBezTo>
                      <a:pt x="6591" y="12317"/>
                      <a:pt x="6623" y="12246"/>
                      <a:pt x="6655" y="12177"/>
                    </a:cubicBezTo>
                    <a:cubicBezTo>
                      <a:pt x="6659" y="12166"/>
                      <a:pt x="6661" y="12157"/>
                      <a:pt x="6665" y="12147"/>
                    </a:cubicBezTo>
                    <a:lnTo>
                      <a:pt x="6665" y="12147"/>
                    </a:lnTo>
                    <a:cubicBezTo>
                      <a:pt x="6664" y="12155"/>
                      <a:pt x="6661" y="12160"/>
                      <a:pt x="6660" y="12166"/>
                    </a:cubicBezTo>
                    <a:cubicBezTo>
                      <a:pt x="6945" y="11549"/>
                      <a:pt x="7221" y="10932"/>
                      <a:pt x="7547" y="10334"/>
                    </a:cubicBezTo>
                    <a:cubicBezTo>
                      <a:pt x="7849" y="9816"/>
                      <a:pt x="8193" y="9318"/>
                      <a:pt x="8559" y="8822"/>
                    </a:cubicBezTo>
                    <a:cubicBezTo>
                      <a:pt x="8645" y="8713"/>
                      <a:pt x="8731" y="8605"/>
                      <a:pt x="8817" y="8499"/>
                    </a:cubicBezTo>
                    <a:cubicBezTo>
                      <a:pt x="9239" y="8097"/>
                      <a:pt x="9660" y="7715"/>
                      <a:pt x="10100" y="7335"/>
                    </a:cubicBezTo>
                    <a:cubicBezTo>
                      <a:pt x="10117" y="7326"/>
                      <a:pt x="10135" y="7319"/>
                      <a:pt x="10152" y="7310"/>
                    </a:cubicBezTo>
                    <a:cubicBezTo>
                      <a:pt x="10194" y="7245"/>
                      <a:pt x="10260" y="7202"/>
                      <a:pt x="10302" y="7159"/>
                    </a:cubicBezTo>
                    <a:lnTo>
                      <a:pt x="10302" y="7159"/>
                    </a:lnTo>
                    <a:cubicBezTo>
                      <a:pt x="10285" y="7190"/>
                      <a:pt x="10262" y="7218"/>
                      <a:pt x="10234" y="7240"/>
                    </a:cubicBezTo>
                    <a:cubicBezTo>
                      <a:pt x="10500" y="7059"/>
                      <a:pt x="10798" y="6877"/>
                      <a:pt x="11079" y="6696"/>
                    </a:cubicBezTo>
                    <a:lnTo>
                      <a:pt x="11079" y="6696"/>
                    </a:lnTo>
                    <a:cubicBezTo>
                      <a:pt x="11078" y="6698"/>
                      <a:pt x="11076" y="6702"/>
                      <a:pt x="11076" y="6706"/>
                    </a:cubicBezTo>
                    <a:cubicBezTo>
                      <a:pt x="11343" y="6561"/>
                      <a:pt x="11611" y="6418"/>
                      <a:pt x="11894" y="6273"/>
                    </a:cubicBezTo>
                    <a:cubicBezTo>
                      <a:pt x="11897" y="6272"/>
                      <a:pt x="11899" y="6272"/>
                      <a:pt x="11902" y="6269"/>
                    </a:cubicBezTo>
                    <a:cubicBezTo>
                      <a:pt x="11914" y="6264"/>
                      <a:pt x="11925" y="6258"/>
                      <a:pt x="11938" y="6252"/>
                    </a:cubicBezTo>
                    <a:lnTo>
                      <a:pt x="11938" y="6252"/>
                    </a:lnTo>
                    <a:cubicBezTo>
                      <a:pt x="11937" y="6254"/>
                      <a:pt x="11935" y="6254"/>
                      <a:pt x="11934" y="6255"/>
                    </a:cubicBezTo>
                    <a:cubicBezTo>
                      <a:pt x="12096" y="6178"/>
                      <a:pt x="12274" y="6118"/>
                      <a:pt x="12454" y="6058"/>
                    </a:cubicBezTo>
                    <a:cubicBezTo>
                      <a:pt x="12562" y="6036"/>
                      <a:pt x="12691" y="6014"/>
                      <a:pt x="12798" y="5993"/>
                    </a:cubicBezTo>
                    <a:cubicBezTo>
                      <a:pt x="13401" y="5906"/>
                      <a:pt x="14003" y="5884"/>
                      <a:pt x="14583" y="5862"/>
                    </a:cubicBezTo>
                    <a:cubicBezTo>
                      <a:pt x="14733" y="5884"/>
                      <a:pt x="14884" y="5895"/>
                      <a:pt x="15035" y="5895"/>
                    </a:cubicBezTo>
                    <a:cubicBezTo>
                      <a:pt x="15186" y="5895"/>
                      <a:pt x="15337" y="5884"/>
                      <a:pt x="15486" y="5862"/>
                    </a:cubicBezTo>
                    <a:lnTo>
                      <a:pt x="16412" y="5862"/>
                    </a:lnTo>
                    <a:cubicBezTo>
                      <a:pt x="16648" y="5862"/>
                      <a:pt x="16863" y="5862"/>
                      <a:pt x="17100" y="5884"/>
                    </a:cubicBezTo>
                    <a:cubicBezTo>
                      <a:pt x="17150" y="5888"/>
                      <a:pt x="17199" y="5890"/>
                      <a:pt x="17247" y="5890"/>
                    </a:cubicBezTo>
                    <a:cubicBezTo>
                      <a:pt x="17471" y="5890"/>
                      <a:pt x="17683" y="5851"/>
                      <a:pt x="17895" y="5798"/>
                    </a:cubicBezTo>
                    <a:close/>
                    <a:moveTo>
                      <a:pt x="16484" y="1"/>
                    </a:moveTo>
                    <a:cubicBezTo>
                      <a:pt x="15797" y="1"/>
                      <a:pt x="15118" y="107"/>
                      <a:pt x="14497" y="355"/>
                    </a:cubicBezTo>
                    <a:lnTo>
                      <a:pt x="14389" y="355"/>
                    </a:lnTo>
                    <a:cubicBezTo>
                      <a:pt x="13121" y="355"/>
                      <a:pt x="11830" y="462"/>
                      <a:pt x="10604" y="852"/>
                    </a:cubicBezTo>
                    <a:cubicBezTo>
                      <a:pt x="9399" y="1219"/>
                      <a:pt x="8238" y="1889"/>
                      <a:pt x="7206" y="2602"/>
                    </a:cubicBezTo>
                    <a:cubicBezTo>
                      <a:pt x="5656" y="3681"/>
                      <a:pt x="4387" y="5064"/>
                      <a:pt x="3355" y="6619"/>
                    </a:cubicBezTo>
                    <a:cubicBezTo>
                      <a:pt x="2108" y="8476"/>
                      <a:pt x="1225" y="10614"/>
                      <a:pt x="687" y="12774"/>
                    </a:cubicBezTo>
                    <a:cubicBezTo>
                      <a:pt x="0" y="15581"/>
                      <a:pt x="409" y="18648"/>
                      <a:pt x="1505" y="21305"/>
                    </a:cubicBezTo>
                    <a:cubicBezTo>
                      <a:pt x="2494" y="23680"/>
                      <a:pt x="3958" y="25776"/>
                      <a:pt x="5764" y="27589"/>
                    </a:cubicBezTo>
                    <a:cubicBezTo>
                      <a:pt x="7398" y="29209"/>
                      <a:pt x="9207" y="30634"/>
                      <a:pt x="11464" y="31217"/>
                    </a:cubicBezTo>
                    <a:cubicBezTo>
                      <a:pt x="12863" y="31564"/>
                      <a:pt x="14217" y="31714"/>
                      <a:pt x="15638" y="31714"/>
                    </a:cubicBezTo>
                    <a:lnTo>
                      <a:pt x="16153" y="31714"/>
                    </a:lnTo>
                    <a:cubicBezTo>
                      <a:pt x="18089" y="31672"/>
                      <a:pt x="20024" y="30937"/>
                      <a:pt x="21789" y="30181"/>
                    </a:cubicBezTo>
                    <a:cubicBezTo>
                      <a:pt x="23359" y="29512"/>
                      <a:pt x="24864" y="28474"/>
                      <a:pt x="26048" y="27244"/>
                    </a:cubicBezTo>
                    <a:cubicBezTo>
                      <a:pt x="27381" y="25861"/>
                      <a:pt x="28414" y="24284"/>
                      <a:pt x="29360" y="22600"/>
                    </a:cubicBezTo>
                    <a:cubicBezTo>
                      <a:pt x="30263" y="20980"/>
                      <a:pt x="31059" y="18949"/>
                      <a:pt x="31167" y="17093"/>
                    </a:cubicBezTo>
                    <a:cubicBezTo>
                      <a:pt x="31275" y="14825"/>
                      <a:pt x="30867" y="12535"/>
                      <a:pt x="30070" y="10397"/>
                    </a:cubicBezTo>
                    <a:cubicBezTo>
                      <a:pt x="29511" y="8907"/>
                      <a:pt x="28844" y="7416"/>
                      <a:pt x="27769" y="6228"/>
                    </a:cubicBezTo>
                    <a:cubicBezTo>
                      <a:pt x="26865" y="5214"/>
                      <a:pt x="25919" y="4285"/>
                      <a:pt x="24822" y="3485"/>
                    </a:cubicBezTo>
                    <a:cubicBezTo>
                      <a:pt x="22821" y="1996"/>
                      <a:pt x="20670" y="742"/>
                      <a:pt x="18197" y="203"/>
                    </a:cubicBezTo>
                    <a:cubicBezTo>
                      <a:pt x="17639" y="75"/>
                      <a:pt x="17058" y="1"/>
                      <a:pt x="16484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3" name="Google Shape;583;p28"/>
            <p:cNvGrpSpPr/>
            <p:nvPr/>
          </p:nvGrpSpPr>
          <p:grpSpPr>
            <a:xfrm>
              <a:off x="780824" y="2812870"/>
              <a:ext cx="117860" cy="118513"/>
              <a:chOff x="36624" y="2327657"/>
              <a:chExt cx="117860" cy="118513"/>
            </a:xfrm>
          </p:grpSpPr>
          <p:sp>
            <p:nvSpPr>
              <p:cNvPr id="584" name="Google Shape;584;p28"/>
              <p:cNvSpPr/>
              <p:nvPr/>
            </p:nvSpPr>
            <p:spPr>
              <a:xfrm rot="1402590">
                <a:off x="60815" y="2352103"/>
                <a:ext cx="66065" cy="66325"/>
              </a:xfrm>
              <a:custGeom>
                <a:rect b="b" l="l" r="r" t="t"/>
                <a:pathLst>
                  <a:path extrusionOk="0" h="23237" w="23146">
                    <a:moveTo>
                      <a:pt x="10446" y="1"/>
                    </a:moveTo>
                    <a:cubicBezTo>
                      <a:pt x="10184" y="1"/>
                      <a:pt x="9922" y="13"/>
                      <a:pt x="9659" y="38"/>
                    </a:cubicBezTo>
                    <a:cubicBezTo>
                      <a:pt x="8348" y="169"/>
                      <a:pt x="7035" y="406"/>
                      <a:pt x="5851" y="1010"/>
                    </a:cubicBezTo>
                    <a:cubicBezTo>
                      <a:pt x="4561" y="1680"/>
                      <a:pt x="3250" y="2565"/>
                      <a:pt x="2366" y="3775"/>
                    </a:cubicBezTo>
                    <a:cubicBezTo>
                      <a:pt x="1657" y="4769"/>
                      <a:pt x="969" y="5805"/>
                      <a:pt x="625" y="6993"/>
                    </a:cubicBezTo>
                    <a:cubicBezTo>
                      <a:pt x="410" y="7727"/>
                      <a:pt x="281" y="8354"/>
                      <a:pt x="131" y="9109"/>
                    </a:cubicBezTo>
                    <a:cubicBezTo>
                      <a:pt x="1" y="9887"/>
                      <a:pt x="23" y="10773"/>
                      <a:pt x="44" y="11528"/>
                    </a:cubicBezTo>
                    <a:cubicBezTo>
                      <a:pt x="87" y="14467"/>
                      <a:pt x="1270" y="17294"/>
                      <a:pt x="2970" y="19650"/>
                    </a:cubicBezTo>
                    <a:cubicBezTo>
                      <a:pt x="3614" y="20514"/>
                      <a:pt x="4605" y="21377"/>
                      <a:pt x="5529" y="21897"/>
                    </a:cubicBezTo>
                    <a:cubicBezTo>
                      <a:pt x="6497" y="22436"/>
                      <a:pt x="7508" y="22955"/>
                      <a:pt x="8627" y="23105"/>
                    </a:cubicBezTo>
                    <a:cubicBezTo>
                      <a:pt x="9220" y="23191"/>
                      <a:pt x="9818" y="23235"/>
                      <a:pt x="10418" y="23236"/>
                    </a:cubicBezTo>
                    <a:cubicBezTo>
                      <a:pt x="11145" y="23235"/>
                      <a:pt x="11869" y="23169"/>
                      <a:pt x="12584" y="23040"/>
                    </a:cubicBezTo>
                    <a:cubicBezTo>
                      <a:pt x="14091" y="22780"/>
                      <a:pt x="15532" y="22046"/>
                      <a:pt x="16800" y="21225"/>
                    </a:cubicBezTo>
                    <a:cubicBezTo>
                      <a:pt x="16948" y="21130"/>
                      <a:pt x="17094" y="21029"/>
                      <a:pt x="17240" y="20923"/>
                    </a:cubicBezTo>
                    <a:cubicBezTo>
                      <a:pt x="17272" y="20909"/>
                      <a:pt x="17305" y="20894"/>
                      <a:pt x="17338" y="20880"/>
                    </a:cubicBezTo>
                    <a:cubicBezTo>
                      <a:pt x="18328" y="20425"/>
                      <a:pt x="19361" y="19734"/>
                      <a:pt x="20113" y="18957"/>
                    </a:cubicBezTo>
                    <a:cubicBezTo>
                      <a:pt x="20544" y="18482"/>
                      <a:pt x="20930" y="18051"/>
                      <a:pt x="21317" y="17554"/>
                    </a:cubicBezTo>
                    <a:cubicBezTo>
                      <a:pt x="21769" y="16971"/>
                      <a:pt x="22092" y="16300"/>
                      <a:pt x="22415" y="15653"/>
                    </a:cubicBezTo>
                    <a:cubicBezTo>
                      <a:pt x="22973" y="14487"/>
                      <a:pt x="23059" y="13126"/>
                      <a:pt x="23103" y="11852"/>
                    </a:cubicBezTo>
                    <a:cubicBezTo>
                      <a:pt x="23145" y="10621"/>
                      <a:pt x="22651" y="9390"/>
                      <a:pt x="22199" y="8288"/>
                    </a:cubicBezTo>
                    <a:cubicBezTo>
                      <a:pt x="21683" y="6993"/>
                      <a:pt x="20758" y="5849"/>
                      <a:pt x="19876" y="4790"/>
                    </a:cubicBezTo>
                    <a:cubicBezTo>
                      <a:pt x="18973" y="3732"/>
                      <a:pt x="17897" y="2760"/>
                      <a:pt x="16714" y="2026"/>
                    </a:cubicBezTo>
                    <a:cubicBezTo>
                      <a:pt x="14847" y="866"/>
                      <a:pt x="12670" y="1"/>
                      <a:pt x="10446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 rot="1402590">
                <a:off x="66921" y="2387976"/>
                <a:ext cx="36997" cy="32870"/>
              </a:xfrm>
              <a:custGeom>
                <a:rect b="b" l="l" r="r" t="t"/>
                <a:pathLst>
                  <a:path extrusionOk="0" h="11516" w="12962">
                    <a:moveTo>
                      <a:pt x="6537" y="0"/>
                    </a:moveTo>
                    <a:cubicBezTo>
                      <a:pt x="3598" y="0"/>
                      <a:pt x="625" y="1883"/>
                      <a:pt x="206" y="4994"/>
                    </a:cubicBezTo>
                    <a:cubicBezTo>
                      <a:pt x="1" y="6550"/>
                      <a:pt x="558" y="7977"/>
                      <a:pt x="1525" y="9118"/>
                    </a:cubicBezTo>
                    <a:cubicBezTo>
                      <a:pt x="2302" y="10350"/>
                      <a:pt x="3589" y="11312"/>
                      <a:pt x="5067" y="11473"/>
                    </a:cubicBezTo>
                    <a:cubicBezTo>
                      <a:pt x="5366" y="11501"/>
                      <a:pt x="5668" y="11515"/>
                      <a:pt x="5970" y="11515"/>
                    </a:cubicBezTo>
                    <a:cubicBezTo>
                      <a:pt x="5972" y="11515"/>
                      <a:pt x="5974" y="11515"/>
                      <a:pt x="5976" y="11515"/>
                    </a:cubicBezTo>
                    <a:cubicBezTo>
                      <a:pt x="7759" y="11515"/>
                      <a:pt x="9561" y="11006"/>
                      <a:pt x="10939" y="9789"/>
                    </a:cubicBezTo>
                    <a:cubicBezTo>
                      <a:pt x="11692" y="9119"/>
                      <a:pt x="12186" y="8406"/>
                      <a:pt x="12618" y="7478"/>
                    </a:cubicBezTo>
                    <a:cubicBezTo>
                      <a:pt x="12962" y="6679"/>
                      <a:pt x="12896" y="5793"/>
                      <a:pt x="12854" y="4952"/>
                    </a:cubicBezTo>
                    <a:cubicBezTo>
                      <a:pt x="12810" y="4563"/>
                      <a:pt x="12638" y="4131"/>
                      <a:pt x="12488" y="3764"/>
                    </a:cubicBezTo>
                    <a:cubicBezTo>
                      <a:pt x="12336" y="3397"/>
                      <a:pt x="12122" y="3007"/>
                      <a:pt x="11886" y="2704"/>
                    </a:cubicBezTo>
                    <a:cubicBezTo>
                      <a:pt x="11155" y="1840"/>
                      <a:pt x="10379" y="1171"/>
                      <a:pt x="9369" y="652"/>
                    </a:cubicBezTo>
                    <a:cubicBezTo>
                      <a:pt x="8492" y="209"/>
                      <a:pt x="7516" y="0"/>
                      <a:pt x="6537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 rot="1402590">
                <a:off x="50919" y="2341652"/>
                <a:ext cx="89271" cy="90524"/>
              </a:xfrm>
              <a:custGeom>
                <a:rect b="b" l="l" r="r" t="t"/>
                <a:pathLst>
                  <a:path extrusionOk="0" h="31715" w="31276">
                    <a:moveTo>
                      <a:pt x="17895" y="5798"/>
                    </a:moveTo>
                    <a:cubicBezTo>
                      <a:pt x="18219" y="5906"/>
                      <a:pt x="18519" y="6036"/>
                      <a:pt x="18821" y="6165"/>
                    </a:cubicBezTo>
                    <a:cubicBezTo>
                      <a:pt x="18691" y="6122"/>
                      <a:pt x="18584" y="6079"/>
                      <a:pt x="18477" y="6036"/>
                    </a:cubicBezTo>
                    <a:lnTo>
                      <a:pt x="18477" y="6036"/>
                    </a:lnTo>
                    <a:cubicBezTo>
                      <a:pt x="19014" y="6316"/>
                      <a:pt x="19531" y="6575"/>
                      <a:pt x="20046" y="6878"/>
                    </a:cubicBezTo>
                    <a:cubicBezTo>
                      <a:pt x="20606" y="7245"/>
                      <a:pt x="21166" y="7633"/>
                      <a:pt x="21725" y="8044"/>
                    </a:cubicBezTo>
                    <a:cubicBezTo>
                      <a:pt x="22177" y="8433"/>
                      <a:pt x="22585" y="8801"/>
                      <a:pt x="23015" y="9168"/>
                    </a:cubicBezTo>
                    <a:cubicBezTo>
                      <a:pt x="23209" y="9382"/>
                      <a:pt x="23402" y="9599"/>
                      <a:pt x="23596" y="9793"/>
                    </a:cubicBezTo>
                    <a:cubicBezTo>
                      <a:pt x="23720" y="9982"/>
                      <a:pt x="23856" y="10163"/>
                      <a:pt x="24004" y="10334"/>
                    </a:cubicBezTo>
                    <a:cubicBezTo>
                      <a:pt x="24242" y="10744"/>
                      <a:pt x="24456" y="11176"/>
                      <a:pt x="24672" y="11630"/>
                    </a:cubicBezTo>
                    <a:cubicBezTo>
                      <a:pt x="24844" y="12147"/>
                      <a:pt x="25016" y="12666"/>
                      <a:pt x="25188" y="13185"/>
                    </a:cubicBezTo>
                    <a:cubicBezTo>
                      <a:pt x="25424" y="14070"/>
                      <a:pt x="25618" y="14934"/>
                      <a:pt x="25726" y="15840"/>
                    </a:cubicBezTo>
                    <a:cubicBezTo>
                      <a:pt x="25704" y="15711"/>
                      <a:pt x="25682" y="15603"/>
                      <a:pt x="25662" y="15473"/>
                    </a:cubicBezTo>
                    <a:lnTo>
                      <a:pt x="25662" y="15473"/>
                    </a:lnTo>
                    <a:cubicBezTo>
                      <a:pt x="25682" y="15689"/>
                      <a:pt x="25682" y="15883"/>
                      <a:pt x="25704" y="16100"/>
                    </a:cubicBezTo>
                    <a:cubicBezTo>
                      <a:pt x="25682" y="16314"/>
                      <a:pt x="25682" y="16531"/>
                      <a:pt x="25662" y="16725"/>
                    </a:cubicBezTo>
                    <a:cubicBezTo>
                      <a:pt x="25671" y="16716"/>
                      <a:pt x="25679" y="16703"/>
                      <a:pt x="25681" y="16691"/>
                    </a:cubicBezTo>
                    <a:lnTo>
                      <a:pt x="25681" y="16691"/>
                    </a:lnTo>
                    <a:cubicBezTo>
                      <a:pt x="25617" y="17098"/>
                      <a:pt x="25531" y="17506"/>
                      <a:pt x="25424" y="17913"/>
                    </a:cubicBezTo>
                    <a:cubicBezTo>
                      <a:pt x="25438" y="17824"/>
                      <a:pt x="25456" y="17736"/>
                      <a:pt x="25480" y="17649"/>
                    </a:cubicBezTo>
                    <a:lnTo>
                      <a:pt x="25480" y="17649"/>
                    </a:lnTo>
                    <a:cubicBezTo>
                      <a:pt x="25367" y="18036"/>
                      <a:pt x="25237" y="18409"/>
                      <a:pt x="25090" y="18780"/>
                    </a:cubicBezTo>
                    <a:cubicBezTo>
                      <a:pt x="25102" y="18756"/>
                      <a:pt x="25112" y="18734"/>
                      <a:pt x="25124" y="18712"/>
                    </a:cubicBezTo>
                    <a:lnTo>
                      <a:pt x="25124" y="18712"/>
                    </a:lnTo>
                    <a:cubicBezTo>
                      <a:pt x="25110" y="18761"/>
                      <a:pt x="25089" y="18808"/>
                      <a:pt x="25063" y="18853"/>
                    </a:cubicBezTo>
                    <a:lnTo>
                      <a:pt x="25058" y="18863"/>
                    </a:lnTo>
                    <a:cubicBezTo>
                      <a:pt x="25060" y="18860"/>
                      <a:pt x="25061" y="18857"/>
                      <a:pt x="25062" y="18853"/>
                    </a:cubicBezTo>
                    <a:lnTo>
                      <a:pt x="25062" y="18853"/>
                    </a:lnTo>
                    <a:cubicBezTo>
                      <a:pt x="25056" y="18865"/>
                      <a:pt x="25047" y="18875"/>
                      <a:pt x="25037" y="18885"/>
                    </a:cubicBezTo>
                    <a:cubicBezTo>
                      <a:pt x="25026" y="18917"/>
                      <a:pt x="25016" y="18946"/>
                      <a:pt x="25004" y="18973"/>
                    </a:cubicBezTo>
                    <a:cubicBezTo>
                      <a:pt x="24695" y="19597"/>
                      <a:pt x="24401" y="20203"/>
                      <a:pt x="24048" y="20808"/>
                    </a:cubicBezTo>
                    <a:cubicBezTo>
                      <a:pt x="24070" y="20786"/>
                      <a:pt x="24070" y="20786"/>
                      <a:pt x="24091" y="20764"/>
                    </a:cubicBezTo>
                    <a:lnTo>
                      <a:pt x="24091" y="20764"/>
                    </a:lnTo>
                    <a:cubicBezTo>
                      <a:pt x="23746" y="21303"/>
                      <a:pt x="23402" y="21822"/>
                      <a:pt x="23015" y="22319"/>
                    </a:cubicBezTo>
                    <a:lnTo>
                      <a:pt x="23037" y="22319"/>
                    </a:lnTo>
                    <a:cubicBezTo>
                      <a:pt x="22740" y="22680"/>
                      <a:pt x="22444" y="23041"/>
                      <a:pt x="22128" y="23382"/>
                    </a:cubicBezTo>
                    <a:cubicBezTo>
                      <a:pt x="22133" y="23375"/>
                      <a:pt x="22134" y="23364"/>
                      <a:pt x="22133" y="23355"/>
                    </a:cubicBezTo>
                    <a:lnTo>
                      <a:pt x="22133" y="23355"/>
                    </a:lnTo>
                    <a:cubicBezTo>
                      <a:pt x="21853" y="23615"/>
                      <a:pt x="21553" y="23896"/>
                      <a:pt x="21251" y="24135"/>
                    </a:cubicBezTo>
                    <a:cubicBezTo>
                      <a:pt x="20907" y="24394"/>
                      <a:pt x="20562" y="24610"/>
                      <a:pt x="20196" y="24826"/>
                    </a:cubicBezTo>
                    <a:cubicBezTo>
                      <a:pt x="19744" y="25042"/>
                      <a:pt x="19314" y="25235"/>
                      <a:pt x="18864" y="25431"/>
                    </a:cubicBezTo>
                    <a:cubicBezTo>
                      <a:pt x="18476" y="25582"/>
                      <a:pt x="18067" y="25712"/>
                      <a:pt x="17637" y="25862"/>
                    </a:cubicBezTo>
                    <a:cubicBezTo>
                      <a:pt x="17229" y="25970"/>
                      <a:pt x="16799" y="26057"/>
                      <a:pt x="16368" y="26143"/>
                    </a:cubicBezTo>
                    <a:cubicBezTo>
                      <a:pt x="16024" y="26208"/>
                      <a:pt x="15680" y="26208"/>
                      <a:pt x="15336" y="26229"/>
                    </a:cubicBezTo>
                    <a:cubicBezTo>
                      <a:pt x="14862" y="26187"/>
                      <a:pt x="14389" y="26143"/>
                      <a:pt x="13917" y="26079"/>
                    </a:cubicBezTo>
                    <a:cubicBezTo>
                      <a:pt x="13550" y="26014"/>
                      <a:pt x="13229" y="25948"/>
                      <a:pt x="12884" y="25862"/>
                    </a:cubicBezTo>
                    <a:cubicBezTo>
                      <a:pt x="12711" y="25798"/>
                      <a:pt x="12517" y="25754"/>
                      <a:pt x="12346" y="25690"/>
                    </a:cubicBezTo>
                    <a:cubicBezTo>
                      <a:pt x="12131" y="25582"/>
                      <a:pt x="11916" y="25495"/>
                      <a:pt x="11722" y="25387"/>
                    </a:cubicBezTo>
                    <a:lnTo>
                      <a:pt x="11722" y="25387"/>
                    </a:lnTo>
                    <a:cubicBezTo>
                      <a:pt x="11808" y="25452"/>
                      <a:pt x="11916" y="25518"/>
                      <a:pt x="12023" y="25582"/>
                    </a:cubicBezTo>
                    <a:cubicBezTo>
                      <a:pt x="11500" y="25286"/>
                      <a:pt x="11004" y="24947"/>
                      <a:pt x="10540" y="24566"/>
                    </a:cubicBezTo>
                    <a:lnTo>
                      <a:pt x="10540" y="24566"/>
                    </a:lnTo>
                    <a:cubicBezTo>
                      <a:pt x="10626" y="24631"/>
                      <a:pt x="10712" y="24696"/>
                      <a:pt x="10818" y="24782"/>
                    </a:cubicBezTo>
                    <a:cubicBezTo>
                      <a:pt x="10604" y="24566"/>
                      <a:pt x="10367" y="24394"/>
                      <a:pt x="10152" y="24177"/>
                    </a:cubicBezTo>
                    <a:cubicBezTo>
                      <a:pt x="9474" y="23502"/>
                      <a:pt x="8835" y="22788"/>
                      <a:pt x="8237" y="22039"/>
                    </a:cubicBezTo>
                    <a:cubicBezTo>
                      <a:pt x="7871" y="21549"/>
                      <a:pt x="7524" y="21039"/>
                      <a:pt x="7197" y="20511"/>
                    </a:cubicBezTo>
                    <a:lnTo>
                      <a:pt x="7197" y="20511"/>
                    </a:lnTo>
                    <a:cubicBezTo>
                      <a:pt x="7243" y="20580"/>
                      <a:pt x="7289" y="20646"/>
                      <a:pt x="7334" y="20722"/>
                    </a:cubicBezTo>
                    <a:cubicBezTo>
                      <a:pt x="7140" y="20376"/>
                      <a:pt x="6968" y="20009"/>
                      <a:pt x="6796" y="19663"/>
                    </a:cubicBezTo>
                    <a:cubicBezTo>
                      <a:pt x="6602" y="19168"/>
                      <a:pt x="6388" y="18649"/>
                      <a:pt x="6236" y="18110"/>
                    </a:cubicBezTo>
                    <a:cubicBezTo>
                      <a:pt x="6108" y="17613"/>
                      <a:pt x="6022" y="17094"/>
                      <a:pt x="5914" y="16597"/>
                    </a:cubicBezTo>
                    <a:cubicBezTo>
                      <a:pt x="5892" y="16316"/>
                      <a:pt x="5892" y="16057"/>
                      <a:pt x="5872" y="15776"/>
                    </a:cubicBezTo>
                    <a:cubicBezTo>
                      <a:pt x="5892" y="15453"/>
                      <a:pt x="5892" y="15150"/>
                      <a:pt x="5936" y="14848"/>
                    </a:cubicBezTo>
                    <a:cubicBezTo>
                      <a:pt x="6000" y="14437"/>
                      <a:pt x="6086" y="14005"/>
                      <a:pt x="6172" y="13616"/>
                    </a:cubicBezTo>
                    <a:cubicBezTo>
                      <a:pt x="6312" y="13154"/>
                      <a:pt x="6453" y="12710"/>
                      <a:pt x="6629" y="12249"/>
                    </a:cubicBezTo>
                    <a:lnTo>
                      <a:pt x="6629" y="12249"/>
                    </a:lnTo>
                    <a:cubicBezTo>
                      <a:pt x="6607" y="12294"/>
                      <a:pt x="6584" y="12336"/>
                      <a:pt x="6559" y="12386"/>
                    </a:cubicBezTo>
                    <a:cubicBezTo>
                      <a:pt x="6591" y="12317"/>
                      <a:pt x="6623" y="12246"/>
                      <a:pt x="6655" y="12177"/>
                    </a:cubicBezTo>
                    <a:cubicBezTo>
                      <a:pt x="6659" y="12166"/>
                      <a:pt x="6661" y="12157"/>
                      <a:pt x="6665" y="12147"/>
                    </a:cubicBezTo>
                    <a:lnTo>
                      <a:pt x="6665" y="12147"/>
                    </a:lnTo>
                    <a:cubicBezTo>
                      <a:pt x="6664" y="12155"/>
                      <a:pt x="6661" y="12160"/>
                      <a:pt x="6660" y="12166"/>
                    </a:cubicBezTo>
                    <a:cubicBezTo>
                      <a:pt x="6945" y="11549"/>
                      <a:pt x="7221" y="10932"/>
                      <a:pt x="7547" y="10334"/>
                    </a:cubicBezTo>
                    <a:cubicBezTo>
                      <a:pt x="7849" y="9816"/>
                      <a:pt x="8193" y="9318"/>
                      <a:pt x="8559" y="8822"/>
                    </a:cubicBezTo>
                    <a:cubicBezTo>
                      <a:pt x="8645" y="8713"/>
                      <a:pt x="8731" y="8605"/>
                      <a:pt x="8817" y="8499"/>
                    </a:cubicBezTo>
                    <a:cubicBezTo>
                      <a:pt x="9239" y="8097"/>
                      <a:pt x="9660" y="7715"/>
                      <a:pt x="10100" y="7335"/>
                    </a:cubicBezTo>
                    <a:cubicBezTo>
                      <a:pt x="10117" y="7326"/>
                      <a:pt x="10135" y="7319"/>
                      <a:pt x="10152" y="7310"/>
                    </a:cubicBezTo>
                    <a:cubicBezTo>
                      <a:pt x="10194" y="7245"/>
                      <a:pt x="10260" y="7202"/>
                      <a:pt x="10302" y="7159"/>
                    </a:cubicBezTo>
                    <a:lnTo>
                      <a:pt x="10302" y="7159"/>
                    </a:lnTo>
                    <a:cubicBezTo>
                      <a:pt x="10285" y="7190"/>
                      <a:pt x="10262" y="7218"/>
                      <a:pt x="10234" y="7240"/>
                    </a:cubicBezTo>
                    <a:cubicBezTo>
                      <a:pt x="10500" y="7059"/>
                      <a:pt x="10798" y="6877"/>
                      <a:pt x="11079" y="6696"/>
                    </a:cubicBezTo>
                    <a:lnTo>
                      <a:pt x="11079" y="6696"/>
                    </a:lnTo>
                    <a:cubicBezTo>
                      <a:pt x="11078" y="6698"/>
                      <a:pt x="11076" y="6702"/>
                      <a:pt x="11076" y="6706"/>
                    </a:cubicBezTo>
                    <a:cubicBezTo>
                      <a:pt x="11343" y="6561"/>
                      <a:pt x="11611" y="6418"/>
                      <a:pt x="11894" y="6273"/>
                    </a:cubicBezTo>
                    <a:cubicBezTo>
                      <a:pt x="11897" y="6272"/>
                      <a:pt x="11899" y="6272"/>
                      <a:pt x="11902" y="6269"/>
                    </a:cubicBezTo>
                    <a:cubicBezTo>
                      <a:pt x="11914" y="6264"/>
                      <a:pt x="11925" y="6258"/>
                      <a:pt x="11938" y="6252"/>
                    </a:cubicBezTo>
                    <a:lnTo>
                      <a:pt x="11938" y="6252"/>
                    </a:lnTo>
                    <a:cubicBezTo>
                      <a:pt x="11937" y="6254"/>
                      <a:pt x="11935" y="6254"/>
                      <a:pt x="11934" y="6255"/>
                    </a:cubicBezTo>
                    <a:cubicBezTo>
                      <a:pt x="12096" y="6178"/>
                      <a:pt x="12274" y="6118"/>
                      <a:pt x="12454" y="6058"/>
                    </a:cubicBezTo>
                    <a:cubicBezTo>
                      <a:pt x="12562" y="6036"/>
                      <a:pt x="12691" y="6014"/>
                      <a:pt x="12798" y="5993"/>
                    </a:cubicBezTo>
                    <a:cubicBezTo>
                      <a:pt x="13401" y="5906"/>
                      <a:pt x="14003" y="5884"/>
                      <a:pt x="14583" y="5862"/>
                    </a:cubicBezTo>
                    <a:cubicBezTo>
                      <a:pt x="14733" y="5884"/>
                      <a:pt x="14884" y="5895"/>
                      <a:pt x="15035" y="5895"/>
                    </a:cubicBezTo>
                    <a:cubicBezTo>
                      <a:pt x="15186" y="5895"/>
                      <a:pt x="15337" y="5884"/>
                      <a:pt x="15486" y="5862"/>
                    </a:cubicBezTo>
                    <a:lnTo>
                      <a:pt x="16412" y="5862"/>
                    </a:lnTo>
                    <a:cubicBezTo>
                      <a:pt x="16648" y="5862"/>
                      <a:pt x="16863" y="5862"/>
                      <a:pt x="17100" y="5884"/>
                    </a:cubicBezTo>
                    <a:cubicBezTo>
                      <a:pt x="17150" y="5888"/>
                      <a:pt x="17199" y="5890"/>
                      <a:pt x="17247" y="5890"/>
                    </a:cubicBezTo>
                    <a:cubicBezTo>
                      <a:pt x="17471" y="5890"/>
                      <a:pt x="17683" y="5851"/>
                      <a:pt x="17895" y="5798"/>
                    </a:cubicBezTo>
                    <a:close/>
                    <a:moveTo>
                      <a:pt x="16484" y="1"/>
                    </a:moveTo>
                    <a:cubicBezTo>
                      <a:pt x="15797" y="1"/>
                      <a:pt x="15118" y="107"/>
                      <a:pt x="14497" y="355"/>
                    </a:cubicBezTo>
                    <a:lnTo>
                      <a:pt x="14389" y="355"/>
                    </a:lnTo>
                    <a:cubicBezTo>
                      <a:pt x="13121" y="355"/>
                      <a:pt x="11830" y="462"/>
                      <a:pt x="10604" y="852"/>
                    </a:cubicBezTo>
                    <a:cubicBezTo>
                      <a:pt x="9399" y="1219"/>
                      <a:pt x="8238" y="1889"/>
                      <a:pt x="7206" y="2602"/>
                    </a:cubicBezTo>
                    <a:cubicBezTo>
                      <a:pt x="5656" y="3681"/>
                      <a:pt x="4387" y="5064"/>
                      <a:pt x="3355" y="6619"/>
                    </a:cubicBezTo>
                    <a:cubicBezTo>
                      <a:pt x="2108" y="8476"/>
                      <a:pt x="1225" y="10614"/>
                      <a:pt x="687" y="12774"/>
                    </a:cubicBezTo>
                    <a:cubicBezTo>
                      <a:pt x="0" y="15581"/>
                      <a:pt x="409" y="18648"/>
                      <a:pt x="1505" y="21305"/>
                    </a:cubicBezTo>
                    <a:cubicBezTo>
                      <a:pt x="2494" y="23680"/>
                      <a:pt x="3958" y="25776"/>
                      <a:pt x="5764" y="27589"/>
                    </a:cubicBezTo>
                    <a:cubicBezTo>
                      <a:pt x="7398" y="29209"/>
                      <a:pt x="9207" y="30634"/>
                      <a:pt x="11464" y="31217"/>
                    </a:cubicBezTo>
                    <a:cubicBezTo>
                      <a:pt x="12863" y="31564"/>
                      <a:pt x="14217" y="31714"/>
                      <a:pt x="15638" y="31714"/>
                    </a:cubicBezTo>
                    <a:lnTo>
                      <a:pt x="16153" y="31714"/>
                    </a:lnTo>
                    <a:cubicBezTo>
                      <a:pt x="18089" y="31672"/>
                      <a:pt x="20024" y="30937"/>
                      <a:pt x="21789" y="30181"/>
                    </a:cubicBezTo>
                    <a:cubicBezTo>
                      <a:pt x="23359" y="29512"/>
                      <a:pt x="24864" y="28474"/>
                      <a:pt x="26048" y="27244"/>
                    </a:cubicBezTo>
                    <a:cubicBezTo>
                      <a:pt x="27381" y="25861"/>
                      <a:pt x="28414" y="24284"/>
                      <a:pt x="29360" y="22600"/>
                    </a:cubicBezTo>
                    <a:cubicBezTo>
                      <a:pt x="30263" y="20980"/>
                      <a:pt x="31059" y="18949"/>
                      <a:pt x="31167" y="17093"/>
                    </a:cubicBezTo>
                    <a:cubicBezTo>
                      <a:pt x="31275" y="14825"/>
                      <a:pt x="30867" y="12535"/>
                      <a:pt x="30070" y="10397"/>
                    </a:cubicBezTo>
                    <a:cubicBezTo>
                      <a:pt x="29511" y="8907"/>
                      <a:pt x="28844" y="7416"/>
                      <a:pt x="27769" y="6228"/>
                    </a:cubicBezTo>
                    <a:cubicBezTo>
                      <a:pt x="26865" y="5214"/>
                      <a:pt x="25919" y="4285"/>
                      <a:pt x="24822" y="3485"/>
                    </a:cubicBezTo>
                    <a:cubicBezTo>
                      <a:pt x="22821" y="1996"/>
                      <a:pt x="20670" y="742"/>
                      <a:pt x="18197" y="203"/>
                    </a:cubicBezTo>
                    <a:cubicBezTo>
                      <a:pt x="17639" y="75"/>
                      <a:pt x="17058" y="1"/>
                      <a:pt x="16484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7" name="Google Shape;587;p28"/>
          <p:cNvGrpSpPr/>
          <p:nvPr/>
        </p:nvGrpSpPr>
        <p:grpSpPr>
          <a:xfrm>
            <a:off x="2514888" y="2076990"/>
            <a:ext cx="407048" cy="368818"/>
            <a:chOff x="499313" y="2562565"/>
            <a:chExt cx="407048" cy="368818"/>
          </a:xfrm>
        </p:grpSpPr>
        <p:grpSp>
          <p:nvGrpSpPr>
            <p:cNvPr id="588" name="Google Shape;588;p28"/>
            <p:cNvGrpSpPr/>
            <p:nvPr/>
          </p:nvGrpSpPr>
          <p:grpSpPr>
            <a:xfrm>
              <a:off x="499313" y="2622582"/>
              <a:ext cx="201846" cy="198489"/>
              <a:chOff x="173263" y="2126932"/>
              <a:chExt cx="201846" cy="198489"/>
            </a:xfrm>
          </p:grpSpPr>
          <p:sp>
            <p:nvSpPr>
              <p:cNvPr id="589" name="Google Shape;589;p28"/>
              <p:cNvSpPr/>
              <p:nvPr/>
            </p:nvSpPr>
            <p:spPr>
              <a:xfrm rot="1402590">
                <a:off x="208590" y="2157630"/>
                <a:ext cx="132784" cy="133004"/>
              </a:xfrm>
              <a:custGeom>
                <a:rect b="b" l="l" r="r" t="t"/>
                <a:pathLst>
                  <a:path extrusionOk="0" h="46598" w="46521">
                    <a:moveTo>
                      <a:pt x="31284" y="0"/>
                    </a:moveTo>
                    <a:cubicBezTo>
                      <a:pt x="30461" y="0"/>
                      <a:pt x="29609" y="125"/>
                      <a:pt x="28854" y="200"/>
                    </a:cubicBezTo>
                    <a:cubicBezTo>
                      <a:pt x="25701" y="481"/>
                      <a:pt x="22461" y="934"/>
                      <a:pt x="19459" y="1950"/>
                    </a:cubicBezTo>
                    <a:cubicBezTo>
                      <a:pt x="19441" y="1957"/>
                      <a:pt x="19423" y="1963"/>
                      <a:pt x="19404" y="1970"/>
                    </a:cubicBezTo>
                    <a:cubicBezTo>
                      <a:pt x="18691" y="2117"/>
                      <a:pt x="17981" y="2297"/>
                      <a:pt x="17280" y="2473"/>
                    </a:cubicBezTo>
                    <a:cubicBezTo>
                      <a:pt x="16766" y="2532"/>
                      <a:pt x="16254" y="2591"/>
                      <a:pt x="15743" y="2648"/>
                    </a:cubicBezTo>
                    <a:cubicBezTo>
                      <a:pt x="15321" y="2377"/>
                      <a:pt x="14827" y="2220"/>
                      <a:pt x="14276" y="2210"/>
                    </a:cubicBezTo>
                    <a:cubicBezTo>
                      <a:pt x="14238" y="2209"/>
                      <a:pt x="14200" y="2208"/>
                      <a:pt x="14161" y="2208"/>
                    </a:cubicBezTo>
                    <a:cubicBezTo>
                      <a:pt x="12663" y="2208"/>
                      <a:pt x="11114" y="3032"/>
                      <a:pt x="9956" y="3937"/>
                    </a:cubicBezTo>
                    <a:cubicBezTo>
                      <a:pt x="9133" y="4594"/>
                      <a:pt x="8351" y="5274"/>
                      <a:pt x="7682" y="6065"/>
                    </a:cubicBezTo>
                    <a:cubicBezTo>
                      <a:pt x="7087" y="6351"/>
                      <a:pt x="6499" y="6649"/>
                      <a:pt x="5917" y="6961"/>
                    </a:cubicBezTo>
                    <a:cubicBezTo>
                      <a:pt x="4838" y="7543"/>
                      <a:pt x="4341" y="8926"/>
                      <a:pt x="4665" y="10070"/>
                    </a:cubicBezTo>
                    <a:cubicBezTo>
                      <a:pt x="4699" y="10197"/>
                      <a:pt x="4741" y="10319"/>
                      <a:pt x="4794" y="10439"/>
                    </a:cubicBezTo>
                    <a:cubicBezTo>
                      <a:pt x="3736" y="12498"/>
                      <a:pt x="3020" y="14765"/>
                      <a:pt x="2418" y="16981"/>
                    </a:cubicBezTo>
                    <a:cubicBezTo>
                      <a:pt x="2181" y="17868"/>
                      <a:pt x="1987" y="18774"/>
                      <a:pt x="1793" y="19660"/>
                    </a:cubicBezTo>
                    <a:cubicBezTo>
                      <a:pt x="1577" y="20653"/>
                      <a:pt x="1361" y="21605"/>
                      <a:pt x="1274" y="22619"/>
                    </a:cubicBezTo>
                    <a:cubicBezTo>
                      <a:pt x="1188" y="23862"/>
                      <a:pt x="1764" y="24940"/>
                      <a:pt x="2794" y="25454"/>
                    </a:cubicBezTo>
                    <a:cubicBezTo>
                      <a:pt x="2480" y="25470"/>
                      <a:pt x="2169" y="25541"/>
                      <a:pt x="1879" y="25664"/>
                    </a:cubicBezTo>
                    <a:cubicBezTo>
                      <a:pt x="583" y="26226"/>
                      <a:pt x="0" y="27608"/>
                      <a:pt x="302" y="28947"/>
                    </a:cubicBezTo>
                    <a:cubicBezTo>
                      <a:pt x="625" y="30395"/>
                      <a:pt x="1058" y="31841"/>
                      <a:pt x="1599" y="33224"/>
                    </a:cubicBezTo>
                    <a:cubicBezTo>
                      <a:pt x="2096" y="34454"/>
                      <a:pt x="2635" y="35642"/>
                      <a:pt x="3153" y="36830"/>
                    </a:cubicBezTo>
                    <a:cubicBezTo>
                      <a:pt x="3434" y="37500"/>
                      <a:pt x="3801" y="38147"/>
                      <a:pt x="4384" y="38601"/>
                    </a:cubicBezTo>
                    <a:cubicBezTo>
                      <a:pt x="5141" y="39205"/>
                      <a:pt x="5917" y="39724"/>
                      <a:pt x="6738" y="40264"/>
                    </a:cubicBezTo>
                    <a:cubicBezTo>
                      <a:pt x="8207" y="41236"/>
                      <a:pt x="9654" y="42337"/>
                      <a:pt x="11210" y="43158"/>
                    </a:cubicBezTo>
                    <a:cubicBezTo>
                      <a:pt x="11649" y="43404"/>
                      <a:pt x="12134" y="43529"/>
                      <a:pt x="12617" y="43529"/>
                    </a:cubicBezTo>
                    <a:cubicBezTo>
                      <a:pt x="13321" y="43529"/>
                      <a:pt x="14018" y="43264"/>
                      <a:pt x="14556" y="42727"/>
                    </a:cubicBezTo>
                    <a:cubicBezTo>
                      <a:pt x="14619" y="42664"/>
                      <a:pt x="14677" y="42598"/>
                      <a:pt x="14732" y="42531"/>
                    </a:cubicBezTo>
                    <a:cubicBezTo>
                      <a:pt x="14782" y="42560"/>
                      <a:pt x="14831" y="42589"/>
                      <a:pt x="14881" y="42619"/>
                    </a:cubicBezTo>
                    <a:cubicBezTo>
                      <a:pt x="16024" y="43281"/>
                      <a:pt x="17241" y="43816"/>
                      <a:pt x="18501" y="44227"/>
                    </a:cubicBezTo>
                    <a:cubicBezTo>
                      <a:pt x="19404" y="44708"/>
                      <a:pt x="20337" y="45131"/>
                      <a:pt x="21295" y="45491"/>
                    </a:cubicBezTo>
                    <a:cubicBezTo>
                      <a:pt x="22851" y="46096"/>
                      <a:pt x="24448" y="46398"/>
                      <a:pt x="26089" y="46550"/>
                    </a:cubicBezTo>
                    <a:cubicBezTo>
                      <a:pt x="26455" y="46582"/>
                      <a:pt x="26819" y="46597"/>
                      <a:pt x="27180" y="46597"/>
                    </a:cubicBezTo>
                    <a:cubicBezTo>
                      <a:pt x="29485" y="46597"/>
                      <a:pt x="31688" y="45946"/>
                      <a:pt x="33649" y="44713"/>
                    </a:cubicBezTo>
                    <a:cubicBezTo>
                      <a:pt x="34593" y="44105"/>
                      <a:pt x="35353" y="43252"/>
                      <a:pt x="36009" y="42372"/>
                    </a:cubicBezTo>
                    <a:cubicBezTo>
                      <a:pt x="36058" y="42362"/>
                      <a:pt x="36107" y="42350"/>
                      <a:pt x="36155" y="42337"/>
                    </a:cubicBezTo>
                    <a:cubicBezTo>
                      <a:pt x="38616" y="41712"/>
                      <a:pt x="40970" y="40502"/>
                      <a:pt x="42655" y="38558"/>
                    </a:cubicBezTo>
                    <a:cubicBezTo>
                      <a:pt x="43671" y="37414"/>
                      <a:pt x="44426" y="36203"/>
                      <a:pt x="45096" y="34843"/>
                    </a:cubicBezTo>
                    <a:cubicBezTo>
                      <a:pt x="45830" y="33374"/>
                      <a:pt x="46154" y="31667"/>
                      <a:pt x="46348" y="30049"/>
                    </a:cubicBezTo>
                    <a:cubicBezTo>
                      <a:pt x="46520" y="28601"/>
                      <a:pt x="46391" y="27111"/>
                      <a:pt x="46219" y="25664"/>
                    </a:cubicBezTo>
                    <a:cubicBezTo>
                      <a:pt x="46045" y="24109"/>
                      <a:pt x="45614" y="22555"/>
                      <a:pt x="45073" y="21108"/>
                    </a:cubicBezTo>
                    <a:cubicBezTo>
                      <a:pt x="44195" y="18729"/>
                      <a:pt x="43039" y="16427"/>
                      <a:pt x="41565" y="14345"/>
                    </a:cubicBezTo>
                    <a:cubicBezTo>
                      <a:pt x="41284" y="13806"/>
                      <a:pt x="40988" y="13274"/>
                      <a:pt x="40690" y="12749"/>
                    </a:cubicBezTo>
                    <a:cubicBezTo>
                      <a:pt x="39956" y="11497"/>
                      <a:pt x="39093" y="10243"/>
                      <a:pt x="38077" y="9207"/>
                    </a:cubicBezTo>
                    <a:cubicBezTo>
                      <a:pt x="37235" y="8365"/>
                      <a:pt x="36392" y="7630"/>
                      <a:pt x="35398" y="6939"/>
                    </a:cubicBezTo>
                    <a:cubicBezTo>
                      <a:pt x="34641" y="6409"/>
                      <a:pt x="33811" y="6054"/>
                      <a:pt x="32944" y="5753"/>
                    </a:cubicBezTo>
                    <a:cubicBezTo>
                      <a:pt x="33132" y="5646"/>
                      <a:pt x="33310" y="5523"/>
                      <a:pt x="33477" y="5384"/>
                    </a:cubicBezTo>
                    <a:cubicBezTo>
                      <a:pt x="34793" y="4520"/>
                      <a:pt x="35182" y="3008"/>
                      <a:pt x="34470" y="1605"/>
                    </a:cubicBezTo>
                    <a:cubicBezTo>
                      <a:pt x="33809" y="309"/>
                      <a:pt x="32582" y="0"/>
                      <a:pt x="31284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 rot="1402590">
                <a:off x="209731" y="2164347"/>
                <a:ext cx="146736" cy="73110"/>
              </a:xfrm>
              <a:custGeom>
                <a:rect b="b" l="l" r="r" t="t"/>
                <a:pathLst>
                  <a:path extrusionOk="0" h="25614" w="51409">
                    <a:moveTo>
                      <a:pt x="37328" y="11826"/>
                    </a:moveTo>
                    <a:cubicBezTo>
                      <a:pt x="37369" y="11841"/>
                      <a:pt x="37411" y="11856"/>
                      <a:pt x="37456" y="11870"/>
                    </a:cubicBezTo>
                    <a:cubicBezTo>
                      <a:pt x="37413" y="11856"/>
                      <a:pt x="37371" y="11841"/>
                      <a:pt x="37328" y="11826"/>
                    </a:cubicBezTo>
                    <a:close/>
                    <a:moveTo>
                      <a:pt x="28407" y="1"/>
                    </a:moveTo>
                    <a:cubicBezTo>
                      <a:pt x="26126" y="1"/>
                      <a:pt x="23834" y="210"/>
                      <a:pt x="21581" y="445"/>
                    </a:cubicBezTo>
                    <a:cubicBezTo>
                      <a:pt x="19529" y="683"/>
                      <a:pt x="17478" y="964"/>
                      <a:pt x="15513" y="1655"/>
                    </a:cubicBezTo>
                    <a:cubicBezTo>
                      <a:pt x="12791" y="2627"/>
                      <a:pt x="10459" y="4268"/>
                      <a:pt x="8363" y="6233"/>
                    </a:cubicBezTo>
                    <a:cubicBezTo>
                      <a:pt x="5685" y="8760"/>
                      <a:pt x="3871" y="12064"/>
                      <a:pt x="2230" y="15326"/>
                    </a:cubicBezTo>
                    <a:cubicBezTo>
                      <a:pt x="2272" y="15218"/>
                      <a:pt x="2337" y="15110"/>
                      <a:pt x="2381" y="15002"/>
                    </a:cubicBezTo>
                    <a:lnTo>
                      <a:pt x="2381" y="15002"/>
                    </a:lnTo>
                    <a:cubicBezTo>
                      <a:pt x="2200" y="15377"/>
                      <a:pt x="1975" y="15763"/>
                      <a:pt x="1814" y="16168"/>
                    </a:cubicBezTo>
                    <a:cubicBezTo>
                      <a:pt x="1557" y="16645"/>
                      <a:pt x="1353" y="17173"/>
                      <a:pt x="1150" y="17680"/>
                    </a:cubicBezTo>
                    <a:cubicBezTo>
                      <a:pt x="749" y="18669"/>
                      <a:pt x="359" y="19911"/>
                      <a:pt x="468" y="21051"/>
                    </a:cubicBezTo>
                    <a:cubicBezTo>
                      <a:pt x="208" y="21761"/>
                      <a:pt x="0" y="22475"/>
                      <a:pt x="70" y="23253"/>
                    </a:cubicBezTo>
                    <a:cubicBezTo>
                      <a:pt x="181" y="24721"/>
                      <a:pt x="1540" y="25614"/>
                      <a:pt x="2881" y="25614"/>
                    </a:cubicBezTo>
                    <a:cubicBezTo>
                      <a:pt x="3098" y="25614"/>
                      <a:pt x="3313" y="25590"/>
                      <a:pt x="3525" y="25543"/>
                    </a:cubicBezTo>
                    <a:cubicBezTo>
                      <a:pt x="4368" y="25348"/>
                      <a:pt x="5037" y="24679"/>
                      <a:pt x="5382" y="23900"/>
                    </a:cubicBezTo>
                    <a:cubicBezTo>
                      <a:pt x="5484" y="23658"/>
                      <a:pt x="5586" y="23413"/>
                      <a:pt x="5706" y="23151"/>
                    </a:cubicBezTo>
                    <a:cubicBezTo>
                      <a:pt x="6135" y="22390"/>
                      <a:pt x="6650" y="21675"/>
                      <a:pt x="7131" y="20943"/>
                    </a:cubicBezTo>
                    <a:lnTo>
                      <a:pt x="7131" y="20943"/>
                    </a:lnTo>
                    <a:cubicBezTo>
                      <a:pt x="7067" y="21050"/>
                      <a:pt x="7003" y="21137"/>
                      <a:pt x="6937" y="21245"/>
                    </a:cubicBezTo>
                    <a:cubicBezTo>
                      <a:pt x="7564" y="20295"/>
                      <a:pt x="8299" y="19430"/>
                      <a:pt x="9033" y="18567"/>
                    </a:cubicBezTo>
                    <a:lnTo>
                      <a:pt x="9033" y="18567"/>
                    </a:lnTo>
                    <a:cubicBezTo>
                      <a:pt x="8968" y="18653"/>
                      <a:pt x="8882" y="18761"/>
                      <a:pt x="8816" y="18847"/>
                    </a:cubicBezTo>
                    <a:cubicBezTo>
                      <a:pt x="9538" y="18009"/>
                      <a:pt x="10306" y="17213"/>
                      <a:pt x="11117" y="16461"/>
                    </a:cubicBezTo>
                    <a:cubicBezTo>
                      <a:pt x="11956" y="15731"/>
                      <a:pt x="12816" y="15000"/>
                      <a:pt x="13741" y="14377"/>
                    </a:cubicBezTo>
                    <a:lnTo>
                      <a:pt x="13741" y="14377"/>
                    </a:lnTo>
                    <a:cubicBezTo>
                      <a:pt x="13633" y="14441"/>
                      <a:pt x="13547" y="14505"/>
                      <a:pt x="13439" y="14571"/>
                    </a:cubicBezTo>
                    <a:cubicBezTo>
                      <a:pt x="14203" y="14061"/>
                      <a:pt x="14970" y="13568"/>
                      <a:pt x="15769" y="13126"/>
                    </a:cubicBezTo>
                    <a:lnTo>
                      <a:pt x="15769" y="13126"/>
                    </a:lnTo>
                    <a:cubicBezTo>
                      <a:pt x="15747" y="13139"/>
                      <a:pt x="15725" y="13153"/>
                      <a:pt x="15706" y="13167"/>
                    </a:cubicBezTo>
                    <a:cubicBezTo>
                      <a:pt x="17484" y="12289"/>
                      <a:pt x="19300" y="11489"/>
                      <a:pt x="21154" y="10783"/>
                    </a:cubicBezTo>
                    <a:cubicBezTo>
                      <a:pt x="21895" y="10557"/>
                      <a:pt x="22617" y="10351"/>
                      <a:pt x="23338" y="10164"/>
                    </a:cubicBezTo>
                    <a:cubicBezTo>
                      <a:pt x="23971" y="10060"/>
                      <a:pt x="24606" y="9969"/>
                      <a:pt x="25256" y="9877"/>
                    </a:cubicBezTo>
                    <a:cubicBezTo>
                      <a:pt x="25731" y="9865"/>
                      <a:pt x="26207" y="9855"/>
                      <a:pt x="26683" y="9855"/>
                    </a:cubicBezTo>
                    <a:cubicBezTo>
                      <a:pt x="26884" y="9855"/>
                      <a:pt x="27086" y="9856"/>
                      <a:pt x="27288" y="9861"/>
                    </a:cubicBezTo>
                    <a:cubicBezTo>
                      <a:pt x="29389" y="10016"/>
                      <a:pt x="31478" y="10291"/>
                      <a:pt x="33547" y="10683"/>
                    </a:cubicBezTo>
                    <a:cubicBezTo>
                      <a:pt x="33416" y="10662"/>
                      <a:pt x="33309" y="10640"/>
                      <a:pt x="33179" y="10618"/>
                    </a:cubicBezTo>
                    <a:lnTo>
                      <a:pt x="33179" y="10618"/>
                    </a:lnTo>
                    <a:cubicBezTo>
                      <a:pt x="34582" y="10933"/>
                      <a:pt x="35945" y="11349"/>
                      <a:pt x="37328" y="11826"/>
                    </a:cubicBezTo>
                    <a:lnTo>
                      <a:pt x="37328" y="11826"/>
                    </a:lnTo>
                    <a:cubicBezTo>
                      <a:pt x="37251" y="11798"/>
                      <a:pt x="37180" y="11770"/>
                      <a:pt x="37109" y="11742"/>
                    </a:cubicBezTo>
                    <a:lnTo>
                      <a:pt x="37109" y="11742"/>
                    </a:lnTo>
                    <a:cubicBezTo>
                      <a:pt x="38523" y="12248"/>
                      <a:pt x="39897" y="12796"/>
                      <a:pt x="41268" y="13425"/>
                    </a:cubicBezTo>
                    <a:cubicBezTo>
                      <a:pt x="41194" y="13390"/>
                      <a:pt x="41122" y="13348"/>
                      <a:pt x="41063" y="13319"/>
                    </a:cubicBezTo>
                    <a:lnTo>
                      <a:pt x="41063" y="13319"/>
                    </a:lnTo>
                    <a:cubicBezTo>
                      <a:pt x="41851" y="13704"/>
                      <a:pt x="42604" y="14127"/>
                      <a:pt x="43336" y="14624"/>
                    </a:cubicBezTo>
                    <a:cubicBezTo>
                      <a:pt x="43285" y="14592"/>
                      <a:pt x="43232" y="14559"/>
                      <a:pt x="43179" y="14527"/>
                    </a:cubicBezTo>
                    <a:lnTo>
                      <a:pt x="43179" y="14527"/>
                    </a:lnTo>
                    <a:cubicBezTo>
                      <a:pt x="43525" y="14765"/>
                      <a:pt x="43848" y="15002"/>
                      <a:pt x="44151" y="15282"/>
                    </a:cubicBezTo>
                    <a:cubicBezTo>
                      <a:pt x="44131" y="15263"/>
                      <a:pt x="44110" y="15243"/>
                      <a:pt x="44090" y="15222"/>
                    </a:cubicBezTo>
                    <a:lnTo>
                      <a:pt x="44090" y="15222"/>
                    </a:lnTo>
                    <a:cubicBezTo>
                      <a:pt x="44560" y="15647"/>
                      <a:pt x="45019" y="16095"/>
                      <a:pt x="45511" y="16492"/>
                    </a:cubicBezTo>
                    <a:cubicBezTo>
                      <a:pt x="45781" y="16717"/>
                      <a:pt x="46071" y="16921"/>
                      <a:pt x="46355" y="17126"/>
                    </a:cubicBezTo>
                    <a:cubicBezTo>
                      <a:pt x="46862" y="17677"/>
                      <a:pt x="47587" y="18025"/>
                      <a:pt x="48384" y="18025"/>
                    </a:cubicBezTo>
                    <a:cubicBezTo>
                      <a:pt x="49636" y="18025"/>
                      <a:pt x="50738" y="17205"/>
                      <a:pt x="51105" y="15995"/>
                    </a:cubicBezTo>
                    <a:cubicBezTo>
                      <a:pt x="51408" y="15001"/>
                      <a:pt x="51061" y="14030"/>
                      <a:pt x="50392" y="13296"/>
                    </a:cubicBezTo>
                    <a:cubicBezTo>
                      <a:pt x="50003" y="12821"/>
                      <a:pt x="49378" y="12497"/>
                      <a:pt x="48902" y="12108"/>
                    </a:cubicBezTo>
                    <a:lnTo>
                      <a:pt x="48902" y="12108"/>
                    </a:lnTo>
                    <a:cubicBezTo>
                      <a:pt x="48921" y="12127"/>
                      <a:pt x="48940" y="12145"/>
                      <a:pt x="48959" y="12164"/>
                    </a:cubicBezTo>
                    <a:cubicBezTo>
                      <a:pt x="48573" y="11820"/>
                      <a:pt x="48186" y="11485"/>
                      <a:pt x="47801" y="11136"/>
                    </a:cubicBezTo>
                    <a:cubicBezTo>
                      <a:pt x="46980" y="10401"/>
                      <a:pt x="46072" y="9796"/>
                      <a:pt x="45144" y="9235"/>
                    </a:cubicBezTo>
                    <a:cubicBezTo>
                      <a:pt x="43697" y="8350"/>
                      <a:pt x="42079" y="7702"/>
                      <a:pt x="40500" y="7098"/>
                    </a:cubicBezTo>
                    <a:cubicBezTo>
                      <a:pt x="39089" y="6551"/>
                      <a:pt x="40684" y="4895"/>
                      <a:pt x="39239" y="4508"/>
                    </a:cubicBezTo>
                    <a:cubicBezTo>
                      <a:pt x="39581" y="3974"/>
                      <a:pt x="36730" y="4518"/>
                      <a:pt x="36635" y="3857"/>
                    </a:cubicBezTo>
                    <a:cubicBezTo>
                      <a:pt x="36462" y="2713"/>
                      <a:pt x="35749" y="2000"/>
                      <a:pt x="34777" y="1439"/>
                    </a:cubicBezTo>
                    <a:cubicBezTo>
                      <a:pt x="33395" y="661"/>
                      <a:pt x="31948" y="143"/>
                      <a:pt x="30350" y="56"/>
                    </a:cubicBezTo>
                    <a:cubicBezTo>
                      <a:pt x="29704" y="18"/>
                      <a:pt x="29056" y="1"/>
                      <a:pt x="28407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 rot="1402590">
                <a:off x="196448" y="2151659"/>
                <a:ext cx="155476" cy="149034"/>
              </a:xfrm>
              <a:custGeom>
                <a:rect b="b" l="l" r="r" t="t"/>
                <a:pathLst>
                  <a:path extrusionOk="0" h="52214" w="54471">
                    <a:moveTo>
                      <a:pt x="46974" y="37246"/>
                    </a:moveTo>
                    <a:cubicBezTo>
                      <a:pt x="46973" y="37250"/>
                      <a:pt x="46971" y="37254"/>
                      <a:pt x="46969" y="37259"/>
                    </a:cubicBezTo>
                    <a:lnTo>
                      <a:pt x="46969" y="37259"/>
                    </a:lnTo>
                    <a:cubicBezTo>
                      <a:pt x="46971" y="37255"/>
                      <a:pt x="46973" y="37251"/>
                      <a:pt x="46974" y="37246"/>
                    </a:cubicBezTo>
                    <a:close/>
                    <a:moveTo>
                      <a:pt x="27689" y="5520"/>
                    </a:moveTo>
                    <a:cubicBezTo>
                      <a:pt x="28617" y="5542"/>
                      <a:pt x="29524" y="5606"/>
                      <a:pt x="30454" y="5714"/>
                    </a:cubicBezTo>
                    <a:cubicBezTo>
                      <a:pt x="30454" y="5704"/>
                      <a:pt x="30446" y="5694"/>
                      <a:pt x="30436" y="5692"/>
                    </a:cubicBezTo>
                    <a:lnTo>
                      <a:pt x="30436" y="5692"/>
                    </a:lnTo>
                    <a:cubicBezTo>
                      <a:pt x="30451" y="5694"/>
                      <a:pt x="30465" y="5702"/>
                      <a:pt x="30474" y="5714"/>
                    </a:cubicBezTo>
                    <a:cubicBezTo>
                      <a:pt x="30511" y="5714"/>
                      <a:pt x="30550" y="5716"/>
                      <a:pt x="30587" y="5720"/>
                    </a:cubicBezTo>
                    <a:cubicBezTo>
                      <a:pt x="30578" y="5719"/>
                      <a:pt x="30569" y="5716"/>
                      <a:pt x="30560" y="5714"/>
                    </a:cubicBezTo>
                    <a:lnTo>
                      <a:pt x="30560" y="5714"/>
                    </a:lnTo>
                    <a:cubicBezTo>
                      <a:pt x="30576" y="5716"/>
                      <a:pt x="30591" y="5719"/>
                      <a:pt x="30606" y="5721"/>
                    </a:cubicBezTo>
                    <a:cubicBezTo>
                      <a:pt x="30671" y="5728"/>
                      <a:pt x="30734" y="5735"/>
                      <a:pt x="30798" y="5735"/>
                    </a:cubicBezTo>
                    <a:cubicBezTo>
                      <a:pt x="30753" y="5735"/>
                      <a:pt x="30707" y="5735"/>
                      <a:pt x="30664" y="5732"/>
                    </a:cubicBezTo>
                    <a:lnTo>
                      <a:pt x="30664" y="5732"/>
                    </a:lnTo>
                    <a:cubicBezTo>
                      <a:pt x="31254" y="5834"/>
                      <a:pt x="31826" y="5938"/>
                      <a:pt x="32418" y="6081"/>
                    </a:cubicBezTo>
                    <a:cubicBezTo>
                      <a:pt x="33412" y="6405"/>
                      <a:pt x="34341" y="6772"/>
                      <a:pt x="35333" y="7183"/>
                    </a:cubicBezTo>
                    <a:cubicBezTo>
                      <a:pt x="35205" y="7139"/>
                      <a:pt x="35096" y="7095"/>
                      <a:pt x="34988" y="7053"/>
                    </a:cubicBezTo>
                    <a:lnTo>
                      <a:pt x="34988" y="7053"/>
                    </a:lnTo>
                    <a:cubicBezTo>
                      <a:pt x="35810" y="7420"/>
                      <a:pt x="36630" y="7852"/>
                      <a:pt x="37429" y="8305"/>
                    </a:cubicBezTo>
                    <a:cubicBezTo>
                      <a:pt x="38184" y="8780"/>
                      <a:pt x="38941" y="9277"/>
                      <a:pt x="39653" y="9818"/>
                    </a:cubicBezTo>
                    <a:cubicBezTo>
                      <a:pt x="40388" y="10401"/>
                      <a:pt x="41057" y="10984"/>
                      <a:pt x="41706" y="11609"/>
                    </a:cubicBezTo>
                    <a:cubicBezTo>
                      <a:pt x="42073" y="12020"/>
                      <a:pt x="42440" y="12452"/>
                      <a:pt x="42807" y="12884"/>
                    </a:cubicBezTo>
                    <a:cubicBezTo>
                      <a:pt x="44161" y="14754"/>
                      <a:pt x="45472" y="16688"/>
                      <a:pt x="46656" y="18666"/>
                    </a:cubicBezTo>
                    <a:cubicBezTo>
                      <a:pt x="46652" y="18654"/>
                      <a:pt x="46651" y="18641"/>
                      <a:pt x="46651" y="18630"/>
                    </a:cubicBezTo>
                    <a:lnTo>
                      <a:pt x="46651" y="18630"/>
                    </a:lnTo>
                    <a:cubicBezTo>
                      <a:pt x="46651" y="18650"/>
                      <a:pt x="46673" y="18672"/>
                      <a:pt x="46673" y="18694"/>
                    </a:cubicBezTo>
                    <a:cubicBezTo>
                      <a:pt x="46680" y="18709"/>
                      <a:pt x="46687" y="18723"/>
                      <a:pt x="46695" y="18738"/>
                    </a:cubicBezTo>
                    <a:lnTo>
                      <a:pt x="46695" y="18738"/>
                    </a:lnTo>
                    <a:cubicBezTo>
                      <a:pt x="46695" y="18737"/>
                      <a:pt x="46695" y="18737"/>
                      <a:pt x="46695" y="18736"/>
                    </a:cubicBezTo>
                    <a:lnTo>
                      <a:pt x="46695" y="18736"/>
                    </a:lnTo>
                    <a:cubicBezTo>
                      <a:pt x="46695" y="18737"/>
                      <a:pt x="46695" y="18738"/>
                      <a:pt x="46696" y="18739"/>
                    </a:cubicBezTo>
                    <a:lnTo>
                      <a:pt x="46696" y="18739"/>
                    </a:lnTo>
                    <a:cubicBezTo>
                      <a:pt x="46695" y="18739"/>
                      <a:pt x="46695" y="18738"/>
                      <a:pt x="46695" y="18738"/>
                    </a:cubicBezTo>
                    <a:lnTo>
                      <a:pt x="46695" y="18738"/>
                    </a:lnTo>
                    <a:cubicBezTo>
                      <a:pt x="46700" y="18750"/>
                      <a:pt x="46705" y="18761"/>
                      <a:pt x="46711" y="18773"/>
                    </a:cubicBezTo>
                    <a:lnTo>
                      <a:pt x="46711" y="18773"/>
                    </a:lnTo>
                    <a:cubicBezTo>
                      <a:pt x="46706" y="18761"/>
                      <a:pt x="46701" y="18750"/>
                      <a:pt x="46696" y="18739"/>
                    </a:cubicBezTo>
                    <a:lnTo>
                      <a:pt x="46696" y="18739"/>
                    </a:lnTo>
                    <a:cubicBezTo>
                      <a:pt x="46708" y="18762"/>
                      <a:pt x="46720" y="18786"/>
                      <a:pt x="46733" y="18808"/>
                    </a:cubicBezTo>
                    <a:cubicBezTo>
                      <a:pt x="46725" y="18797"/>
                      <a:pt x="46718" y="18785"/>
                      <a:pt x="46711" y="18773"/>
                    </a:cubicBezTo>
                    <a:lnTo>
                      <a:pt x="46711" y="18773"/>
                    </a:lnTo>
                    <a:cubicBezTo>
                      <a:pt x="46965" y="19323"/>
                      <a:pt x="47219" y="19873"/>
                      <a:pt x="47471" y="20443"/>
                    </a:cubicBezTo>
                    <a:cubicBezTo>
                      <a:pt x="47407" y="20335"/>
                      <a:pt x="47364" y="20227"/>
                      <a:pt x="47320" y="20119"/>
                    </a:cubicBezTo>
                    <a:lnTo>
                      <a:pt x="47320" y="20119"/>
                    </a:lnTo>
                    <a:cubicBezTo>
                      <a:pt x="47687" y="21178"/>
                      <a:pt x="48054" y="22236"/>
                      <a:pt x="48379" y="23316"/>
                    </a:cubicBezTo>
                    <a:cubicBezTo>
                      <a:pt x="48375" y="23312"/>
                      <a:pt x="48374" y="23309"/>
                      <a:pt x="48372" y="23306"/>
                    </a:cubicBezTo>
                    <a:lnTo>
                      <a:pt x="48372" y="23306"/>
                    </a:lnTo>
                    <a:cubicBezTo>
                      <a:pt x="48559" y="24043"/>
                      <a:pt x="48727" y="24781"/>
                      <a:pt x="48833" y="25519"/>
                    </a:cubicBezTo>
                    <a:cubicBezTo>
                      <a:pt x="48875" y="26318"/>
                      <a:pt x="48919" y="27095"/>
                      <a:pt x="48919" y="27895"/>
                    </a:cubicBezTo>
                    <a:cubicBezTo>
                      <a:pt x="48875" y="29255"/>
                      <a:pt x="48789" y="30552"/>
                      <a:pt x="48617" y="31890"/>
                    </a:cubicBezTo>
                    <a:cubicBezTo>
                      <a:pt x="48623" y="31884"/>
                      <a:pt x="48628" y="31877"/>
                      <a:pt x="48635" y="31871"/>
                    </a:cubicBezTo>
                    <a:lnTo>
                      <a:pt x="48635" y="31871"/>
                    </a:lnTo>
                    <a:cubicBezTo>
                      <a:pt x="48527" y="32532"/>
                      <a:pt x="48399" y="33194"/>
                      <a:pt x="48250" y="33856"/>
                    </a:cubicBezTo>
                    <a:cubicBezTo>
                      <a:pt x="47904" y="34957"/>
                      <a:pt x="47493" y="36037"/>
                      <a:pt x="47040" y="37117"/>
                    </a:cubicBezTo>
                    <a:cubicBezTo>
                      <a:pt x="47062" y="37096"/>
                      <a:pt x="47062" y="37074"/>
                      <a:pt x="47082" y="37053"/>
                    </a:cubicBezTo>
                    <a:lnTo>
                      <a:pt x="47082" y="37053"/>
                    </a:lnTo>
                    <a:cubicBezTo>
                      <a:pt x="47062" y="37096"/>
                      <a:pt x="47040" y="37139"/>
                      <a:pt x="47018" y="37160"/>
                    </a:cubicBezTo>
                    <a:cubicBezTo>
                      <a:pt x="46996" y="37246"/>
                      <a:pt x="46954" y="37334"/>
                      <a:pt x="46932" y="37398"/>
                    </a:cubicBezTo>
                    <a:cubicBezTo>
                      <a:pt x="46932" y="37359"/>
                      <a:pt x="46950" y="37302"/>
                      <a:pt x="46969" y="37259"/>
                    </a:cubicBezTo>
                    <a:lnTo>
                      <a:pt x="46969" y="37259"/>
                    </a:lnTo>
                    <a:cubicBezTo>
                      <a:pt x="46653" y="37956"/>
                      <a:pt x="46302" y="38637"/>
                      <a:pt x="45918" y="39299"/>
                    </a:cubicBezTo>
                    <a:cubicBezTo>
                      <a:pt x="45722" y="39600"/>
                      <a:pt x="45507" y="39882"/>
                      <a:pt x="45313" y="40163"/>
                    </a:cubicBezTo>
                    <a:cubicBezTo>
                      <a:pt x="44868" y="40692"/>
                      <a:pt x="44423" y="41199"/>
                      <a:pt x="43937" y="41708"/>
                    </a:cubicBezTo>
                    <a:cubicBezTo>
                      <a:pt x="43389" y="42234"/>
                      <a:pt x="42838" y="42722"/>
                      <a:pt x="42245" y="43229"/>
                    </a:cubicBezTo>
                    <a:cubicBezTo>
                      <a:pt x="41899" y="43466"/>
                      <a:pt x="41554" y="43683"/>
                      <a:pt x="41207" y="43898"/>
                    </a:cubicBezTo>
                    <a:cubicBezTo>
                      <a:pt x="40322" y="44374"/>
                      <a:pt x="39372" y="44827"/>
                      <a:pt x="38444" y="45238"/>
                    </a:cubicBezTo>
                    <a:cubicBezTo>
                      <a:pt x="37472" y="45604"/>
                      <a:pt x="36478" y="45929"/>
                      <a:pt x="35463" y="46187"/>
                    </a:cubicBezTo>
                    <a:cubicBezTo>
                      <a:pt x="34772" y="46360"/>
                      <a:pt x="34103" y="46490"/>
                      <a:pt x="33389" y="46598"/>
                    </a:cubicBezTo>
                    <a:cubicBezTo>
                      <a:pt x="32742" y="46641"/>
                      <a:pt x="32115" y="46663"/>
                      <a:pt x="31467" y="46684"/>
                    </a:cubicBezTo>
                    <a:cubicBezTo>
                      <a:pt x="30337" y="46684"/>
                      <a:pt x="29245" y="46605"/>
                      <a:pt x="28154" y="46467"/>
                    </a:cubicBezTo>
                    <a:lnTo>
                      <a:pt x="28154" y="46467"/>
                    </a:lnTo>
                    <a:cubicBezTo>
                      <a:pt x="28164" y="46468"/>
                      <a:pt x="28174" y="46468"/>
                      <a:pt x="28184" y="46468"/>
                    </a:cubicBezTo>
                    <a:cubicBezTo>
                      <a:pt x="25571" y="46037"/>
                      <a:pt x="22914" y="45604"/>
                      <a:pt x="20323" y="45000"/>
                    </a:cubicBezTo>
                    <a:cubicBezTo>
                      <a:pt x="19222" y="44675"/>
                      <a:pt x="18120" y="44266"/>
                      <a:pt x="17062" y="43812"/>
                    </a:cubicBezTo>
                    <a:lnTo>
                      <a:pt x="17062" y="43812"/>
                    </a:lnTo>
                    <a:cubicBezTo>
                      <a:pt x="17170" y="43856"/>
                      <a:pt x="17278" y="43898"/>
                      <a:pt x="17386" y="43942"/>
                    </a:cubicBezTo>
                    <a:cubicBezTo>
                      <a:pt x="16436" y="43531"/>
                      <a:pt x="15507" y="43078"/>
                      <a:pt x="14599" y="42537"/>
                    </a:cubicBezTo>
                    <a:lnTo>
                      <a:pt x="14599" y="42537"/>
                    </a:lnTo>
                    <a:cubicBezTo>
                      <a:pt x="14708" y="42603"/>
                      <a:pt x="14816" y="42668"/>
                      <a:pt x="14902" y="42732"/>
                    </a:cubicBezTo>
                    <a:cubicBezTo>
                      <a:pt x="13888" y="42106"/>
                      <a:pt x="12894" y="41479"/>
                      <a:pt x="11944" y="40746"/>
                    </a:cubicBezTo>
                    <a:cubicBezTo>
                      <a:pt x="11079" y="40076"/>
                      <a:pt x="10237" y="39406"/>
                      <a:pt x="9373" y="38736"/>
                    </a:cubicBezTo>
                    <a:lnTo>
                      <a:pt x="9373" y="38736"/>
                    </a:lnTo>
                    <a:cubicBezTo>
                      <a:pt x="9374" y="38740"/>
                      <a:pt x="9374" y="38743"/>
                      <a:pt x="9375" y="38746"/>
                    </a:cubicBezTo>
                    <a:cubicBezTo>
                      <a:pt x="9179" y="38587"/>
                      <a:pt x="8990" y="38419"/>
                      <a:pt x="8811" y="38239"/>
                    </a:cubicBezTo>
                    <a:cubicBezTo>
                      <a:pt x="8704" y="38131"/>
                      <a:pt x="8596" y="38002"/>
                      <a:pt x="8488" y="37872"/>
                    </a:cubicBezTo>
                    <a:cubicBezTo>
                      <a:pt x="8358" y="37700"/>
                      <a:pt x="8250" y="37526"/>
                      <a:pt x="8121" y="37333"/>
                    </a:cubicBezTo>
                    <a:cubicBezTo>
                      <a:pt x="7960" y="37017"/>
                      <a:pt x="7815" y="36692"/>
                      <a:pt x="7688" y="36360"/>
                    </a:cubicBezTo>
                    <a:lnTo>
                      <a:pt x="7688" y="36360"/>
                    </a:lnTo>
                    <a:cubicBezTo>
                      <a:pt x="7698" y="36389"/>
                      <a:pt x="7707" y="36416"/>
                      <a:pt x="7716" y="36443"/>
                    </a:cubicBezTo>
                    <a:cubicBezTo>
                      <a:pt x="7195" y="35151"/>
                      <a:pt x="6658" y="33859"/>
                      <a:pt x="6259" y="32526"/>
                    </a:cubicBezTo>
                    <a:cubicBezTo>
                      <a:pt x="6253" y="32508"/>
                      <a:pt x="6248" y="32489"/>
                      <a:pt x="6242" y="32473"/>
                    </a:cubicBezTo>
                    <a:cubicBezTo>
                      <a:pt x="6242" y="32437"/>
                      <a:pt x="6228" y="32401"/>
                      <a:pt x="6223" y="32364"/>
                    </a:cubicBezTo>
                    <a:cubicBezTo>
                      <a:pt x="6083" y="31766"/>
                      <a:pt x="5979" y="31147"/>
                      <a:pt x="5896" y="30507"/>
                    </a:cubicBezTo>
                    <a:lnTo>
                      <a:pt x="5896" y="30507"/>
                    </a:lnTo>
                    <a:cubicBezTo>
                      <a:pt x="5917" y="30637"/>
                      <a:pt x="5939" y="30746"/>
                      <a:pt x="5961" y="30874"/>
                    </a:cubicBezTo>
                    <a:cubicBezTo>
                      <a:pt x="5745" y="29211"/>
                      <a:pt x="5529" y="27527"/>
                      <a:pt x="5529" y="25843"/>
                    </a:cubicBezTo>
                    <a:cubicBezTo>
                      <a:pt x="5529" y="25390"/>
                      <a:pt x="5572" y="24915"/>
                      <a:pt x="5615" y="24460"/>
                    </a:cubicBezTo>
                    <a:cubicBezTo>
                      <a:pt x="5679" y="24028"/>
                      <a:pt x="5745" y="23597"/>
                      <a:pt x="5789" y="23144"/>
                    </a:cubicBezTo>
                    <a:cubicBezTo>
                      <a:pt x="5789" y="23035"/>
                      <a:pt x="5789" y="22905"/>
                      <a:pt x="5767" y="22797"/>
                    </a:cubicBezTo>
                    <a:cubicBezTo>
                      <a:pt x="5982" y="21350"/>
                      <a:pt x="6176" y="19882"/>
                      <a:pt x="6501" y="18456"/>
                    </a:cubicBezTo>
                    <a:cubicBezTo>
                      <a:pt x="6652" y="17915"/>
                      <a:pt x="6833" y="17380"/>
                      <a:pt x="7041" y="16858"/>
                    </a:cubicBezTo>
                    <a:cubicBezTo>
                      <a:pt x="7278" y="16404"/>
                      <a:pt x="7494" y="15951"/>
                      <a:pt x="7775" y="15520"/>
                    </a:cubicBezTo>
                    <a:cubicBezTo>
                      <a:pt x="8013" y="15130"/>
                      <a:pt x="8272" y="14763"/>
                      <a:pt x="8532" y="14418"/>
                    </a:cubicBezTo>
                    <a:cubicBezTo>
                      <a:pt x="9287" y="13489"/>
                      <a:pt x="10043" y="12625"/>
                      <a:pt x="10885" y="11804"/>
                    </a:cubicBezTo>
                    <a:cubicBezTo>
                      <a:pt x="11468" y="11286"/>
                      <a:pt x="12073" y="10768"/>
                      <a:pt x="12700" y="10292"/>
                    </a:cubicBezTo>
                    <a:lnTo>
                      <a:pt x="12700" y="10292"/>
                    </a:lnTo>
                    <a:cubicBezTo>
                      <a:pt x="12634" y="10335"/>
                      <a:pt x="12569" y="10379"/>
                      <a:pt x="12505" y="10423"/>
                    </a:cubicBezTo>
                    <a:cubicBezTo>
                      <a:pt x="13582" y="9662"/>
                      <a:pt x="14658" y="8904"/>
                      <a:pt x="15796" y="8245"/>
                    </a:cubicBezTo>
                    <a:lnTo>
                      <a:pt x="15796" y="8245"/>
                    </a:lnTo>
                    <a:cubicBezTo>
                      <a:pt x="15751" y="8268"/>
                      <a:pt x="15706" y="8288"/>
                      <a:pt x="15659" y="8305"/>
                    </a:cubicBezTo>
                    <a:cubicBezTo>
                      <a:pt x="15731" y="8269"/>
                      <a:pt x="15803" y="8233"/>
                      <a:pt x="15874" y="8197"/>
                    </a:cubicBezTo>
                    <a:lnTo>
                      <a:pt x="15918" y="8175"/>
                    </a:lnTo>
                    <a:cubicBezTo>
                      <a:pt x="15939" y="8154"/>
                      <a:pt x="15960" y="8154"/>
                      <a:pt x="15982" y="8133"/>
                    </a:cubicBezTo>
                    <a:lnTo>
                      <a:pt x="15982" y="8133"/>
                    </a:lnTo>
                    <a:cubicBezTo>
                      <a:pt x="15962" y="8154"/>
                      <a:pt x="15940" y="8154"/>
                      <a:pt x="15918" y="8175"/>
                    </a:cubicBezTo>
                    <a:cubicBezTo>
                      <a:pt x="16307" y="7960"/>
                      <a:pt x="16739" y="7788"/>
                      <a:pt x="17128" y="7592"/>
                    </a:cubicBezTo>
                    <a:cubicBezTo>
                      <a:pt x="17831" y="7337"/>
                      <a:pt x="18515" y="7122"/>
                      <a:pt x="19240" y="6909"/>
                    </a:cubicBezTo>
                    <a:lnTo>
                      <a:pt x="19240" y="6909"/>
                    </a:lnTo>
                    <a:lnTo>
                      <a:pt x="19221" y="6918"/>
                    </a:lnTo>
                    <a:cubicBezTo>
                      <a:pt x="21029" y="6444"/>
                      <a:pt x="22858" y="5972"/>
                      <a:pt x="24708" y="5714"/>
                    </a:cubicBezTo>
                    <a:cubicBezTo>
                      <a:pt x="25680" y="5606"/>
                      <a:pt x="26673" y="5540"/>
                      <a:pt x="27689" y="5520"/>
                    </a:cubicBezTo>
                    <a:close/>
                    <a:moveTo>
                      <a:pt x="27721" y="0"/>
                    </a:moveTo>
                    <a:cubicBezTo>
                      <a:pt x="26096" y="0"/>
                      <a:pt x="24480" y="146"/>
                      <a:pt x="22872" y="378"/>
                    </a:cubicBezTo>
                    <a:cubicBezTo>
                      <a:pt x="21663" y="551"/>
                      <a:pt x="20476" y="897"/>
                      <a:pt x="19288" y="1177"/>
                    </a:cubicBezTo>
                    <a:cubicBezTo>
                      <a:pt x="17883" y="1544"/>
                      <a:pt x="16501" y="1911"/>
                      <a:pt x="15140" y="2430"/>
                    </a:cubicBezTo>
                    <a:cubicBezTo>
                      <a:pt x="13650" y="3013"/>
                      <a:pt x="12267" y="3877"/>
                      <a:pt x="10951" y="4784"/>
                    </a:cubicBezTo>
                    <a:cubicBezTo>
                      <a:pt x="9915" y="5476"/>
                      <a:pt x="8855" y="6209"/>
                      <a:pt x="7927" y="7030"/>
                    </a:cubicBezTo>
                    <a:cubicBezTo>
                      <a:pt x="5831" y="8909"/>
                      <a:pt x="4018" y="10983"/>
                      <a:pt x="2592" y="13424"/>
                    </a:cubicBezTo>
                    <a:cubicBezTo>
                      <a:pt x="1037" y="16058"/>
                      <a:pt x="734" y="19146"/>
                      <a:pt x="303" y="22106"/>
                    </a:cubicBezTo>
                    <a:cubicBezTo>
                      <a:pt x="259" y="22300"/>
                      <a:pt x="259" y="22495"/>
                      <a:pt x="259" y="22667"/>
                    </a:cubicBezTo>
                    <a:lnTo>
                      <a:pt x="259" y="22776"/>
                    </a:lnTo>
                    <a:cubicBezTo>
                      <a:pt x="238" y="22948"/>
                      <a:pt x="238" y="23100"/>
                      <a:pt x="217" y="23272"/>
                    </a:cubicBezTo>
                    <a:cubicBezTo>
                      <a:pt x="238" y="23208"/>
                      <a:pt x="238" y="23144"/>
                      <a:pt x="259" y="23078"/>
                    </a:cubicBezTo>
                    <a:lnTo>
                      <a:pt x="259" y="23078"/>
                    </a:lnTo>
                    <a:cubicBezTo>
                      <a:pt x="238" y="23144"/>
                      <a:pt x="238" y="23230"/>
                      <a:pt x="217" y="23294"/>
                    </a:cubicBezTo>
                    <a:lnTo>
                      <a:pt x="217" y="23316"/>
                    </a:lnTo>
                    <a:cubicBezTo>
                      <a:pt x="1" y="24915"/>
                      <a:pt x="1" y="26468"/>
                      <a:pt x="129" y="28067"/>
                    </a:cubicBezTo>
                    <a:cubicBezTo>
                      <a:pt x="346" y="30724"/>
                      <a:pt x="584" y="33380"/>
                      <a:pt x="1578" y="35885"/>
                    </a:cubicBezTo>
                    <a:cubicBezTo>
                      <a:pt x="2290" y="37656"/>
                      <a:pt x="2850" y="39492"/>
                      <a:pt x="3996" y="41068"/>
                    </a:cubicBezTo>
                    <a:cubicBezTo>
                      <a:pt x="5206" y="42732"/>
                      <a:pt x="6998" y="43898"/>
                      <a:pt x="8618" y="45151"/>
                    </a:cubicBezTo>
                    <a:cubicBezTo>
                      <a:pt x="10540" y="46641"/>
                      <a:pt x="12656" y="47894"/>
                      <a:pt x="14880" y="48888"/>
                    </a:cubicBezTo>
                    <a:cubicBezTo>
                      <a:pt x="16177" y="49449"/>
                      <a:pt x="17516" y="49988"/>
                      <a:pt x="18899" y="50313"/>
                    </a:cubicBezTo>
                    <a:cubicBezTo>
                      <a:pt x="20129" y="50615"/>
                      <a:pt x="21382" y="50852"/>
                      <a:pt x="22634" y="51090"/>
                    </a:cubicBezTo>
                    <a:cubicBezTo>
                      <a:pt x="25291" y="51588"/>
                      <a:pt x="27969" y="52193"/>
                      <a:pt x="30690" y="52214"/>
                    </a:cubicBezTo>
                    <a:cubicBezTo>
                      <a:pt x="30704" y="52214"/>
                      <a:pt x="30717" y="52214"/>
                      <a:pt x="30731" y="52214"/>
                    </a:cubicBezTo>
                    <a:cubicBezTo>
                      <a:pt x="32143" y="52214"/>
                      <a:pt x="33512" y="52147"/>
                      <a:pt x="34924" y="51953"/>
                    </a:cubicBezTo>
                    <a:cubicBezTo>
                      <a:pt x="36177" y="51781"/>
                      <a:pt x="37407" y="51392"/>
                      <a:pt x="38617" y="51024"/>
                    </a:cubicBezTo>
                    <a:cubicBezTo>
                      <a:pt x="39719" y="50701"/>
                      <a:pt x="40777" y="50269"/>
                      <a:pt x="41813" y="49794"/>
                    </a:cubicBezTo>
                    <a:cubicBezTo>
                      <a:pt x="42893" y="49275"/>
                      <a:pt x="43995" y="48758"/>
                      <a:pt x="44966" y="48066"/>
                    </a:cubicBezTo>
                    <a:cubicBezTo>
                      <a:pt x="46932" y="46640"/>
                      <a:pt x="48703" y="44935"/>
                      <a:pt x="50128" y="42947"/>
                    </a:cubicBezTo>
                    <a:cubicBezTo>
                      <a:pt x="50756" y="42076"/>
                      <a:pt x="51292" y="41143"/>
                      <a:pt x="51727" y="40162"/>
                    </a:cubicBezTo>
                    <a:cubicBezTo>
                      <a:pt x="52310" y="38886"/>
                      <a:pt x="52915" y="37591"/>
                      <a:pt x="53303" y="36273"/>
                    </a:cubicBezTo>
                    <a:cubicBezTo>
                      <a:pt x="54059" y="33703"/>
                      <a:pt x="54405" y="31068"/>
                      <a:pt x="54448" y="28391"/>
                    </a:cubicBezTo>
                    <a:cubicBezTo>
                      <a:pt x="54470" y="27180"/>
                      <a:pt x="54470" y="25950"/>
                      <a:pt x="54297" y="24740"/>
                    </a:cubicBezTo>
                    <a:cubicBezTo>
                      <a:pt x="54125" y="23466"/>
                      <a:pt x="53822" y="22236"/>
                      <a:pt x="53454" y="21004"/>
                    </a:cubicBezTo>
                    <a:cubicBezTo>
                      <a:pt x="53087" y="19751"/>
                      <a:pt x="52634" y="18521"/>
                      <a:pt x="52137" y="17333"/>
                    </a:cubicBezTo>
                    <a:cubicBezTo>
                      <a:pt x="51618" y="16037"/>
                      <a:pt x="50841" y="14871"/>
                      <a:pt x="50064" y="13726"/>
                    </a:cubicBezTo>
                    <a:cubicBezTo>
                      <a:pt x="48681" y="11652"/>
                      <a:pt x="47385" y="9427"/>
                      <a:pt x="45593" y="7678"/>
                    </a:cubicBezTo>
                    <a:cubicBezTo>
                      <a:pt x="43670" y="5778"/>
                      <a:pt x="41512" y="4137"/>
                      <a:pt x="39114" y="2905"/>
                    </a:cubicBezTo>
                    <a:cubicBezTo>
                      <a:pt x="37861" y="2257"/>
                      <a:pt x="36565" y="1717"/>
                      <a:pt x="35269" y="1198"/>
                    </a:cubicBezTo>
                    <a:cubicBezTo>
                      <a:pt x="33778" y="594"/>
                      <a:pt x="32181" y="336"/>
                      <a:pt x="30582" y="162"/>
                    </a:cubicBezTo>
                    <a:cubicBezTo>
                      <a:pt x="29625" y="50"/>
                      <a:pt x="28672" y="0"/>
                      <a:pt x="27721" y="0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28"/>
            <p:cNvGrpSpPr/>
            <p:nvPr/>
          </p:nvGrpSpPr>
          <p:grpSpPr>
            <a:xfrm rot="-4926828">
              <a:off x="780654" y="2569811"/>
              <a:ext cx="117855" cy="118508"/>
              <a:chOff x="36624" y="2327657"/>
              <a:chExt cx="117860" cy="118513"/>
            </a:xfrm>
          </p:grpSpPr>
          <p:sp>
            <p:nvSpPr>
              <p:cNvPr id="593" name="Google Shape;593;p28"/>
              <p:cNvSpPr/>
              <p:nvPr/>
            </p:nvSpPr>
            <p:spPr>
              <a:xfrm rot="1402590">
                <a:off x="60815" y="2352103"/>
                <a:ext cx="66065" cy="66325"/>
              </a:xfrm>
              <a:custGeom>
                <a:rect b="b" l="l" r="r" t="t"/>
                <a:pathLst>
                  <a:path extrusionOk="0" h="23237" w="23146">
                    <a:moveTo>
                      <a:pt x="10446" y="1"/>
                    </a:moveTo>
                    <a:cubicBezTo>
                      <a:pt x="10184" y="1"/>
                      <a:pt x="9922" y="13"/>
                      <a:pt x="9659" y="38"/>
                    </a:cubicBezTo>
                    <a:cubicBezTo>
                      <a:pt x="8348" y="169"/>
                      <a:pt x="7035" y="406"/>
                      <a:pt x="5851" y="1010"/>
                    </a:cubicBezTo>
                    <a:cubicBezTo>
                      <a:pt x="4561" y="1680"/>
                      <a:pt x="3250" y="2565"/>
                      <a:pt x="2366" y="3775"/>
                    </a:cubicBezTo>
                    <a:cubicBezTo>
                      <a:pt x="1657" y="4769"/>
                      <a:pt x="969" y="5805"/>
                      <a:pt x="625" y="6993"/>
                    </a:cubicBezTo>
                    <a:cubicBezTo>
                      <a:pt x="410" y="7727"/>
                      <a:pt x="281" y="8354"/>
                      <a:pt x="131" y="9109"/>
                    </a:cubicBezTo>
                    <a:cubicBezTo>
                      <a:pt x="1" y="9887"/>
                      <a:pt x="23" y="10773"/>
                      <a:pt x="44" y="11528"/>
                    </a:cubicBezTo>
                    <a:cubicBezTo>
                      <a:pt x="87" y="14467"/>
                      <a:pt x="1270" y="17294"/>
                      <a:pt x="2970" y="19650"/>
                    </a:cubicBezTo>
                    <a:cubicBezTo>
                      <a:pt x="3614" y="20514"/>
                      <a:pt x="4605" y="21377"/>
                      <a:pt x="5529" y="21897"/>
                    </a:cubicBezTo>
                    <a:cubicBezTo>
                      <a:pt x="6497" y="22436"/>
                      <a:pt x="7508" y="22955"/>
                      <a:pt x="8627" y="23105"/>
                    </a:cubicBezTo>
                    <a:cubicBezTo>
                      <a:pt x="9220" y="23191"/>
                      <a:pt x="9818" y="23235"/>
                      <a:pt x="10418" y="23236"/>
                    </a:cubicBezTo>
                    <a:cubicBezTo>
                      <a:pt x="11145" y="23235"/>
                      <a:pt x="11869" y="23169"/>
                      <a:pt x="12584" y="23040"/>
                    </a:cubicBezTo>
                    <a:cubicBezTo>
                      <a:pt x="14091" y="22780"/>
                      <a:pt x="15532" y="22046"/>
                      <a:pt x="16800" y="21225"/>
                    </a:cubicBezTo>
                    <a:cubicBezTo>
                      <a:pt x="16948" y="21130"/>
                      <a:pt x="17094" y="21029"/>
                      <a:pt x="17240" y="20923"/>
                    </a:cubicBezTo>
                    <a:cubicBezTo>
                      <a:pt x="17272" y="20909"/>
                      <a:pt x="17305" y="20894"/>
                      <a:pt x="17338" y="20880"/>
                    </a:cubicBezTo>
                    <a:cubicBezTo>
                      <a:pt x="18328" y="20425"/>
                      <a:pt x="19361" y="19734"/>
                      <a:pt x="20113" y="18957"/>
                    </a:cubicBezTo>
                    <a:cubicBezTo>
                      <a:pt x="20544" y="18482"/>
                      <a:pt x="20930" y="18051"/>
                      <a:pt x="21317" y="17554"/>
                    </a:cubicBezTo>
                    <a:cubicBezTo>
                      <a:pt x="21769" y="16971"/>
                      <a:pt x="22092" y="16300"/>
                      <a:pt x="22415" y="15653"/>
                    </a:cubicBezTo>
                    <a:cubicBezTo>
                      <a:pt x="22973" y="14487"/>
                      <a:pt x="23059" y="13126"/>
                      <a:pt x="23103" y="11852"/>
                    </a:cubicBezTo>
                    <a:cubicBezTo>
                      <a:pt x="23145" y="10621"/>
                      <a:pt x="22651" y="9390"/>
                      <a:pt x="22199" y="8288"/>
                    </a:cubicBezTo>
                    <a:cubicBezTo>
                      <a:pt x="21683" y="6993"/>
                      <a:pt x="20758" y="5849"/>
                      <a:pt x="19876" y="4790"/>
                    </a:cubicBezTo>
                    <a:cubicBezTo>
                      <a:pt x="18973" y="3732"/>
                      <a:pt x="17897" y="2760"/>
                      <a:pt x="16714" y="2026"/>
                    </a:cubicBezTo>
                    <a:cubicBezTo>
                      <a:pt x="14847" y="866"/>
                      <a:pt x="12670" y="1"/>
                      <a:pt x="10446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 rot="1402590">
                <a:off x="66921" y="2387976"/>
                <a:ext cx="36997" cy="32870"/>
              </a:xfrm>
              <a:custGeom>
                <a:rect b="b" l="l" r="r" t="t"/>
                <a:pathLst>
                  <a:path extrusionOk="0" h="11516" w="12962">
                    <a:moveTo>
                      <a:pt x="6537" y="0"/>
                    </a:moveTo>
                    <a:cubicBezTo>
                      <a:pt x="3598" y="0"/>
                      <a:pt x="625" y="1883"/>
                      <a:pt x="206" y="4994"/>
                    </a:cubicBezTo>
                    <a:cubicBezTo>
                      <a:pt x="1" y="6550"/>
                      <a:pt x="558" y="7977"/>
                      <a:pt x="1525" y="9118"/>
                    </a:cubicBezTo>
                    <a:cubicBezTo>
                      <a:pt x="2302" y="10350"/>
                      <a:pt x="3589" y="11312"/>
                      <a:pt x="5067" y="11473"/>
                    </a:cubicBezTo>
                    <a:cubicBezTo>
                      <a:pt x="5366" y="11501"/>
                      <a:pt x="5668" y="11515"/>
                      <a:pt x="5970" y="11515"/>
                    </a:cubicBezTo>
                    <a:cubicBezTo>
                      <a:pt x="5972" y="11515"/>
                      <a:pt x="5974" y="11515"/>
                      <a:pt x="5976" y="11515"/>
                    </a:cubicBezTo>
                    <a:cubicBezTo>
                      <a:pt x="7759" y="11515"/>
                      <a:pt x="9561" y="11006"/>
                      <a:pt x="10939" y="9789"/>
                    </a:cubicBezTo>
                    <a:cubicBezTo>
                      <a:pt x="11692" y="9119"/>
                      <a:pt x="12186" y="8406"/>
                      <a:pt x="12618" y="7478"/>
                    </a:cubicBezTo>
                    <a:cubicBezTo>
                      <a:pt x="12962" y="6679"/>
                      <a:pt x="12896" y="5793"/>
                      <a:pt x="12854" y="4952"/>
                    </a:cubicBezTo>
                    <a:cubicBezTo>
                      <a:pt x="12810" y="4563"/>
                      <a:pt x="12638" y="4131"/>
                      <a:pt x="12488" y="3764"/>
                    </a:cubicBezTo>
                    <a:cubicBezTo>
                      <a:pt x="12336" y="3397"/>
                      <a:pt x="12122" y="3007"/>
                      <a:pt x="11886" y="2704"/>
                    </a:cubicBezTo>
                    <a:cubicBezTo>
                      <a:pt x="11155" y="1840"/>
                      <a:pt x="10379" y="1171"/>
                      <a:pt x="9369" y="652"/>
                    </a:cubicBezTo>
                    <a:cubicBezTo>
                      <a:pt x="8492" y="209"/>
                      <a:pt x="7516" y="0"/>
                      <a:pt x="6537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 rot="1402590">
                <a:off x="50919" y="2341652"/>
                <a:ext cx="89271" cy="90524"/>
              </a:xfrm>
              <a:custGeom>
                <a:rect b="b" l="l" r="r" t="t"/>
                <a:pathLst>
                  <a:path extrusionOk="0" h="31715" w="31276">
                    <a:moveTo>
                      <a:pt x="17895" y="5798"/>
                    </a:moveTo>
                    <a:cubicBezTo>
                      <a:pt x="18219" y="5906"/>
                      <a:pt x="18519" y="6036"/>
                      <a:pt x="18821" y="6165"/>
                    </a:cubicBezTo>
                    <a:cubicBezTo>
                      <a:pt x="18691" y="6122"/>
                      <a:pt x="18584" y="6079"/>
                      <a:pt x="18477" y="6036"/>
                    </a:cubicBezTo>
                    <a:lnTo>
                      <a:pt x="18477" y="6036"/>
                    </a:lnTo>
                    <a:cubicBezTo>
                      <a:pt x="19014" y="6316"/>
                      <a:pt x="19531" y="6575"/>
                      <a:pt x="20046" y="6878"/>
                    </a:cubicBezTo>
                    <a:cubicBezTo>
                      <a:pt x="20606" y="7245"/>
                      <a:pt x="21166" y="7633"/>
                      <a:pt x="21725" y="8044"/>
                    </a:cubicBezTo>
                    <a:cubicBezTo>
                      <a:pt x="22177" y="8433"/>
                      <a:pt x="22585" y="8801"/>
                      <a:pt x="23015" y="9168"/>
                    </a:cubicBezTo>
                    <a:cubicBezTo>
                      <a:pt x="23209" y="9382"/>
                      <a:pt x="23402" y="9599"/>
                      <a:pt x="23596" y="9793"/>
                    </a:cubicBezTo>
                    <a:cubicBezTo>
                      <a:pt x="23720" y="9982"/>
                      <a:pt x="23856" y="10163"/>
                      <a:pt x="24004" y="10334"/>
                    </a:cubicBezTo>
                    <a:cubicBezTo>
                      <a:pt x="24242" y="10744"/>
                      <a:pt x="24456" y="11176"/>
                      <a:pt x="24672" y="11630"/>
                    </a:cubicBezTo>
                    <a:cubicBezTo>
                      <a:pt x="24844" y="12147"/>
                      <a:pt x="25016" y="12666"/>
                      <a:pt x="25188" y="13185"/>
                    </a:cubicBezTo>
                    <a:cubicBezTo>
                      <a:pt x="25424" y="14070"/>
                      <a:pt x="25618" y="14934"/>
                      <a:pt x="25726" y="15840"/>
                    </a:cubicBezTo>
                    <a:cubicBezTo>
                      <a:pt x="25704" y="15711"/>
                      <a:pt x="25682" y="15603"/>
                      <a:pt x="25662" y="15473"/>
                    </a:cubicBezTo>
                    <a:lnTo>
                      <a:pt x="25662" y="15473"/>
                    </a:lnTo>
                    <a:cubicBezTo>
                      <a:pt x="25682" y="15689"/>
                      <a:pt x="25682" y="15883"/>
                      <a:pt x="25704" y="16100"/>
                    </a:cubicBezTo>
                    <a:cubicBezTo>
                      <a:pt x="25682" y="16314"/>
                      <a:pt x="25682" y="16531"/>
                      <a:pt x="25662" y="16725"/>
                    </a:cubicBezTo>
                    <a:cubicBezTo>
                      <a:pt x="25671" y="16716"/>
                      <a:pt x="25679" y="16703"/>
                      <a:pt x="25681" y="16691"/>
                    </a:cubicBezTo>
                    <a:lnTo>
                      <a:pt x="25681" y="16691"/>
                    </a:lnTo>
                    <a:cubicBezTo>
                      <a:pt x="25617" y="17098"/>
                      <a:pt x="25531" y="17506"/>
                      <a:pt x="25424" y="17913"/>
                    </a:cubicBezTo>
                    <a:cubicBezTo>
                      <a:pt x="25438" y="17824"/>
                      <a:pt x="25456" y="17736"/>
                      <a:pt x="25480" y="17649"/>
                    </a:cubicBezTo>
                    <a:lnTo>
                      <a:pt x="25480" y="17649"/>
                    </a:lnTo>
                    <a:cubicBezTo>
                      <a:pt x="25367" y="18036"/>
                      <a:pt x="25237" y="18409"/>
                      <a:pt x="25090" y="18780"/>
                    </a:cubicBezTo>
                    <a:cubicBezTo>
                      <a:pt x="25102" y="18756"/>
                      <a:pt x="25112" y="18734"/>
                      <a:pt x="25124" y="18712"/>
                    </a:cubicBezTo>
                    <a:lnTo>
                      <a:pt x="25124" y="18712"/>
                    </a:lnTo>
                    <a:cubicBezTo>
                      <a:pt x="25110" y="18761"/>
                      <a:pt x="25089" y="18808"/>
                      <a:pt x="25063" y="18853"/>
                    </a:cubicBezTo>
                    <a:lnTo>
                      <a:pt x="25058" y="18863"/>
                    </a:lnTo>
                    <a:cubicBezTo>
                      <a:pt x="25060" y="18860"/>
                      <a:pt x="25061" y="18857"/>
                      <a:pt x="25062" y="18853"/>
                    </a:cubicBezTo>
                    <a:lnTo>
                      <a:pt x="25062" y="18853"/>
                    </a:lnTo>
                    <a:cubicBezTo>
                      <a:pt x="25056" y="18865"/>
                      <a:pt x="25047" y="18875"/>
                      <a:pt x="25037" y="18885"/>
                    </a:cubicBezTo>
                    <a:cubicBezTo>
                      <a:pt x="25026" y="18917"/>
                      <a:pt x="25016" y="18946"/>
                      <a:pt x="25004" y="18973"/>
                    </a:cubicBezTo>
                    <a:cubicBezTo>
                      <a:pt x="24695" y="19597"/>
                      <a:pt x="24401" y="20203"/>
                      <a:pt x="24048" y="20808"/>
                    </a:cubicBezTo>
                    <a:cubicBezTo>
                      <a:pt x="24070" y="20786"/>
                      <a:pt x="24070" y="20786"/>
                      <a:pt x="24091" y="20764"/>
                    </a:cubicBezTo>
                    <a:lnTo>
                      <a:pt x="24091" y="20764"/>
                    </a:lnTo>
                    <a:cubicBezTo>
                      <a:pt x="23746" y="21303"/>
                      <a:pt x="23402" y="21822"/>
                      <a:pt x="23015" y="22319"/>
                    </a:cubicBezTo>
                    <a:lnTo>
                      <a:pt x="23037" y="22319"/>
                    </a:lnTo>
                    <a:cubicBezTo>
                      <a:pt x="22740" y="22680"/>
                      <a:pt x="22444" y="23041"/>
                      <a:pt x="22128" y="23382"/>
                    </a:cubicBezTo>
                    <a:cubicBezTo>
                      <a:pt x="22133" y="23375"/>
                      <a:pt x="22134" y="23364"/>
                      <a:pt x="22133" y="23355"/>
                    </a:cubicBezTo>
                    <a:lnTo>
                      <a:pt x="22133" y="23355"/>
                    </a:lnTo>
                    <a:cubicBezTo>
                      <a:pt x="21853" y="23615"/>
                      <a:pt x="21553" y="23896"/>
                      <a:pt x="21251" y="24135"/>
                    </a:cubicBezTo>
                    <a:cubicBezTo>
                      <a:pt x="20907" y="24394"/>
                      <a:pt x="20562" y="24610"/>
                      <a:pt x="20196" y="24826"/>
                    </a:cubicBezTo>
                    <a:cubicBezTo>
                      <a:pt x="19744" y="25042"/>
                      <a:pt x="19314" y="25235"/>
                      <a:pt x="18864" y="25431"/>
                    </a:cubicBezTo>
                    <a:cubicBezTo>
                      <a:pt x="18476" y="25582"/>
                      <a:pt x="18067" y="25712"/>
                      <a:pt x="17637" y="25862"/>
                    </a:cubicBezTo>
                    <a:cubicBezTo>
                      <a:pt x="17229" y="25970"/>
                      <a:pt x="16799" y="26057"/>
                      <a:pt x="16368" y="26143"/>
                    </a:cubicBezTo>
                    <a:cubicBezTo>
                      <a:pt x="16024" y="26208"/>
                      <a:pt x="15680" y="26208"/>
                      <a:pt x="15336" y="26229"/>
                    </a:cubicBezTo>
                    <a:cubicBezTo>
                      <a:pt x="14862" y="26187"/>
                      <a:pt x="14389" y="26143"/>
                      <a:pt x="13917" y="26079"/>
                    </a:cubicBezTo>
                    <a:cubicBezTo>
                      <a:pt x="13550" y="26014"/>
                      <a:pt x="13229" y="25948"/>
                      <a:pt x="12884" y="25862"/>
                    </a:cubicBezTo>
                    <a:cubicBezTo>
                      <a:pt x="12711" y="25798"/>
                      <a:pt x="12517" y="25754"/>
                      <a:pt x="12346" y="25690"/>
                    </a:cubicBezTo>
                    <a:cubicBezTo>
                      <a:pt x="12131" y="25582"/>
                      <a:pt x="11916" y="25495"/>
                      <a:pt x="11722" y="25387"/>
                    </a:cubicBezTo>
                    <a:lnTo>
                      <a:pt x="11722" y="25387"/>
                    </a:lnTo>
                    <a:cubicBezTo>
                      <a:pt x="11808" y="25452"/>
                      <a:pt x="11916" y="25518"/>
                      <a:pt x="12023" y="25582"/>
                    </a:cubicBezTo>
                    <a:cubicBezTo>
                      <a:pt x="11500" y="25286"/>
                      <a:pt x="11004" y="24947"/>
                      <a:pt x="10540" y="24566"/>
                    </a:cubicBezTo>
                    <a:lnTo>
                      <a:pt x="10540" y="24566"/>
                    </a:lnTo>
                    <a:cubicBezTo>
                      <a:pt x="10626" y="24631"/>
                      <a:pt x="10712" y="24696"/>
                      <a:pt x="10818" y="24782"/>
                    </a:cubicBezTo>
                    <a:cubicBezTo>
                      <a:pt x="10604" y="24566"/>
                      <a:pt x="10367" y="24394"/>
                      <a:pt x="10152" y="24177"/>
                    </a:cubicBezTo>
                    <a:cubicBezTo>
                      <a:pt x="9474" y="23502"/>
                      <a:pt x="8835" y="22788"/>
                      <a:pt x="8237" y="22039"/>
                    </a:cubicBezTo>
                    <a:cubicBezTo>
                      <a:pt x="7871" y="21549"/>
                      <a:pt x="7524" y="21039"/>
                      <a:pt x="7197" y="20511"/>
                    </a:cubicBezTo>
                    <a:lnTo>
                      <a:pt x="7197" y="20511"/>
                    </a:lnTo>
                    <a:cubicBezTo>
                      <a:pt x="7243" y="20580"/>
                      <a:pt x="7289" y="20646"/>
                      <a:pt x="7334" y="20722"/>
                    </a:cubicBezTo>
                    <a:cubicBezTo>
                      <a:pt x="7140" y="20376"/>
                      <a:pt x="6968" y="20009"/>
                      <a:pt x="6796" y="19663"/>
                    </a:cubicBezTo>
                    <a:cubicBezTo>
                      <a:pt x="6602" y="19168"/>
                      <a:pt x="6388" y="18649"/>
                      <a:pt x="6236" y="18110"/>
                    </a:cubicBezTo>
                    <a:cubicBezTo>
                      <a:pt x="6108" y="17613"/>
                      <a:pt x="6022" y="17094"/>
                      <a:pt x="5914" y="16597"/>
                    </a:cubicBezTo>
                    <a:cubicBezTo>
                      <a:pt x="5892" y="16316"/>
                      <a:pt x="5892" y="16057"/>
                      <a:pt x="5872" y="15776"/>
                    </a:cubicBezTo>
                    <a:cubicBezTo>
                      <a:pt x="5892" y="15453"/>
                      <a:pt x="5892" y="15150"/>
                      <a:pt x="5936" y="14848"/>
                    </a:cubicBezTo>
                    <a:cubicBezTo>
                      <a:pt x="6000" y="14437"/>
                      <a:pt x="6086" y="14005"/>
                      <a:pt x="6172" y="13616"/>
                    </a:cubicBezTo>
                    <a:cubicBezTo>
                      <a:pt x="6312" y="13154"/>
                      <a:pt x="6453" y="12710"/>
                      <a:pt x="6629" y="12249"/>
                    </a:cubicBezTo>
                    <a:lnTo>
                      <a:pt x="6629" y="12249"/>
                    </a:lnTo>
                    <a:cubicBezTo>
                      <a:pt x="6607" y="12294"/>
                      <a:pt x="6584" y="12336"/>
                      <a:pt x="6559" y="12386"/>
                    </a:cubicBezTo>
                    <a:cubicBezTo>
                      <a:pt x="6591" y="12317"/>
                      <a:pt x="6623" y="12246"/>
                      <a:pt x="6655" y="12177"/>
                    </a:cubicBezTo>
                    <a:cubicBezTo>
                      <a:pt x="6659" y="12166"/>
                      <a:pt x="6661" y="12157"/>
                      <a:pt x="6665" y="12147"/>
                    </a:cubicBezTo>
                    <a:lnTo>
                      <a:pt x="6665" y="12147"/>
                    </a:lnTo>
                    <a:cubicBezTo>
                      <a:pt x="6664" y="12155"/>
                      <a:pt x="6661" y="12160"/>
                      <a:pt x="6660" y="12166"/>
                    </a:cubicBezTo>
                    <a:cubicBezTo>
                      <a:pt x="6945" y="11549"/>
                      <a:pt x="7221" y="10932"/>
                      <a:pt x="7547" y="10334"/>
                    </a:cubicBezTo>
                    <a:cubicBezTo>
                      <a:pt x="7849" y="9816"/>
                      <a:pt x="8193" y="9318"/>
                      <a:pt x="8559" y="8822"/>
                    </a:cubicBezTo>
                    <a:cubicBezTo>
                      <a:pt x="8645" y="8713"/>
                      <a:pt x="8731" y="8605"/>
                      <a:pt x="8817" y="8499"/>
                    </a:cubicBezTo>
                    <a:cubicBezTo>
                      <a:pt x="9239" y="8097"/>
                      <a:pt x="9660" y="7715"/>
                      <a:pt x="10100" y="7335"/>
                    </a:cubicBezTo>
                    <a:cubicBezTo>
                      <a:pt x="10117" y="7326"/>
                      <a:pt x="10135" y="7319"/>
                      <a:pt x="10152" y="7310"/>
                    </a:cubicBezTo>
                    <a:cubicBezTo>
                      <a:pt x="10194" y="7245"/>
                      <a:pt x="10260" y="7202"/>
                      <a:pt x="10302" y="7159"/>
                    </a:cubicBezTo>
                    <a:lnTo>
                      <a:pt x="10302" y="7159"/>
                    </a:lnTo>
                    <a:cubicBezTo>
                      <a:pt x="10285" y="7190"/>
                      <a:pt x="10262" y="7218"/>
                      <a:pt x="10234" y="7240"/>
                    </a:cubicBezTo>
                    <a:cubicBezTo>
                      <a:pt x="10500" y="7059"/>
                      <a:pt x="10798" y="6877"/>
                      <a:pt x="11079" y="6696"/>
                    </a:cubicBezTo>
                    <a:lnTo>
                      <a:pt x="11079" y="6696"/>
                    </a:lnTo>
                    <a:cubicBezTo>
                      <a:pt x="11078" y="6698"/>
                      <a:pt x="11076" y="6702"/>
                      <a:pt x="11076" y="6706"/>
                    </a:cubicBezTo>
                    <a:cubicBezTo>
                      <a:pt x="11343" y="6561"/>
                      <a:pt x="11611" y="6418"/>
                      <a:pt x="11894" y="6273"/>
                    </a:cubicBezTo>
                    <a:cubicBezTo>
                      <a:pt x="11897" y="6272"/>
                      <a:pt x="11899" y="6272"/>
                      <a:pt x="11902" y="6269"/>
                    </a:cubicBezTo>
                    <a:cubicBezTo>
                      <a:pt x="11914" y="6264"/>
                      <a:pt x="11925" y="6258"/>
                      <a:pt x="11938" y="6252"/>
                    </a:cubicBezTo>
                    <a:lnTo>
                      <a:pt x="11938" y="6252"/>
                    </a:lnTo>
                    <a:cubicBezTo>
                      <a:pt x="11937" y="6254"/>
                      <a:pt x="11935" y="6254"/>
                      <a:pt x="11934" y="6255"/>
                    </a:cubicBezTo>
                    <a:cubicBezTo>
                      <a:pt x="12096" y="6178"/>
                      <a:pt x="12274" y="6118"/>
                      <a:pt x="12454" y="6058"/>
                    </a:cubicBezTo>
                    <a:cubicBezTo>
                      <a:pt x="12562" y="6036"/>
                      <a:pt x="12691" y="6014"/>
                      <a:pt x="12798" y="5993"/>
                    </a:cubicBezTo>
                    <a:cubicBezTo>
                      <a:pt x="13401" y="5906"/>
                      <a:pt x="14003" y="5884"/>
                      <a:pt x="14583" y="5862"/>
                    </a:cubicBezTo>
                    <a:cubicBezTo>
                      <a:pt x="14733" y="5884"/>
                      <a:pt x="14884" y="5895"/>
                      <a:pt x="15035" y="5895"/>
                    </a:cubicBezTo>
                    <a:cubicBezTo>
                      <a:pt x="15186" y="5895"/>
                      <a:pt x="15337" y="5884"/>
                      <a:pt x="15486" y="5862"/>
                    </a:cubicBezTo>
                    <a:lnTo>
                      <a:pt x="16412" y="5862"/>
                    </a:lnTo>
                    <a:cubicBezTo>
                      <a:pt x="16648" y="5862"/>
                      <a:pt x="16863" y="5862"/>
                      <a:pt x="17100" y="5884"/>
                    </a:cubicBezTo>
                    <a:cubicBezTo>
                      <a:pt x="17150" y="5888"/>
                      <a:pt x="17199" y="5890"/>
                      <a:pt x="17247" y="5890"/>
                    </a:cubicBezTo>
                    <a:cubicBezTo>
                      <a:pt x="17471" y="5890"/>
                      <a:pt x="17683" y="5851"/>
                      <a:pt x="17895" y="5798"/>
                    </a:cubicBezTo>
                    <a:close/>
                    <a:moveTo>
                      <a:pt x="16484" y="1"/>
                    </a:moveTo>
                    <a:cubicBezTo>
                      <a:pt x="15797" y="1"/>
                      <a:pt x="15118" y="107"/>
                      <a:pt x="14497" y="355"/>
                    </a:cubicBezTo>
                    <a:lnTo>
                      <a:pt x="14389" y="355"/>
                    </a:lnTo>
                    <a:cubicBezTo>
                      <a:pt x="13121" y="355"/>
                      <a:pt x="11830" y="462"/>
                      <a:pt x="10604" y="852"/>
                    </a:cubicBezTo>
                    <a:cubicBezTo>
                      <a:pt x="9399" y="1219"/>
                      <a:pt x="8238" y="1889"/>
                      <a:pt x="7206" y="2602"/>
                    </a:cubicBezTo>
                    <a:cubicBezTo>
                      <a:pt x="5656" y="3681"/>
                      <a:pt x="4387" y="5064"/>
                      <a:pt x="3355" y="6619"/>
                    </a:cubicBezTo>
                    <a:cubicBezTo>
                      <a:pt x="2108" y="8476"/>
                      <a:pt x="1225" y="10614"/>
                      <a:pt x="687" y="12774"/>
                    </a:cubicBezTo>
                    <a:cubicBezTo>
                      <a:pt x="0" y="15581"/>
                      <a:pt x="409" y="18648"/>
                      <a:pt x="1505" y="21305"/>
                    </a:cubicBezTo>
                    <a:cubicBezTo>
                      <a:pt x="2494" y="23680"/>
                      <a:pt x="3958" y="25776"/>
                      <a:pt x="5764" y="27589"/>
                    </a:cubicBezTo>
                    <a:cubicBezTo>
                      <a:pt x="7398" y="29209"/>
                      <a:pt x="9207" y="30634"/>
                      <a:pt x="11464" y="31217"/>
                    </a:cubicBezTo>
                    <a:cubicBezTo>
                      <a:pt x="12863" y="31564"/>
                      <a:pt x="14217" y="31714"/>
                      <a:pt x="15638" y="31714"/>
                    </a:cubicBezTo>
                    <a:lnTo>
                      <a:pt x="16153" y="31714"/>
                    </a:lnTo>
                    <a:cubicBezTo>
                      <a:pt x="18089" y="31672"/>
                      <a:pt x="20024" y="30937"/>
                      <a:pt x="21789" y="30181"/>
                    </a:cubicBezTo>
                    <a:cubicBezTo>
                      <a:pt x="23359" y="29512"/>
                      <a:pt x="24864" y="28474"/>
                      <a:pt x="26048" y="27244"/>
                    </a:cubicBezTo>
                    <a:cubicBezTo>
                      <a:pt x="27381" y="25861"/>
                      <a:pt x="28414" y="24284"/>
                      <a:pt x="29360" y="22600"/>
                    </a:cubicBezTo>
                    <a:cubicBezTo>
                      <a:pt x="30263" y="20980"/>
                      <a:pt x="31059" y="18949"/>
                      <a:pt x="31167" y="17093"/>
                    </a:cubicBezTo>
                    <a:cubicBezTo>
                      <a:pt x="31275" y="14825"/>
                      <a:pt x="30867" y="12535"/>
                      <a:pt x="30070" y="10397"/>
                    </a:cubicBezTo>
                    <a:cubicBezTo>
                      <a:pt x="29511" y="8907"/>
                      <a:pt x="28844" y="7416"/>
                      <a:pt x="27769" y="6228"/>
                    </a:cubicBezTo>
                    <a:cubicBezTo>
                      <a:pt x="26865" y="5214"/>
                      <a:pt x="25919" y="4285"/>
                      <a:pt x="24822" y="3485"/>
                    </a:cubicBezTo>
                    <a:cubicBezTo>
                      <a:pt x="22821" y="1996"/>
                      <a:pt x="20670" y="742"/>
                      <a:pt x="18197" y="203"/>
                    </a:cubicBezTo>
                    <a:cubicBezTo>
                      <a:pt x="17639" y="75"/>
                      <a:pt x="17058" y="1"/>
                      <a:pt x="16484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6" name="Google Shape;596;p28"/>
            <p:cNvGrpSpPr/>
            <p:nvPr/>
          </p:nvGrpSpPr>
          <p:grpSpPr>
            <a:xfrm>
              <a:off x="780824" y="2812870"/>
              <a:ext cx="117860" cy="118513"/>
              <a:chOff x="36624" y="2327657"/>
              <a:chExt cx="117860" cy="118513"/>
            </a:xfrm>
          </p:grpSpPr>
          <p:sp>
            <p:nvSpPr>
              <p:cNvPr id="597" name="Google Shape;597;p28"/>
              <p:cNvSpPr/>
              <p:nvPr/>
            </p:nvSpPr>
            <p:spPr>
              <a:xfrm rot="1402590">
                <a:off x="60815" y="2352103"/>
                <a:ext cx="66065" cy="66325"/>
              </a:xfrm>
              <a:custGeom>
                <a:rect b="b" l="l" r="r" t="t"/>
                <a:pathLst>
                  <a:path extrusionOk="0" h="23237" w="23146">
                    <a:moveTo>
                      <a:pt x="10446" y="1"/>
                    </a:moveTo>
                    <a:cubicBezTo>
                      <a:pt x="10184" y="1"/>
                      <a:pt x="9922" y="13"/>
                      <a:pt x="9659" y="38"/>
                    </a:cubicBezTo>
                    <a:cubicBezTo>
                      <a:pt x="8348" y="169"/>
                      <a:pt x="7035" y="406"/>
                      <a:pt x="5851" y="1010"/>
                    </a:cubicBezTo>
                    <a:cubicBezTo>
                      <a:pt x="4561" y="1680"/>
                      <a:pt x="3250" y="2565"/>
                      <a:pt x="2366" y="3775"/>
                    </a:cubicBezTo>
                    <a:cubicBezTo>
                      <a:pt x="1657" y="4769"/>
                      <a:pt x="969" y="5805"/>
                      <a:pt x="625" y="6993"/>
                    </a:cubicBezTo>
                    <a:cubicBezTo>
                      <a:pt x="410" y="7727"/>
                      <a:pt x="281" y="8354"/>
                      <a:pt x="131" y="9109"/>
                    </a:cubicBezTo>
                    <a:cubicBezTo>
                      <a:pt x="1" y="9887"/>
                      <a:pt x="23" y="10773"/>
                      <a:pt x="44" y="11528"/>
                    </a:cubicBezTo>
                    <a:cubicBezTo>
                      <a:pt x="87" y="14467"/>
                      <a:pt x="1270" y="17294"/>
                      <a:pt x="2970" y="19650"/>
                    </a:cubicBezTo>
                    <a:cubicBezTo>
                      <a:pt x="3614" y="20514"/>
                      <a:pt x="4605" y="21377"/>
                      <a:pt x="5529" y="21897"/>
                    </a:cubicBezTo>
                    <a:cubicBezTo>
                      <a:pt x="6497" y="22436"/>
                      <a:pt x="7508" y="22955"/>
                      <a:pt x="8627" y="23105"/>
                    </a:cubicBezTo>
                    <a:cubicBezTo>
                      <a:pt x="9220" y="23191"/>
                      <a:pt x="9818" y="23235"/>
                      <a:pt x="10418" y="23236"/>
                    </a:cubicBezTo>
                    <a:cubicBezTo>
                      <a:pt x="11145" y="23235"/>
                      <a:pt x="11869" y="23169"/>
                      <a:pt x="12584" y="23040"/>
                    </a:cubicBezTo>
                    <a:cubicBezTo>
                      <a:pt x="14091" y="22780"/>
                      <a:pt x="15532" y="22046"/>
                      <a:pt x="16800" y="21225"/>
                    </a:cubicBezTo>
                    <a:cubicBezTo>
                      <a:pt x="16948" y="21130"/>
                      <a:pt x="17094" y="21029"/>
                      <a:pt x="17240" y="20923"/>
                    </a:cubicBezTo>
                    <a:cubicBezTo>
                      <a:pt x="17272" y="20909"/>
                      <a:pt x="17305" y="20894"/>
                      <a:pt x="17338" y="20880"/>
                    </a:cubicBezTo>
                    <a:cubicBezTo>
                      <a:pt x="18328" y="20425"/>
                      <a:pt x="19361" y="19734"/>
                      <a:pt x="20113" y="18957"/>
                    </a:cubicBezTo>
                    <a:cubicBezTo>
                      <a:pt x="20544" y="18482"/>
                      <a:pt x="20930" y="18051"/>
                      <a:pt x="21317" y="17554"/>
                    </a:cubicBezTo>
                    <a:cubicBezTo>
                      <a:pt x="21769" y="16971"/>
                      <a:pt x="22092" y="16300"/>
                      <a:pt x="22415" y="15653"/>
                    </a:cubicBezTo>
                    <a:cubicBezTo>
                      <a:pt x="22973" y="14487"/>
                      <a:pt x="23059" y="13126"/>
                      <a:pt x="23103" y="11852"/>
                    </a:cubicBezTo>
                    <a:cubicBezTo>
                      <a:pt x="23145" y="10621"/>
                      <a:pt x="22651" y="9390"/>
                      <a:pt x="22199" y="8288"/>
                    </a:cubicBezTo>
                    <a:cubicBezTo>
                      <a:pt x="21683" y="6993"/>
                      <a:pt x="20758" y="5849"/>
                      <a:pt x="19876" y="4790"/>
                    </a:cubicBezTo>
                    <a:cubicBezTo>
                      <a:pt x="18973" y="3732"/>
                      <a:pt x="17897" y="2760"/>
                      <a:pt x="16714" y="2026"/>
                    </a:cubicBezTo>
                    <a:cubicBezTo>
                      <a:pt x="14847" y="866"/>
                      <a:pt x="12670" y="1"/>
                      <a:pt x="10446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 rot="1402590">
                <a:off x="66921" y="2387976"/>
                <a:ext cx="36997" cy="32870"/>
              </a:xfrm>
              <a:custGeom>
                <a:rect b="b" l="l" r="r" t="t"/>
                <a:pathLst>
                  <a:path extrusionOk="0" h="11516" w="12962">
                    <a:moveTo>
                      <a:pt x="6537" y="0"/>
                    </a:moveTo>
                    <a:cubicBezTo>
                      <a:pt x="3598" y="0"/>
                      <a:pt x="625" y="1883"/>
                      <a:pt x="206" y="4994"/>
                    </a:cubicBezTo>
                    <a:cubicBezTo>
                      <a:pt x="1" y="6550"/>
                      <a:pt x="558" y="7977"/>
                      <a:pt x="1525" y="9118"/>
                    </a:cubicBezTo>
                    <a:cubicBezTo>
                      <a:pt x="2302" y="10350"/>
                      <a:pt x="3589" y="11312"/>
                      <a:pt x="5067" y="11473"/>
                    </a:cubicBezTo>
                    <a:cubicBezTo>
                      <a:pt x="5366" y="11501"/>
                      <a:pt x="5668" y="11515"/>
                      <a:pt x="5970" y="11515"/>
                    </a:cubicBezTo>
                    <a:cubicBezTo>
                      <a:pt x="5972" y="11515"/>
                      <a:pt x="5974" y="11515"/>
                      <a:pt x="5976" y="11515"/>
                    </a:cubicBezTo>
                    <a:cubicBezTo>
                      <a:pt x="7759" y="11515"/>
                      <a:pt x="9561" y="11006"/>
                      <a:pt x="10939" y="9789"/>
                    </a:cubicBezTo>
                    <a:cubicBezTo>
                      <a:pt x="11692" y="9119"/>
                      <a:pt x="12186" y="8406"/>
                      <a:pt x="12618" y="7478"/>
                    </a:cubicBezTo>
                    <a:cubicBezTo>
                      <a:pt x="12962" y="6679"/>
                      <a:pt x="12896" y="5793"/>
                      <a:pt x="12854" y="4952"/>
                    </a:cubicBezTo>
                    <a:cubicBezTo>
                      <a:pt x="12810" y="4563"/>
                      <a:pt x="12638" y="4131"/>
                      <a:pt x="12488" y="3764"/>
                    </a:cubicBezTo>
                    <a:cubicBezTo>
                      <a:pt x="12336" y="3397"/>
                      <a:pt x="12122" y="3007"/>
                      <a:pt x="11886" y="2704"/>
                    </a:cubicBezTo>
                    <a:cubicBezTo>
                      <a:pt x="11155" y="1840"/>
                      <a:pt x="10379" y="1171"/>
                      <a:pt x="9369" y="652"/>
                    </a:cubicBezTo>
                    <a:cubicBezTo>
                      <a:pt x="8492" y="209"/>
                      <a:pt x="7516" y="0"/>
                      <a:pt x="6537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 rot="1402590">
                <a:off x="50919" y="2341652"/>
                <a:ext cx="89271" cy="90524"/>
              </a:xfrm>
              <a:custGeom>
                <a:rect b="b" l="l" r="r" t="t"/>
                <a:pathLst>
                  <a:path extrusionOk="0" h="31715" w="31276">
                    <a:moveTo>
                      <a:pt x="17895" y="5798"/>
                    </a:moveTo>
                    <a:cubicBezTo>
                      <a:pt x="18219" y="5906"/>
                      <a:pt x="18519" y="6036"/>
                      <a:pt x="18821" y="6165"/>
                    </a:cubicBezTo>
                    <a:cubicBezTo>
                      <a:pt x="18691" y="6122"/>
                      <a:pt x="18584" y="6079"/>
                      <a:pt x="18477" y="6036"/>
                    </a:cubicBezTo>
                    <a:lnTo>
                      <a:pt x="18477" y="6036"/>
                    </a:lnTo>
                    <a:cubicBezTo>
                      <a:pt x="19014" y="6316"/>
                      <a:pt x="19531" y="6575"/>
                      <a:pt x="20046" y="6878"/>
                    </a:cubicBezTo>
                    <a:cubicBezTo>
                      <a:pt x="20606" y="7245"/>
                      <a:pt x="21166" y="7633"/>
                      <a:pt x="21725" y="8044"/>
                    </a:cubicBezTo>
                    <a:cubicBezTo>
                      <a:pt x="22177" y="8433"/>
                      <a:pt x="22585" y="8801"/>
                      <a:pt x="23015" y="9168"/>
                    </a:cubicBezTo>
                    <a:cubicBezTo>
                      <a:pt x="23209" y="9382"/>
                      <a:pt x="23402" y="9599"/>
                      <a:pt x="23596" y="9793"/>
                    </a:cubicBezTo>
                    <a:cubicBezTo>
                      <a:pt x="23720" y="9982"/>
                      <a:pt x="23856" y="10163"/>
                      <a:pt x="24004" y="10334"/>
                    </a:cubicBezTo>
                    <a:cubicBezTo>
                      <a:pt x="24242" y="10744"/>
                      <a:pt x="24456" y="11176"/>
                      <a:pt x="24672" y="11630"/>
                    </a:cubicBezTo>
                    <a:cubicBezTo>
                      <a:pt x="24844" y="12147"/>
                      <a:pt x="25016" y="12666"/>
                      <a:pt x="25188" y="13185"/>
                    </a:cubicBezTo>
                    <a:cubicBezTo>
                      <a:pt x="25424" y="14070"/>
                      <a:pt x="25618" y="14934"/>
                      <a:pt x="25726" y="15840"/>
                    </a:cubicBezTo>
                    <a:cubicBezTo>
                      <a:pt x="25704" y="15711"/>
                      <a:pt x="25682" y="15603"/>
                      <a:pt x="25662" y="15473"/>
                    </a:cubicBezTo>
                    <a:lnTo>
                      <a:pt x="25662" y="15473"/>
                    </a:lnTo>
                    <a:cubicBezTo>
                      <a:pt x="25682" y="15689"/>
                      <a:pt x="25682" y="15883"/>
                      <a:pt x="25704" y="16100"/>
                    </a:cubicBezTo>
                    <a:cubicBezTo>
                      <a:pt x="25682" y="16314"/>
                      <a:pt x="25682" y="16531"/>
                      <a:pt x="25662" y="16725"/>
                    </a:cubicBezTo>
                    <a:cubicBezTo>
                      <a:pt x="25671" y="16716"/>
                      <a:pt x="25679" y="16703"/>
                      <a:pt x="25681" y="16691"/>
                    </a:cubicBezTo>
                    <a:lnTo>
                      <a:pt x="25681" y="16691"/>
                    </a:lnTo>
                    <a:cubicBezTo>
                      <a:pt x="25617" y="17098"/>
                      <a:pt x="25531" y="17506"/>
                      <a:pt x="25424" y="17913"/>
                    </a:cubicBezTo>
                    <a:cubicBezTo>
                      <a:pt x="25438" y="17824"/>
                      <a:pt x="25456" y="17736"/>
                      <a:pt x="25480" y="17649"/>
                    </a:cubicBezTo>
                    <a:lnTo>
                      <a:pt x="25480" y="17649"/>
                    </a:lnTo>
                    <a:cubicBezTo>
                      <a:pt x="25367" y="18036"/>
                      <a:pt x="25237" y="18409"/>
                      <a:pt x="25090" y="18780"/>
                    </a:cubicBezTo>
                    <a:cubicBezTo>
                      <a:pt x="25102" y="18756"/>
                      <a:pt x="25112" y="18734"/>
                      <a:pt x="25124" y="18712"/>
                    </a:cubicBezTo>
                    <a:lnTo>
                      <a:pt x="25124" y="18712"/>
                    </a:lnTo>
                    <a:cubicBezTo>
                      <a:pt x="25110" y="18761"/>
                      <a:pt x="25089" y="18808"/>
                      <a:pt x="25063" y="18853"/>
                    </a:cubicBezTo>
                    <a:lnTo>
                      <a:pt x="25058" y="18863"/>
                    </a:lnTo>
                    <a:cubicBezTo>
                      <a:pt x="25060" y="18860"/>
                      <a:pt x="25061" y="18857"/>
                      <a:pt x="25062" y="18853"/>
                    </a:cubicBezTo>
                    <a:lnTo>
                      <a:pt x="25062" y="18853"/>
                    </a:lnTo>
                    <a:cubicBezTo>
                      <a:pt x="25056" y="18865"/>
                      <a:pt x="25047" y="18875"/>
                      <a:pt x="25037" y="18885"/>
                    </a:cubicBezTo>
                    <a:cubicBezTo>
                      <a:pt x="25026" y="18917"/>
                      <a:pt x="25016" y="18946"/>
                      <a:pt x="25004" y="18973"/>
                    </a:cubicBezTo>
                    <a:cubicBezTo>
                      <a:pt x="24695" y="19597"/>
                      <a:pt x="24401" y="20203"/>
                      <a:pt x="24048" y="20808"/>
                    </a:cubicBezTo>
                    <a:cubicBezTo>
                      <a:pt x="24070" y="20786"/>
                      <a:pt x="24070" y="20786"/>
                      <a:pt x="24091" y="20764"/>
                    </a:cubicBezTo>
                    <a:lnTo>
                      <a:pt x="24091" y="20764"/>
                    </a:lnTo>
                    <a:cubicBezTo>
                      <a:pt x="23746" y="21303"/>
                      <a:pt x="23402" y="21822"/>
                      <a:pt x="23015" y="22319"/>
                    </a:cubicBezTo>
                    <a:lnTo>
                      <a:pt x="23037" y="22319"/>
                    </a:lnTo>
                    <a:cubicBezTo>
                      <a:pt x="22740" y="22680"/>
                      <a:pt x="22444" y="23041"/>
                      <a:pt x="22128" y="23382"/>
                    </a:cubicBezTo>
                    <a:cubicBezTo>
                      <a:pt x="22133" y="23375"/>
                      <a:pt x="22134" y="23364"/>
                      <a:pt x="22133" y="23355"/>
                    </a:cubicBezTo>
                    <a:lnTo>
                      <a:pt x="22133" y="23355"/>
                    </a:lnTo>
                    <a:cubicBezTo>
                      <a:pt x="21853" y="23615"/>
                      <a:pt x="21553" y="23896"/>
                      <a:pt x="21251" y="24135"/>
                    </a:cubicBezTo>
                    <a:cubicBezTo>
                      <a:pt x="20907" y="24394"/>
                      <a:pt x="20562" y="24610"/>
                      <a:pt x="20196" y="24826"/>
                    </a:cubicBezTo>
                    <a:cubicBezTo>
                      <a:pt x="19744" y="25042"/>
                      <a:pt x="19314" y="25235"/>
                      <a:pt x="18864" y="25431"/>
                    </a:cubicBezTo>
                    <a:cubicBezTo>
                      <a:pt x="18476" y="25582"/>
                      <a:pt x="18067" y="25712"/>
                      <a:pt x="17637" y="25862"/>
                    </a:cubicBezTo>
                    <a:cubicBezTo>
                      <a:pt x="17229" y="25970"/>
                      <a:pt x="16799" y="26057"/>
                      <a:pt x="16368" y="26143"/>
                    </a:cubicBezTo>
                    <a:cubicBezTo>
                      <a:pt x="16024" y="26208"/>
                      <a:pt x="15680" y="26208"/>
                      <a:pt x="15336" y="26229"/>
                    </a:cubicBezTo>
                    <a:cubicBezTo>
                      <a:pt x="14862" y="26187"/>
                      <a:pt x="14389" y="26143"/>
                      <a:pt x="13917" y="26079"/>
                    </a:cubicBezTo>
                    <a:cubicBezTo>
                      <a:pt x="13550" y="26014"/>
                      <a:pt x="13229" y="25948"/>
                      <a:pt x="12884" y="25862"/>
                    </a:cubicBezTo>
                    <a:cubicBezTo>
                      <a:pt x="12711" y="25798"/>
                      <a:pt x="12517" y="25754"/>
                      <a:pt x="12346" y="25690"/>
                    </a:cubicBezTo>
                    <a:cubicBezTo>
                      <a:pt x="12131" y="25582"/>
                      <a:pt x="11916" y="25495"/>
                      <a:pt x="11722" y="25387"/>
                    </a:cubicBezTo>
                    <a:lnTo>
                      <a:pt x="11722" y="25387"/>
                    </a:lnTo>
                    <a:cubicBezTo>
                      <a:pt x="11808" y="25452"/>
                      <a:pt x="11916" y="25518"/>
                      <a:pt x="12023" y="25582"/>
                    </a:cubicBezTo>
                    <a:cubicBezTo>
                      <a:pt x="11500" y="25286"/>
                      <a:pt x="11004" y="24947"/>
                      <a:pt x="10540" y="24566"/>
                    </a:cubicBezTo>
                    <a:lnTo>
                      <a:pt x="10540" y="24566"/>
                    </a:lnTo>
                    <a:cubicBezTo>
                      <a:pt x="10626" y="24631"/>
                      <a:pt x="10712" y="24696"/>
                      <a:pt x="10818" y="24782"/>
                    </a:cubicBezTo>
                    <a:cubicBezTo>
                      <a:pt x="10604" y="24566"/>
                      <a:pt x="10367" y="24394"/>
                      <a:pt x="10152" y="24177"/>
                    </a:cubicBezTo>
                    <a:cubicBezTo>
                      <a:pt x="9474" y="23502"/>
                      <a:pt x="8835" y="22788"/>
                      <a:pt x="8237" y="22039"/>
                    </a:cubicBezTo>
                    <a:cubicBezTo>
                      <a:pt x="7871" y="21549"/>
                      <a:pt x="7524" y="21039"/>
                      <a:pt x="7197" y="20511"/>
                    </a:cubicBezTo>
                    <a:lnTo>
                      <a:pt x="7197" y="20511"/>
                    </a:lnTo>
                    <a:cubicBezTo>
                      <a:pt x="7243" y="20580"/>
                      <a:pt x="7289" y="20646"/>
                      <a:pt x="7334" y="20722"/>
                    </a:cubicBezTo>
                    <a:cubicBezTo>
                      <a:pt x="7140" y="20376"/>
                      <a:pt x="6968" y="20009"/>
                      <a:pt x="6796" y="19663"/>
                    </a:cubicBezTo>
                    <a:cubicBezTo>
                      <a:pt x="6602" y="19168"/>
                      <a:pt x="6388" y="18649"/>
                      <a:pt x="6236" y="18110"/>
                    </a:cubicBezTo>
                    <a:cubicBezTo>
                      <a:pt x="6108" y="17613"/>
                      <a:pt x="6022" y="17094"/>
                      <a:pt x="5914" y="16597"/>
                    </a:cubicBezTo>
                    <a:cubicBezTo>
                      <a:pt x="5892" y="16316"/>
                      <a:pt x="5892" y="16057"/>
                      <a:pt x="5872" y="15776"/>
                    </a:cubicBezTo>
                    <a:cubicBezTo>
                      <a:pt x="5892" y="15453"/>
                      <a:pt x="5892" y="15150"/>
                      <a:pt x="5936" y="14848"/>
                    </a:cubicBezTo>
                    <a:cubicBezTo>
                      <a:pt x="6000" y="14437"/>
                      <a:pt x="6086" y="14005"/>
                      <a:pt x="6172" y="13616"/>
                    </a:cubicBezTo>
                    <a:cubicBezTo>
                      <a:pt x="6312" y="13154"/>
                      <a:pt x="6453" y="12710"/>
                      <a:pt x="6629" y="12249"/>
                    </a:cubicBezTo>
                    <a:lnTo>
                      <a:pt x="6629" y="12249"/>
                    </a:lnTo>
                    <a:cubicBezTo>
                      <a:pt x="6607" y="12294"/>
                      <a:pt x="6584" y="12336"/>
                      <a:pt x="6559" y="12386"/>
                    </a:cubicBezTo>
                    <a:cubicBezTo>
                      <a:pt x="6591" y="12317"/>
                      <a:pt x="6623" y="12246"/>
                      <a:pt x="6655" y="12177"/>
                    </a:cubicBezTo>
                    <a:cubicBezTo>
                      <a:pt x="6659" y="12166"/>
                      <a:pt x="6661" y="12157"/>
                      <a:pt x="6665" y="12147"/>
                    </a:cubicBezTo>
                    <a:lnTo>
                      <a:pt x="6665" y="12147"/>
                    </a:lnTo>
                    <a:cubicBezTo>
                      <a:pt x="6664" y="12155"/>
                      <a:pt x="6661" y="12160"/>
                      <a:pt x="6660" y="12166"/>
                    </a:cubicBezTo>
                    <a:cubicBezTo>
                      <a:pt x="6945" y="11549"/>
                      <a:pt x="7221" y="10932"/>
                      <a:pt x="7547" y="10334"/>
                    </a:cubicBezTo>
                    <a:cubicBezTo>
                      <a:pt x="7849" y="9816"/>
                      <a:pt x="8193" y="9318"/>
                      <a:pt x="8559" y="8822"/>
                    </a:cubicBezTo>
                    <a:cubicBezTo>
                      <a:pt x="8645" y="8713"/>
                      <a:pt x="8731" y="8605"/>
                      <a:pt x="8817" y="8499"/>
                    </a:cubicBezTo>
                    <a:cubicBezTo>
                      <a:pt x="9239" y="8097"/>
                      <a:pt x="9660" y="7715"/>
                      <a:pt x="10100" y="7335"/>
                    </a:cubicBezTo>
                    <a:cubicBezTo>
                      <a:pt x="10117" y="7326"/>
                      <a:pt x="10135" y="7319"/>
                      <a:pt x="10152" y="7310"/>
                    </a:cubicBezTo>
                    <a:cubicBezTo>
                      <a:pt x="10194" y="7245"/>
                      <a:pt x="10260" y="7202"/>
                      <a:pt x="10302" y="7159"/>
                    </a:cubicBezTo>
                    <a:lnTo>
                      <a:pt x="10302" y="7159"/>
                    </a:lnTo>
                    <a:cubicBezTo>
                      <a:pt x="10285" y="7190"/>
                      <a:pt x="10262" y="7218"/>
                      <a:pt x="10234" y="7240"/>
                    </a:cubicBezTo>
                    <a:cubicBezTo>
                      <a:pt x="10500" y="7059"/>
                      <a:pt x="10798" y="6877"/>
                      <a:pt x="11079" y="6696"/>
                    </a:cubicBezTo>
                    <a:lnTo>
                      <a:pt x="11079" y="6696"/>
                    </a:lnTo>
                    <a:cubicBezTo>
                      <a:pt x="11078" y="6698"/>
                      <a:pt x="11076" y="6702"/>
                      <a:pt x="11076" y="6706"/>
                    </a:cubicBezTo>
                    <a:cubicBezTo>
                      <a:pt x="11343" y="6561"/>
                      <a:pt x="11611" y="6418"/>
                      <a:pt x="11894" y="6273"/>
                    </a:cubicBezTo>
                    <a:cubicBezTo>
                      <a:pt x="11897" y="6272"/>
                      <a:pt x="11899" y="6272"/>
                      <a:pt x="11902" y="6269"/>
                    </a:cubicBezTo>
                    <a:cubicBezTo>
                      <a:pt x="11914" y="6264"/>
                      <a:pt x="11925" y="6258"/>
                      <a:pt x="11938" y="6252"/>
                    </a:cubicBezTo>
                    <a:lnTo>
                      <a:pt x="11938" y="6252"/>
                    </a:lnTo>
                    <a:cubicBezTo>
                      <a:pt x="11937" y="6254"/>
                      <a:pt x="11935" y="6254"/>
                      <a:pt x="11934" y="6255"/>
                    </a:cubicBezTo>
                    <a:cubicBezTo>
                      <a:pt x="12096" y="6178"/>
                      <a:pt x="12274" y="6118"/>
                      <a:pt x="12454" y="6058"/>
                    </a:cubicBezTo>
                    <a:cubicBezTo>
                      <a:pt x="12562" y="6036"/>
                      <a:pt x="12691" y="6014"/>
                      <a:pt x="12798" y="5993"/>
                    </a:cubicBezTo>
                    <a:cubicBezTo>
                      <a:pt x="13401" y="5906"/>
                      <a:pt x="14003" y="5884"/>
                      <a:pt x="14583" y="5862"/>
                    </a:cubicBezTo>
                    <a:cubicBezTo>
                      <a:pt x="14733" y="5884"/>
                      <a:pt x="14884" y="5895"/>
                      <a:pt x="15035" y="5895"/>
                    </a:cubicBezTo>
                    <a:cubicBezTo>
                      <a:pt x="15186" y="5895"/>
                      <a:pt x="15337" y="5884"/>
                      <a:pt x="15486" y="5862"/>
                    </a:cubicBezTo>
                    <a:lnTo>
                      <a:pt x="16412" y="5862"/>
                    </a:lnTo>
                    <a:cubicBezTo>
                      <a:pt x="16648" y="5862"/>
                      <a:pt x="16863" y="5862"/>
                      <a:pt x="17100" y="5884"/>
                    </a:cubicBezTo>
                    <a:cubicBezTo>
                      <a:pt x="17150" y="5888"/>
                      <a:pt x="17199" y="5890"/>
                      <a:pt x="17247" y="5890"/>
                    </a:cubicBezTo>
                    <a:cubicBezTo>
                      <a:pt x="17471" y="5890"/>
                      <a:pt x="17683" y="5851"/>
                      <a:pt x="17895" y="5798"/>
                    </a:cubicBezTo>
                    <a:close/>
                    <a:moveTo>
                      <a:pt x="16484" y="1"/>
                    </a:moveTo>
                    <a:cubicBezTo>
                      <a:pt x="15797" y="1"/>
                      <a:pt x="15118" y="107"/>
                      <a:pt x="14497" y="355"/>
                    </a:cubicBezTo>
                    <a:lnTo>
                      <a:pt x="14389" y="355"/>
                    </a:lnTo>
                    <a:cubicBezTo>
                      <a:pt x="13121" y="355"/>
                      <a:pt x="11830" y="462"/>
                      <a:pt x="10604" y="852"/>
                    </a:cubicBezTo>
                    <a:cubicBezTo>
                      <a:pt x="9399" y="1219"/>
                      <a:pt x="8238" y="1889"/>
                      <a:pt x="7206" y="2602"/>
                    </a:cubicBezTo>
                    <a:cubicBezTo>
                      <a:pt x="5656" y="3681"/>
                      <a:pt x="4387" y="5064"/>
                      <a:pt x="3355" y="6619"/>
                    </a:cubicBezTo>
                    <a:cubicBezTo>
                      <a:pt x="2108" y="8476"/>
                      <a:pt x="1225" y="10614"/>
                      <a:pt x="687" y="12774"/>
                    </a:cubicBezTo>
                    <a:cubicBezTo>
                      <a:pt x="0" y="15581"/>
                      <a:pt x="409" y="18648"/>
                      <a:pt x="1505" y="21305"/>
                    </a:cubicBezTo>
                    <a:cubicBezTo>
                      <a:pt x="2494" y="23680"/>
                      <a:pt x="3958" y="25776"/>
                      <a:pt x="5764" y="27589"/>
                    </a:cubicBezTo>
                    <a:cubicBezTo>
                      <a:pt x="7398" y="29209"/>
                      <a:pt x="9207" y="30634"/>
                      <a:pt x="11464" y="31217"/>
                    </a:cubicBezTo>
                    <a:cubicBezTo>
                      <a:pt x="12863" y="31564"/>
                      <a:pt x="14217" y="31714"/>
                      <a:pt x="15638" y="31714"/>
                    </a:cubicBezTo>
                    <a:lnTo>
                      <a:pt x="16153" y="31714"/>
                    </a:lnTo>
                    <a:cubicBezTo>
                      <a:pt x="18089" y="31672"/>
                      <a:pt x="20024" y="30937"/>
                      <a:pt x="21789" y="30181"/>
                    </a:cubicBezTo>
                    <a:cubicBezTo>
                      <a:pt x="23359" y="29512"/>
                      <a:pt x="24864" y="28474"/>
                      <a:pt x="26048" y="27244"/>
                    </a:cubicBezTo>
                    <a:cubicBezTo>
                      <a:pt x="27381" y="25861"/>
                      <a:pt x="28414" y="24284"/>
                      <a:pt x="29360" y="22600"/>
                    </a:cubicBezTo>
                    <a:cubicBezTo>
                      <a:pt x="30263" y="20980"/>
                      <a:pt x="31059" y="18949"/>
                      <a:pt x="31167" y="17093"/>
                    </a:cubicBezTo>
                    <a:cubicBezTo>
                      <a:pt x="31275" y="14825"/>
                      <a:pt x="30867" y="12535"/>
                      <a:pt x="30070" y="10397"/>
                    </a:cubicBezTo>
                    <a:cubicBezTo>
                      <a:pt x="29511" y="8907"/>
                      <a:pt x="28844" y="7416"/>
                      <a:pt x="27769" y="6228"/>
                    </a:cubicBezTo>
                    <a:cubicBezTo>
                      <a:pt x="26865" y="5214"/>
                      <a:pt x="25919" y="4285"/>
                      <a:pt x="24822" y="3485"/>
                    </a:cubicBezTo>
                    <a:cubicBezTo>
                      <a:pt x="22821" y="1996"/>
                      <a:pt x="20670" y="742"/>
                      <a:pt x="18197" y="203"/>
                    </a:cubicBezTo>
                    <a:cubicBezTo>
                      <a:pt x="17639" y="75"/>
                      <a:pt x="17058" y="1"/>
                      <a:pt x="16484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0" name="Google Shape;600;p28"/>
          <p:cNvGrpSpPr/>
          <p:nvPr/>
        </p:nvGrpSpPr>
        <p:grpSpPr>
          <a:xfrm>
            <a:off x="6778313" y="2692740"/>
            <a:ext cx="407048" cy="368818"/>
            <a:chOff x="499313" y="2562565"/>
            <a:chExt cx="407048" cy="368818"/>
          </a:xfrm>
        </p:grpSpPr>
        <p:grpSp>
          <p:nvGrpSpPr>
            <p:cNvPr id="601" name="Google Shape;601;p28"/>
            <p:cNvGrpSpPr/>
            <p:nvPr/>
          </p:nvGrpSpPr>
          <p:grpSpPr>
            <a:xfrm>
              <a:off x="499313" y="2622582"/>
              <a:ext cx="201846" cy="198489"/>
              <a:chOff x="173263" y="2126932"/>
              <a:chExt cx="201846" cy="198489"/>
            </a:xfrm>
          </p:grpSpPr>
          <p:sp>
            <p:nvSpPr>
              <p:cNvPr id="602" name="Google Shape;602;p28"/>
              <p:cNvSpPr/>
              <p:nvPr/>
            </p:nvSpPr>
            <p:spPr>
              <a:xfrm rot="1402590">
                <a:off x="208590" y="2157630"/>
                <a:ext cx="132784" cy="133004"/>
              </a:xfrm>
              <a:custGeom>
                <a:rect b="b" l="l" r="r" t="t"/>
                <a:pathLst>
                  <a:path extrusionOk="0" h="46598" w="46521">
                    <a:moveTo>
                      <a:pt x="31284" y="0"/>
                    </a:moveTo>
                    <a:cubicBezTo>
                      <a:pt x="30461" y="0"/>
                      <a:pt x="29609" y="125"/>
                      <a:pt x="28854" y="200"/>
                    </a:cubicBezTo>
                    <a:cubicBezTo>
                      <a:pt x="25701" y="481"/>
                      <a:pt x="22461" y="934"/>
                      <a:pt x="19459" y="1950"/>
                    </a:cubicBezTo>
                    <a:cubicBezTo>
                      <a:pt x="19441" y="1957"/>
                      <a:pt x="19423" y="1963"/>
                      <a:pt x="19404" y="1970"/>
                    </a:cubicBezTo>
                    <a:cubicBezTo>
                      <a:pt x="18691" y="2117"/>
                      <a:pt x="17981" y="2297"/>
                      <a:pt x="17280" y="2473"/>
                    </a:cubicBezTo>
                    <a:cubicBezTo>
                      <a:pt x="16766" y="2532"/>
                      <a:pt x="16254" y="2591"/>
                      <a:pt x="15743" y="2648"/>
                    </a:cubicBezTo>
                    <a:cubicBezTo>
                      <a:pt x="15321" y="2377"/>
                      <a:pt x="14827" y="2220"/>
                      <a:pt x="14276" y="2210"/>
                    </a:cubicBezTo>
                    <a:cubicBezTo>
                      <a:pt x="14238" y="2209"/>
                      <a:pt x="14200" y="2208"/>
                      <a:pt x="14161" y="2208"/>
                    </a:cubicBezTo>
                    <a:cubicBezTo>
                      <a:pt x="12663" y="2208"/>
                      <a:pt x="11114" y="3032"/>
                      <a:pt x="9956" y="3937"/>
                    </a:cubicBezTo>
                    <a:cubicBezTo>
                      <a:pt x="9133" y="4594"/>
                      <a:pt x="8351" y="5274"/>
                      <a:pt x="7682" y="6065"/>
                    </a:cubicBezTo>
                    <a:cubicBezTo>
                      <a:pt x="7087" y="6351"/>
                      <a:pt x="6499" y="6649"/>
                      <a:pt x="5917" y="6961"/>
                    </a:cubicBezTo>
                    <a:cubicBezTo>
                      <a:pt x="4838" y="7543"/>
                      <a:pt x="4341" y="8926"/>
                      <a:pt x="4665" y="10070"/>
                    </a:cubicBezTo>
                    <a:cubicBezTo>
                      <a:pt x="4699" y="10197"/>
                      <a:pt x="4741" y="10319"/>
                      <a:pt x="4794" y="10439"/>
                    </a:cubicBezTo>
                    <a:cubicBezTo>
                      <a:pt x="3736" y="12498"/>
                      <a:pt x="3020" y="14765"/>
                      <a:pt x="2418" y="16981"/>
                    </a:cubicBezTo>
                    <a:cubicBezTo>
                      <a:pt x="2181" y="17868"/>
                      <a:pt x="1987" y="18774"/>
                      <a:pt x="1793" y="19660"/>
                    </a:cubicBezTo>
                    <a:cubicBezTo>
                      <a:pt x="1577" y="20653"/>
                      <a:pt x="1361" y="21605"/>
                      <a:pt x="1274" y="22619"/>
                    </a:cubicBezTo>
                    <a:cubicBezTo>
                      <a:pt x="1188" y="23862"/>
                      <a:pt x="1764" y="24940"/>
                      <a:pt x="2794" y="25454"/>
                    </a:cubicBezTo>
                    <a:cubicBezTo>
                      <a:pt x="2480" y="25470"/>
                      <a:pt x="2169" y="25541"/>
                      <a:pt x="1879" y="25664"/>
                    </a:cubicBezTo>
                    <a:cubicBezTo>
                      <a:pt x="583" y="26226"/>
                      <a:pt x="0" y="27608"/>
                      <a:pt x="302" y="28947"/>
                    </a:cubicBezTo>
                    <a:cubicBezTo>
                      <a:pt x="625" y="30395"/>
                      <a:pt x="1058" y="31841"/>
                      <a:pt x="1599" y="33224"/>
                    </a:cubicBezTo>
                    <a:cubicBezTo>
                      <a:pt x="2096" y="34454"/>
                      <a:pt x="2635" y="35642"/>
                      <a:pt x="3153" y="36830"/>
                    </a:cubicBezTo>
                    <a:cubicBezTo>
                      <a:pt x="3434" y="37500"/>
                      <a:pt x="3801" y="38147"/>
                      <a:pt x="4384" y="38601"/>
                    </a:cubicBezTo>
                    <a:cubicBezTo>
                      <a:pt x="5141" y="39205"/>
                      <a:pt x="5917" y="39724"/>
                      <a:pt x="6738" y="40264"/>
                    </a:cubicBezTo>
                    <a:cubicBezTo>
                      <a:pt x="8207" y="41236"/>
                      <a:pt x="9654" y="42337"/>
                      <a:pt x="11210" y="43158"/>
                    </a:cubicBezTo>
                    <a:cubicBezTo>
                      <a:pt x="11649" y="43404"/>
                      <a:pt x="12134" y="43529"/>
                      <a:pt x="12617" y="43529"/>
                    </a:cubicBezTo>
                    <a:cubicBezTo>
                      <a:pt x="13321" y="43529"/>
                      <a:pt x="14018" y="43264"/>
                      <a:pt x="14556" y="42727"/>
                    </a:cubicBezTo>
                    <a:cubicBezTo>
                      <a:pt x="14619" y="42664"/>
                      <a:pt x="14677" y="42598"/>
                      <a:pt x="14732" y="42531"/>
                    </a:cubicBezTo>
                    <a:cubicBezTo>
                      <a:pt x="14782" y="42560"/>
                      <a:pt x="14831" y="42589"/>
                      <a:pt x="14881" y="42619"/>
                    </a:cubicBezTo>
                    <a:cubicBezTo>
                      <a:pt x="16024" y="43281"/>
                      <a:pt x="17241" y="43816"/>
                      <a:pt x="18501" y="44227"/>
                    </a:cubicBezTo>
                    <a:cubicBezTo>
                      <a:pt x="19404" y="44708"/>
                      <a:pt x="20337" y="45131"/>
                      <a:pt x="21295" y="45491"/>
                    </a:cubicBezTo>
                    <a:cubicBezTo>
                      <a:pt x="22851" y="46096"/>
                      <a:pt x="24448" y="46398"/>
                      <a:pt x="26089" y="46550"/>
                    </a:cubicBezTo>
                    <a:cubicBezTo>
                      <a:pt x="26455" y="46582"/>
                      <a:pt x="26819" y="46597"/>
                      <a:pt x="27180" y="46597"/>
                    </a:cubicBezTo>
                    <a:cubicBezTo>
                      <a:pt x="29485" y="46597"/>
                      <a:pt x="31688" y="45946"/>
                      <a:pt x="33649" y="44713"/>
                    </a:cubicBezTo>
                    <a:cubicBezTo>
                      <a:pt x="34593" y="44105"/>
                      <a:pt x="35353" y="43252"/>
                      <a:pt x="36009" y="42372"/>
                    </a:cubicBezTo>
                    <a:cubicBezTo>
                      <a:pt x="36058" y="42362"/>
                      <a:pt x="36107" y="42350"/>
                      <a:pt x="36155" y="42337"/>
                    </a:cubicBezTo>
                    <a:cubicBezTo>
                      <a:pt x="38616" y="41712"/>
                      <a:pt x="40970" y="40502"/>
                      <a:pt x="42655" y="38558"/>
                    </a:cubicBezTo>
                    <a:cubicBezTo>
                      <a:pt x="43671" y="37414"/>
                      <a:pt x="44426" y="36203"/>
                      <a:pt x="45096" y="34843"/>
                    </a:cubicBezTo>
                    <a:cubicBezTo>
                      <a:pt x="45830" y="33374"/>
                      <a:pt x="46154" y="31667"/>
                      <a:pt x="46348" y="30049"/>
                    </a:cubicBezTo>
                    <a:cubicBezTo>
                      <a:pt x="46520" y="28601"/>
                      <a:pt x="46391" y="27111"/>
                      <a:pt x="46219" y="25664"/>
                    </a:cubicBezTo>
                    <a:cubicBezTo>
                      <a:pt x="46045" y="24109"/>
                      <a:pt x="45614" y="22555"/>
                      <a:pt x="45073" y="21108"/>
                    </a:cubicBezTo>
                    <a:cubicBezTo>
                      <a:pt x="44195" y="18729"/>
                      <a:pt x="43039" y="16427"/>
                      <a:pt x="41565" y="14345"/>
                    </a:cubicBezTo>
                    <a:cubicBezTo>
                      <a:pt x="41284" y="13806"/>
                      <a:pt x="40988" y="13274"/>
                      <a:pt x="40690" y="12749"/>
                    </a:cubicBezTo>
                    <a:cubicBezTo>
                      <a:pt x="39956" y="11497"/>
                      <a:pt x="39093" y="10243"/>
                      <a:pt x="38077" y="9207"/>
                    </a:cubicBezTo>
                    <a:cubicBezTo>
                      <a:pt x="37235" y="8365"/>
                      <a:pt x="36392" y="7630"/>
                      <a:pt x="35398" y="6939"/>
                    </a:cubicBezTo>
                    <a:cubicBezTo>
                      <a:pt x="34641" y="6409"/>
                      <a:pt x="33811" y="6054"/>
                      <a:pt x="32944" y="5753"/>
                    </a:cubicBezTo>
                    <a:cubicBezTo>
                      <a:pt x="33132" y="5646"/>
                      <a:pt x="33310" y="5523"/>
                      <a:pt x="33477" y="5384"/>
                    </a:cubicBezTo>
                    <a:cubicBezTo>
                      <a:pt x="34793" y="4520"/>
                      <a:pt x="35182" y="3008"/>
                      <a:pt x="34470" y="1605"/>
                    </a:cubicBezTo>
                    <a:cubicBezTo>
                      <a:pt x="33809" y="309"/>
                      <a:pt x="32582" y="0"/>
                      <a:pt x="31284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 rot="1402590">
                <a:off x="209731" y="2164347"/>
                <a:ext cx="146736" cy="73110"/>
              </a:xfrm>
              <a:custGeom>
                <a:rect b="b" l="l" r="r" t="t"/>
                <a:pathLst>
                  <a:path extrusionOk="0" h="25614" w="51409">
                    <a:moveTo>
                      <a:pt x="37328" y="11826"/>
                    </a:moveTo>
                    <a:cubicBezTo>
                      <a:pt x="37369" y="11841"/>
                      <a:pt x="37411" y="11856"/>
                      <a:pt x="37456" y="11870"/>
                    </a:cubicBezTo>
                    <a:cubicBezTo>
                      <a:pt x="37413" y="11856"/>
                      <a:pt x="37371" y="11841"/>
                      <a:pt x="37328" y="11826"/>
                    </a:cubicBezTo>
                    <a:close/>
                    <a:moveTo>
                      <a:pt x="28407" y="1"/>
                    </a:moveTo>
                    <a:cubicBezTo>
                      <a:pt x="26126" y="1"/>
                      <a:pt x="23834" y="210"/>
                      <a:pt x="21581" y="445"/>
                    </a:cubicBezTo>
                    <a:cubicBezTo>
                      <a:pt x="19529" y="683"/>
                      <a:pt x="17478" y="964"/>
                      <a:pt x="15513" y="1655"/>
                    </a:cubicBezTo>
                    <a:cubicBezTo>
                      <a:pt x="12791" y="2627"/>
                      <a:pt x="10459" y="4268"/>
                      <a:pt x="8363" y="6233"/>
                    </a:cubicBezTo>
                    <a:cubicBezTo>
                      <a:pt x="5685" y="8760"/>
                      <a:pt x="3871" y="12064"/>
                      <a:pt x="2230" y="15326"/>
                    </a:cubicBezTo>
                    <a:cubicBezTo>
                      <a:pt x="2272" y="15218"/>
                      <a:pt x="2337" y="15110"/>
                      <a:pt x="2381" y="15002"/>
                    </a:cubicBezTo>
                    <a:lnTo>
                      <a:pt x="2381" y="15002"/>
                    </a:lnTo>
                    <a:cubicBezTo>
                      <a:pt x="2200" y="15377"/>
                      <a:pt x="1975" y="15763"/>
                      <a:pt x="1814" y="16168"/>
                    </a:cubicBezTo>
                    <a:cubicBezTo>
                      <a:pt x="1557" y="16645"/>
                      <a:pt x="1353" y="17173"/>
                      <a:pt x="1150" y="17680"/>
                    </a:cubicBezTo>
                    <a:cubicBezTo>
                      <a:pt x="749" y="18669"/>
                      <a:pt x="359" y="19911"/>
                      <a:pt x="468" y="21051"/>
                    </a:cubicBezTo>
                    <a:cubicBezTo>
                      <a:pt x="208" y="21761"/>
                      <a:pt x="0" y="22475"/>
                      <a:pt x="70" y="23253"/>
                    </a:cubicBezTo>
                    <a:cubicBezTo>
                      <a:pt x="181" y="24721"/>
                      <a:pt x="1540" y="25614"/>
                      <a:pt x="2881" y="25614"/>
                    </a:cubicBezTo>
                    <a:cubicBezTo>
                      <a:pt x="3098" y="25614"/>
                      <a:pt x="3313" y="25590"/>
                      <a:pt x="3525" y="25543"/>
                    </a:cubicBezTo>
                    <a:cubicBezTo>
                      <a:pt x="4368" y="25348"/>
                      <a:pt x="5037" y="24679"/>
                      <a:pt x="5382" y="23900"/>
                    </a:cubicBezTo>
                    <a:cubicBezTo>
                      <a:pt x="5484" y="23658"/>
                      <a:pt x="5586" y="23413"/>
                      <a:pt x="5706" y="23151"/>
                    </a:cubicBezTo>
                    <a:cubicBezTo>
                      <a:pt x="6135" y="22390"/>
                      <a:pt x="6650" y="21675"/>
                      <a:pt x="7131" y="20943"/>
                    </a:cubicBezTo>
                    <a:lnTo>
                      <a:pt x="7131" y="20943"/>
                    </a:lnTo>
                    <a:cubicBezTo>
                      <a:pt x="7067" y="21050"/>
                      <a:pt x="7003" y="21137"/>
                      <a:pt x="6937" y="21245"/>
                    </a:cubicBezTo>
                    <a:cubicBezTo>
                      <a:pt x="7564" y="20295"/>
                      <a:pt x="8299" y="19430"/>
                      <a:pt x="9033" y="18567"/>
                    </a:cubicBezTo>
                    <a:lnTo>
                      <a:pt x="9033" y="18567"/>
                    </a:lnTo>
                    <a:cubicBezTo>
                      <a:pt x="8968" y="18653"/>
                      <a:pt x="8882" y="18761"/>
                      <a:pt x="8816" y="18847"/>
                    </a:cubicBezTo>
                    <a:cubicBezTo>
                      <a:pt x="9538" y="18009"/>
                      <a:pt x="10306" y="17213"/>
                      <a:pt x="11117" y="16461"/>
                    </a:cubicBezTo>
                    <a:cubicBezTo>
                      <a:pt x="11956" y="15731"/>
                      <a:pt x="12816" y="15000"/>
                      <a:pt x="13741" y="14377"/>
                    </a:cubicBezTo>
                    <a:lnTo>
                      <a:pt x="13741" y="14377"/>
                    </a:lnTo>
                    <a:cubicBezTo>
                      <a:pt x="13633" y="14441"/>
                      <a:pt x="13547" y="14505"/>
                      <a:pt x="13439" y="14571"/>
                    </a:cubicBezTo>
                    <a:cubicBezTo>
                      <a:pt x="14203" y="14061"/>
                      <a:pt x="14970" y="13568"/>
                      <a:pt x="15769" y="13126"/>
                    </a:cubicBezTo>
                    <a:lnTo>
                      <a:pt x="15769" y="13126"/>
                    </a:lnTo>
                    <a:cubicBezTo>
                      <a:pt x="15747" y="13139"/>
                      <a:pt x="15725" y="13153"/>
                      <a:pt x="15706" y="13167"/>
                    </a:cubicBezTo>
                    <a:cubicBezTo>
                      <a:pt x="17484" y="12289"/>
                      <a:pt x="19300" y="11489"/>
                      <a:pt x="21154" y="10783"/>
                    </a:cubicBezTo>
                    <a:cubicBezTo>
                      <a:pt x="21895" y="10557"/>
                      <a:pt x="22617" y="10351"/>
                      <a:pt x="23338" y="10164"/>
                    </a:cubicBezTo>
                    <a:cubicBezTo>
                      <a:pt x="23971" y="10060"/>
                      <a:pt x="24606" y="9969"/>
                      <a:pt x="25256" y="9877"/>
                    </a:cubicBezTo>
                    <a:cubicBezTo>
                      <a:pt x="25731" y="9865"/>
                      <a:pt x="26207" y="9855"/>
                      <a:pt x="26683" y="9855"/>
                    </a:cubicBezTo>
                    <a:cubicBezTo>
                      <a:pt x="26884" y="9855"/>
                      <a:pt x="27086" y="9856"/>
                      <a:pt x="27288" y="9861"/>
                    </a:cubicBezTo>
                    <a:cubicBezTo>
                      <a:pt x="29389" y="10016"/>
                      <a:pt x="31478" y="10291"/>
                      <a:pt x="33547" y="10683"/>
                    </a:cubicBezTo>
                    <a:cubicBezTo>
                      <a:pt x="33416" y="10662"/>
                      <a:pt x="33309" y="10640"/>
                      <a:pt x="33179" y="10618"/>
                    </a:cubicBezTo>
                    <a:lnTo>
                      <a:pt x="33179" y="10618"/>
                    </a:lnTo>
                    <a:cubicBezTo>
                      <a:pt x="34582" y="10933"/>
                      <a:pt x="35945" y="11349"/>
                      <a:pt x="37328" y="11826"/>
                    </a:cubicBezTo>
                    <a:lnTo>
                      <a:pt x="37328" y="11826"/>
                    </a:lnTo>
                    <a:cubicBezTo>
                      <a:pt x="37251" y="11798"/>
                      <a:pt x="37180" y="11770"/>
                      <a:pt x="37109" y="11742"/>
                    </a:cubicBezTo>
                    <a:lnTo>
                      <a:pt x="37109" y="11742"/>
                    </a:lnTo>
                    <a:cubicBezTo>
                      <a:pt x="38523" y="12248"/>
                      <a:pt x="39897" y="12796"/>
                      <a:pt x="41268" y="13425"/>
                    </a:cubicBezTo>
                    <a:cubicBezTo>
                      <a:pt x="41194" y="13390"/>
                      <a:pt x="41122" y="13348"/>
                      <a:pt x="41063" y="13319"/>
                    </a:cubicBezTo>
                    <a:lnTo>
                      <a:pt x="41063" y="13319"/>
                    </a:lnTo>
                    <a:cubicBezTo>
                      <a:pt x="41851" y="13704"/>
                      <a:pt x="42604" y="14127"/>
                      <a:pt x="43336" y="14624"/>
                    </a:cubicBezTo>
                    <a:cubicBezTo>
                      <a:pt x="43285" y="14592"/>
                      <a:pt x="43232" y="14559"/>
                      <a:pt x="43179" y="14527"/>
                    </a:cubicBezTo>
                    <a:lnTo>
                      <a:pt x="43179" y="14527"/>
                    </a:lnTo>
                    <a:cubicBezTo>
                      <a:pt x="43525" y="14765"/>
                      <a:pt x="43848" y="15002"/>
                      <a:pt x="44151" y="15282"/>
                    </a:cubicBezTo>
                    <a:cubicBezTo>
                      <a:pt x="44131" y="15263"/>
                      <a:pt x="44110" y="15243"/>
                      <a:pt x="44090" y="15222"/>
                    </a:cubicBezTo>
                    <a:lnTo>
                      <a:pt x="44090" y="15222"/>
                    </a:lnTo>
                    <a:cubicBezTo>
                      <a:pt x="44560" y="15647"/>
                      <a:pt x="45019" y="16095"/>
                      <a:pt x="45511" y="16492"/>
                    </a:cubicBezTo>
                    <a:cubicBezTo>
                      <a:pt x="45781" y="16717"/>
                      <a:pt x="46071" y="16921"/>
                      <a:pt x="46355" y="17126"/>
                    </a:cubicBezTo>
                    <a:cubicBezTo>
                      <a:pt x="46862" y="17677"/>
                      <a:pt x="47587" y="18025"/>
                      <a:pt x="48384" y="18025"/>
                    </a:cubicBezTo>
                    <a:cubicBezTo>
                      <a:pt x="49636" y="18025"/>
                      <a:pt x="50738" y="17205"/>
                      <a:pt x="51105" y="15995"/>
                    </a:cubicBezTo>
                    <a:cubicBezTo>
                      <a:pt x="51408" y="15001"/>
                      <a:pt x="51061" y="14030"/>
                      <a:pt x="50392" y="13296"/>
                    </a:cubicBezTo>
                    <a:cubicBezTo>
                      <a:pt x="50003" y="12821"/>
                      <a:pt x="49378" y="12497"/>
                      <a:pt x="48902" y="12108"/>
                    </a:cubicBezTo>
                    <a:lnTo>
                      <a:pt x="48902" y="12108"/>
                    </a:lnTo>
                    <a:cubicBezTo>
                      <a:pt x="48921" y="12127"/>
                      <a:pt x="48940" y="12145"/>
                      <a:pt x="48959" y="12164"/>
                    </a:cubicBezTo>
                    <a:cubicBezTo>
                      <a:pt x="48573" y="11820"/>
                      <a:pt x="48186" y="11485"/>
                      <a:pt x="47801" y="11136"/>
                    </a:cubicBezTo>
                    <a:cubicBezTo>
                      <a:pt x="46980" y="10401"/>
                      <a:pt x="46072" y="9796"/>
                      <a:pt x="45144" y="9235"/>
                    </a:cubicBezTo>
                    <a:cubicBezTo>
                      <a:pt x="43697" y="8350"/>
                      <a:pt x="42079" y="7702"/>
                      <a:pt x="40500" y="7098"/>
                    </a:cubicBezTo>
                    <a:cubicBezTo>
                      <a:pt x="39089" y="6551"/>
                      <a:pt x="40684" y="4895"/>
                      <a:pt x="39239" y="4508"/>
                    </a:cubicBezTo>
                    <a:cubicBezTo>
                      <a:pt x="39581" y="3974"/>
                      <a:pt x="36730" y="4518"/>
                      <a:pt x="36635" y="3857"/>
                    </a:cubicBezTo>
                    <a:cubicBezTo>
                      <a:pt x="36462" y="2713"/>
                      <a:pt x="35749" y="2000"/>
                      <a:pt x="34777" y="1439"/>
                    </a:cubicBezTo>
                    <a:cubicBezTo>
                      <a:pt x="33395" y="661"/>
                      <a:pt x="31948" y="143"/>
                      <a:pt x="30350" y="56"/>
                    </a:cubicBezTo>
                    <a:cubicBezTo>
                      <a:pt x="29704" y="18"/>
                      <a:pt x="29056" y="1"/>
                      <a:pt x="28407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 rot="1402590">
                <a:off x="196448" y="2151659"/>
                <a:ext cx="155476" cy="149034"/>
              </a:xfrm>
              <a:custGeom>
                <a:rect b="b" l="l" r="r" t="t"/>
                <a:pathLst>
                  <a:path extrusionOk="0" h="52214" w="54471">
                    <a:moveTo>
                      <a:pt x="46974" y="37246"/>
                    </a:moveTo>
                    <a:cubicBezTo>
                      <a:pt x="46973" y="37250"/>
                      <a:pt x="46971" y="37254"/>
                      <a:pt x="46969" y="37259"/>
                    </a:cubicBezTo>
                    <a:lnTo>
                      <a:pt x="46969" y="37259"/>
                    </a:lnTo>
                    <a:cubicBezTo>
                      <a:pt x="46971" y="37255"/>
                      <a:pt x="46973" y="37251"/>
                      <a:pt x="46974" y="37246"/>
                    </a:cubicBezTo>
                    <a:close/>
                    <a:moveTo>
                      <a:pt x="27689" y="5520"/>
                    </a:moveTo>
                    <a:cubicBezTo>
                      <a:pt x="28617" y="5542"/>
                      <a:pt x="29524" y="5606"/>
                      <a:pt x="30454" y="5714"/>
                    </a:cubicBezTo>
                    <a:cubicBezTo>
                      <a:pt x="30454" y="5704"/>
                      <a:pt x="30446" y="5694"/>
                      <a:pt x="30436" y="5692"/>
                    </a:cubicBezTo>
                    <a:lnTo>
                      <a:pt x="30436" y="5692"/>
                    </a:lnTo>
                    <a:cubicBezTo>
                      <a:pt x="30451" y="5694"/>
                      <a:pt x="30465" y="5702"/>
                      <a:pt x="30474" y="5714"/>
                    </a:cubicBezTo>
                    <a:cubicBezTo>
                      <a:pt x="30511" y="5714"/>
                      <a:pt x="30550" y="5716"/>
                      <a:pt x="30587" y="5720"/>
                    </a:cubicBezTo>
                    <a:cubicBezTo>
                      <a:pt x="30578" y="5719"/>
                      <a:pt x="30569" y="5716"/>
                      <a:pt x="30560" y="5714"/>
                    </a:cubicBezTo>
                    <a:lnTo>
                      <a:pt x="30560" y="5714"/>
                    </a:lnTo>
                    <a:cubicBezTo>
                      <a:pt x="30576" y="5716"/>
                      <a:pt x="30591" y="5719"/>
                      <a:pt x="30606" y="5721"/>
                    </a:cubicBezTo>
                    <a:cubicBezTo>
                      <a:pt x="30671" y="5728"/>
                      <a:pt x="30734" y="5735"/>
                      <a:pt x="30798" y="5735"/>
                    </a:cubicBezTo>
                    <a:cubicBezTo>
                      <a:pt x="30753" y="5735"/>
                      <a:pt x="30707" y="5735"/>
                      <a:pt x="30664" y="5732"/>
                    </a:cubicBezTo>
                    <a:lnTo>
                      <a:pt x="30664" y="5732"/>
                    </a:lnTo>
                    <a:cubicBezTo>
                      <a:pt x="31254" y="5834"/>
                      <a:pt x="31826" y="5938"/>
                      <a:pt x="32418" y="6081"/>
                    </a:cubicBezTo>
                    <a:cubicBezTo>
                      <a:pt x="33412" y="6405"/>
                      <a:pt x="34341" y="6772"/>
                      <a:pt x="35333" y="7183"/>
                    </a:cubicBezTo>
                    <a:cubicBezTo>
                      <a:pt x="35205" y="7139"/>
                      <a:pt x="35096" y="7095"/>
                      <a:pt x="34988" y="7053"/>
                    </a:cubicBezTo>
                    <a:lnTo>
                      <a:pt x="34988" y="7053"/>
                    </a:lnTo>
                    <a:cubicBezTo>
                      <a:pt x="35810" y="7420"/>
                      <a:pt x="36630" y="7852"/>
                      <a:pt x="37429" y="8305"/>
                    </a:cubicBezTo>
                    <a:cubicBezTo>
                      <a:pt x="38184" y="8780"/>
                      <a:pt x="38941" y="9277"/>
                      <a:pt x="39653" y="9818"/>
                    </a:cubicBezTo>
                    <a:cubicBezTo>
                      <a:pt x="40388" y="10401"/>
                      <a:pt x="41057" y="10984"/>
                      <a:pt x="41706" y="11609"/>
                    </a:cubicBezTo>
                    <a:cubicBezTo>
                      <a:pt x="42073" y="12020"/>
                      <a:pt x="42440" y="12452"/>
                      <a:pt x="42807" y="12884"/>
                    </a:cubicBezTo>
                    <a:cubicBezTo>
                      <a:pt x="44161" y="14754"/>
                      <a:pt x="45472" y="16688"/>
                      <a:pt x="46656" y="18666"/>
                    </a:cubicBezTo>
                    <a:cubicBezTo>
                      <a:pt x="46652" y="18654"/>
                      <a:pt x="46651" y="18641"/>
                      <a:pt x="46651" y="18630"/>
                    </a:cubicBezTo>
                    <a:lnTo>
                      <a:pt x="46651" y="18630"/>
                    </a:lnTo>
                    <a:cubicBezTo>
                      <a:pt x="46651" y="18650"/>
                      <a:pt x="46673" y="18672"/>
                      <a:pt x="46673" y="18694"/>
                    </a:cubicBezTo>
                    <a:cubicBezTo>
                      <a:pt x="46680" y="18709"/>
                      <a:pt x="46687" y="18723"/>
                      <a:pt x="46695" y="18738"/>
                    </a:cubicBezTo>
                    <a:lnTo>
                      <a:pt x="46695" y="18738"/>
                    </a:lnTo>
                    <a:cubicBezTo>
                      <a:pt x="46695" y="18737"/>
                      <a:pt x="46695" y="18737"/>
                      <a:pt x="46695" y="18736"/>
                    </a:cubicBezTo>
                    <a:lnTo>
                      <a:pt x="46695" y="18736"/>
                    </a:lnTo>
                    <a:cubicBezTo>
                      <a:pt x="46695" y="18737"/>
                      <a:pt x="46695" y="18738"/>
                      <a:pt x="46696" y="18739"/>
                    </a:cubicBezTo>
                    <a:lnTo>
                      <a:pt x="46696" y="18739"/>
                    </a:lnTo>
                    <a:cubicBezTo>
                      <a:pt x="46695" y="18739"/>
                      <a:pt x="46695" y="18738"/>
                      <a:pt x="46695" y="18738"/>
                    </a:cubicBezTo>
                    <a:lnTo>
                      <a:pt x="46695" y="18738"/>
                    </a:lnTo>
                    <a:cubicBezTo>
                      <a:pt x="46700" y="18750"/>
                      <a:pt x="46705" y="18761"/>
                      <a:pt x="46711" y="18773"/>
                    </a:cubicBezTo>
                    <a:lnTo>
                      <a:pt x="46711" y="18773"/>
                    </a:lnTo>
                    <a:cubicBezTo>
                      <a:pt x="46706" y="18761"/>
                      <a:pt x="46701" y="18750"/>
                      <a:pt x="46696" y="18739"/>
                    </a:cubicBezTo>
                    <a:lnTo>
                      <a:pt x="46696" y="18739"/>
                    </a:lnTo>
                    <a:cubicBezTo>
                      <a:pt x="46708" y="18762"/>
                      <a:pt x="46720" y="18786"/>
                      <a:pt x="46733" y="18808"/>
                    </a:cubicBezTo>
                    <a:cubicBezTo>
                      <a:pt x="46725" y="18797"/>
                      <a:pt x="46718" y="18785"/>
                      <a:pt x="46711" y="18773"/>
                    </a:cubicBezTo>
                    <a:lnTo>
                      <a:pt x="46711" y="18773"/>
                    </a:lnTo>
                    <a:cubicBezTo>
                      <a:pt x="46965" y="19323"/>
                      <a:pt x="47219" y="19873"/>
                      <a:pt x="47471" y="20443"/>
                    </a:cubicBezTo>
                    <a:cubicBezTo>
                      <a:pt x="47407" y="20335"/>
                      <a:pt x="47364" y="20227"/>
                      <a:pt x="47320" y="20119"/>
                    </a:cubicBezTo>
                    <a:lnTo>
                      <a:pt x="47320" y="20119"/>
                    </a:lnTo>
                    <a:cubicBezTo>
                      <a:pt x="47687" y="21178"/>
                      <a:pt x="48054" y="22236"/>
                      <a:pt x="48379" y="23316"/>
                    </a:cubicBezTo>
                    <a:cubicBezTo>
                      <a:pt x="48375" y="23312"/>
                      <a:pt x="48374" y="23309"/>
                      <a:pt x="48372" y="23306"/>
                    </a:cubicBezTo>
                    <a:lnTo>
                      <a:pt x="48372" y="23306"/>
                    </a:lnTo>
                    <a:cubicBezTo>
                      <a:pt x="48559" y="24043"/>
                      <a:pt x="48727" y="24781"/>
                      <a:pt x="48833" y="25519"/>
                    </a:cubicBezTo>
                    <a:cubicBezTo>
                      <a:pt x="48875" y="26318"/>
                      <a:pt x="48919" y="27095"/>
                      <a:pt x="48919" y="27895"/>
                    </a:cubicBezTo>
                    <a:cubicBezTo>
                      <a:pt x="48875" y="29255"/>
                      <a:pt x="48789" y="30552"/>
                      <a:pt x="48617" y="31890"/>
                    </a:cubicBezTo>
                    <a:cubicBezTo>
                      <a:pt x="48623" y="31884"/>
                      <a:pt x="48628" y="31877"/>
                      <a:pt x="48635" y="31871"/>
                    </a:cubicBezTo>
                    <a:lnTo>
                      <a:pt x="48635" y="31871"/>
                    </a:lnTo>
                    <a:cubicBezTo>
                      <a:pt x="48527" y="32532"/>
                      <a:pt x="48399" y="33194"/>
                      <a:pt x="48250" y="33856"/>
                    </a:cubicBezTo>
                    <a:cubicBezTo>
                      <a:pt x="47904" y="34957"/>
                      <a:pt x="47493" y="36037"/>
                      <a:pt x="47040" y="37117"/>
                    </a:cubicBezTo>
                    <a:cubicBezTo>
                      <a:pt x="47062" y="37096"/>
                      <a:pt x="47062" y="37074"/>
                      <a:pt x="47082" y="37053"/>
                    </a:cubicBezTo>
                    <a:lnTo>
                      <a:pt x="47082" y="37053"/>
                    </a:lnTo>
                    <a:cubicBezTo>
                      <a:pt x="47062" y="37096"/>
                      <a:pt x="47040" y="37139"/>
                      <a:pt x="47018" y="37160"/>
                    </a:cubicBezTo>
                    <a:cubicBezTo>
                      <a:pt x="46996" y="37246"/>
                      <a:pt x="46954" y="37334"/>
                      <a:pt x="46932" y="37398"/>
                    </a:cubicBezTo>
                    <a:cubicBezTo>
                      <a:pt x="46932" y="37359"/>
                      <a:pt x="46950" y="37302"/>
                      <a:pt x="46969" y="37259"/>
                    </a:cubicBezTo>
                    <a:lnTo>
                      <a:pt x="46969" y="37259"/>
                    </a:lnTo>
                    <a:cubicBezTo>
                      <a:pt x="46653" y="37956"/>
                      <a:pt x="46302" y="38637"/>
                      <a:pt x="45918" y="39299"/>
                    </a:cubicBezTo>
                    <a:cubicBezTo>
                      <a:pt x="45722" y="39600"/>
                      <a:pt x="45507" y="39882"/>
                      <a:pt x="45313" y="40163"/>
                    </a:cubicBezTo>
                    <a:cubicBezTo>
                      <a:pt x="44868" y="40692"/>
                      <a:pt x="44423" y="41199"/>
                      <a:pt x="43937" y="41708"/>
                    </a:cubicBezTo>
                    <a:cubicBezTo>
                      <a:pt x="43389" y="42234"/>
                      <a:pt x="42838" y="42722"/>
                      <a:pt x="42245" y="43229"/>
                    </a:cubicBezTo>
                    <a:cubicBezTo>
                      <a:pt x="41899" y="43466"/>
                      <a:pt x="41554" y="43683"/>
                      <a:pt x="41207" y="43898"/>
                    </a:cubicBezTo>
                    <a:cubicBezTo>
                      <a:pt x="40322" y="44374"/>
                      <a:pt x="39372" y="44827"/>
                      <a:pt x="38444" y="45238"/>
                    </a:cubicBezTo>
                    <a:cubicBezTo>
                      <a:pt x="37472" y="45604"/>
                      <a:pt x="36478" y="45929"/>
                      <a:pt x="35463" y="46187"/>
                    </a:cubicBezTo>
                    <a:cubicBezTo>
                      <a:pt x="34772" y="46360"/>
                      <a:pt x="34103" y="46490"/>
                      <a:pt x="33389" y="46598"/>
                    </a:cubicBezTo>
                    <a:cubicBezTo>
                      <a:pt x="32742" y="46641"/>
                      <a:pt x="32115" y="46663"/>
                      <a:pt x="31467" y="46684"/>
                    </a:cubicBezTo>
                    <a:cubicBezTo>
                      <a:pt x="30337" y="46684"/>
                      <a:pt x="29245" y="46605"/>
                      <a:pt x="28154" y="46467"/>
                    </a:cubicBezTo>
                    <a:lnTo>
                      <a:pt x="28154" y="46467"/>
                    </a:lnTo>
                    <a:cubicBezTo>
                      <a:pt x="28164" y="46468"/>
                      <a:pt x="28174" y="46468"/>
                      <a:pt x="28184" y="46468"/>
                    </a:cubicBezTo>
                    <a:cubicBezTo>
                      <a:pt x="25571" y="46037"/>
                      <a:pt x="22914" y="45604"/>
                      <a:pt x="20323" y="45000"/>
                    </a:cubicBezTo>
                    <a:cubicBezTo>
                      <a:pt x="19222" y="44675"/>
                      <a:pt x="18120" y="44266"/>
                      <a:pt x="17062" y="43812"/>
                    </a:cubicBezTo>
                    <a:lnTo>
                      <a:pt x="17062" y="43812"/>
                    </a:lnTo>
                    <a:cubicBezTo>
                      <a:pt x="17170" y="43856"/>
                      <a:pt x="17278" y="43898"/>
                      <a:pt x="17386" y="43942"/>
                    </a:cubicBezTo>
                    <a:cubicBezTo>
                      <a:pt x="16436" y="43531"/>
                      <a:pt x="15507" y="43078"/>
                      <a:pt x="14599" y="42537"/>
                    </a:cubicBezTo>
                    <a:lnTo>
                      <a:pt x="14599" y="42537"/>
                    </a:lnTo>
                    <a:cubicBezTo>
                      <a:pt x="14708" y="42603"/>
                      <a:pt x="14816" y="42668"/>
                      <a:pt x="14902" y="42732"/>
                    </a:cubicBezTo>
                    <a:cubicBezTo>
                      <a:pt x="13888" y="42106"/>
                      <a:pt x="12894" y="41479"/>
                      <a:pt x="11944" y="40746"/>
                    </a:cubicBezTo>
                    <a:cubicBezTo>
                      <a:pt x="11079" y="40076"/>
                      <a:pt x="10237" y="39406"/>
                      <a:pt x="9373" y="38736"/>
                    </a:cubicBezTo>
                    <a:lnTo>
                      <a:pt x="9373" y="38736"/>
                    </a:lnTo>
                    <a:cubicBezTo>
                      <a:pt x="9374" y="38740"/>
                      <a:pt x="9374" y="38743"/>
                      <a:pt x="9375" y="38746"/>
                    </a:cubicBezTo>
                    <a:cubicBezTo>
                      <a:pt x="9179" y="38587"/>
                      <a:pt x="8990" y="38419"/>
                      <a:pt x="8811" y="38239"/>
                    </a:cubicBezTo>
                    <a:cubicBezTo>
                      <a:pt x="8704" y="38131"/>
                      <a:pt x="8596" y="38002"/>
                      <a:pt x="8488" y="37872"/>
                    </a:cubicBezTo>
                    <a:cubicBezTo>
                      <a:pt x="8358" y="37700"/>
                      <a:pt x="8250" y="37526"/>
                      <a:pt x="8121" y="37333"/>
                    </a:cubicBezTo>
                    <a:cubicBezTo>
                      <a:pt x="7960" y="37017"/>
                      <a:pt x="7815" y="36692"/>
                      <a:pt x="7688" y="36360"/>
                    </a:cubicBezTo>
                    <a:lnTo>
                      <a:pt x="7688" y="36360"/>
                    </a:lnTo>
                    <a:cubicBezTo>
                      <a:pt x="7698" y="36389"/>
                      <a:pt x="7707" y="36416"/>
                      <a:pt x="7716" y="36443"/>
                    </a:cubicBezTo>
                    <a:cubicBezTo>
                      <a:pt x="7195" y="35151"/>
                      <a:pt x="6658" y="33859"/>
                      <a:pt x="6259" y="32526"/>
                    </a:cubicBezTo>
                    <a:cubicBezTo>
                      <a:pt x="6253" y="32508"/>
                      <a:pt x="6248" y="32489"/>
                      <a:pt x="6242" y="32473"/>
                    </a:cubicBezTo>
                    <a:cubicBezTo>
                      <a:pt x="6242" y="32437"/>
                      <a:pt x="6228" y="32401"/>
                      <a:pt x="6223" y="32364"/>
                    </a:cubicBezTo>
                    <a:cubicBezTo>
                      <a:pt x="6083" y="31766"/>
                      <a:pt x="5979" y="31147"/>
                      <a:pt x="5896" y="30507"/>
                    </a:cubicBezTo>
                    <a:lnTo>
                      <a:pt x="5896" y="30507"/>
                    </a:lnTo>
                    <a:cubicBezTo>
                      <a:pt x="5917" y="30637"/>
                      <a:pt x="5939" y="30746"/>
                      <a:pt x="5961" y="30874"/>
                    </a:cubicBezTo>
                    <a:cubicBezTo>
                      <a:pt x="5745" y="29211"/>
                      <a:pt x="5529" y="27527"/>
                      <a:pt x="5529" y="25843"/>
                    </a:cubicBezTo>
                    <a:cubicBezTo>
                      <a:pt x="5529" y="25390"/>
                      <a:pt x="5572" y="24915"/>
                      <a:pt x="5615" y="24460"/>
                    </a:cubicBezTo>
                    <a:cubicBezTo>
                      <a:pt x="5679" y="24028"/>
                      <a:pt x="5745" y="23597"/>
                      <a:pt x="5789" y="23144"/>
                    </a:cubicBezTo>
                    <a:cubicBezTo>
                      <a:pt x="5789" y="23035"/>
                      <a:pt x="5789" y="22905"/>
                      <a:pt x="5767" y="22797"/>
                    </a:cubicBezTo>
                    <a:cubicBezTo>
                      <a:pt x="5982" y="21350"/>
                      <a:pt x="6176" y="19882"/>
                      <a:pt x="6501" y="18456"/>
                    </a:cubicBezTo>
                    <a:cubicBezTo>
                      <a:pt x="6652" y="17915"/>
                      <a:pt x="6833" y="17380"/>
                      <a:pt x="7041" y="16858"/>
                    </a:cubicBezTo>
                    <a:cubicBezTo>
                      <a:pt x="7278" y="16404"/>
                      <a:pt x="7494" y="15951"/>
                      <a:pt x="7775" y="15520"/>
                    </a:cubicBezTo>
                    <a:cubicBezTo>
                      <a:pt x="8013" y="15130"/>
                      <a:pt x="8272" y="14763"/>
                      <a:pt x="8532" y="14418"/>
                    </a:cubicBezTo>
                    <a:cubicBezTo>
                      <a:pt x="9287" y="13489"/>
                      <a:pt x="10043" y="12625"/>
                      <a:pt x="10885" y="11804"/>
                    </a:cubicBezTo>
                    <a:cubicBezTo>
                      <a:pt x="11468" y="11286"/>
                      <a:pt x="12073" y="10768"/>
                      <a:pt x="12700" y="10292"/>
                    </a:cubicBezTo>
                    <a:lnTo>
                      <a:pt x="12700" y="10292"/>
                    </a:lnTo>
                    <a:cubicBezTo>
                      <a:pt x="12634" y="10335"/>
                      <a:pt x="12569" y="10379"/>
                      <a:pt x="12505" y="10423"/>
                    </a:cubicBezTo>
                    <a:cubicBezTo>
                      <a:pt x="13582" y="9662"/>
                      <a:pt x="14658" y="8904"/>
                      <a:pt x="15796" y="8245"/>
                    </a:cubicBezTo>
                    <a:lnTo>
                      <a:pt x="15796" y="8245"/>
                    </a:lnTo>
                    <a:cubicBezTo>
                      <a:pt x="15751" y="8268"/>
                      <a:pt x="15706" y="8288"/>
                      <a:pt x="15659" y="8305"/>
                    </a:cubicBezTo>
                    <a:cubicBezTo>
                      <a:pt x="15731" y="8269"/>
                      <a:pt x="15803" y="8233"/>
                      <a:pt x="15874" y="8197"/>
                    </a:cubicBezTo>
                    <a:lnTo>
                      <a:pt x="15918" y="8175"/>
                    </a:lnTo>
                    <a:cubicBezTo>
                      <a:pt x="15939" y="8154"/>
                      <a:pt x="15960" y="8154"/>
                      <a:pt x="15982" y="8133"/>
                    </a:cubicBezTo>
                    <a:lnTo>
                      <a:pt x="15982" y="8133"/>
                    </a:lnTo>
                    <a:cubicBezTo>
                      <a:pt x="15962" y="8154"/>
                      <a:pt x="15940" y="8154"/>
                      <a:pt x="15918" y="8175"/>
                    </a:cubicBezTo>
                    <a:cubicBezTo>
                      <a:pt x="16307" y="7960"/>
                      <a:pt x="16739" y="7788"/>
                      <a:pt x="17128" y="7592"/>
                    </a:cubicBezTo>
                    <a:cubicBezTo>
                      <a:pt x="17831" y="7337"/>
                      <a:pt x="18515" y="7122"/>
                      <a:pt x="19240" y="6909"/>
                    </a:cubicBezTo>
                    <a:lnTo>
                      <a:pt x="19240" y="6909"/>
                    </a:lnTo>
                    <a:lnTo>
                      <a:pt x="19221" y="6918"/>
                    </a:lnTo>
                    <a:cubicBezTo>
                      <a:pt x="21029" y="6444"/>
                      <a:pt x="22858" y="5972"/>
                      <a:pt x="24708" y="5714"/>
                    </a:cubicBezTo>
                    <a:cubicBezTo>
                      <a:pt x="25680" y="5606"/>
                      <a:pt x="26673" y="5540"/>
                      <a:pt x="27689" y="5520"/>
                    </a:cubicBezTo>
                    <a:close/>
                    <a:moveTo>
                      <a:pt x="27721" y="0"/>
                    </a:moveTo>
                    <a:cubicBezTo>
                      <a:pt x="26096" y="0"/>
                      <a:pt x="24480" y="146"/>
                      <a:pt x="22872" y="378"/>
                    </a:cubicBezTo>
                    <a:cubicBezTo>
                      <a:pt x="21663" y="551"/>
                      <a:pt x="20476" y="897"/>
                      <a:pt x="19288" y="1177"/>
                    </a:cubicBezTo>
                    <a:cubicBezTo>
                      <a:pt x="17883" y="1544"/>
                      <a:pt x="16501" y="1911"/>
                      <a:pt x="15140" y="2430"/>
                    </a:cubicBezTo>
                    <a:cubicBezTo>
                      <a:pt x="13650" y="3013"/>
                      <a:pt x="12267" y="3877"/>
                      <a:pt x="10951" y="4784"/>
                    </a:cubicBezTo>
                    <a:cubicBezTo>
                      <a:pt x="9915" y="5476"/>
                      <a:pt x="8855" y="6209"/>
                      <a:pt x="7927" y="7030"/>
                    </a:cubicBezTo>
                    <a:cubicBezTo>
                      <a:pt x="5831" y="8909"/>
                      <a:pt x="4018" y="10983"/>
                      <a:pt x="2592" y="13424"/>
                    </a:cubicBezTo>
                    <a:cubicBezTo>
                      <a:pt x="1037" y="16058"/>
                      <a:pt x="734" y="19146"/>
                      <a:pt x="303" y="22106"/>
                    </a:cubicBezTo>
                    <a:cubicBezTo>
                      <a:pt x="259" y="22300"/>
                      <a:pt x="259" y="22495"/>
                      <a:pt x="259" y="22667"/>
                    </a:cubicBezTo>
                    <a:lnTo>
                      <a:pt x="259" y="22776"/>
                    </a:lnTo>
                    <a:cubicBezTo>
                      <a:pt x="238" y="22948"/>
                      <a:pt x="238" y="23100"/>
                      <a:pt x="217" y="23272"/>
                    </a:cubicBezTo>
                    <a:cubicBezTo>
                      <a:pt x="238" y="23208"/>
                      <a:pt x="238" y="23144"/>
                      <a:pt x="259" y="23078"/>
                    </a:cubicBezTo>
                    <a:lnTo>
                      <a:pt x="259" y="23078"/>
                    </a:lnTo>
                    <a:cubicBezTo>
                      <a:pt x="238" y="23144"/>
                      <a:pt x="238" y="23230"/>
                      <a:pt x="217" y="23294"/>
                    </a:cubicBezTo>
                    <a:lnTo>
                      <a:pt x="217" y="23316"/>
                    </a:lnTo>
                    <a:cubicBezTo>
                      <a:pt x="1" y="24915"/>
                      <a:pt x="1" y="26468"/>
                      <a:pt x="129" y="28067"/>
                    </a:cubicBezTo>
                    <a:cubicBezTo>
                      <a:pt x="346" y="30724"/>
                      <a:pt x="584" y="33380"/>
                      <a:pt x="1578" y="35885"/>
                    </a:cubicBezTo>
                    <a:cubicBezTo>
                      <a:pt x="2290" y="37656"/>
                      <a:pt x="2850" y="39492"/>
                      <a:pt x="3996" y="41068"/>
                    </a:cubicBezTo>
                    <a:cubicBezTo>
                      <a:pt x="5206" y="42732"/>
                      <a:pt x="6998" y="43898"/>
                      <a:pt x="8618" y="45151"/>
                    </a:cubicBezTo>
                    <a:cubicBezTo>
                      <a:pt x="10540" y="46641"/>
                      <a:pt x="12656" y="47894"/>
                      <a:pt x="14880" y="48888"/>
                    </a:cubicBezTo>
                    <a:cubicBezTo>
                      <a:pt x="16177" y="49449"/>
                      <a:pt x="17516" y="49988"/>
                      <a:pt x="18899" y="50313"/>
                    </a:cubicBezTo>
                    <a:cubicBezTo>
                      <a:pt x="20129" y="50615"/>
                      <a:pt x="21382" y="50852"/>
                      <a:pt x="22634" y="51090"/>
                    </a:cubicBezTo>
                    <a:cubicBezTo>
                      <a:pt x="25291" y="51588"/>
                      <a:pt x="27969" y="52193"/>
                      <a:pt x="30690" y="52214"/>
                    </a:cubicBezTo>
                    <a:cubicBezTo>
                      <a:pt x="30704" y="52214"/>
                      <a:pt x="30717" y="52214"/>
                      <a:pt x="30731" y="52214"/>
                    </a:cubicBezTo>
                    <a:cubicBezTo>
                      <a:pt x="32143" y="52214"/>
                      <a:pt x="33512" y="52147"/>
                      <a:pt x="34924" y="51953"/>
                    </a:cubicBezTo>
                    <a:cubicBezTo>
                      <a:pt x="36177" y="51781"/>
                      <a:pt x="37407" y="51392"/>
                      <a:pt x="38617" y="51024"/>
                    </a:cubicBezTo>
                    <a:cubicBezTo>
                      <a:pt x="39719" y="50701"/>
                      <a:pt x="40777" y="50269"/>
                      <a:pt x="41813" y="49794"/>
                    </a:cubicBezTo>
                    <a:cubicBezTo>
                      <a:pt x="42893" y="49275"/>
                      <a:pt x="43995" y="48758"/>
                      <a:pt x="44966" y="48066"/>
                    </a:cubicBezTo>
                    <a:cubicBezTo>
                      <a:pt x="46932" y="46640"/>
                      <a:pt x="48703" y="44935"/>
                      <a:pt x="50128" y="42947"/>
                    </a:cubicBezTo>
                    <a:cubicBezTo>
                      <a:pt x="50756" y="42076"/>
                      <a:pt x="51292" y="41143"/>
                      <a:pt x="51727" y="40162"/>
                    </a:cubicBezTo>
                    <a:cubicBezTo>
                      <a:pt x="52310" y="38886"/>
                      <a:pt x="52915" y="37591"/>
                      <a:pt x="53303" y="36273"/>
                    </a:cubicBezTo>
                    <a:cubicBezTo>
                      <a:pt x="54059" y="33703"/>
                      <a:pt x="54405" y="31068"/>
                      <a:pt x="54448" y="28391"/>
                    </a:cubicBezTo>
                    <a:cubicBezTo>
                      <a:pt x="54470" y="27180"/>
                      <a:pt x="54470" y="25950"/>
                      <a:pt x="54297" y="24740"/>
                    </a:cubicBezTo>
                    <a:cubicBezTo>
                      <a:pt x="54125" y="23466"/>
                      <a:pt x="53822" y="22236"/>
                      <a:pt x="53454" y="21004"/>
                    </a:cubicBezTo>
                    <a:cubicBezTo>
                      <a:pt x="53087" y="19751"/>
                      <a:pt x="52634" y="18521"/>
                      <a:pt x="52137" y="17333"/>
                    </a:cubicBezTo>
                    <a:cubicBezTo>
                      <a:pt x="51618" y="16037"/>
                      <a:pt x="50841" y="14871"/>
                      <a:pt x="50064" y="13726"/>
                    </a:cubicBezTo>
                    <a:cubicBezTo>
                      <a:pt x="48681" y="11652"/>
                      <a:pt x="47385" y="9427"/>
                      <a:pt x="45593" y="7678"/>
                    </a:cubicBezTo>
                    <a:cubicBezTo>
                      <a:pt x="43670" y="5778"/>
                      <a:pt x="41512" y="4137"/>
                      <a:pt x="39114" y="2905"/>
                    </a:cubicBezTo>
                    <a:cubicBezTo>
                      <a:pt x="37861" y="2257"/>
                      <a:pt x="36565" y="1717"/>
                      <a:pt x="35269" y="1198"/>
                    </a:cubicBezTo>
                    <a:cubicBezTo>
                      <a:pt x="33778" y="594"/>
                      <a:pt x="32181" y="336"/>
                      <a:pt x="30582" y="162"/>
                    </a:cubicBezTo>
                    <a:cubicBezTo>
                      <a:pt x="29625" y="50"/>
                      <a:pt x="28672" y="0"/>
                      <a:pt x="27721" y="0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5" name="Google Shape;605;p28"/>
            <p:cNvGrpSpPr/>
            <p:nvPr/>
          </p:nvGrpSpPr>
          <p:grpSpPr>
            <a:xfrm rot="-4926828">
              <a:off x="780654" y="2569811"/>
              <a:ext cx="117855" cy="118508"/>
              <a:chOff x="36624" y="2327657"/>
              <a:chExt cx="117860" cy="118513"/>
            </a:xfrm>
          </p:grpSpPr>
          <p:sp>
            <p:nvSpPr>
              <p:cNvPr id="606" name="Google Shape;606;p28"/>
              <p:cNvSpPr/>
              <p:nvPr/>
            </p:nvSpPr>
            <p:spPr>
              <a:xfrm rot="1402590">
                <a:off x="60815" y="2352103"/>
                <a:ext cx="66065" cy="66325"/>
              </a:xfrm>
              <a:custGeom>
                <a:rect b="b" l="l" r="r" t="t"/>
                <a:pathLst>
                  <a:path extrusionOk="0" h="23237" w="23146">
                    <a:moveTo>
                      <a:pt x="10446" y="1"/>
                    </a:moveTo>
                    <a:cubicBezTo>
                      <a:pt x="10184" y="1"/>
                      <a:pt x="9922" y="13"/>
                      <a:pt x="9659" y="38"/>
                    </a:cubicBezTo>
                    <a:cubicBezTo>
                      <a:pt x="8348" y="169"/>
                      <a:pt x="7035" y="406"/>
                      <a:pt x="5851" y="1010"/>
                    </a:cubicBezTo>
                    <a:cubicBezTo>
                      <a:pt x="4561" y="1680"/>
                      <a:pt x="3250" y="2565"/>
                      <a:pt x="2366" y="3775"/>
                    </a:cubicBezTo>
                    <a:cubicBezTo>
                      <a:pt x="1657" y="4769"/>
                      <a:pt x="969" y="5805"/>
                      <a:pt x="625" y="6993"/>
                    </a:cubicBezTo>
                    <a:cubicBezTo>
                      <a:pt x="410" y="7727"/>
                      <a:pt x="281" y="8354"/>
                      <a:pt x="131" y="9109"/>
                    </a:cubicBezTo>
                    <a:cubicBezTo>
                      <a:pt x="1" y="9887"/>
                      <a:pt x="23" y="10773"/>
                      <a:pt x="44" y="11528"/>
                    </a:cubicBezTo>
                    <a:cubicBezTo>
                      <a:pt x="87" y="14467"/>
                      <a:pt x="1270" y="17294"/>
                      <a:pt x="2970" y="19650"/>
                    </a:cubicBezTo>
                    <a:cubicBezTo>
                      <a:pt x="3614" y="20514"/>
                      <a:pt x="4605" y="21377"/>
                      <a:pt x="5529" y="21897"/>
                    </a:cubicBezTo>
                    <a:cubicBezTo>
                      <a:pt x="6497" y="22436"/>
                      <a:pt x="7508" y="22955"/>
                      <a:pt x="8627" y="23105"/>
                    </a:cubicBezTo>
                    <a:cubicBezTo>
                      <a:pt x="9220" y="23191"/>
                      <a:pt x="9818" y="23235"/>
                      <a:pt x="10418" y="23236"/>
                    </a:cubicBezTo>
                    <a:cubicBezTo>
                      <a:pt x="11145" y="23235"/>
                      <a:pt x="11869" y="23169"/>
                      <a:pt x="12584" y="23040"/>
                    </a:cubicBezTo>
                    <a:cubicBezTo>
                      <a:pt x="14091" y="22780"/>
                      <a:pt x="15532" y="22046"/>
                      <a:pt x="16800" y="21225"/>
                    </a:cubicBezTo>
                    <a:cubicBezTo>
                      <a:pt x="16948" y="21130"/>
                      <a:pt x="17094" y="21029"/>
                      <a:pt x="17240" y="20923"/>
                    </a:cubicBezTo>
                    <a:cubicBezTo>
                      <a:pt x="17272" y="20909"/>
                      <a:pt x="17305" y="20894"/>
                      <a:pt x="17338" y="20880"/>
                    </a:cubicBezTo>
                    <a:cubicBezTo>
                      <a:pt x="18328" y="20425"/>
                      <a:pt x="19361" y="19734"/>
                      <a:pt x="20113" y="18957"/>
                    </a:cubicBezTo>
                    <a:cubicBezTo>
                      <a:pt x="20544" y="18482"/>
                      <a:pt x="20930" y="18051"/>
                      <a:pt x="21317" y="17554"/>
                    </a:cubicBezTo>
                    <a:cubicBezTo>
                      <a:pt x="21769" y="16971"/>
                      <a:pt x="22092" y="16300"/>
                      <a:pt x="22415" y="15653"/>
                    </a:cubicBezTo>
                    <a:cubicBezTo>
                      <a:pt x="22973" y="14487"/>
                      <a:pt x="23059" y="13126"/>
                      <a:pt x="23103" y="11852"/>
                    </a:cubicBezTo>
                    <a:cubicBezTo>
                      <a:pt x="23145" y="10621"/>
                      <a:pt x="22651" y="9390"/>
                      <a:pt x="22199" y="8288"/>
                    </a:cubicBezTo>
                    <a:cubicBezTo>
                      <a:pt x="21683" y="6993"/>
                      <a:pt x="20758" y="5849"/>
                      <a:pt x="19876" y="4790"/>
                    </a:cubicBezTo>
                    <a:cubicBezTo>
                      <a:pt x="18973" y="3732"/>
                      <a:pt x="17897" y="2760"/>
                      <a:pt x="16714" y="2026"/>
                    </a:cubicBezTo>
                    <a:cubicBezTo>
                      <a:pt x="14847" y="866"/>
                      <a:pt x="12670" y="1"/>
                      <a:pt x="10446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 rot="1402590">
                <a:off x="66921" y="2387976"/>
                <a:ext cx="36997" cy="32870"/>
              </a:xfrm>
              <a:custGeom>
                <a:rect b="b" l="l" r="r" t="t"/>
                <a:pathLst>
                  <a:path extrusionOk="0" h="11516" w="12962">
                    <a:moveTo>
                      <a:pt x="6537" y="0"/>
                    </a:moveTo>
                    <a:cubicBezTo>
                      <a:pt x="3598" y="0"/>
                      <a:pt x="625" y="1883"/>
                      <a:pt x="206" y="4994"/>
                    </a:cubicBezTo>
                    <a:cubicBezTo>
                      <a:pt x="1" y="6550"/>
                      <a:pt x="558" y="7977"/>
                      <a:pt x="1525" y="9118"/>
                    </a:cubicBezTo>
                    <a:cubicBezTo>
                      <a:pt x="2302" y="10350"/>
                      <a:pt x="3589" y="11312"/>
                      <a:pt x="5067" y="11473"/>
                    </a:cubicBezTo>
                    <a:cubicBezTo>
                      <a:pt x="5366" y="11501"/>
                      <a:pt x="5668" y="11515"/>
                      <a:pt x="5970" y="11515"/>
                    </a:cubicBezTo>
                    <a:cubicBezTo>
                      <a:pt x="5972" y="11515"/>
                      <a:pt x="5974" y="11515"/>
                      <a:pt x="5976" y="11515"/>
                    </a:cubicBezTo>
                    <a:cubicBezTo>
                      <a:pt x="7759" y="11515"/>
                      <a:pt x="9561" y="11006"/>
                      <a:pt x="10939" y="9789"/>
                    </a:cubicBezTo>
                    <a:cubicBezTo>
                      <a:pt x="11692" y="9119"/>
                      <a:pt x="12186" y="8406"/>
                      <a:pt x="12618" y="7478"/>
                    </a:cubicBezTo>
                    <a:cubicBezTo>
                      <a:pt x="12962" y="6679"/>
                      <a:pt x="12896" y="5793"/>
                      <a:pt x="12854" y="4952"/>
                    </a:cubicBezTo>
                    <a:cubicBezTo>
                      <a:pt x="12810" y="4563"/>
                      <a:pt x="12638" y="4131"/>
                      <a:pt x="12488" y="3764"/>
                    </a:cubicBezTo>
                    <a:cubicBezTo>
                      <a:pt x="12336" y="3397"/>
                      <a:pt x="12122" y="3007"/>
                      <a:pt x="11886" y="2704"/>
                    </a:cubicBezTo>
                    <a:cubicBezTo>
                      <a:pt x="11155" y="1840"/>
                      <a:pt x="10379" y="1171"/>
                      <a:pt x="9369" y="652"/>
                    </a:cubicBezTo>
                    <a:cubicBezTo>
                      <a:pt x="8492" y="209"/>
                      <a:pt x="7516" y="0"/>
                      <a:pt x="6537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 rot="1402590">
                <a:off x="50919" y="2341652"/>
                <a:ext cx="89271" cy="90524"/>
              </a:xfrm>
              <a:custGeom>
                <a:rect b="b" l="l" r="r" t="t"/>
                <a:pathLst>
                  <a:path extrusionOk="0" h="31715" w="31276">
                    <a:moveTo>
                      <a:pt x="17895" y="5798"/>
                    </a:moveTo>
                    <a:cubicBezTo>
                      <a:pt x="18219" y="5906"/>
                      <a:pt x="18519" y="6036"/>
                      <a:pt x="18821" y="6165"/>
                    </a:cubicBezTo>
                    <a:cubicBezTo>
                      <a:pt x="18691" y="6122"/>
                      <a:pt x="18584" y="6079"/>
                      <a:pt x="18477" y="6036"/>
                    </a:cubicBezTo>
                    <a:lnTo>
                      <a:pt x="18477" y="6036"/>
                    </a:lnTo>
                    <a:cubicBezTo>
                      <a:pt x="19014" y="6316"/>
                      <a:pt x="19531" y="6575"/>
                      <a:pt x="20046" y="6878"/>
                    </a:cubicBezTo>
                    <a:cubicBezTo>
                      <a:pt x="20606" y="7245"/>
                      <a:pt x="21166" y="7633"/>
                      <a:pt x="21725" y="8044"/>
                    </a:cubicBezTo>
                    <a:cubicBezTo>
                      <a:pt x="22177" y="8433"/>
                      <a:pt x="22585" y="8801"/>
                      <a:pt x="23015" y="9168"/>
                    </a:cubicBezTo>
                    <a:cubicBezTo>
                      <a:pt x="23209" y="9382"/>
                      <a:pt x="23402" y="9599"/>
                      <a:pt x="23596" y="9793"/>
                    </a:cubicBezTo>
                    <a:cubicBezTo>
                      <a:pt x="23720" y="9982"/>
                      <a:pt x="23856" y="10163"/>
                      <a:pt x="24004" y="10334"/>
                    </a:cubicBezTo>
                    <a:cubicBezTo>
                      <a:pt x="24242" y="10744"/>
                      <a:pt x="24456" y="11176"/>
                      <a:pt x="24672" y="11630"/>
                    </a:cubicBezTo>
                    <a:cubicBezTo>
                      <a:pt x="24844" y="12147"/>
                      <a:pt x="25016" y="12666"/>
                      <a:pt x="25188" y="13185"/>
                    </a:cubicBezTo>
                    <a:cubicBezTo>
                      <a:pt x="25424" y="14070"/>
                      <a:pt x="25618" y="14934"/>
                      <a:pt x="25726" y="15840"/>
                    </a:cubicBezTo>
                    <a:cubicBezTo>
                      <a:pt x="25704" y="15711"/>
                      <a:pt x="25682" y="15603"/>
                      <a:pt x="25662" y="15473"/>
                    </a:cubicBezTo>
                    <a:lnTo>
                      <a:pt x="25662" y="15473"/>
                    </a:lnTo>
                    <a:cubicBezTo>
                      <a:pt x="25682" y="15689"/>
                      <a:pt x="25682" y="15883"/>
                      <a:pt x="25704" y="16100"/>
                    </a:cubicBezTo>
                    <a:cubicBezTo>
                      <a:pt x="25682" y="16314"/>
                      <a:pt x="25682" y="16531"/>
                      <a:pt x="25662" y="16725"/>
                    </a:cubicBezTo>
                    <a:cubicBezTo>
                      <a:pt x="25671" y="16716"/>
                      <a:pt x="25679" y="16703"/>
                      <a:pt x="25681" y="16691"/>
                    </a:cubicBezTo>
                    <a:lnTo>
                      <a:pt x="25681" y="16691"/>
                    </a:lnTo>
                    <a:cubicBezTo>
                      <a:pt x="25617" y="17098"/>
                      <a:pt x="25531" y="17506"/>
                      <a:pt x="25424" y="17913"/>
                    </a:cubicBezTo>
                    <a:cubicBezTo>
                      <a:pt x="25438" y="17824"/>
                      <a:pt x="25456" y="17736"/>
                      <a:pt x="25480" y="17649"/>
                    </a:cubicBezTo>
                    <a:lnTo>
                      <a:pt x="25480" y="17649"/>
                    </a:lnTo>
                    <a:cubicBezTo>
                      <a:pt x="25367" y="18036"/>
                      <a:pt x="25237" y="18409"/>
                      <a:pt x="25090" y="18780"/>
                    </a:cubicBezTo>
                    <a:cubicBezTo>
                      <a:pt x="25102" y="18756"/>
                      <a:pt x="25112" y="18734"/>
                      <a:pt x="25124" y="18712"/>
                    </a:cubicBezTo>
                    <a:lnTo>
                      <a:pt x="25124" y="18712"/>
                    </a:lnTo>
                    <a:cubicBezTo>
                      <a:pt x="25110" y="18761"/>
                      <a:pt x="25089" y="18808"/>
                      <a:pt x="25063" y="18853"/>
                    </a:cubicBezTo>
                    <a:lnTo>
                      <a:pt x="25058" y="18863"/>
                    </a:lnTo>
                    <a:cubicBezTo>
                      <a:pt x="25060" y="18860"/>
                      <a:pt x="25061" y="18857"/>
                      <a:pt x="25062" y="18853"/>
                    </a:cubicBezTo>
                    <a:lnTo>
                      <a:pt x="25062" y="18853"/>
                    </a:lnTo>
                    <a:cubicBezTo>
                      <a:pt x="25056" y="18865"/>
                      <a:pt x="25047" y="18875"/>
                      <a:pt x="25037" y="18885"/>
                    </a:cubicBezTo>
                    <a:cubicBezTo>
                      <a:pt x="25026" y="18917"/>
                      <a:pt x="25016" y="18946"/>
                      <a:pt x="25004" y="18973"/>
                    </a:cubicBezTo>
                    <a:cubicBezTo>
                      <a:pt x="24695" y="19597"/>
                      <a:pt x="24401" y="20203"/>
                      <a:pt x="24048" y="20808"/>
                    </a:cubicBezTo>
                    <a:cubicBezTo>
                      <a:pt x="24070" y="20786"/>
                      <a:pt x="24070" y="20786"/>
                      <a:pt x="24091" y="20764"/>
                    </a:cubicBezTo>
                    <a:lnTo>
                      <a:pt x="24091" y="20764"/>
                    </a:lnTo>
                    <a:cubicBezTo>
                      <a:pt x="23746" y="21303"/>
                      <a:pt x="23402" y="21822"/>
                      <a:pt x="23015" y="22319"/>
                    </a:cubicBezTo>
                    <a:lnTo>
                      <a:pt x="23037" y="22319"/>
                    </a:lnTo>
                    <a:cubicBezTo>
                      <a:pt x="22740" y="22680"/>
                      <a:pt x="22444" y="23041"/>
                      <a:pt x="22128" y="23382"/>
                    </a:cubicBezTo>
                    <a:cubicBezTo>
                      <a:pt x="22133" y="23375"/>
                      <a:pt x="22134" y="23364"/>
                      <a:pt x="22133" y="23355"/>
                    </a:cubicBezTo>
                    <a:lnTo>
                      <a:pt x="22133" y="23355"/>
                    </a:lnTo>
                    <a:cubicBezTo>
                      <a:pt x="21853" y="23615"/>
                      <a:pt x="21553" y="23896"/>
                      <a:pt x="21251" y="24135"/>
                    </a:cubicBezTo>
                    <a:cubicBezTo>
                      <a:pt x="20907" y="24394"/>
                      <a:pt x="20562" y="24610"/>
                      <a:pt x="20196" y="24826"/>
                    </a:cubicBezTo>
                    <a:cubicBezTo>
                      <a:pt x="19744" y="25042"/>
                      <a:pt x="19314" y="25235"/>
                      <a:pt x="18864" y="25431"/>
                    </a:cubicBezTo>
                    <a:cubicBezTo>
                      <a:pt x="18476" y="25582"/>
                      <a:pt x="18067" y="25712"/>
                      <a:pt x="17637" y="25862"/>
                    </a:cubicBezTo>
                    <a:cubicBezTo>
                      <a:pt x="17229" y="25970"/>
                      <a:pt x="16799" y="26057"/>
                      <a:pt x="16368" y="26143"/>
                    </a:cubicBezTo>
                    <a:cubicBezTo>
                      <a:pt x="16024" y="26208"/>
                      <a:pt x="15680" y="26208"/>
                      <a:pt x="15336" y="26229"/>
                    </a:cubicBezTo>
                    <a:cubicBezTo>
                      <a:pt x="14862" y="26187"/>
                      <a:pt x="14389" y="26143"/>
                      <a:pt x="13917" y="26079"/>
                    </a:cubicBezTo>
                    <a:cubicBezTo>
                      <a:pt x="13550" y="26014"/>
                      <a:pt x="13229" y="25948"/>
                      <a:pt x="12884" y="25862"/>
                    </a:cubicBezTo>
                    <a:cubicBezTo>
                      <a:pt x="12711" y="25798"/>
                      <a:pt x="12517" y="25754"/>
                      <a:pt x="12346" y="25690"/>
                    </a:cubicBezTo>
                    <a:cubicBezTo>
                      <a:pt x="12131" y="25582"/>
                      <a:pt x="11916" y="25495"/>
                      <a:pt x="11722" y="25387"/>
                    </a:cubicBezTo>
                    <a:lnTo>
                      <a:pt x="11722" y="25387"/>
                    </a:lnTo>
                    <a:cubicBezTo>
                      <a:pt x="11808" y="25452"/>
                      <a:pt x="11916" y="25518"/>
                      <a:pt x="12023" y="25582"/>
                    </a:cubicBezTo>
                    <a:cubicBezTo>
                      <a:pt x="11500" y="25286"/>
                      <a:pt x="11004" y="24947"/>
                      <a:pt x="10540" y="24566"/>
                    </a:cubicBezTo>
                    <a:lnTo>
                      <a:pt x="10540" y="24566"/>
                    </a:lnTo>
                    <a:cubicBezTo>
                      <a:pt x="10626" y="24631"/>
                      <a:pt x="10712" y="24696"/>
                      <a:pt x="10818" y="24782"/>
                    </a:cubicBezTo>
                    <a:cubicBezTo>
                      <a:pt x="10604" y="24566"/>
                      <a:pt x="10367" y="24394"/>
                      <a:pt x="10152" y="24177"/>
                    </a:cubicBezTo>
                    <a:cubicBezTo>
                      <a:pt x="9474" y="23502"/>
                      <a:pt x="8835" y="22788"/>
                      <a:pt x="8237" y="22039"/>
                    </a:cubicBezTo>
                    <a:cubicBezTo>
                      <a:pt x="7871" y="21549"/>
                      <a:pt x="7524" y="21039"/>
                      <a:pt x="7197" y="20511"/>
                    </a:cubicBezTo>
                    <a:lnTo>
                      <a:pt x="7197" y="20511"/>
                    </a:lnTo>
                    <a:cubicBezTo>
                      <a:pt x="7243" y="20580"/>
                      <a:pt x="7289" y="20646"/>
                      <a:pt x="7334" y="20722"/>
                    </a:cubicBezTo>
                    <a:cubicBezTo>
                      <a:pt x="7140" y="20376"/>
                      <a:pt x="6968" y="20009"/>
                      <a:pt x="6796" y="19663"/>
                    </a:cubicBezTo>
                    <a:cubicBezTo>
                      <a:pt x="6602" y="19168"/>
                      <a:pt x="6388" y="18649"/>
                      <a:pt x="6236" y="18110"/>
                    </a:cubicBezTo>
                    <a:cubicBezTo>
                      <a:pt x="6108" y="17613"/>
                      <a:pt x="6022" y="17094"/>
                      <a:pt x="5914" y="16597"/>
                    </a:cubicBezTo>
                    <a:cubicBezTo>
                      <a:pt x="5892" y="16316"/>
                      <a:pt x="5892" y="16057"/>
                      <a:pt x="5872" y="15776"/>
                    </a:cubicBezTo>
                    <a:cubicBezTo>
                      <a:pt x="5892" y="15453"/>
                      <a:pt x="5892" y="15150"/>
                      <a:pt x="5936" y="14848"/>
                    </a:cubicBezTo>
                    <a:cubicBezTo>
                      <a:pt x="6000" y="14437"/>
                      <a:pt x="6086" y="14005"/>
                      <a:pt x="6172" y="13616"/>
                    </a:cubicBezTo>
                    <a:cubicBezTo>
                      <a:pt x="6312" y="13154"/>
                      <a:pt x="6453" y="12710"/>
                      <a:pt x="6629" y="12249"/>
                    </a:cubicBezTo>
                    <a:lnTo>
                      <a:pt x="6629" y="12249"/>
                    </a:lnTo>
                    <a:cubicBezTo>
                      <a:pt x="6607" y="12294"/>
                      <a:pt x="6584" y="12336"/>
                      <a:pt x="6559" y="12386"/>
                    </a:cubicBezTo>
                    <a:cubicBezTo>
                      <a:pt x="6591" y="12317"/>
                      <a:pt x="6623" y="12246"/>
                      <a:pt x="6655" y="12177"/>
                    </a:cubicBezTo>
                    <a:cubicBezTo>
                      <a:pt x="6659" y="12166"/>
                      <a:pt x="6661" y="12157"/>
                      <a:pt x="6665" y="12147"/>
                    </a:cubicBezTo>
                    <a:lnTo>
                      <a:pt x="6665" y="12147"/>
                    </a:lnTo>
                    <a:cubicBezTo>
                      <a:pt x="6664" y="12155"/>
                      <a:pt x="6661" y="12160"/>
                      <a:pt x="6660" y="12166"/>
                    </a:cubicBezTo>
                    <a:cubicBezTo>
                      <a:pt x="6945" y="11549"/>
                      <a:pt x="7221" y="10932"/>
                      <a:pt x="7547" y="10334"/>
                    </a:cubicBezTo>
                    <a:cubicBezTo>
                      <a:pt x="7849" y="9816"/>
                      <a:pt x="8193" y="9318"/>
                      <a:pt x="8559" y="8822"/>
                    </a:cubicBezTo>
                    <a:cubicBezTo>
                      <a:pt x="8645" y="8713"/>
                      <a:pt x="8731" y="8605"/>
                      <a:pt x="8817" y="8499"/>
                    </a:cubicBezTo>
                    <a:cubicBezTo>
                      <a:pt x="9239" y="8097"/>
                      <a:pt x="9660" y="7715"/>
                      <a:pt x="10100" y="7335"/>
                    </a:cubicBezTo>
                    <a:cubicBezTo>
                      <a:pt x="10117" y="7326"/>
                      <a:pt x="10135" y="7319"/>
                      <a:pt x="10152" y="7310"/>
                    </a:cubicBezTo>
                    <a:cubicBezTo>
                      <a:pt x="10194" y="7245"/>
                      <a:pt x="10260" y="7202"/>
                      <a:pt x="10302" y="7159"/>
                    </a:cubicBezTo>
                    <a:lnTo>
                      <a:pt x="10302" y="7159"/>
                    </a:lnTo>
                    <a:cubicBezTo>
                      <a:pt x="10285" y="7190"/>
                      <a:pt x="10262" y="7218"/>
                      <a:pt x="10234" y="7240"/>
                    </a:cubicBezTo>
                    <a:cubicBezTo>
                      <a:pt x="10500" y="7059"/>
                      <a:pt x="10798" y="6877"/>
                      <a:pt x="11079" y="6696"/>
                    </a:cubicBezTo>
                    <a:lnTo>
                      <a:pt x="11079" y="6696"/>
                    </a:lnTo>
                    <a:cubicBezTo>
                      <a:pt x="11078" y="6698"/>
                      <a:pt x="11076" y="6702"/>
                      <a:pt x="11076" y="6706"/>
                    </a:cubicBezTo>
                    <a:cubicBezTo>
                      <a:pt x="11343" y="6561"/>
                      <a:pt x="11611" y="6418"/>
                      <a:pt x="11894" y="6273"/>
                    </a:cubicBezTo>
                    <a:cubicBezTo>
                      <a:pt x="11897" y="6272"/>
                      <a:pt x="11899" y="6272"/>
                      <a:pt x="11902" y="6269"/>
                    </a:cubicBezTo>
                    <a:cubicBezTo>
                      <a:pt x="11914" y="6264"/>
                      <a:pt x="11925" y="6258"/>
                      <a:pt x="11938" y="6252"/>
                    </a:cubicBezTo>
                    <a:lnTo>
                      <a:pt x="11938" y="6252"/>
                    </a:lnTo>
                    <a:cubicBezTo>
                      <a:pt x="11937" y="6254"/>
                      <a:pt x="11935" y="6254"/>
                      <a:pt x="11934" y="6255"/>
                    </a:cubicBezTo>
                    <a:cubicBezTo>
                      <a:pt x="12096" y="6178"/>
                      <a:pt x="12274" y="6118"/>
                      <a:pt x="12454" y="6058"/>
                    </a:cubicBezTo>
                    <a:cubicBezTo>
                      <a:pt x="12562" y="6036"/>
                      <a:pt x="12691" y="6014"/>
                      <a:pt x="12798" y="5993"/>
                    </a:cubicBezTo>
                    <a:cubicBezTo>
                      <a:pt x="13401" y="5906"/>
                      <a:pt x="14003" y="5884"/>
                      <a:pt x="14583" y="5862"/>
                    </a:cubicBezTo>
                    <a:cubicBezTo>
                      <a:pt x="14733" y="5884"/>
                      <a:pt x="14884" y="5895"/>
                      <a:pt x="15035" y="5895"/>
                    </a:cubicBezTo>
                    <a:cubicBezTo>
                      <a:pt x="15186" y="5895"/>
                      <a:pt x="15337" y="5884"/>
                      <a:pt x="15486" y="5862"/>
                    </a:cubicBezTo>
                    <a:lnTo>
                      <a:pt x="16412" y="5862"/>
                    </a:lnTo>
                    <a:cubicBezTo>
                      <a:pt x="16648" y="5862"/>
                      <a:pt x="16863" y="5862"/>
                      <a:pt x="17100" y="5884"/>
                    </a:cubicBezTo>
                    <a:cubicBezTo>
                      <a:pt x="17150" y="5888"/>
                      <a:pt x="17199" y="5890"/>
                      <a:pt x="17247" y="5890"/>
                    </a:cubicBezTo>
                    <a:cubicBezTo>
                      <a:pt x="17471" y="5890"/>
                      <a:pt x="17683" y="5851"/>
                      <a:pt x="17895" y="5798"/>
                    </a:cubicBezTo>
                    <a:close/>
                    <a:moveTo>
                      <a:pt x="16484" y="1"/>
                    </a:moveTo>
                    <a:cubicBezTo>
                      <a:pt x="15797" y="1"/>
                      <a:pt x="15118" y="107"/>
                      <a:pt x="14497" y="355"/>
                    </a:cubicBezTo>
                    <a:lnTo>
                      <a:pt x="14389" y="355"/>
                    </a:lnTo>
                    <a:cubicBezTo>
                      <a:pt x="13121" y="355"/>
                      <a:pt x="11830" y="462"/>
                      <a:pt x="10604" y="852"/>
                    </a:cubicBezTo>
                    <a:cubicBezTo>
                      <a:pt x="9399" y="1219"/>
                      <a:pt x="8238" y="1889"/>
                      <a:pt x="7206" y="2602"/>
                    </a:cubicBezTo>
                    <a:cubicBezTo>
                      <a:pt x="5656" y="3681"/>
                      <a:pt x="4387" y="5064"/>
                      <a:pt x="3355" y="6619"/>
                    </a:cubicBezTo>
                    <a:cubicBezTo>
                      <a:pt x="2108" y="8476"/>
                      <a:pt x="1225" y="10614"/>
                      <a:pt x="687" y="12774"/>
                    </a:cubicBezTo>
                    <a:cubicBezTo>
                      <a:pt x="0" y="15581"/>
                      <a:pt x="409" y="18648"/>
                      <a:pt x="1505" y="21305"/>
                    </a:cubicBezTo>
                    <a:cubicBezTo>
                      <a:pt x="2494" y="23680"/>
                      <a:pt x="3958" y="25776"/>
                      <a:pt x="5764" y="27589"/>
                    </a:cubicBezTo>
                    <a:cubicBezTo>
                      <a:pt x="7398" y="29209"/>
                      <a:pt x="9207" y="30634"/>
                      <a:pt x="11464" y="31217"/>
                    </a:cubicBezTo>
                    <a:cubicBezTo>
                      <a:pt x="12863" y="31564"/>
                      <a:pt x="14217" y="31714"/>
                      <a:pt x="15638" y="31714"/>
                    </a:cubicBezTo>
                    <a:lnTo>
                      <a:pt x="16153" y="31714"/>
                    </a:lnTo>
                    <a:cubicBezTo>
                      <a:pt x="18089" y="31672"/>
                      <a:pt x="20024" y="30937"/>
                      <a:pt x="21789" y="30181"/>
                    </a:cubicBezTo>
                    <a:cubicBezTo>
                      <a:pt x="23359" y="29512"/>
                      <a:pt x="24864" y="28474"/>
                      <a:pt x="26048" y="27244"/>
                    </a:cubicBezTo>
                    <a:cubicBezTo>
                      <a:pt x="27381" y="25861"/>
                      <a:pt x="28414" y="24284"/>
                      <a:pt x="29360" y="22600"/>
                    </a:cubicBezTo>
                    <a:cubicBezTo>
                      <a:pt x="30263" y="20980"/>
                      <a:pt x="31059" y="18949"/>
                      <a:pt x="31167" y="17093"/>
                    </a:cubicBezTo>
                    <a:cubicBezTo>
                      <a:pt x="31275" y="14825"/>
                      <a:pt x="30867" y="12535"/>
                      <a:pt x="30070" y="10397"/>
                    </a:cubicBezTo>
                    <a:cubicBezTo>
                      <a:pt x="29511" y="8907"/>
                      <a:pt x="28844" y="7416"/>
                      <a:pt x="27769" y="6228"/>
                    </a:cubicBezTo>
                    <a:cubicBezTo>
                      <a:pt x="26865" y="5214"/>
                      <a:pt x="25919" y="4285"/>
                      <a:pt x="24822" y="3485"/>
                    </a:cubicBezTo>
                    <a:cubicBezTo>
                      <a:pt x="22821" y="1996"/>
                      <a:pt x="20670" y="742"/>
                      <a:pt x="18197" y="203"/>
                    </a:cubicBezTo>
                    <a:cubicBezTo>
                      <a:pt x="17639" y="75"/>
                      <a:pt x="17058" y="1"/>
                      <a:pt x="16484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9" name="Google Shape;609;p28"/>
            <p:cNvGrpSpPr/>
            <p:nvPr/>
          </p:nvGrpSpPr>
          <p:grpSpPr>
            <a:xfrm>
              <a:off x="780824" y="2812870"/>
              <a:ext cx="117860" cy="118513"/>
              <a:chOff x="36624" y="2327657"/>
              <a:chExt cx="117860" cy="118513"/>
            </a:xfrm>
          </p:grpSpPr>
          <p:sp>
            <p:nvSpPr>
              <p:cNvPr id="610" name="Google Shape;610;p28"/>
              <p:cNvSpPr/>
              <p:nvPr/>
            </p:nvSpPr>
            <p:spPr>
              <a:xfrm rot="1402590">
                <a:off x="60815" y="2352103"/>
                <a:ext cx="66065" cy="66325"/>
              </a:xfrm>
              <a:custGeom>
                <a:rect b="b" l="l" r="r" t="t"/>
                <a:pathLst>
                  <a:path extrusionOk="0" h="23237" w="23146">
                    <a:moveTo>
                      <a:pt x="10446" y="1"/>
                    </a:moveTo>
                    <a:cubicBezTo>
                      <a:pt x="10184" y="1"/>
                      <a:pt x="9922" y="13"/>
                      <a:pt x="9659" y="38"/>
                    </a:cubicBezTo>
                    <a:cubicBezTo>
                      <a:pt x="8348" y="169"/>
                      <a:pt x="7035" y="406"/>
                      <a:pt x="5851" y="1010"/>
                    </a:cubicBezTo>
                    <a:cubicBezTo>
                      <a:pt x="4561" y="1680"/>
                      <a:pt x="3250" y="2565"/>
                      <a:pt x="2366" y="3775"/>
                    </a:cubicBezTo>
                    <a:cubicBezTo>
                      <a:pt x="1657" y="4769"/>
                      <a:pt x="969" y="5805"/>
                      <a:pt x="625" y="6993"/>
                    </a:cubicBezTo>
                    <a:cubicBezTo>
                      <a:pt x="410" y="7727"/>
                      <a:pt x="281" y="8354"/>
                      <a:pt x="131" y="9109"/>
                    </a:cubicBezTo>
                    <a:cubicBezTo>
                      <a:pt x="1" y="9887"/>
                      <a:pt x="23" y="10773"/>
                      <a:pt x="44" y="11528"/>
                    </a:cubicBezTo>
                    <a:cubicBezTo>
                      <a:pt x="87" y="14467"/>
                      <a:pt x="1270" y="17294"/>
                      <a:pt x="2970" y="19650"/>
                    </a:cubicBezTo>
                    <a:cubicBezTo>
                      <a:pt x="3614" y="20514"/>
                      <a:pt x="4605" y="21377"/>
                      <a:pt x="5529" y="21897"/>
                    </a:cubicBezTo>
                    <a:cubicBezTo>
                      <a:pt x="6497" y="22436"/>
                      <a:pt x="7508" y="22955"/>
                      <a:pt x="8627" y="23105"/>
                    </a:cubicBezTo>
                    <a:cubicBezTo>
                      <a:pt x="9220" y="23191"/>
                      <a:pt x="9818" y="23235"/>
                      <a:pt x="10418" y="23236"/>
                    </a:cubicBezTo>
                    <a:cubicBezTo>
                      <a:pt x="11145" y="23235"/>
                      <a:pt x="11869" y="23169"/>
                      <a:pt x="12584" y="23040"/>
                    </a:cubicBezTo>
                    <a:cubicBezTo>
                      <a:pt x="14091" y="22780"/>
                      <a:pt x="15532" y="22046"/>
                      <a:pt x="16800" y="21225"/>
                    </a:cubicBezTo>
                    <a:cubicBezTo>
                      <a:pt x="16948" y="21130"/>
                      <a:pt x="17094" y="21029"/>
                      <a:pt x="17240" y="20923"/>
                    </a:cubicBezTo>
                    <a:cubicBezTo>
                      <a:pt x="17272" y="20909"/>
                      <a:pt x="17305" y="20894"/>
                      <a:pt x="17338" y="20880"/>
                    </a:cubicBezTo>
                    <a:cubicBezTo>
                      <a:pt x="18328" y="20425"/>
                      <a:pt x="19361" y="19734"/>
                      <a:pt x="20113" y="18957"/>
                    </a:cubicBezTo>
                    <a:cubicBezTo>
                      <a:pt x="20544" y="18482"/>
                      <a:pt x="20930" y="18051"/>
                      <a:pt x="21317" y="17554"/>
                    </a:cubicBezTo>
                    <a:cubicBezTo>
                      <a:pt x="21769" y="16971"/>
                      <a:pt x="22092" y="16300"/>
                      <a:pt x="22415" y="15653"/>
                    </a:cubicBezTo>
                    <a:cubicBezTo>
                      <a:pt x="22973" y="14487"/>
                      <a:pt x="23059" y="13126"/>
                      <a:pt x="23103" y="11852"/>
                    </a:cubicBezTo>
                    <a:cubicBezTo>
                      <a:pt x="23145" y="10621"/>
                      <a:pt x="22651" y="9390"/>
                      <a:pt x="22199" y="8288"/>
                    </a:cubicBezTo>
                    <a:cubicBezTo>
                      <a:pt x="21683" y="6993"/>
                      <a:pt x="20758" y="5849"/>
                      <a:pt x="19876" y="4790"/>
                    </a:cubicBezTo>
                    <a:cubicBezTo>
                      <a:pt x="18973" y="3732"/>
                      <a:pt x="17897" y="2760"/>
                      <a:pt x="16714" y="2026"/>
                    </a:cubicBezTo>
                    <a:cubicBezTo>
                      <a:pt x="14847" y="866"/>
                      <a:pt x="12670" y="1"/>
                      <a:pt x="10446" y="1"/>
                    </a:cubicBezTo>
                    <a:close/>
                  </a:path>
                </a:pathLst>
              </a:custGeom>
              <a:solidFill>
                <a:srgbClr val="BBE1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 rot="1402590">
                <a:off x="66921" y="2387976"/>
                <a:ext cx="36997" cy="32870"/>
              </a:xfrm>
              <a:custGeom>
                <a:rect b="b" l="l" r="r" t="t"/>
                <a:pathLst>
                  <a:path extrusionOk="0" h="11516" w="12962">
                    <a:moveTo>
                      <a:pt x="6537" y="0"/>
                    </a:moveTo>
                    <a:cubicBezTo>
                      <a:pt x="3598" y="0"/>
                      <a:pt x="625" y="1883"/>
                      <a:pt x="206" y="4994"/>
                    </a:cubicBezTo>
                    <a:cubicBezTo>
                      <a:pt x="1" y="6550"/>
                      <a:pt x="558" y="7977"/>
                      <a:pt x="1525" y="9118"/>
                    </a:cubicBezTo>
                    <a:cubicBezTo>
                      <a:pt x="2302" y="10350"/>
                      <a:pt x="3589" y="11312"/>
                      <a:pt x="5067" y="11473"/>
                    </a:cubicBezTo>
                    <a:cubicBezTo>
                      <a:pt x="5366" y="11501"/>
                      <a:pt x="5668" y="11515"/>
                      <a:pt x="5970" y="11515"/>
                    </a:cubicBezTo>
                    <a:cubicBezTo>
                      <a:pt x="5972" y="11515"/>
                      <a:pt x="5974" y="11515"/>
                      <a:pt x="5976" y="11515"/>
                    </a:cubicBezTo>
                    <a:cubicBezTo>
                      <a:pt x="7759" y="11515"/>
                      <a:pt x="9561" y="11006"/>
                      <a:pt x="10939" y="9789"/>
                    </a:cubicBezTo>
                    <a:cubicBezTo>
                      <a:pt x="11692" y="9119"/>
                      <a:pt x="12186" y="8406"/>
                      <a:pt x="12618" y="7478"/>
                    </a:cubicBezTo>
                    <a:cubicBezTo>
                      <a:pt x="12962" y="6679"/>
                      <a:pt x="12896" y="5793"/>
                      <a:pt x="12854" y="4952"/>
                    </a:cubicBezTo>
                    <a:cubicBezTo>
                      <a:pt x="12810" y="4563"/>
                      <a:pt x="12638" y="4131"/>
                      <a:pt x="12488" y="3764"/>
                    </a:cubicBezTo>
                    <a:cubicBezTo>
                      <a:pt x="12336" y="3397"/>
                      <a:pt x="12122" y="3007"/>
                      <a:pt x="11886" y="2704"/>
                    </a:cubicBezTo>
                    <a:cubicBezTo>
                      <a:pt x="11155" y="1840"/>
                      <a:pt x="10379" y="1171"/>
                      <a:pt x="9369" y="652"/>
                    </a:cubicBezTo>
                    <a:cubicBezTo>
                      <a:pt x="8492" y="209"/>
                      <a:pt x="7516" y="0"/>
                      <a:pt x="6537" y="0"/>
                    </a:cubicBezTo>
                    <a:close/>
                  </a:path>
                </a:pathLst>
              </a:custGeom>
              <a:solidFill>
                <a:srgbClr val="78C5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 rot="1402590">
                <a:off x="50919" y="2341652"/>
                <a:ext cx="89271" cy="90524"/>
              </a:xfrm>
              <a:custGeom>
                <a:rect b="b" l="l" r="r" t="t"/>
                <a:pathLst>
                  <a:path extrusionOk="0" h="31715" w="31276">
                    <a:moveTo>
                      <a:pt x="17895" y="5798"/>
                    </a:moveTo>
                    <a:cubicBezTo>
                      <a:pt x="18219" y="5906"/>
                      <a:pt x="18519" y="6036"/>
                      <a:pt x="18821" y="6165"/>
                    </a:cubicBezTo>
                    <a:cubicBezTo>
                      <a:pt x="18691" y="6122"/>
                      <a:pt x="18584" y="6079"/>
                      <a:pt x="18477" y="6036"/>
                    </a:cubicBezTo>
                    <a:lnTo>
                      <a:pt x="18477" y="6036"/>
                    </a:lnTo>
                    <a:cubicBezTo>
                      <a:pt x="19014" y="6316"/>
                      <a:pt x="19531" y="6575"/>
                      <a:pt x="20046" y="6878"/>
                    </a:cubicBezTo>
                    <a:cubicBezTo>
                      <a:pt x="20606" y="7245"/>
                      <a:pt x="21166" y="7633"/>
                      <a:pt x="21725" y="8044"/>
                    </a:cubicBezTo>
                    <a:cubicBezTo>
                      <a:pt x="22177" y="8433"/>
                      <a:pt x="22585" y="8801"/>
                      <a:pt x="23015" y="9168"/>
                    </a:cubicBezTo>
                    <a:cubicBezTo>
                      <a:pt x="23209" y="9382"/>
                      <a:pt x="23402" y="9599"/>
                      <a:pt x="23596" y="9793"/>
                    </a:cubicBezTo>
                    <a:cubicBezTo>
                      <a:pt x="23720" y="9982"/>
                      <a:pt x="23856" y="10163"/>
                      <a:pt x="24004" y="10334"/>
                    </a:cubicBezTo>
                    <a:cubicBezTo>
                      <a:pt x="24242" y="10744"/>
                      <a:pt x="24456" y="11176"/>
                      <a:pt x="24672" y="11630"/>
                    </a:cubicBezTo>
                    <a:cubicBezTo>
                      <a:pt x="24844" y="12147"/>
                      <a:pt x="25016" y="12666"/>
                      <a:pt x="25188" y="13185"/>
                    </a:cubicBezTo>
                    <a:cubicBezTo>
                      <a:pt x="25424" y="14070"/>
                      <a:pt x="25618" y="14934"/>
                      <a:pt x="25726" y="15840"/>
                    </a:cubicBezTo>
                    <a:cubicBezTo>
                      <a:pt x="25704" y="15711"/>
                      <a:pt x="25682" y="15603"/>
                      <a:pt x="25662" y="15473"/>
                    </a:cubicBezTo>
                    <a:lnTo>
                      <a:pt x="25662" y="15473"/>
                    </a:lnTo>
                    <a:cubicBezTo>
                      <a:pt x="25682" y="15689"/>
                      <a:pt x="25682" y="15883"/>
                      <a:pt x="25704" y="16100"/>
                    </a:cubicBezTo>
                    <a:cubicBezTo>
                      <a:pt x="25682" y="16314"/>
                      <a:pt x="25682" y="16531"/>
                      <a:pt x="25662" y="16725"/>
                    </a:cubicBezTo>
                    <a:cubicBezTo>
                      <a:pt x="25671" y="16716"/>
                      <a:pt x="25679" y="16703"/>
                      <a:pt x="25681" y="16691"/>
                    </a:cubicBezTo>
                    <a:lnTo>
                      <a:pt x="25681" y="16691"/>
                    </a:lnTo>
                    <a:cubicBezTo>
                      <a:pt x="25617" y="17098"/>
                      <a:pt x="25531" y="17506"/>
                      <a:pt x="25424" y="17913"/>
                    </a:cubicBezTo>
                    <a:cubicBezTo>
                      <a:pt x="25438" y="17824"/>
                      <a:pt x="25456" y="17736"/>
                      <a:pt x="25480" y="17649"/>
                    </a:cubicBezTo>
                    <a:lnTo>
                      <a:pt x="25480" y="17649"/>
                    </a:lnTo>
                    <a:cubicBezTo>
                      <a:pt x="25367" y="18036"/>
                      <a:pt x="25237" y="18409"/>
                      <a:pt x="25090" y="18780"/>
                    </a:cubicBezTo>
                    <a:cubicBezTo>
                      <a:pt x="25102" y="18756"/>
                      <a:pt x="25112" y="18734"/>
                      <a:pt x="25124" y="18712"/>
                    </a:cubicBezTo>
                    <a:lnTo>
                      <a:pt x="25124" y="18712"/>
                    </a:lnTo>
                    <a:cubicBezTo>
                      <a:pt x="25110" y="18761"/>
                      <a:pt x="25089" y="18808"/>
                      <a:pt x="25063" y="18853"/>
                    </a:cubicBezTo>
                    <a:lnTo>
                      <a:pt x="25058" y="18863"/>
                    </a:lnTo>
                    <a:cubicBezTo>
                      <a:pt x="25060" y="18860"/>
                      <a:pt x="25061" y="18857"/>
                      <a:pt x="25062" y="18853"/>
                    </a:cubicBezTo>
                    <a:lnTo>
                      <a:pt x="25062" y="18853"/>
                    </a:lnTo>
                    <a:cubicBezTo>
                      <a:pt x="25056" y="18865"/>
                      <a:pt x="25047" y="18875"/>
                      <a:pt x="25037" y="18885"/>
                    </a:cubicBezTo>
                    <a:cubicBezTo>
                      <a:pt x="25026" y="18917"/>
                      <a:pt x="25016" y="18946"/>
                      <a:pt x="25004" y="18973"/>
                    </a:cubicBezTo>
                    <a:cubicBezTo>
                      <a:pt x="24695" y="19597"/>
                      <a:pt x="24401" y="20203"/>
                      <a:pt x="24048" y="20808"/>
                    </a:cubicBezTo>
                    <a:cubicBezTo>
                      <a:pt x="24070" y="20786"/>
                      <a:pt x="24070" y="20786"/>
                      <a:pt x="24091" y="20764"/>
                    </a:cubicBezTo>
                    <a:lnTo>
                      <a:pt x="24091" y="20764"/>
                    </a:lnTo>
                    <a:cubicBezTo>
                      <a:pt x="23746" y="21303"/>
                      <a:pt x="23402" y="21822"/>
                      <a:pt x="23015" y="22319"/>
                    </a:cubicBezTo>
                    <a:lnTo>
                      <a:pt x="23037" y="22319"/>
                    </a:lnTo>
                    <a:cubicBezTo>
                      <a:pt x="22740" y="22680"/>
                      <a:pt x="22444" y="23041"/>
                      <a:pt x="22128" y="23382"/>
                    </a:cubicBezTo>
                    <a:cubicBezTo>
                      <a:pt x="22133" y="23375"/>
                      <a:pt x="22134" y="23364"/>
                      <a:pt x="22133" y="23355"/>
                    </a:cubicBezTo>
                    <a:lnTo>
                      <a:pt x="22133" y="23355"/>
                    </a:lnTo>
                    <a:cubicBezTo>
                      <a:pt x="21853" y="23615"/>
                      <a:pt x="21553" y="23896"/>
                      <a:pt x="21251" y="24135"/>
                    </a:cubicBezTo>
                    <a:cubicBezTo>
                      <a:pt x="20907" y="24394"/>
                      <a:pt x="20562" y="24610"/>
                      <a:pt x="20196" y="24826"/>
                    </a:cubicBezTo>
                    <a:cubicBezTo>
                      <a:pt x="19744" y="25042"/>
                      <a:pt x="19314" y="25235"/>
                      <a:pt x="18864" y="25431"/>
                    </a:cubicBezTo>
                    <a:cubicBezTo>
                      <a:pt x="18476" y="25582"/>
                      <a:pt x="18067" y="25712"/>
                      <a:pt x="17637" y="25862"/>
                    </a:cubicBezTo>
                    <a:cubicBezTo>
                      <a:pt x="17229" y="25970"/>
                      <a:pt x="16799" y="26057"/>
                      <a:pt x="16368" y="26143"/>
                    </a:cubicBezTo>
                    <a:cubicBezTo>
                      <a:pt x="16024" y="26208"/>
                      <a:pt x="15680" y="26208"/>
                      <a:pt x="15336" y="26229"/>
                    </a:cubicBezTo>
                    <a:cubicBezTo>
                      <a:pt x="14862" y="26187"/>
                      <a:pt x="14389" y="26143"/>
                      <a:pt x="13917" y="26079"/>
                    </a:cubicBezTo>
                    <a:cubicBezTo>
                      <a:pt x="13550" y="26014"/>
                      <a:pt x="13229" y="25948"/>
                      <a:pt x="12884" y="25862"/>
                    </a:cubicBezTo>
                    <a:cubicBezTo>
                      <a:pt x="12711" y="25798"/>
                      <a:pt x="12517" y="25754"/>
                      <a:pt x="12346" y="25690"/>
                    </a:cubicBezTo>
                    <a:cubicBezTo>
                      <a:pt x="12131" y="25582"/>
                      <a:pt x="11916" y="25495"/>
                      <a:pt x="11722" y="25387"/>
                    </a:cubicBezTo>
                    <a:lnTo>
                      <a:pt x="11722" y="25387"/>
                    </a:lnTo>
                    <a:cubicBezTo>
                      <a:pt x="11808" y="25452"/>
                      <a:pt x="11916" y="25518"/>
                      <a:pt x="12023" y="25582"/>
                    </a:cubicBezTo>
                    <a:cubicBezTo>
                      <a:pt x="11500" y="25286"/>
                      <a:pt x="11004" y="24947"/>
                      <a:pt x="10540" y="24566"/>
                    </a:cubicBezTo>
                    <a:lnTo>
                      <a:pt x="10540" y="24566"/>
                    </a:lnTo>
                    <a:cubicBezTo>
                      <a:pt x="10626" y="24631"/>
                      <a:pt x="10712" y="24696"/>
                      <a:pt x="10818" y="24782"/>
                    </a:cubicBezTo>
                    <a:cubicBezTo>
                      <a:pt x="10604" y="24566"/>
                      <a:pt x="10367" y="24394"/>
                      <a:pt x="10152" y="24177"/>
                    </a:cubicBezTo>
                    <a:cubicBezTo>
                      <a:pt x="9474" y="23502"/>
                      <a:pt x="8835" y="22788"/>
                      <a:pt x="8237" y="22039"/>
                    </a:cubicBezTo>
                    <a:cubicBezTo>
                      <a:pt x="7871" y="21549"/>
                      <a:pt x="7524" y="21039"/>
                      <a:pt x="7197" y="20511"/>
                    </a:cubicBezTo>
                    <a:lnTo>
                      <a:pt x="7197" y="20511"/>
                    </a:lnTo>
                    <a:cubicBezTo>
                      <a:pt x="7243" y="20580"/>
                      <a:pt x="7289" y="20646"/>
                      <a:pt x="7334" y="20722"/>
                    </a:cubicBezTo>
                    <a:cubicBezTo>
                      <a:pt x="7140" y="20376"/>
                      <a:pt x="6968" y="20009"/>
                      <a:pt x="6796" y="19663"/>
                    </a:cubicBezTo>
                    <a:cubicBezTo>
                      <a:pt x="6602" y="19168"/>
                      <a:pt x="6388" y="18649"/>
                      <a:pt x="6236" y="18110"/>
                    </a:cubicBezTo>
                    <a:cubicBezTo>
                      <a:pt x="6108" y="17613"/>
                      <a:pt x="6022" y="17094"/>
                      <a:pt x="5914" y="16597"/>
                    </a:cubicBezTo>
                    <a:cubicBezTo>
                      <a:pt x="5892" y="16316"/>
                      <a:pt x="5892" y="16057"/>
                      <a:pt x="5872" y="15776"/>
                    </a:cubicBezTo>
                    <a:cubicBezTo>
                      <a:pt x="5892" y="15453"/>
                      <a:pt x="5892" y="15150"/>
                      <a:pt x="5936" y="14848"/>
                    </a:cubicBezTo>
                    <a:cubicBezTo>
                      <a:pt x="6000" y="14437"/>
                      <a:pt x="6086" y="14005"/>
                      <a:pt x="6172" y="13616"/>
                    </a:cubicBezTo>
                    <a:cubicBezTo>
                      <a:pt x="6312" y="13154"/>
                      <a:pt x="6453" y="12710"/>
                      <a:pt x="6629" y="12249"/>
                    </a:cubicBezTo>
                    <a:lnTo>
                      <a:pt x="6629" y="12249"/>
                    </a:lnTo>
                    <a:cubicBezTo>
                      <a:pt x="6607" y="12294"/>
                      <a:pt x="6584" y="12336"/>
                      <a:pt x="6559" y="12386"/>
                    </a:cubicBezTo>
                    <a:cubicBezTo>
                      <a:pt x="6591" y="12317"/>
                      <a:pt x="6623" y="12246"/>
                      <a:pt x="6655" y="12177"/>
                    </a:cubicBezTo>
                    <a:cubicBezTo>
                      <a:pt x="6659" y="12166"/>
                      <a:pt x="6661" y="12157"/>
                      <a:pt x="6665" y="12147"/>
                    </a:cubicBezTo>
                    <a:lnTo>
                      <a:pt x="6665" y="12147"/>
                    </a:lnTo>
                    <a:cubicBezTo>
                      <a:pt x="6664" y="12155"/>
                      <a:pt x="6661" y="12160"/>
                      <a:pt x="6660" y="12166"/>
                    </a:cubicBezTo>
                    <a:cubicBezTo>
                      <a:pt x="6945" y="11549"/>
                      <a:pt x="7221" y="10932"/>
                      <a:pt x="7547" y="10334"/>
                    </a:cubicBezTo>
                    <a:cubicBezTo>
                      <a:pt x="7849" y="9816"/>
                      <a:pt x="8193" y="9318"/>
                      <a:pt x="8559" y="8822"/>
                    </a:cubicBezTo>
                    <a:cubicBezTo>
                      <a:pt x="8645" y="8713"/>
                      <a:pt x="8731" y="8605"/>
                      <a:pt x="8817" y="8499"/>
                    </a:cubicBezTo>
                    <a:cubicBezTo>
                      <a:pt x="9239" y="8097"/>
                      <a:pt x="9660" y="7715"/>
                      <a:pt x="10100" y="7335"/>
                    </a:cubicBezTo>
                    <a:cubicBezTo>
                      <a:pt x="10117" y="7326"/>
                      <a:pt x="10135" y="7319"/>
                      <a:pt x="10152" y="7310"/>
                    </a:cubicBezTo>
                    <a:cubicBezTo>
                      <a:pt x="10194" y="7245"/>
                      <a:pt x="10260" y="7202"/>
                      <a:pt x="10302" y="7159"/>
                    </a:cubicBezTo>
                    <a:lnTo>
                      <a:pt x="10302" y="7159"/>
                    </a:lnTo>
                    <a:cubicBezTo>
                      <a:pt x="10285" y="7190"/>
                      <a:pt x="10262" y="7218"/>
                      <a:pt x="10234" y="7240"/>
                    </a:cubicBezTo>
                    <a:cubicBezTo>
                      <a:pt x="10500" y="7059"/>
                      <a:pt x="10798" y="6877"/>
                      <a:pt x="11079" y="6696"/>
                    </a:cubicBezTo>
                    <a:lnTo>
                      <a:pt x="11079" y="6696"/>
                    </a:lnTo>
                    <a:cubicBezTo>
                      <a:pt x="11078" y="6698"/>
                      <a:pt x="11076" y="6702"/>
                      <a:pt x="11076" y="6706"/>
                    </a:cubicBezTo>
                    <a:cubicBezTo>
                      <a:pt x="11343" y="6561"/>
                      <a:pt x="11611" y="6418"/>
                      <a:pt x="11894" y="6273"/>
                    </a:cubicBezTo>
                    <a:cubicBezTo>
                      <a:pt x="11897" y="6272"/>
                      <a:pt x="11899" y="6272"/>
                      <a:pt x="11902" y="6269"/>
                    </a:cubicBezTo>
                    <a:cubicBezTo>
                      <a:pt x="11914" y="6264"/>
                      <a:pt x="11925" y="6258"/>
                      <a:pt x="11938" y="6252"/>
                    </a:cubicBezTo>
                    <a:lnTo>
                      <a:pt x="11938" y="6252"/>
                    </a:lnTo>
                    <a:cubicBezTo>
                      <a:pt x="11937" y="6254"/>
                      <a:pt x="11935" y="6254"/>
                      <a:pt x="11934" y="6255"/>
                    </a:cubicBezTo>
                    <a:cubicBezTo>
                      <a:pt x="12096" y="6178"/>
                      <a:pt x="12274" y="6118"/>
                      <a:pt x="12454" y="6058"/>
                    </a:cubicBezTo>
                    <a:cubicBezTo>
                      <a:pt x="12562" y="6036"/>
                      <a:pt x="12691" y="6014"/>
                      <a:pt x="12798" y="5993"/>
                    </a:cubicBezTo>
                    <a:cubicBezTo>
                      <a:pt x="13401" y="5906"/>
                      <a:pt x="14003" y="5884"/>
                      <a:pt x="14583" y="5862"/>
                    </a:cubicBezTo>
                    <a:cubicBezTo>
                      <a:pt x="14733" y="5884"/>
                      <a:pt x="14884" y="5895"/>
                      <a:pt x="15035" y="5895"/>
                    </a:cubicBezTo>
                    <a:cubicBezTo>
                      <a:pt x="15186" y="5895"/>
                      <a:pt x="15337" y="5884"/>
                      <a:pt x="15486" y="5862"/>
                    </a:cubicBezTo>
                    <a:lnTo>
                      <a:pt x="16412" y="5862"/>
                    </a:lnTo>
                    <a:cubicBezTo>
                      <a:pt x="16648" y="5862"/>
                      <a:pt x="16863" y="5862"/>
                      <a:pt x="17100" y="5884"/>
                    </a:cubicBezTo>
                    <a:cubicBezTo>
                      <a:pt x="17150" y="5888"/>
                      <a:pt x="17199" y="5890"/>
                      <a:pt x="17247" y="5890"/>
                    </a:cubicBezTo>
                    <a:cubicBezTo>
                      <a:pt x="17471" y="5890"/>
                      <a:pt x="17683" y="5851"/>
                      <a:pt x="17895" y="5798"/>
                    </a:cubicBezTo>
                    <a:close/>
                    <a:moveTo>
                      <a:pt x="16484" y="1"/>
                    </a:moveTo>
                    <a:cubicBezTo>
                      <a:pt x="15797" y="1"/>
                      <a:pt x="15118" y="107"/>
                      <a:pt x="14497" y="355"/>
                    </a:cubicBezTo>
                    <a:lnTo>
                      <a:pt x="14389" y="355"/>
                    </a:lnTo>
                    <a:cubicBezTo>
                      <a:pt x="13121" y="355"/>
                      <a:pt x="11830" y="462"/>
                      <a:pt x="10604" y="852"/>
                    </a:cubicBezTo>
                    <a:cubicBezTo>
                      <a:pt x="9399" y="1219"/>
                      <a:pt x="8238" y="1889"/>
                      <a:pt x="7206" y="2602"/>
                    </a:cubicBezTo>
                    <a:cubicBezTo>
                      <a:pt x="5656" y="3681"/>
                      <a:pt x="4387" y="5064"/>
                      <a:pt x="3355" y="6619"/>
                    </a:cubicBezTo>
                    <a:cubicBezTo>
                      <a:pt x="2108" y="8476"/>
                      <a:pt x="1225" y="10614"/>
                      <a:pt x="687" y="12774"/>
                    </a:cubicBezTo>
                    <a:cubicBezTo>
                      <a:pt x="0" y="15581"/>
                      <a:pt x="409" y="18648"/>
                      <a:pt x="1505" y="21305"/>
                    </a:cubicBezTo>
                    <a:cubicBezTo>
                      <a:pt x="2494" y="23680"/>
                      <a:pt x="3958" y="25776"/>
                      <a:pt x="5764" y="27589"/>
                    </a:cubicBezTo>
                    <a:cubicBezTo>
                      <a:pt x="7398" y="29209"/>
                      <a:pt x="9207" y="30634"/>
                      <a:pt x="11464" y="31217"/>
                    </a:cubicBezTo>
                    <a:cubicBezTo>
                      <a:pt x="12863" y="31564"/>
                      <a:pt x="14217" y="31714"/>
                      <a:pt x="15638" y="31714"/>
                    </a:cubicBezTo>
                    <a:lnTo>
                      <a:pt x="16153" y="31714"/>
                    </a:lnTo>
                    <a:cubicBezTo>
                      <a:pt x="18089" y="31672"/>
                      <a:pt x="20024" y="30937"/>
                      <a:pt x="21789" y="30181"/>
                    </a:cubicBezTo>
                    <a:cubicBezTo>
                      <a:pt x="23359" y="29512"/>
                      <a:pt x="24864" y="28474"/>
                      <a:pt x="26048" y="27244"/>
                    </a:cubicBezTo>
                    <a:cubicBezTo>
                      <a:pt x="27381" y="25861"/>
                      <a:pt x="28414" y="24284"/>
                      <a:pt x="29360" y="22600"/>
                    </a:cubicBezTo>
                    <a:cubicBezTo>
                      <a:pt x="30263" y="20980"/>
                      <a:pt x="31059" y="18949"/>
                      <a:pt x="31167" y="17093"/>
                    </a:cubicBezTo>
                    <a:cubicBezTo>
                      <a:pt x="31275" y="14825"/>
                      <a:pt x="30867" y="12535"/>
                      <a:pt x="30070" y="10397"/>
                    </a:cubicBezTo>
                    <a:cubicBezTo>
                      <a:pt x="29511" y="8907"/>
                      <a:pt x="28844" y="7416"/>
                      <a:pt x="27769" y="6228"/>
                    </a:cubicBezTo>
                    <a:cubicBezTo>
                      <a:pt x="26865" y="5214"/>
                      <a:pt x="25919" y="4285"/>
                      <a:pt x="24822" y="3485"/>
                    </a:cubicBezTo>
                    <a:cubicBezTo>
                      <a:pt x="22821" y="1996"/>
                      <a:pt x="20670" y="742"/>
                      <a:pt x="18197" y="203"/>
                    </a:cubicBezTo>
                    <a:cubicBezTo>
                      <a:pt x="17639" y="75"/>
                      <a:pt x="17058" y="1"/>
                      <a:pt x="16484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 cap="flat" cmpd="sng" w="4025">
                <a:solidFill>
                  <a:srgbClr val="335A6D"/>
                </a:solidFill>
                <a:prstDash val="solid"/>
                <a:miter lim="128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3" name="Google Shape;613;p28"/>
          <p:cNvGrpSpPr/>
          <p:nvPr/>
        </p:nvGrpSpPr>
        <p:grpSpPr>
          <a:xfrm>
            <a:off x="3781035" y="1251116"/>
            <a:ext cx="312623" cy="252060"/>
            <a:chOff x="4451575" y="3631375"/>
            <a:chExt cx="612625" cy="622525"/>
          </a:xfrm>
        </p:grpSpPr>
        <p:sp>
          <p:nvSpPr>
            <p:cNvPr id="614" name="Google Shape;614;p28"/>
            <p:cNvSpPr/>
            <p:nvPr/>
          </p:nvSpPr>
          <p:spPr>
            <a:xfrm>
              <a:off x="4758550" y="4212575"/>
              <a:ext cx="775" cy="1450"/>
            </a:xfrm>
            <a:custGeom>
              <a:rect b="b" l="l" r="r" t="t"/>
              <a:pathLst>
                <a:path extrusionOk="0" h="58" w="31">
                  <a:moveTo>
                    <a:pt x="30" y="1"/>
                  </a:moveTo>
                  <a:lnTo>
                    <a:pt x="30" y="1"/>
                  </a:lnTo>
                  <a:cubicBezTo>
                    <a:pt x="24" y="11"/>
                    <a:pt x="19" y="22"/>
                    <a:pt x="12" y="33"/>
                  </a:cubicBezTo>
                  <a:cubicBezTo>
                    <a:pt x="9" y="39"/>
                    <a:pt x="6" y="46"/>
                    <a:pt x="3" y="52"/>
                  </a:cubicBezTo>
                  <a:lnTo>
                    <a:pt x="3" y="52"/>
                  </a:lnTo>
                  <a:lnTo>
                    <a:pt x="30" y="1"/>
                  </a:lnTo>
                  <a:close/>
                  <a:moveTo>
                    <a:pt x="3" y="52"/>
                  </a:moveTo>
                  <a:lnTo>
                    <a:pt x="0" y="57"/>
                  </a:lnTo>
                  <a:cubicBezTo>
                    <a:pt x="1" y="56"/>
                    <a:pt x="2" y="54"/>
                    <a:pt x="3" y="52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4470700" y="3647225"/>
              <a:ext cx="575475" cy="601375"/>
            </a:xfrm>
            <a:custGeom>
              <a:rect b="b" l="l" r="r" t="t"/>
              <a:pathLst>
                <a:path extrusionOk="0" h="24055" w="23019">
                  <a:moveTo>
                    <a:pt x="6781" y="16004"/>
                  </a:moveTo>
                  <a:lnTo>
                    <a:pt x="6781" y="16004"/>
                  </a:lnTo>
                  <a:cubicBezTo>
                    <a:pt x="6784" y="16006"/>
                    <a:pt x="6787" y="16007"/>
                    <a:pt x="6789" y="16008"/>
                  </a:cubicBezTo>
                  <a:cubicBezTo>
                    <a:pt x="6787" y="16007"/>
                    <a:pt x="6784" y="16006"/>
                    <a:pt x="6781" y="16004"/>
                  </a:cubicBezTo>
                  <a:close/>
                  <a:moveTo>
                    <a:pt x="8345" y="1"/>
                  </a:moveTo>
                  <a:cubicBezTo>
                    <a:pt x="8057" y="1"/>
                    <a:pt x="7813" y="245"/>
                    <a:pt x="7695" y="517"/>
                  </a:cubicBezTo>
                  <a:cubicBezTo>
                    <a:pt x="7552" y="849"/>
                    <a:pt x="7446" y="1197"/>
                    <a:pt x="7342" y="1543"/>
                  </a:cubicBezTo>
                  <a:cubicBezTo>
                    <a:pt x="7286" y="1731"/>
                    <a:pt x="7226" y="1922"/>
                    <a:pt x="7175" y="2111"/>
                  </a:cubicBezTo>
                  <a:cubicBezTo>
                    <a:pt x="7060" y="2522"/>
                    <a:pt x="6948" y="2933"/>
                    <a:pt x="6841" y="3345"/>
                  </a:cubicBezTo>
                  <a:cubicBezTo>
                    <a:pt x="6749" y="3706"/>
                    <a:pt x="6660" y="4072"/>
                    <a:pt x="6602" y="4440"/>
                  </a:cubicBezTo>
                  <a:cubicBezTo>
                    <a:pt x="6564" y="4680"/>
                    <a:pt x="6710" y="4892"/>
                    <a:pt x="6919" y="4971"/>
                  </a:cubicBezTo>
                  <a:cubicBezTo>
                    <a:pt x="6841" y="5380"/>
                    <a:pt x="6754" y="5787"/>
                    <a:pt x="6678" y="6196"/>
                  </a:cubicBezTo>
                  <a:cubicBezTo>
                    <a:pt x="6632" y="6448"/>
                    <a:pt x="6586" y="6699"/>
                    <a:pt x="6546" y="6952"/>
                  </a:cubicBezTo>
                  <a:cubicBezTo>
                    <a:pt x="6525" y="7084"/>
                    <a:pt x="6505" y="7217"/>
                    <a:pt x="6483" y="7348"/>
                  </a:cubicBezTo>
                  <a:cubicBezTo>
                    <a:pt x="6481" y="7367"/>
                    <a:pt x="6479" y="7384"/>
                    <a:pt x="6475" y="7404"/>
                  </a:cubicBezTo>
                  <a:cubicBezTo>
                    <a:pt x="6436" y="7542"/>
                    <a:pt x="6399" y="7683"/>
                    <a:pt x="6359" y="7824"/>
                  </a:cubicBezTo>
                  <a:cubicBezTo>
                    <a:pt x="6332" y="7837"/>
                    <a:pt x="6305" y="7852"/>
                    <a:pt x="6282" y="7870"/>
                  </a:cubicBezTo>
                  <a:cubicBezTo>
                    <a:pt x="6110" y="8004"/>
                    <a:pt x="5959" y="8164"/>
                    <a:pt x="5802" y="8315"/>
                  </a:cubicBezTo>
                  <a:cubicBezTo>
                    <a:pt x="5703" y="8411"/>
                    <a:pt x="5602" y="8507"/>
                    <a:pt x="5501" y="8600"/>
                  </a:cubicBezTo>
                  <a:cubicBezTo>
                    <a:pt x="5415" y="8662"/>
                    <a:pt x="5333" y="8729"/>
                    <a:pt x="5256" y="8801"/>
                  </a:cubicBezTo>
                  <a:cubicBezTo>
                    <a:pt x="5170" y="8880"/>
                    <a:pt x="5117" y="8988"/>
                    <a:pt x="5106" y="9105"/>
                  </a:cubicBezTo>
                  <a:cubicBezTo>
                    <a:pt x="5029" y="9128"/>
                    <a:pt x="4948" y="9154"/>
                    <a:pt x="4869" y="9181"/>
                  </a:cubicBezTo>
                  <a:cubicBezTo>
                    <a:pt x="4480" y="9318"/>
                    <a:pt x="4094" y="9469"/>
                    <a:pt x="3730" y="9666"/>
                  </a:cubicBezTo>
                  <a:cubicBezTo>
                    <a:pt x="3375" y="9859"/>
                    <a:pt x="3029" y="10071"/>
                    <a:pt x="2696" y="10301"/>
                  </a:cubicBezTo>
                  <a:cubicBezTo>
                    <a:pt x="2473" y="10397"/>
                    <a:pt x="2252" y="10504"/>
                    <a:pt x="2047" y="10631"/>
                  </a:cubicBezTo>
                  <a:cubicBezTo>
                    <a:pt x="1771" y="10804"/>
                    <a:pt x="1511" y="10992"/>
                    <a:pt x="1253" y="11185"/>
                  </a:cubicBezTo>
                  <a:lnTo>
                    <a:pt x="1219" y="11185"/>
                  </a:lnTo>
                  <a:cubicBezTo>
                    <a:pt x="1043" y="11194"/>
                    <a:pt x="915" y="11315"/>
                    <a:pt x="793" y="11426"/>
                  </a:cubicBezTo>
                  <a:cubicBezTo>
                    <a:pt x="681" y="11529"/>
                    <a:pt x="565" y="11630"/>
                    <a:pt x="463" y="11742"/>
                  </a:cubicBezTo>
                  <a:cubicBezTo>
                    <a:pt x="298" y="11923"/>
                    <a:pt x="156" y="12124"/>
                    <a:pt x="132" y="12373"/>
                  </a:cubicBezTo>
                  <a:cubicBezTo>
                    <a:pt x="125" y="12435"/>
                    <a:pt x="128" y="12497"/>
                    <a:pt x="139" y="12556"/>
                  </a:cubicBezTo>
                  <a:cubicBezTo>
                    <a:pt x="107" y="12657"/>
                    <a:pt x="85" y="12759"/>
                    <a:pt x="70" y="12863"/>
                  </a:cubicBezTo>
                  <a:cubicBezTo>
                    <a:pt x="0" y="13364"/>
                    <a:pt x="264" y="13929"/>
                    <a:pt x="740" y="14129"/>
                  </a:cubicBezTo>
                  <a:cubicBezTo>
                    <a:pt x="915" y="14205"/>
                    <a:pt x="1103" y="14244"/>
                    <a:pt x="1293" y="14244"/>
                  </a:cubicBezTo>
                  <a:cubicBezTo>
                    <a:pt x="1312" y="14244"/>
                    <a:pt x="1331" y="14243"/>
                    <a:pt x="1350" y="14242"/>
                  </a:cubicBezTo>
                  <a:cubicBezTo>
                    <a:pt x="1528" y="14377"/>
                    <a:pt x="1723" y="14486"/>
                    <a:pt x="1929" y="14567"/>
                  </a:cubicBezTo>
                  <a:cubicBezTo>
                    <a:pt x="2074" y="14623"/>
                    <a:pt x="2230" y="14677"/>
                    <a:pt x="2388" y="14703"/>
                  </a:cubicBezTo>
                  <a:cubicBezTo>
                    <a:pt x="2798" y="14995"/>
                    <a:pt x="3265" y="15210"/>
                    <a:pt x="3730" y="15387"/>
                  </a:cubicBezTo>
                  <a:cubicBezTo>
                    <a:pt x="3997" y="15489"/>
                    <a:pt x="4265" y="15586"/>
                    <a:pt x="4539" y="15664"/>
                  </a:cubicBezTo>
                  <a:cubicBezTo>
                    <a:pt x="4677" y="15702"/>
                    <a:pt x="4811" y="15741"/>
                    <a:pt x="4949" y="15775"/>
                  </a:cubicBezTo>
                  <a:cubicBezTo>
                    <a:pt x="5143" y="15823"/>
                    <a:pt x="5332" y="15875"/>
                    <a:pt x="5535" y="15884"/>
                  </a:cubicBezTo>
                  <a:cubicBezTo>
                    <a:pt x="5542" y="15884"/>
                    <a:pt x="5549" y="15884"/>
                    <a:pt x="5555" y="15884"/>
                  </a:cubicBezTo>
                  <a:cubicBezTo>
                    <a:pt x="5742" y="15884"/>
                    <a:pt x="5891" y="15774"/>
                    <a:pt x="5971" y="15626"/>
                  </a:cubicBezTo>
                  <a:cubicBezTo>
                    <a:pt x="6019" y="15637"/>
                    <a:pt x="6067" y="15652"/>
                    <a:pt x="6116" y="15664"/>
                  </a:cubicBezTo>
                  <a:cubicBezTo>
                    <a:pt x="6342" y="15767"/>
                    <a:pt x="6562" y="15887"/>
                    <a:pt x="6781" y="16004"/>
                  </a:cubicBezTo>
                  <a:lnTo>
                    <a:pt x="6781" y="16004"/>
                  </a:lnTo>
                  <a:cubicBezTo>
                    <a:pt x="6775" y="16001"/>
                    <a:pt x="6769" y="15997"/>
                    <a:pt x="6764" y="15993"/>
                  </a:cubicBezTo>
                  <a:lnTo>
                    <a:pt x="6764" y="15993"/>
                  </a:lnTo>
                  <a:cubicBezTo>
                    <a:pt x="6773" y="15999"/>
                    <a:pt x="6783" y="16004"/>
                    <a:pt x="6792" y="16009"/>
                  </a:cubicBezTo>
                  <a:lnTo>
                    <a:pt x="6803" y="16016"/>
                  </a:lnTo>
                  <a:lnTo>
                    <a:pt x="6807" y="16018"/>
                  </a:lnTo>
                  <a:lnTo>
                    <a:pt x="6806" y="16017"/>
                  </a:lnTo>
                  <a:lnTo>
                    <a:pt x="6811" y="16020"/>
                  </a:lnTo>
                  <a:cubicBezTo>
                    <a:pt x="6813" y="16021"/>
                    <a:pt x="6815" y="16022"/>
                    <a:pt x="6817" y="16023"/>
                  </a:cubicBezTo>
                  <a:lnTo>
                    <a:pt x="6817" y="16023"/>
                  </a:lnTo>
                  <a:cubicBezTo>
                    <a:pt x="7135" y="16207"/>
                    <a:pt x="7455" y="16383"/>
                    <a:pt x="7756" y="16596"/>
                  </a:cubicBezTo>
                  <a:cubicBezTo>
                    <a:pt x="7752" y="16688"/>
                    <a:pt x="7767" y="16781"/>
                    <a:pt x="7803" y="16867"/>
                  </a:cubicBezTo>
                  <a:cubicBezTo>
                    <a:pt x="7836" y="16955"/>
                    <a:pt x="7875" y="17040"/>
                    <a:pt x="7919" y="17122"/>
                  </a:cubicBezTo>
                  <a:cubicBezTo>
                    <a:pt x="7839" y="17240"/>
                    <a:pt x="7809" y="17386"/>
                    <a:pt x="7838" y="17526"/>
                  </a:cubicBezTo>
                  <a:cubicBezTo>
                    <a:pt x="7891" y="17812"/>
                    <a:pt x="7990" y="18097"/>
                    <a:pt x="8069" y="18376"/>
                  </a:cubicBezTo>
                  <a:cubicBezTo>
                    <a:pt x="8111" y="18522"/>
                    <a:pt x="8151" y="18667"/>
                    <a:pt x="8191" y="18815"/>
                  </a:cubicBezTo>
                  <a:cubicBezTo>
                    <a:pt x="8290" y="19166"/>
                    <a:pt x="8390" y="19515"/>
                    <a:pt x="8478" y="19866"/>
                  </a:cubicBezTo>
                  <a:cubicBezTo>
                    <a:pt x="8615" y="20401"/>
                    <a:pt x="8745" y="20935"/>
                    <a:pt x="8878" y="21469"/>
                  </a:cubicBezTo>
                  <a:cubicBezTo>
                    <a:pt x="8943" y="21740"/>
                    <a:pt x="8998" y="22021"/>
                    <a:pt x="9094" y="22283"/>
                  </a:cubicBezTo>
                  <a:cubicBezTo>
                    <a:pt x="9183" y="22527"/>
                    <a:pt x="9287" y="22859"/>
                    <a:pt x="9506" y="23008"/>
                  </a:cubicBezTo>
                  <a:cubicBezTo>
                    <a:pt x="9511" y="23031"/>
                    <a:pt x="9517" y="23054"/>
                    <a:pt x="9523" y="23075"/>
                  </a:cubicBezTo>
                  <a:cubicBezTo>
                    <a:pt x="9589" y="23352"/>
                    <a:pt x="9661" y="23699"/>
                    <a:pt x="9887" y="23895"/>
                  </a:cubicBezTo>
                  <a:cubicBezTo>
                    <a:pt x="10003" y="23996"/>
                    <a:pt x="10151" y="24052"/>
                    <a:pt x="10305" y="24055"/>
                  </a:cubicBezTo>
                  <a:cubicBezTo>
                    <a:pt x="10307" y="24055"/>
                    <a:pt x="10309" y="24055"/>
                    <a:pt x="10311" y="24055"/>
                  </a:cubicBezTo>
                  <a:cubicBezTo>
                    <a:pt x="10412" y="24055"/>
                    <a:pt x="10511" y="24030"/>
                    <a:pt x="10600" y="23982"/>
                  </a:cubicBezTo>
                  <a:cubicBezTo>
                    <a:pt x="10852" y="23846"/>
                    <a:pt x="10995" y="23554"/>
                    <a:pt x="11047" y="23282"/>
                  </a:cubicBezTo>
                  <a:cubicBezTo>
                    <a:pt x="11053" y="23253"/>
                    <a:pt x="11057" y="23222"/>
                    <a:pt x="11060" y="23192"/>
                  </a:cubicBezTo>
                  <a:cubicBezTo>
                    <a:pt x="11152" y="23151"/>
                    <a:pt x="11233" y="23089"/>
                    <a:pt x="11298" y="23012"/>
                  </a:cubicBezTo>
                  <a:cubicBezTo>
                    <a:pt x="11391" y="22899"/>
                    <a:pt x="11459" y="22774"/>
                    <a:pt x="11526" y="22645"/>
                  </a:cubicBezTo>
                  <a:cubicBezTo>
                    <a:pt x="11812" y="22107"/>
                    <a:pt x="12052" y="21547"/>
                    <a:pt x="12241" y="20969"/>
                  </a:cubicBezTo>
                  <a:cubicBezTo>
                    <a:pt x="12276" y="20857"/>
                    <a:pt x="12315" y="20744"/>
                    <a:pt x="12352" y="20632"/>
                  </a:cubicBezTo>
                  <a:cubicBezTo>
                    <a:pt x="12425" y="20493"/>
                    <a:pt x="12499" y="20354"/>
                    <a:pt x="12572" y="20212"/>
                  </a:cubicBezTo>
                  <a:cubicBezTo>
                    <a:pt x="12714" y="19941"/>
                    <a:pt x="12851" y="19666"/>
                    <a:pt x="12984" y="19393"/>
                  </a:cubicBezTo>
                  <a:cubicBezTo>
                    <a:pt x="13144" y="19067"/>
                    <a:pt x="13303" y="18742"/>
                    <a:pt x="13463" y="18420"/>
                  </a:cubicBezTo>
                  <a:cubicBezTo>
                    <a:pt x="13479" y="18388"/>
                    <a:pt x="13497" y="18356"/>
                    <a:pt x="13512" y="18325"/>
                  </a:cubicBezTo>
                  <a:cubicBezTo>
                    <a:pt x="13565" y="18256"/>
                    <a:pt x="13619" y="18188"/>
                    <a:pt x="13675" y="18122"/>
                  </a:cubicBezTo>
                  <a:cubicBezTo>
                    <a:pt x="13700" y="18095"/>
                    <a:pt x="13728" y="18069"/>
                    <a:pt x="13756" y="18046"/>
                  </a:cubicBezTo>
                  <a:cubicBezTo>
                    <a:pt x="13820" y="17996"/>
                    <a:pt x="13886" y="17949"/>
                    <a:pt x="13953" y="17902"/>
                  </a:cubicBezTo>
                  <a:cubicBezTo>
                    <a:pt x="14060" y="17836"/>
                    <a:pt x="14170" y="17777"/>
                    <a:pt x="14281" y="17721"/>
                  </a:cubicBezTo>
                  <a:cubicBezTo>
                    <a:pt x="14395" y="17670"/>
                    <a:pt x="14510" y="17625"/>
                    <a:pt x="14629" y="17587"/>
                  </a:cubicBezTo>
                  <a:cubicBezTo>
                    <a:pt x="14690" y="17570"/>
                    <a:pt x="14753" y="17556"/>
                    <a:pt x="14814" y="17541"/>
                  </a:cubicBezTo>
                  <a:cubicBezTo>
                    <a:pt x="15037" y="17638"/>
                    <a:pt x="15280" y="17702"/>
                    <a:pt x="15512" y="17768"/>
                  </a:cubicBezTo>
                  <a:cubicBezTo>
                    <a:pt x="15735" y="17834"/>
                    <a:pt x="15956" y="17896"/>
                    <a:pt x="16179" y="17960"/>
                  </a:cubicBezTo>
                  <a:cubicBezTo>
                    <a:pt x="16546" y="18062"/>
                    <a:pt x="16920" y="18141"/>
                    <a:pt x="17282" y="18253"/>
                  </a:cubicBezTo>
                  <a:cubicBezTo>
                    <a:pt x="17328" y="18267"/>
                    <a:pt x="17375" y="18274"/>
                    <a:pt x="17422" y="18274"/>
                  </a:cubicBezTo>
                  <a:cubicBezTo>
                    <a:pt x="17486" y="18274"/>
                    <a:pt x="17551" y="18261"/>
                    <a:pt x="17610" y="18234"/>
                  </a:cubicBezTo>
                  <a:cubicBezTo>
                    <a:pt x="17814" y="18321"/>
                    <a:pt x="18013" y="18417"/>
                    <a:pt x="18210" y="18517"/>
                  </a:cubicBezTo>
                  <a:cubicBezTo>
                    <a:pt x="18290" y="18562"/>
                    <a:pt x="18368" y="18607"/>
                    <a:pt x="18445" y="18651"/>
                  </a:cubicBezTo>
                  <a:cubicBezTo>
                    <a:pt x="18416" y="18861"/>
                    <a:pt x="18533" y="19067"/>
                    <a:pt x="18728" y="19165"/>
                  </a:cubicBezTo>
                  <a:cubicBezTo>
                    <a:pt x="18871" y="19237"/>
                    <a:pt x="19017" y="19279"/>
                    <a:pt x="19168" y="19311"/>
                  </a:cubicBezTo>
                  <a:cubicBezTo>
                    <a:pt x="19171" y="19311"/>
                    <a:pt x="19171" y="19311"/>
                    <a:pt x="19172" y="19313"/>
                  </a:cubicBezTo>
                  <a:lnTo>
                    <a:pt x="19174" y="19313"/>
                  </a:lnTo>
                  <a:cubicBezTo>
                    <a:pt x="19178" y="19314"/>
                    <a:pt x="19182" y="19315"/>
                    <a:pt x="19188" y="19317"/>
                  </a:cubicBezTo>
                  <a:cubicBezTo>
                    <a:pt x="19198" y="19320"/>
                    <a:pt x="19212" y="19322"/>
                    <a:pt x="19224" y="19324"/>
                  </a:cubicBezTo>
                  <a:cubicBezTo>
                    <a:pt x="19220" y="19324"/>
                    <a:pt x="19216" y="19323"/>
                    <a:pt x="19212" y="19323"/>
                  </a:cubicBezTo>
                  <a:cubicBezTo>
                    <a:pt x="19423" y="19371"/>
                    <a:pt x="19633" y="19423"/>
                    <a:pt x="19844" y="19477"/>
                  </a:cubicBezTo>
                  <a:cubicBezTo>
                    <a:pt x="19938" y="19529"/>
                    <a:pt x="20040" y="19569"/>
                    <a:pt x="20146" y="19593"/>
                  </a:cubicBezTo>
                  <a:cubicBezTo>
                    <a:pt x="20172" y="19599"/>
                    <a:pt x="20198" y="19602"/>
                    <a:pt x="20225" y="19602"/>
                  </a:cubicBezTo>
                  <a:cubicBezTo>
                    <a:pt x="20252" y="19602"/>
                    <a:pt x="20279" y="19599"/>
                    <a:pt x="20306" y="19593"/>
                  </a:cubicBezTo>
                  <a:cubicBezTo>
                    <a:pt x="20471" y="19635"/>
                    <a:pt x="20636" y="19675"/>
                    <a:pt x="20804" y="19714"/>
                  </a:cubicBezTo>
                  <a:cubicBezTo>
                    <a:pt x="21084" y="19779"/>
                    <a:pt x="21364" y="19847"/>
                    <a:pt x="21645" y="19902"/>
                  </a:cubicBezTo>
                  <a:cubicBezTo>
                    <a:pt x="21782" y="19929"/>
                    <a:pt x="21921" y="19956"/>
                    <a:pt x="22060" y="19981"/>
                  </a:cubicBezTo>
                  <a:cubicBezTo>
                    <a:pt x="22121" y="19991"/>
                    <a:pt x="22182" y="19999"/>
                    <a:pt x="22241" y="20012"/>
                  </a:cubicBezTo>
                  <a:cubicBezTo>
                    <a:pt x="22294" y="20021"/>
                    <a:pt x="22347" y="20026"/>
                    <a:pt x="22401" y="20026"/>
                  </a:cubicBezTo>
                  <a:cubicBezTo>
                    <a:pt x="22460" y="20026"/>
                    <a:pt x="22520" y="20020"/>
                    <a:pt x="22579" y="20009"/>
                  </a:cubicBezTo>
                  <a:cubicBezTo>
                    <a:pt x="22864" y="19956"/>
                    <a:pt x="23019" y="19622"/>
                    <a:pt x="22918" y="19361"/>
                  </a:cubicBezTo>
                  <a:cubicBezTo>
                    <a:pt x="22860" y="19215"/>
                    <a:pt x="22764" y="19088"/>
                    <a:pt x="22641" y="18991"/>
                  </a:cubicBezTo>
                  <a:cubicBezTo>
                    <a:pt x="22697" y="18933"/>
                    <a:pt x="22739" y="18861"/>
                    <a:pt x="22761" y="18782"/>
                  </a:cubicBezTo>
                  <a:cubicBezTo>
                    <a:pt x="22817" y="18598"/>
                    <a:pt x="22750" y="18415"/>
                    <a:pt x="22653" y="18256"/>
                  </a:cubicBezTo>
                  <a:cubicBezTo>
                    <a:pt x="22586" y="18153"/>
                    <a:pt x="22512" y="18054"/>
                    <a:pt x="22429" y="17963"/>
                  </a:cubicBezTo>
                  <a:cubicBezTo>
                    <a:pt x="22368" y="17808"/>
                    <a:pt x="22270" y="17675"/>
                    <a:pt x="22111" y="17604"/>
                  </a:cubicBezTo>
                  <a:cubicBezTo>
                    <a:pt x="22079" y="17563"/>
                    <a:pt x="22049" y="17525"/>
                    <a:pt x="22019" y="17483"/>
                  </a:cubicBezTo>
                  <a:cubicBezTo>
                    <a:pt x="21950" y="17349"/>
                    <a:pt x="21878" y="17217"/>
                    <a:pt x="21810" y="17084"/>
                  </a:cubicBezTo>
                  <a:cubicBezTo>
                    <a:pt x="21609" y="16694"/>
                    <a:pt x="21368" y="16298"/>
                    <a:pt x="21047" y="15991"/>
                  </a:cubicBezTo>
                  <a:cubicBezTo>
                    <a:pt x="21032" y="15978"/>
                    <a:pt x="21017" y="15965"/>
                    <a:pt x="21003" y="15953"/>
                  </a:cubicBezTo>
                  <a:cubicBezTo>
                    <a:pt x="20991" y="15932"/>
                    <a:pt x="20982" y="15911"/>
                    <a:pt x="20971" y="15888"/>
                  </a:cubicBezTo>
                  <a:cubicBezTo>
                    <a:pt x="20842" y="15592"/>
                    <a:pt x="20707" y="15294"/>
                    <a:pt x="20584" y="14995"/>
                  </a:cubicBezTo>
                  <a:cubicBezTo>
                    <a:pt x="20581" y="14982"/>
                    <a:pt x="20574" y="14970"/>
                    <a:pt x="20570" y="14956"/>
                  </a:cubicBezTo>
                  <a:cubicBezTo>
                    <a:pt x="20523" y="14791"/>
                    <a:pt x="20484" y="14623"/>
                    <a:pt x="20453" y="14453"/>
                  </a:cubicBezTo>
                  <a:cubicBezTo>
                    <a:pt x="20413" y="14182"/>
                    <a:pt x="20399" y="13907"/>
                    <a:pt x="20386" y="13630"/>
                  </a:cubicBezTo>
                  <a:cubicBezTo>
                    <a:pt x="20384" y="13599"/>
                    <a:pt x="20384" y="13568"/>
                    <a:pt x="20387" y="13537"/>
                  </a:cubicBezTo>
                  <a:cubicBezTo>
                    <a:pt x="20389" y="13369"/>
                    <a:pt x="20305" y="13211"/>
                    <a:pt x="20163" y="13120"/>
                  </a:cubicBezTo>
                  <a:cubicBezTo>
                    <a:pt x="20167" y="12973"/>
                    <a:pt x="20175" y="12826"/>
                    <a:pt x="20186" y="12679"/>
                  </a:cubicBezTo>
                  <a:cubicBezTo>
                    <a:pt x="20228" y="12263"/>
                    <a:pt x="20276" y="11850"/>
                    <a:pt x="20334" y="11436"/>
                  </a:cubicBezTo>
                  <a:cubicBezTo>
                    <a:pt x="20393" y="11023"/>
                    <a:pt x="20465" y="10614"/>
                    <a:pt x="20539" y="10202"/>
                  </a:cubicBezTo>
                  <a:cubicBezTo>
                    <a:pt x="20585" y="9945"/>
                    <a:pt x="20634" y="9684"/>
                    <a:pt x="20670" y="9423"/>
                  </a:cubicBezTo>
                  <a:cubicBezTo>
                    <a:pt x="20763" y="9317"/>
                    <a:pt x="20830" y="9191"/>
                    <a:pt x="20889" y="9057"/>
                  </a:cubicBezTo>
                  <a:cubicBezTo>
                    <a:pt x="20975" y="8859"/>
                    <a:pt x="21063" y="8663"/>
                    <a:pt x="21140" y="8462"/>
                  </a:cubicBezTo>
                  <a:cubicBezTo>
                    <a:pt x="21223" y="8246"/>
                    <a:pt x="21297" y="8029"/>
                    <a:pt x="21372" y="7811"/>
                  </a:cubicBezTo>
                  <a:cubicBezTo>
                    <a:pt x="21494" y="7459"/>
                    <a:pt x="21598" y="7105"/>
                    <a:pt x="21705" y="6748"/>
                  </a:cubicBezTo>
                  <a:cubicBezTo>
                    <a:pt x="21805" y="6417"/>
                    <a:pt x="21884" y="6079"/>
                    <a:pt x="21941" y="5738"/>
                  </a:cubicBezTo>
                  <a:cubicBezTo>
                    <a:pt x="22014" y="5300"/>
                    <a:pt x="22048" y="4841"/>
                    <a:pt x="21869" y="4422"/>
                  </a:cubicBezTo>
                  <a:cubicBezTo>
                    <a:pt x="21777" y="4216"/>
                    <a:pt x="21637" y="4035"/>
                    <a:pt x="21461" y="3893"/>
                  </a:cubicBezTo>
                  <a:cubicBezTo>
                    <a:pt x="21448" y="3817"/>
                    <a:pt x="21430" y="3743"/>
                    <a:pt x="21393" y="3677"/>
                  </a:cubicBezTo>
                  <a:cubicBezTo>
                    <a:pt x="21297" y="3517"/>
                    <a:pt x="21135" y="3399"/>
                    <a:pt x="20948" y="3399"/>
                  </a:cubicBezTo>
                  <a:cubicBezTo>
                    <a:pt x="20923" y="3399"/>
                    <a:pt x="20897" y="3401"/>
                    <a:pt x="20871" y="3405"/>
                  </a:cubicBezTo>
                  <a:cubicBezTo>
                    <a:pt x="20819" y="3416"/>
                    <a:pt x="20769" y="3431"/>
                    <a:pt x="20720" y="3451"/>
                  </a:cubicBezTo>
                  <a:cubicBezTo>
                    <a:pt x="20652" y="3393"/>
                    <a:pt x="20570" y="3356"/>
                    <a:pt x="20483" y="3342"/>
                  </a:cubicBezTo>
                  <a:cubicBezTo>
                    <a:pt x="20440" y="3335"/>
                    <a:pt x="20398" y="3333"/>
                    <a:pt x="20356" y="3333"/>
                  </a:cubicBezTo>
                  <a:cubicBezTo>
                    <a:pt x="20163" y="3333"/>
                    <a:pt x="19972" y="3395"/>
                    <a:pt x="19789" y="3452"/>
                  </a:cubicBezTo>
                  <a:cubicBezTo>
                    <a:pt x="19658" y="3494"/>
                    <a:pt x="19525" y="3532"/>
                    <a:pt x="19393" y="3577"/>
                  </a:cubicBezTo>
                  <a:cubicBezTo>
                    <a:pt x="19319" y="3600"/>
                    <a:pt x="19246" y="3626"/>
                    <a:pt x="19174" y="3650"/>
                  </a:cubicBezTo>
                  <a:cubicBezTo>
                    <a:pt x="18904" y="3679"/>
                    <a:pt x="18638" y="3740"/>
                    <a:pt x="18386" y="3811"/>
                  </a:cubicBezTo>
                  <a:cubicBezTo>
                    <a:pt x="18092" y="3895"/>
                    <a:pt x="17789" y="3987"/>
                    <a:pt x="17505" y="4105"/>
                  </a:cubicBezTo>
                  <a:cubicBezTo>
                    <a:pt x="17119" y="4266"/>
                    <a:pt x="16728" y="4427"/>
                    <a:pt x="16353" y="4615"/>
                  </a:cubicBezTo>
                  <a:cubicBezTo>
                    <a:pt x="16316" y="4633"/>
                    <a:pt x="16281" y="4657"/>
                    <a:pt x="16251" y="4686"/>
                  </a:cubicBezTo>
                  <a:cubicBezTo>
                    <a:pt x="16142" y="4703"/>
                    <a:pt x="16035" y="4721"/>
                    <a:pt x="15925" y="4737"/>
                  </a:cubicBezTo>
                  <a:cubicBezTo>
                    <a:pt x="15612" y="4784"/>
                    <a:pt x="15295" y="4813"/>
                    <a:pt x="14978" y="4841"/>
                  </a:cubicBezTo>
                  <a:cubicBezTo>
                    <a:pt x="14904" y="4841"/>
                    <a:pt x="14831" y="4842"/>
                    <a:pt x="14758" y="4842"/>
                  </a:cubicBezTo>
                  <a:cubicBezTo>
                    <a:pt x="14644" y="4842"/>
                    <a:pt x="14530" y="4840"/>
                    <a:pt x="14415" y="4835"/>
                  </a:cubicBezTo>
                  <a:cubicBezTo>
                    <a:pt x="14389" y="4727"/>
                    <a:pt x="14331" y="4636"/>
                    <a:pt x="14269" y="4543"/>
                  </a:cubicBezTo>
                  <a:cubicBezTo>
                    <a:pt x="14192" y="4430"/>
                    <a:pt x="14070" y="4336"/>
                    <a:pt x="13960" y="4257"/>
                  </a:cubicBezTo>
                  <a:cubicBezTo>
                    <a:pt x="13879" y="4199"/>
                    <a:pt x="13794" y="4143"/>
                    <a:pt x="13709" y="4091"/>
                  </a:cubicBezTo>
                  <a:cubicBezTo>
                    <a:pt x="13514" y="3976"/>
                    <a:pt x="13319" y="3863"/>
                    <a:pt x="13124" y="3746"/>
                  </a:cubicBezTo>
                  <a:cubicBezTo>
                    <a:pt x="12899" y="3613"/>
                    <a:pt x="12679" y="3476"/>
                    <a:pt x="12458" y="3338"/>
                  </a:cubicBezTo>
                  <a:cubicBezTo>
                    <a:pt x="12301" y="3239"/>
                    <a:pt x="12150" y="3128"/>
                    <a:pt x="12000" y="3018"/>
                  </a:cubicBezTo>
                  <a:cubicBezTo>
                    <a:pt x="11810" y="2866"/>
                    <a:pt x="11622" y="2712"/>
                    <a:pt x="11441" y="2546"/>
                  </a:cubicBezTo>
                  <a:cubicBezTo>
                    <a:pt x="11352" y="2462"/>
                    <a:pt x="11262" y="2379"/>
                    <a:pt x="11171" y="2296"/>
                  </a:cubicBezTo>
                  <a:cubicBezTo>
                    <a:pt x="11063" y="2198"/>
                    <a:pt x="10965" y="2098"/>
                    <a:pt x="10822" y="2048"/>
                  </a:cubicBezTo>
                  <a:cubicBezTo>
                    <a:pt x="10796" y="2041"/>
                    <a:pt x="10771" y="2035"/>
                    <a:pt x="10744" y="2030"/>
                  </a:cubicBezTo>
                  <a:cubicBezTo>
                    <a:pt x="10565" y="1841"/>
                    <a:pt x="10400" y="1637"/>
                    <a:pt x="10215" y="1451"/>
                  </a:cubicBezTo>
                  <a:cubicBezTo>
                    <a:pt x="10019" y="1255"/>
                    <a:pt x="9821" y="1068"/>
                    <a:pt x="9618" y="882"/>
                  </a:cubicBezTo>
                  <a:cubicBezTo>
                    <a:pt x="9448" y="717"/>
                    <a:pt x="9285" y="551"/>
                    <a:pt x="9126" y="374"/>
                  </a:cubicBezTo>
                  <a:cubicBezTo>
                    <a:pt x="8974" y="201"/>
                    <a:pt x="8845" y="17"/>
                    <a:pt x="8589" y="10"/>
                  </a:cubicBezTo>
                  <a:cubicBezTo>
                    <a:pt x="8553" y="10"/>
                    <a:pt x="8518" y="13"/>
                    <a:pt x="8483" y="19"/>
                  </a:cubicBezTo>
                  <a:cubicBezTo>
                    <a:pt x="8436" y="7"/>
                    <a:pt x="8390" y="1"/>
                    <a:pt x="8345" y="1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4725650" y="4112400"/>
              <a:ext cx="18725" cy="16675"/>
            </a:xfrm>
            <a:custGeom>
              <a:rect b="b" l="l" r="r" t="t"/>
              <a:pathLst>
                <a:path extrusionOk="0" h="667" w="749">
                  <a:moveTo>
                    <a:pt x="386" y="0"/>
                  </a:moveTo>
                  <a:cubicBezTo>
                    <a:pt x="330" y="0"/>
                    <a:pt x="275" y="17"/>
                    <a:pt x="229" y="50"/>
                  </a:cubicBezTo>
                  <a:cubicBezTo>
                    <a:pt x="207" y="56"/>
                    <a:pt x="186" y="65"/>
                    <a:pt x="166" y="74"/>
                  </a:cubicBezTo>
                  <a:cubicBezTo>
                    <a:pt x="56" y="126"/>
                    <a:pt x="0" y="261"/>
                    <a:pt x="24" y="376"/>
                  </a:cubicBezTo>
                  <a:cubicBezTo>
                    <a:pt x="38" y="449"/>
                    <a:pt x="75" y="517"/>
                    <a:pt x="132" y="566"/>
                  </a:cubicBezTo>
                  <a:cubicBezTo>
                    <a:pt x="170" y="596"/>
                    <a:pt x="212" y="620"/>
                    <a:pt x="259" y="633"/>
                  </a:cubicBezTo>
                  <a:cubicBezTo>
                    <a:pt x="301" y="654"/>
                    <a:pt x="348" y="666"/>
                    <a:pt x="395" y="667"/>
                  </a:cubicBezTo>
                  <a:cubicBezTo>
                    <a:pt x="418" y="667"/>
                    <a:pt x="443" y="665"/>
                    <a:pt x="465" y="659"/>
                  </a:cubicBezTo>
                  <a:cubicBezTo>
                    <a:pt x="527" y="642"/>
                    <a:pt x="581" y="606"/>
                    <a:pt x="620" y="555"/>
                  </a:cubicBezTo>
                  <a:cubicBezTo>
                    <a:pt x="632" y="544"/>
                    <a:pt x="643" y="532"/>
                    <a:pt x="654" y="520"/>
                  </a:cubicBezTo>
                  <a:cubicBezTo>
                    <a:pt x="734" y="422"/>
                    <a:pt x="748" y="267"/>
                    <a:pt x="674" y="164"/>
                  </a:cubicBezTo>
                  <a:cubicBezTo>
                    <a:pt x="607" y="69"/>
                    <a:pt x="512" y="5"/>
                    <a:pt x="396" y="1"/>
                  </a:cubicBezTo>
                  <a:cubicBezTo>
                    <a:pt x="392" y="0"/>
                    <a:pt x="389" y="0"/>
                    <a:pt x="386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4725025" y="4056950"/>
              <a:ext cx="34550" cy="34050"/>
            </a:xfrm>
            <a:custGeom>
              <a:rect b="b" l="l" r="r" t="t"/>
              <a:pathLst>
                <a:path extrusionOk="0" h="1362" w="1382">
                  <a:moveTo>
                    <a:pt x="715" y="1"/>
                  </a:moveTo>
                  <a:cubicBezTo>
                    <a:pt x="677" y="1"/>
                    <a:pt x="638" y="3"/>
                    <a:pt x="600" y="8"/>
                  </a:cubicBezTo>
                  <a:cubicBezTo>
                    <a:pt x="548" y="19"/>
                    <a:pt x="496" y="32"/>
                    <a:pt x="445" y="48"/>
                  </a:cubicBezTo>
                  <a:cubicBezTo>
                    <a:pt x="357" y="75"/>
                    <a:pt x="281" y="139"/>
                    <a:pt x="218" y="201"/>
                  </a:cubicBezTo>
                  <a:cubicBezTo>
                    <a:pt x="108" y="308"/>
                    <a:pt x="48" y="468"/>
                    <a:pt x="41" y="621"/>
                  </a:cubicBezTo>
                  <a:cubicBezTo>
                    <a:pt x="1" y="768"/>
                    <a:pt x="48" y="939"/>
                    <a:pt x="137" y="1061"/>
                  </a:cubicBezTo>
                  <a:cubicBezTo>
                    <a:pt x="181" y="1121"/>
                    <a:pt x="233" y="1175"/>
                    <a:pt x="291" y="1223"/>
                  </a:cubicBezTo>
                  <a:cubicBezTo>
                    <a:pt x="335" y="1262"/>
                    <a:pt x="391" y="1287"/>
                    <a:pt x="442" y="1313"/>
                  </a:cubicBezTo>
                  <a:cubicBezTo>
                    <a:pt x="498" y="1336"/>
                    <a:pt x="558" y="1351"/>
                    <a:pt x="619" y="1357"/>
                  </a:cubicBezTo>
                  <a:cubicBezTo>
                    <a:pt x="639" y="1360"/>
                    <a:pt x="660" y="1362"/>
                    <a:pt x="682" y="1362"/>
                  </a:cubicBezTo>
                  <a:cubicBezTo>
                    <a:pt x="686" y="1362"/>
                    <a:pt x="690" y="1362"/>
                    <a:pt x="694" y="1362"/>
                  </a:cubicBezTo>
                  <a:cubicBezTo>
                    <a:pt x="723" y="1362"/>
                    <a:pt x="751" y="1359"/>
                    <a:pt x="779" y="1352"/>
                  </a:cubicBezTo>
                  <a:cubicBezTo>
                    <a:pt x="844" y="1335"/>
                    <a:pt x="908" y="1319"/>
                    <a:pt x="966" y="1287"/>
                  </a:cubicBezTo>
                  <a:cubicBezTo>
                    <a:pt x="1026" y="1253"/>
                    <a:pt x="1081" y="1211"/>
                    <a:pt x="1130" y="1164"/>
                  </a:cubicBezTo>
                  <a:cubicBezTo>
                    <a:pt x="1181" y="1119"/>
                    <a:pt x="1218" y="1060"/>
                    <a:pt x="1255" y="1005"/>
                  </a:cubicBezTo>
                  <a:cubicBezTo>
                    <a:pt x="1290" y="951"/>
                    <a:pt x="1318" y="893"/>
                    <a:pt x="1335" y="832"/>
                  </a:cubicBezTo>
                  <a:cubicBezTo>
                    <a:pt x="1369" y="719"/>
                    <a:pt x="1382" y="615"/>
                    <a:pt x="1364" y="500"/>
                  </a:cubicBezTo>
                  <a:cubicBezTo>
                    <a:pt x="1352" y="418"/>
                    <a:pt x="1320" y="339"/>
                    <a:pt x="1272" y="270"/>
                  </a:cubicBezTo>
                  <a:cubicBezTo>
                    <a:pt x="1160" y="120"/>
                    <a:pt x="990" y="23"/>
                    <a:pt x="802" y="5"/>
                  </a:cubicBezTo>
                  <a:cubicBezTo>
                    <a:pt x="773" y="2"/>
                    <a:pt x="744" y="1"/>
                    <a:pt x="715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4734050" y="3984225"/>
              <a:ext cx="36875" cy="38750"/>
            </a:xfrm>
            <a:custGeom>
              <a:rect b="b" l="l" r="r" t="t"/>
              <a:pathLst>
                <a:path extrusionOk="0" h="1550" w="1475">
                  <a:moveTo>
                    <a:pt x="655" y="1"/>
                  </a:moveTo>
                  <a:cubicBezTo>
                    <a:pt x="642" y="1"/>
                    <a:pt x="630" y="1"/>
                    <a:pt x="617" y="3"/>
                  </a:cubicBezTo>
                  <a:cubicBezTo>
                    <a:pt x="563" y="9"/>
                    <a:pt x="508" y="19"/>
                    <a:pt x="455" y="33"/>
                  </a:cubicBezTo>
                  <a:cubicBezTo>
                    <a:pt x="371" y="57"/>
                    <a:pt x="293" y="102"/>
                    <a:pt x="230" y="162"/>
                  </a:cubicBezTo>
                  <a:cubicBezTo>
                    <a:pt x="91" y="291"/>
                    <a:pt x="0" y="495"/>
                    <a:pt x="13" y="686"/>
                  </a:cubicBezTo>
                  <a:cubicBezTo>
                    <a:pt x="14" y="708"/>
                    <a:pt x="16" y="729"/>
                    <a:pt x="17" y="752"/>
                  </a:cubicBezTo>
                  <a:cubicBezTo>
                    <a:pt x="13" y="826"/>
                    <a:pt x="17" y="901"/>
                    <a:pt x="28" y="974"/>
                  </a:cubicBezTo>
                  <a:cubicBezTo>
                    <a:pt x="60" y="1177"/>
                    <a:pt x="189" y="1377"/>
                    <a:pt x="376" y="1467"/>
                  </a:cubicBezTo>
                  <a:cubicBezTo>
                    <a:pt x="434" y="1495"/>
                    <a:pt x="492" y="1522"/>
                    <a:pt x="553" y="1534"/>
                  </a:cubicBezTo>
                  <a:cubicBezTo>
                    <a:pt x="606" y="1545"/>
                    <a:pt x="660" y="1550"/>
                    <a:pt x="713" y="1550"/>
                  </a:cubicBezTo>
                  <a:cubicBezTo>
                    <a:pt x="714" y="1550"/>
                    <a:pt x="716" y="1550"/>
                    <a:pt x="717" y="1550"/>
                  </a:cubicBezTo>
                  <a:cubicBezTo>
                    <a:pt x="834" y="1550"/>
                    <a:pt x="940" y="1505"/>
                    <a:pt x="1042" y="1451"/>
                  </a:cubicBezTo>
                  <a:cubicBezTo>
                    <a:pt x="1139" y="1401"/>
                    <a:pt x="1233" y="1309"/>
                    <a:pt x="1294" y="1215"/>
                  </a:cubicBezTo>
                  <a:cubicBezTo>
                    <a:pt x="1356" y="1122"/>
                    <a:pt x="1404" y="1019"/>
                    <a:pt x="1436" y="911"/>
                  </a:cubicBezTo>
                  <a:cubicBezTo>
                    <a:pt x="1463" y="811"/>
                    <a:pt x="1475" y="684"/>
                    <a:pt x="1447" y="584"/>
                  </a:cubicBezTo>
                  <a:cubicBezTo>
                    <a:pt x="1424" y="493"/>
                    <a:pt x="1395" y="393"/>
                    <a:pt x="1334" y="318"/>
                  </a:cubicBezTo>
                  <a:cubicBezTo>
                    <a:pt x="1310" y="284"/>
                    <a:pt x="1282" y="252"/>
                    <a:pt x="1252" y="223"/>
                  </a:cubicBezTo>
                  <a:cubicBezTo>
                    <a:pt x="1210" y="186"/>
                    <a:pt x="1165" y="152"/>
                    <a:pt x="1118" y="122"/>
                  </a:cubicBezTo>
                  <a:cubicBezTo>
                    <a:pt x="1079" y="97"/>
                    <a:pt x="1037" y="78"/>
                    <a:pt x="992" y="65"/>
                  </a:cubicBezTo>
                  <a:cubicBezTo>
                    <a:pt x="939" y="47"/>
                    <a:pt x="877" y="24"/>
                    <a:pt x="822" y="17"/>
                  </a:cubicBezTo>
                  <a:cubicBezTo>
                    <a:pt x="767" y="11"/>
                    <a:pt x="711" y="1"/>
                    <a:pt x="655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4744600" y="3889600"/>
              <a:ext cx="68425" cy="70175"/>
            </a:xfrm>
            <a:custGeom>
              <a:rect b="b" l="l" r="r" t="t"/>
              <a:pathLst>
                <a:path extrusionOk="0" h="2807" w="2737">
                  <a:moveTo>
                    <a:pt x="1381" y="0"/>
                  </a:moveTo>
                  <a:cubicBezTo>
                    <a:pt x="1268" y="0"/>
                    <a:pt x="1156" y="16"/>
                    <a:pt x="1049" y="55"/>
                  </a:cubicBezTo>
                  <a:cubicBezTo>
                    <a:pt x="824" y="136"/>
                    <a:pt x="638" y="267"/>
                    <a:pt x="470" y="436"/>
                  </a:cubicBezTo>
                  <a:cubicBezTo>
                    <a:pt x="275" y="632"/>
                    <a:pt x="111" y="889"/>
                    <a:pt x="54" y="1162"/>
                  </a:cubicBezTo>
                  <a:cubicBezTo>
                    <a:pt x="3" y="1395"/>
                    <a:pt x="0" y="1643"/>
                    <a:pt x="107" y="1864"/>
                  </a:cubicBezTo>
                  <a:cubicBezTo>
                    <a:pt x="135" y="1926"/>
                    <a:pt x="168" y="1984"/>
                    <a:pt x="207" y="2041"/>
                  </a:cubicBezTo>
                  <a:cubicBezTo>
                    <a:pt x="237" y="2120"/>
                    <a:pt x="276" y="2193"/>
                    <a:pt x="324" y="2262"/>
                  </a:cubicBezTo>
                  <a:cubicBezTo>
                    <a:pt x="452" y="2442"/>
                    <a:pt x="619" y="2598"/>
                    <a:pt x="825" y="2682"/>
                  </a:cubicBezTo>
                  <a:cubicBezTo>
                    <a:pt x="949" y="2734"/>
                    <a:pt x="1077" y="2771"/>
                    <a:pt x="1209" y="2793"/>
                  </a:cubicBezTo>
                  <a:cubicBezTo>
                    <a:pt x="1259" y="2802"/>
                    <a:pt x="1309" y="2806"/>
                    <a:pt x="1359" y="2806"/>
                  </a:cubicBezTo>
                  <a:cubicBezTo>
                    <a:pt x="1367" y="2806"/>
                    <a:pt x="1375" y="2806"/>
                    <a:pt x="1382" y="2806"/>
                  </a:cubicBezTo>
                  <a:cubicBezTo>
                    <a:pt x="1436" y="2806"/>
                    <a:pt x="1489" y="2803"/>
                    <a:pt x="1542" y="2797"/>
                  </a:cubicBezTo>
                  <a:cubicBezTo>
                    <a:pt x="1768" y="2776"/>
                    <a:pt x="1981" y="2669"/>
                    <a:pt x="2165" y="2535"/>
                  </a:cubicBezTo>
                  <a:cubicBezTo>
                    <a:pt x="2580" y="2229"/>
                    <a:pt x="2737" y="1670"/>
                    <a:pt x="2673" y="1173"/>
                  </a:cubicBezTo>
                  <a:cubicBezTo>
                    <a:pt x="2640" y="908"/>
                    <a:pt x="2510" y="667"/>
                    <a:pt x="2342" y="460"/>
                  </a:cubicBezTo>
                  <a:cubicBezTo>
                    <a:pt x="2200" y="281"/>
                    <a:pt x="1994" y="112"/>
                    <a:pt x="1766" y="53"/>
                  </a:cubicBezTo>
                  <a:cubicBezTo>
                    <a:pt x="1641" y="21"/>
                    <a:pt x="1510" y="0"/>
                    <a:pt x="1381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4837225" y="3938150"/>
              <a:ext cx="36650" cy="37575"/>
            </a:xfrm>
            <a:custGeom>
              <a:rect b="b" l="l" r="r" t="t"/>
              <a:pathLst>
                <a:path extrusionOk="0" h="1503" w="1466">
                  <a:moveTo>
                    <a:pt x="754" y="0"/>
                  </a:moveTo>
                  <a:cubicBezTo>
                    <a:pt x="732" y="0"/>
                    <a:pt x="710" y="2"/>
                    <a:pt x="689" y="5"/>
                  </a:cubicBezTo>
                  <a:cubicBezTo>
                    <a:pt x="609" y="20"/>
                    <a:pt x="530" y="32"/>
                    <a:pt x="456" y="66"/>
                  </a:cubicBezTo>
                  <a:cubicBezTo>
                    <a:pt x="369" y="106"/>
                    <a:pt x="286" y="151"/>
                    <a:pt x="215" y="215"/>
                  </a:cubicBezTo>
                  <a:cubicBezTo>
                    <a:pt x="138" y="284"/>
                    <a:pt x="66" y="375"/>
                    <a:pt x="38" y="476"/>
                  </a:cubicBezTo>
                  <a:cubicBezTo>
                    <a:pt x="8" y="585"/>
                    <a:pt x="1" y="700"/>
                    <a:pt x="19" y="812"/>
                  </a:cubicBezTo>
                  <a:cubicBezTo>
                    <a:pt x="36" y="959"/>
                    <a:pt x="102" y="1095"/>
                    <a:pt x="204" y="1202"/>
                  </a:cubicBezTo>
                  <a:cubicBezTo>
                    <a:pt x="287" y="1380"/>
                    <a:pt x="499" y="1499"/>
                    <a:pt x="692" y="1501"/>
                  </a:cubicBezTo>
                  <a:cubicBezTo>
                    <a:pt x="693" y="1502"/>
                    <a:pt x="693" y="1502"/>
                    <a:pt x="694" y="1502"/>
                  </a:cubicBezTo>
                  <a:cubicBezTo>
                    <a:pt x="695" y="1502"/>
                    <a:pt x="695" y="1502"/>
                    <a:pt x="696" y="1501"/>
                  </a:cubicBezTo>
                  <a:cubicBezTo>
                    <a:pt x="701" y="1501"/>
                    <a:pt x="706" y="1501"/>
                    <a:pt x="711" y="1501"/>
                  </a:cubicBezTo>
                  <a:cubicBezTo>
                    <a:pt x="928" y="1501"/>
                    <a:pt x="1150" y="1429"/>
                    <a:pt x="1295" y="1262"/>
                  </a:cubicBezTo>
                  <a:cubicBezTo>
                    <a:pt x="1368" y="1175"/>
                    <a:pt x="1420" y="1073"/>
                    <a:pt x="1446" y="962"/>
                  </a:cubicBezTo>
                  <a:cubicBezTo>
                    <a:pt x="1466" y="882"/>
                    <a:pt x="1464" y="800"/>
                    <a:pt x="1460" y="718"/>
                  </a:cubicBezTo>
                  <a:cubicBezTo>
                    <a:pt x="1456" y="669"/>
                    <a:pt x="1448" y="619"/>
                    <a:pt x="1436" y="571"/>
                  </a:cubicBezTo>
                  <a:cubicBezTo>
                    <a:pt x="1416" y="498"/>
                    <a:pt x="1396" y="420"/>
                    <a:pt x="1356" y="352"/>
                  </a:cubicBezTo>
                  <a:cubicBezTo>
                    <a:pt x="1339" y="318"/>
                    <a:pt x="1319" y="285"/>
                    <a:pt x="1296" y="254"/>
                  </a:cubicBezTo>
                  <a:cubicBezTo>
                    <a:pt x="1270" y="224"/>
                    <a:pt x="1243" y="194"/>
                    <a:pt x="1215" y="165"/>
                  </a:cubicBezTo>
                  <a:cubicBezTo>
                    <a:pt x="1188" y="137"/>
                    <a:pt x="1155" y="115"/>
                    <a:pt x="1120" y="97"/>
                  </a:cubicBezTo>
                  <a:cubicBezTo>
                    <a:pt x="1103" y="84"/>
                    <a:pt x="1084" y="73"/>
                    <a:pt x="1064" y="66"/>
                  </a:cubicBezTo>
                  <a:cubicBezTo>
                    <a:pt x="1019" y="48"/>
                    <a:pt x="971" y="25"/>
                    <a:pt x="922" y="18"/>
                  </a:cubicBezTo>
                  <a:cubicBezTo>
                    <a:pt x="867" y="9"/>
                    <a:pt x="810" y="0"/>
                    <a:pt x="754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890950" y="3994225"/>
              <a:ext cx="34100" cy="36500"/>
            </a:xfrm>
            <a:custGeom>
              <a:rect b="b" l="l" r="r" t="t"/>
              <a:pathLst>
                <a:path extrusionOk="0" h="1460" w="1364">
                  <a:moveTo>
                    <a:pt x="696" y="1"/>
                  </a:moveTo>
                  <a:cubicBezTo>
                    <a:pt x="651" y="1"/>
                    <a:pt x="606" y="5"/>
                    <a:pt x="562" y="13"/>
                  </a:cubicBezTo>
                  <a:cubicBezTo>
                    <a:pt x="400" y="33"/>
                    <a:pt x="226" y="128"/>
                    <a:pt x="139" y="269"/>
                  </a:cubicBezTo>
                  <a:cubicBezTo>
                    <a:pt x="79" y="367"/>
                    <a:pt x="47" y="481"/>
                    <a:pt x="46" y="596"/>
                  </a:cubicBezTo>
                  <a:cubicBezTo>
                    <a:pt x="0" y="682"/>
                    <a:pt x="9" y="799"/>
                    <a:pt x="31" y="888"/>
                  </a:cubicBezTo>
                  <a:cubicBezTo>
                    <a:pt x="71" y="1050"/>
                    <a:pt x="135" y="1225"/>
                    <a:pt x="274" y="1329"/>
                  </a:cubicBezTo>
                  <a:cubicBezTo>
                    <a:pt x="338" y="1381"/>
                    <a:pt x="412" y="1419"/>
                    <a:pt x="491" y="1441"/>
                  </a:cubicBezTo>
                  <a:cubicBezTo>
                    <a:pt x="537" y="1453"/>
                    <a:pt x="584" y="1459"/>
                    <a:pt x="632" y="1459"/>
                  </a:cubicBezTo>
                  <a:cubicBezTo>
                    <a:pt x="670" y="1459"/>
                    <a:pt x="709" y="1457"/>
                    <a:pt x="747" y="1454"/>
                  </a:cubicBezTo>
                  <a:cubicBezTo>
                    <a:pt x="921" y="1439"/>
                    <a:pt x="1088" y="1342"/>
                    <a:pt x="1206" y="1218"/>
                  </a:cubicBezTo>
                  <a:cubicBezTo>
                    <a:pt x="1325" y="1093"/>
                    <a:pt x="1363" y="919"/>
                    <a:pt x="1361" y="750"/>
                  </a:cubicBezTo>
                  <a:cubicBezTo>
                    <a:pt x="1359" y="653"/>
                    <a:pt x="1342" y="557"/>
                    <a:pt x="1310" y="465"/>
                  </a:cubicBezTo>
                  <a:cubicBezTo>
                    <a:pt x="1275" y="360"/>
                    <a:pt x="1229" y="270"/>
                    <a:pt x="1149" y="190"/>
                  </a:cubicBezTo>
                  <a:cubicBezTo>
                    <a:pt x="1080" y="122"/>
                    <a:pt x="994" y="69"/>
                    <a:pt x="902" y="38"/>
                  </a:cubicBezTo>
                  <a:cubicBezTo>
                    <a:pt x="840" y="18"/>
                    <a:pt x="776" y="5"/>
                    <a:pt x="711" y="1"/>
                  </a:cubicBezTo>
                  <a:cubicBezTo>
                    <a:pt x="706" y="1"/>
                    <a:pt x="701" y="1"/>
                    <a:pt x="696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4941475" y="4048725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281" y="1"/>
                  </a:moveTo>
                  <a:cubicBezTo>
                    <a:pt x="236" y="1"/>
                    <a:pt x="191" y="12"/>
                    <a:pt x="150" y="36"/>
                  </a:cubicBezTo>
                  <a:cubicBezTo>
                    <a:pt x="50" y="94"/>
                    <a:pt x="8" y="201"/>
                    <a:pt x="5" y="313"/>
                  </a:cubicBezTo>
                  <a:cubicBezTo>
                    <a:pt x="1" y="404"/>
                    <a:pt x="42" y="481"/>
                    <a:pt x="108" y="538"/>
                  </a:cubicBezTo>
                  <a:cubicBezTo>
                    <a:pt x="126" y="556"/>
                    <a:pt x="147" y="572"/>
                    <a:pt x="168" y="585"/>
                  </a:cubicBezTo>
                  <a:cubicBezTo>
                    <a:pt x="174" y="590"/>
                    <a:pt x="180" y="595"/>
                    <a:pt x="186" y="599"/>
                  </a:cubicBezTo>
                  <a:cubicBezTo>
                    <a:pt x="236" y="638"/>
                    <a:pt x="297" y="658"/>
                    <a:pt x="359" y="659"/>
                  </a:cubicBezTo>
                  <a:cubicBezTo>
                    <a:pt x="362" y="659"/>
                    <a:pt x="365" y="659"/>
                    <a:pt x="368" y="659"/>
                  </a:cubicBezTo>
                  <a:cubicBezTo>
                    <a:pt x="461" y="659"/>
                    <a:pt x="549" y="610"/>
                    <a:pt x="598" y="529"/>
                  </a:cubicBezTo>
                  <a:cubicBezTo>
                    <a:pt x="659" y="423"/>
                    <a:pt x="637" y="294"/>
                    <a:pt x="568" y="201"/>
                  </a:cubicBezTo>
                  <a:cubicBezTo>
                    <a:pt x="542" y="136"/>
                    <a:pt x="495" y="82"/>
                    <a:pt x="436" y="45"/>
                  </a:cubicBezTo>
                  <a:cubicBezTo>
                    <a:pt x="388" y="16"/>
                    <a:pt x="334" y="1"/>
                    <a:pt x="281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4851825" y="3842150"/>
              <a:ext cx="39075" cy="38550"/>
            </a:xfrm>
            <a:custGeom>
              <a:rect b="b" l="l" r="r" t="t"/>
              <a:pathLst>
                <a:path extrusionOk="0" h="1542" w="1563">
                  <a:moveTo>
                    <a:pt x="685" y="1"/>
                  </a:moveTo>
                  <a:cubicBezTo>
                    <a:pt x="575" y="1"/>
                    <a:pt x="446" y="40"/>
                    <a:pt x="351" y="94"/>
                  </a:cubicBezTo>
                  <a:cubicBezTo>
                    <a:pt x="251" y="150"/>
                    <a:pt x="141" y="225"/>
                    <a:pt x="88" y="333"/>
                  </a:cubicBezTo>
                  <a:cubicBezTo>
                    <a:pt x="43" y="418"/>
                    <a:pt x="15" y="511"/>
                    <a:pt x="6" y="607"/>
                  </a:cubicBezTo>
                  <a:cubicBezTo>
                    <a:pt x="1" y="701"/>
                    <a:pt x="11" y="795"/>
                    <a:pt x="38" y="884"/>
                  </a:cubicBezTo>
                  <a:cubicBezTo>
                    <a:pt x="39" y="892"/>
                    <a:pt x="39" y="899"/>
                    <a:pt x="41" y="907"/>
                  </a:cubicBezTo>
                  <a:cubicBezTo>
                    <a:pt x="58" y="1022"/>
                    <a:pt x="79" y="1138"/>
                    <a:pt x="148" y="1235"/>
                  </a:cubicBezTo>
                  <a:cubicBezTo>
                    <a:pt x="215" y="1331"/>
                    <a:pt x="303" y="1424"/>
                    <a:pt x="417" y="1472"/>
                  </a:cubicBezTo>
                  <a:cubicBezTo>
                    <a:pt x="485" y="1498"/>
                    <a:pt x="556" y="1528"/>
                    <a:pt x="630" y="1536"/>
                  </a:cubicBezTo>
                  <a:cubicBezTo>
                    <a:pt x="677" y="1539"/>
                    <a:pt x="716" y="1542"/>
                    <a:pt x="758" y="1542"/>
                  </a:cubicBezTo>
                  <a:cubicBezTo>
                    <a:pt x="775" y="1542"/>
                    <a:pt x="793" y="1542"/>
                    <a:pt x="814" y="1541"/>
                  </a:cubicBezTo>
                  <a:cubicBezTo>
                    <a:pt x="915" y="1537"/>
                    <a:pt x="1018" y="1503"/>
                    <a:pt x="1108" y="1454"/>
                  </a:cubicBezTo>
                  <a:cubicBezTo>
                    <a:pt x="1209" y="1399"/>
                    <a:pt x="1302" y="1331"/>
                    <a:pt x="1382" y="1249"/>
                  </a:cubicBezTo>
                  <a:cubicBezTo>
                    <a:pt x="1471" y="1165"/>
                    <a:pt x="1516" y="1051"/>
                    <a:pt x="1543" y="932"/>
                  </a:cubicBezTo>
                  <a:cubicBezTo>
                    <a:pt x="1563" y="831"/>
                    <a:pt x="1544" y="722"/>
                    <a:pt x="1518" y="625"/>
                  </a:cubicBezTo>
                  <a:cubicBezTo>
                    <a:pt x="1492" y="530"/>
                    <a:pt x="1449" y="439"/>
                    <a:pt x="1391" y="357"/>
                  </a:cubicBezTo>
                  <a:cubicBezTo>
                    <a:pt x="1344" y="296"/>
                    <a:pt x="1295" y="228"/>
                    <a:pt x="1229" y="181"/>
                  </a:cubicBezTo>
                  <a:cubicBezTo>
                    <a:pt x="1176" y="142"/>
                    <a:pt x="1120" y="106"/>
                    <a:pt x="1061" y="77"/>
                  </a:cubicBezTo>
                  <a:cubicBezTo>
                    <a:pt x="949" y="19"/>
                    <a:pt x="828" y="4"/>
                    <a:pt x="705" y="1"/>
                  </a:cubicBezTo>
                  <a:cubicBezTo>
                    <a:pt x="698" y="1"/>
                    <a:pt x="692" y="1"/>
                    <a:pt x="685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4905750" y="3805100"/>
              <a:ext cx="32425" cy="30800"/>
            </a:xfrm>
            <a:custGeom>
              <a:rect b="b" l="l" r="r" t="t"/>
              <a:pathLst>
                <a:path extrusionOk="0" h="1232" w="1297">
                  <a:moveTo>
                    <a:pt x="663" y="1"/>
                  </a:moveTo>
                  <a:cubicBezTo>
                    <a:pt x="620" y="2"/>
                    <a:pt x="575" y="7"/>
                    <a:pt x="532" y="17"/>
                  </a:cubicBezTo>
                  <a:cubicBezTo>
                    <a:pt x="485" y="29"/>
                    <a:pt x="442" y="57"/>
                    <a:pt x="399" y="77"/>
                  </a:cubicBezTo>
                  <a:lnTo>
                    <a:pt x="398" y="78"/>
                  </a:lnTo>
                  <a:cubicBezTo>
                    <a:pt x="383" y="85"/>
                    <a:pt x="369" y="92"/>
                    <a:pt x="355" y="100"/>
                  </a:cubicBezTo>
                  <a:cubicBezTo>
                    <a:pt x="279" y="147"/>
                    <a:pt x="196" y="201"/>
                    <a:pt x="151" y="284"/>
                  </a:cubicBezTo>
                  <a:cubicBezTo>
                    <a:pt x="133" y="315"/>
                    <a:pt x="118" y="347"/>
                    <a:pt x="102" y="381"/>
                  </a:cubicBezTo>
                  <a:cubicBezTo>
                    <a:pt x="88" y="416"/>
                    <a:pt x="78" y="452"/>
                    <a:pt x="73" y="490"/>
                  </a:cubicBezTo>
                  <a:cubicBezTo>
                    <a:pt x="67" y="518"/>
                    <a:pt x="65" y="548"/>
                    <a:pt x="66" y="578"/>
                  </a:cubicBezTo>
                  <a:cubicBezTo>
                    <a:pt x="1" y="711"/>
                    <a:pt x="75" y="856"/>
                    <a:pt x="149" y="971"/>
                  </a:cubicBezTo>
                  <a:cubicBezTo>
                    <a:pt x="207" y="1063"/>
                    <a:pt x="290" y="1136"/>
                    <a:pt x="389" y="1182"/>
                  </a:cubicBezTo>
                  <a:cubicBezTo>
                    <a:pt x="465" y="1222"/>
                    <a:pt x="546" y="1228"/>
                    <a:pt x="630" y="1231"/>
                  </a:cubicBezTo>
                  <a:cubicBezTo>
                    <a:pt x="645" y="1231"/>
                    <a:pt x="659" y="1231"/>
                    <a:pt x="674" y="1229"/>
                  </a:cubicBezTo>
                  <a:lnTo>
                    <a:pt x="684" y="1230"/>
                  </a:lnTo>
                  <a:cubicBezTo>
                    <a:pt x="690" y="1231"/>
                    <a:pt x="697" y="1231"/>
                    <a:pt x="704" y="1231"/>
                  </a:cubicBezTo>
                  <a:cubicBezTo>
                    <a:pt x="781" y="1231"/>
                    <a:pt x="858" y="1203"/>
                    <a:pt x="929" y="1174"/>
                  </a:cubicBezTo>
                  <a:cubicBezTo>
                    <a:pt x="1006" y="1143"/>
                    <a:pt x="1072" y="1087"/>
                    <a:pt x="1126" y="1026"/>
                  </a:cubicBezTo>
                  <a:cubicBezTo>
                    <a:pt x="1240" y="900"/>
                    <a:pt x="1296" y="699"/>
                    <a:pt x="1260" y="533"/>
                  </a:cubicBezTo>
                  <a:cubicBezTo>
                    <a:pt x="1239" y="440"/>
                    <a:pt x="1211" y="342"/>
                    <a:pt x="1141" y="270"/>
                  </a:cubicBezTo>
                  <a:cubicBezTo>
                    <a:pt x="1109" y="239"/>
                    <a:pt x="1077" y="199"/>
                    <a:pt x="1035" y="176"/>
                  </a:cubicBezTo>
                  <a:cubicBezTo>
                    <a:pt x="1020" y="169"/>
                    <a:pt x="1002" y="157"/>
                    <a:pt x="984" y="148"/>
                  </a:cubicBezTo>
                  <a:cubicBezTo>
                    <a:pt x="961" y="122"/>
                    <a:pt x="934" y="100"/>
                    <a:pt x="905" y="80"/>
                  </a:cubicBezTo>
                  <a:cubicBezTo>
                    <a:pt x="830" y="38"/>
                    <a:pt x="753" y="3"/>
                    <a:pt x="663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4956125" y="3785850"/>
              <a:ext cx="13950" cy="14150"/>
            </a:xfrm>
            <a:custGeom>
              <a:rect b="b" l="l" r="r" t="t"/>
              <a:pathLst>
                <a:path extrusionOk="0" h="566" w="558">
                  <a:moveTo>
                    <a:pt x="297" y="1"/>
                  </a:moveTo>
                  <a:cubicBezTo>
                    <a:pt x="229" y="1"/>
                    <a:pt x="162" y="28"/>
                    <a:pt x="115" y="78"/>
                  </a:cubicBezTo>
                  <a:cubicBezTo>
                    <a:pt x="81" y="114"/>
                    <a:pt x="58" y="159"/>
                    <a:pt x="50" y="207"/>
                  </a:cubicBezTo>
                  <a:cubicBezTo>
                    <a:pt x="1" y="350"/>
                    <a:pt x="65" y="508"/>
                    <a:pt x="220" y="555"/>
                  </a:cubicBezTo>
                  <a:cubicBezTo>
                    <a:pt x="242" y="562"/>
                    <a:pt x="264" y="565"/>
                    <a:pt x="286" y="566"/>
                  </a:cubicBezTo>
                  <a:cubicBezTo>
                    <a:pt x="294" y="566"/>
                    <a:pt x="301" y="566"/>
                    <a:pt x="309" y="565"/>
                  </a:cubicBezTo>
                  <a:cubicBezTo>
                    <a:pt x="361" y="564"/>
                    <a:pt x="411" y="546"/>
                    <a:pt x="453" y="514"/>
                  </a:cubicBezTo>
                  <a:cubicBezTo>
                    <a:pt x="502" y="475"/>
                    <a:pt x="535" y="419"/>
                    <a:pt x="543" y="357"/>
                  </a:cubicBezTo>
                  <a:cubicBezTo>
                    <a:pt x="552" y="329"/>
                    <a:pt x="556" y="302"/>
                    <a:pt x="557" y="273"/>
                  </a:cubicBezTo>
                  <a:cubicBezTo>
                    <a:pt x="556" y="178"/>
                    <a:pt x="513" y="87"/>
                    <a:pt x="428" y="38"/>
                  </a:cubicBezTo>
                  <a:cubicBezTo>
                    <a:pt x="423" y="35"/>
                    <a:pt x="418" y="33"/>
                    <a:pt x="412" y="30"/>
                  </a:cubicBezTo>
                  <a:cubicBezTo>
                    <a:pt x="387" y="17"/>
                    <a:pt x="359" y="7"/>
                    <a:pt x="331" y="3"/>
                  </a:cubicBezTo>
                  <a:cubicBezTo>
                    <a:pt x="320" y="2"/>
                    <a:pt x="309" y="1"/>
                    <a:pt x="297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4726075" y="3817000"/>
              <a:ext cx="39125" cy="39275"/>
            </a:xfrm>
            <a:custGeom>
              <a:rect b="b" l="l" r="r" t="t"/>
              <a:pathLst>
                <a:path extrusionOk="0" h="1571" w="1565">
                  <a:moveTo>
                    <a:pt x="847" y="1"/>
                  </a:moveTo>
                  <a:cubicBezTo>
                    <a:pt x="845" y="1"/>
                    <a:pt x="843" y="1"/>
                    <a:pt x="840" y="1"/>
                  </a:cubicBezTo>
                  <a:cubicBezTo>
                    <a:pt x="771" y="2"/>
                    <a:pt x="701" y="4"/>
                    <a:pt x="633" y="22"/>
                  </a:cubicBezTo>
                  <a:cubicBezTo>
                    <a:pt x="576" y="41"/>
                    <a:pt x="524" y="57"/>
                    <a:pt x="468" y="80"/>
                  </a:cubicBezTo>
                  <a:cubicBezTo>
                    <a:pt x="380" y="114"/>
                    <a:pt x="302" y="171"/>
                    <a:pt x="244" y="247"/>
                  </a:cubicBezTo>
                  <a:cubicBezTo>
                    <a:pt x="206" y="298"/>
                    <a:pt x="177" y="356"/>
                    <a:pt x="159" y="417"/>
                  </a:cubicBezTo>
                  <a:cubicBezTo>
                    <a:pt x="118" y="443"/>
                    <a:pt x="85" y="482"/>
                    <a:pt x="65" y="527"/>
                  </a:cubicBezTo>
                  <a:cubicBezTo>
                    <a:pt x="32" y="598"/>
                    <a:pt x="13" y="673"/>
                    <a:pt x="7" y="751"/>
                  </a:cubicBezTo>
                  <a:cubicBezTo>
                    <a:pt x="0" y="852"/>
                    <a:pt x="16" y="941"/>
                    <a:pt x="45" y="1038"/>
                  </a:cubicBezTo>
                  <a:cubicBezTo>
                    <a:pt x="85" y="1174"/>
                    <a:pt x="180" y="1319"/>
                    <a:pt x="300" y="1399"/>
                  </a:cubicBezTo>
                  <a:cubicBezTo>
                    <a:pt x="425" y="1485"/>
                    <a:pt x="567" y="1542"/>
                    <a:pt x="718" y="1566"/>
                  </a:cubicBezTo>
                  <a:cubicBezTo>
                    <a:pt x="738" y="1570"/>
                    <a:pt x="758" y="1571"/>
                    <a:pt x="779" y="1571"/>
                  </a:cubicBezTo>
                  <a:cubicBezTo>
                    <a:pt x="833" y="1571"/>
                    <a:pt x="886" y="1565"/>
                    <a:pt x="938" y="1556"/>
                  </a:cubicBezTo>
                  <a:cubicBezTo>
                    <a:pt x="1005" y="1544"/>
                    <a:pt x="1069" y="1520"/>
                    <a:pt x="1127" y="1484"/>
                  </a:cubicBezTo>
                  <a:cubicBezTo>
                    <a:pt x="1191" y="1443"/>
                    <a:pt x="1249" y="1394"/>
                    <a:pt x="1303" y="1339"/>
                  </a:cubicBezTo>
                  <a:cubicBezTo>
                    <a:pt x="1353" y="1284"/>
                    <a:pt x="1396" y="1222"/>
                    <a:pt x="1433" y="1156"/>
                  </a:cubicBezTo>
                  <a:cubicBezTo>
                    <a:pt x="1474" y="1073"/>
                    <a:pt x="1510" y="987"/>
                    <a:pt x="1539" y="898"/>
                  </a:cubicBezTo>
                  <a:cubicBezTo>
                    <a:pt x="1565" y="819"/>
                    <a:pt x="1556" y="739"/>
                    <a:pt x="1552" y="660"/>
                  </a:cubicBezTo>
                  <a:cubicBezTo>
                    <a:pt x="1548" y="608"/>
                    <a:pt x="1534" y="558"/>
                    <a:pt x="1513" y="512"/>
                  </a:cubicBezTo>
                  <a:cubicBezTo>
                    <a:pt x="1496" y="473"/>
                    <a:pt x="1480" y="435"/>
                    <a:pt x="1460" y="398"/>
                  </a:cubicBezTo>
                  <a:cubicBezTo>
                    <a:pt x="1411" y="326"/>
                    <a:pt x="1366" y="250"/>
                    <a:pt x="1297" y="194"/>
                  </a:cubicBezTo>
                  <a:cubicBezTo>
                    <a:pt x="1226" y="135"/>
                    <a:pt x="1148" y="86"/>
                    <a:pt x="1064" y="48"/>
                  </a:cubicBezTo>
                  <a:cubicBezTo>
                    <a:pt x="996" y="17"/>
                    <a:pt x="922" y="1"/>
                    <a:pt x="847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4709925" y="3763975"/>
              <a:ext cx="27075" cy="28050"/>
            </a:xfrm>
            <a:custGeom>
              <a:rect b="b" l="l" r="r" t="t"/>
              <a:pathLst>
                <a:path extrusionOk="0" h="1122" w="1083">
                  <a:moveTo>
                    <a:pt x="544" y="0"/>
                  </a:moveTo>
                  <a:cubicBezTo>
                    <a:pt x="466" y="0"/>
                    <a:pt x="388" y="19"/>
                    <a:pt x="320" y="58"/>
                  </a:cubicBezTo>
                  <a:cubicBezTo>
                    <a:pt x="279" y="82"/>
                    <a:pt x="241" y="113"/>
                    <a:pt x="208" y="148"/>
                  </a:cubicBezTo>
                  <a:cubicBezTo>
                    <a:pt x="60" y="264"/>
                    <a:pt x="1" y="451"/>
                    <a:pt x="25" y="634"/>
                  </a:cubicBezTo>
                  <a:cubicBezTo>
                    <a:pt x="37" y="729"/>
                    <a:pt x="68" y="839"/>
                    <a:pt x="129" y="918"/>
                  </a:cubicBezTo>
                  <a:cubicBezTo>
                    <a:pt x="188" y="997"/>
                    <a:pt x="268" y="1057"/>
                    <a:pt x="359" y="1095"/>
                  </a:cubicBezTo>
                  <a:cubicBezTo>
                    <a:pt x="410" y="1113"/>
                    <a:pt x="463" y="1121"/>
                    <a:pt x="517" y="1121"/>
                  </a:cubicBezTo>
                  <a:cubicBezTo>
                    <a:pt x="550" y="1121"/>
                    <a:pt x="585" y="1120"/>
                    <a:pt x="618" y="1116"/>
                  </a:cubicBezTo>
                  <a:cubicBezTo>
                    <a:pt x="696" y="1109"/>
                    <a:pt x="769" y="1074"/>
                    <a:pt x="836" y="1039"/>
                  </a:cubicBezTo>
                  <a:cubicBezTo>
                    <a:pt x="986" y="959"/>
                    <a:pt x="1080" y="775"/>
                    <a:pt x="1081" y="610"/>
                  </a:cubicBezTo>
                  <a:cubicBezTo>
                    <a:pt x="1082" y="513"/>
                    <a:pt x="1064" y="405"/>
                    <a:pt x="1017" y="319"/>
                  </a:cubicBezTo>
                  <a:cubicBezTo>
                    <a:pt x="991" y="262"/>
                    <a:pt x="954" y="211"/>
                    <a:pt x="913" y="164"/>
                  </a:cubicBezTo>
                  <a:cubicBezTo>
                    <a:pt x="879" y="126"/>
                    <a:pt x="849" y="107"/>
                    <a:pt x="805" y="78"/>
                  </a:cubicBezTo>
                  <a:cubicBezTo>
                    <a:pt x="729" y="27"/>
                    <a:pt x="636" y="0"/>
                    <a:pt x="544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4669450" y="3916600"/>
              <a:ext cx="38525" cy="36350"/>
            </a:xfrm>
            <a:custGeom>
              <a:rect b="b" l="l" r="r" t="t"/>
              <a:pathLst>
                <a:path extrusionOk="0" h="1454" w="1541">
                  <a:moveTo>
                    <a:pt x="809" y="1"/>
                  </a:moveTo>
                  <a:cubicBezTo>
                    <a:pt x="757" y="1"/>
                    <a:pt x="705" y="7"/>
                    <a:pt x="655" y="19"/>
                  </a:cubicBezTo>
                  <a:cubicBezTo>
                    <a:pt x="638" y="19"/>
                    <a:pt x="622" y="20"/>
                    <a:pt x="606" y="23"/>
                  </a:cubicBezTo>
                  <a:cubicBezTo>
                    <a:pt x="505" y="45"/>
                    <a:pt x="390" y="70"/>
                    <a:pt x="303" y="134"/>
                  </a:cubicBezTo>
                  <a:cubicBezTo>
                    <a:pt x="217" y="198"/>
                    <a:pt x="141" y="267"/>
                    <a:pt x="94" y="366"/>
                  </a:cubicBezTo>
                  <a:cubicBezTo>
                    <a:pt x="51" y="451"/>
                    <a:pt x="23" y="544"/>
                    <a:pt x="12" y="640"/>
                  </a:cubicBezTo>
                  <a:cubicBezTo>
                    <a:pt x="6" y="706"/>
                    <a:pt x="1" y="779"/>
                    <a:pt x="14" y="844"/>
                  </a:cubicBezTo>
                  <a:cubicBezTo>
                    <a:pt x="27" y="913"/>
                    <a:pt x="49" y="980"/>
                    <a:pt x="76" y="1044"/>
                  </a:cubicBezTo>
                  <a:cubicBezTo>
                    <a:pt x="105" y="1116"/>
                    <a:pt x="152" y="1180"/>
                    <a:pt x="199" y="1242"/>
                  </a:cubicBezTo>
                  <a:cubicBezTo>
                    <a:pt x="231" y="1282"/>
                    <a:pt x="267" y="1309"/>
                    <a:pt x="309" y="1342"/>
                  </a:cubicBezTo>
                  <a:cubicBezTo>
                    <a:pt x="385" y="1406"/>
                    <a:pt x="519" y="1450"/>
                    <a:pt x="620" y="1452"/>
                  </a:cubicBezTo>
                  <a:cubicBezTo>
                    <a:pt x="694" y="1451"/>
                    <a:pt x="772" y="1453"/>
                    <a:pt x="847" y="1435"/>
                  </a:cubicBezTo>
                  <a:cubicBezTo>
                    <a:pt x="909" y="1419"/>
                    <a:pt x="962" y="1404"/>
                    <a:pt x="1022" y="1384"/>
                  </a:cubicBezTo>
                  <a:cubicBezTo>
                    <a:pt x="1071" y="1366"/>
                    <a:pt x="1120" y="1343"/>
                    <a:pt x="1166" y="1318"/>
                  </a:cubicBezTo>
                  <a:cubicBezTo>
                    <a:pt x="1232" y="1288"/>
                    <a:pt x="1292" y="1249"/>
                    <a:pt x="1347" y="1202"/>
                  </a:cubicBezTo>
                  <a:cubicBezTo>
                    <a:pt x="1409" y="1152"/>
                    <a:pt x="1448" y="1079"/>
                    <a:pt x="1483" y="1011"/>
                  </a:cubicBezTo>
                  <a:cubicBezTo>
                    <a:pt x="1524" y="931"/>
                    <a:pt x="1533" y="839"/>
                    <a:pt x="1537" y="754"/>
                  </a:cubicBezTo>
                  <a:cubicBezTo>
                    <a:pt x="1541" y="662"/>
                    <a:pt x="1513" y="572"/>
                    <a:pt x="1484" y="488"/>
                  </a:cubicBezTo>
                  <a:cubicBezTo>
                    <a:pt x="1406" y="270"/>
                    <a:pt x="1217" y="97"/>
                    <a:pt x="998" y="28"/>
                  </a:cubicBezTo>
                  <a:cubicBezTo>
                    <a:pt x="936" y="10"/>
                    <a:pt x="872" y="1"/>
                    <a:pt x="809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4605500" y="3928075"/>
              <a:ext cx="31800" cy="31325"/>
            </a:xfrm>
            <a:custGeom>
              <a:rect b="b" l="l" r="r" t="t"/>
              <a:pathLst>
                <a:path extrusionOk="0" h="1253" w="1272">
                  <a:moveTo>
                    <a:pt x="698" y="1"/>
                  </a:moveTo>
                  <a:cubicBezTo>
                    <a:pt x="609" y="1"/>
                    <a:pt x="517" y="25"/>
                    <a:pt x="438" y="58"/>
                  </a:cubicBezTo>
                  <a:cubicBezTo>
                    <a:pt x="298" y="116"/>
                    <a:pt x="174" y="218"/>
                    <a:pt x="112" y="356"/>
                  </a:cubicBezTo>
                  <a:cubicBezTo>
                    <a:pt x="76" y="405"/>
                    <a:pt x="49" y="460"/>
                    <a:pt x="31" y="519"/>
                  </a:cubicBezTo>
                  <a:cubicBezTo>
                    <a:pt x="1" y="614"/>
                    <a:pt x="7" y="734"/>
                    <a:pt x="40" y="828"/>
                  </a:cubicBezTo>
                  <a:cubicBezTo>
                    <a:pt x="54" y="875"/>
                    <a:pt x="75" y="919"/>
                    <a:pt x="101" y="959"/>
                  </a:cubicBezTo>
                  <a:cubicBezTo>
                    <a:pt x="126" y="992"/>
                    <a:pt x="158" y="1043"/>
                    <a:pt x="194" y="1071"/>
                  </a:cubicBezTo>
                  <a:cubicBezTo>
                    <a:pt x="243" y="1107"/>
                    <a:pt x="287" y="1144"/>
                    <a:pt x="343" y="1166"/>
                  </a:cubicBezTo>
                  <a:lnTo>
                    <a:pt x="385" y="1181"/>
                  </a:lnTo>
                  <a:cubicBezTo>
                    <a:pt x="459" y="1224"/>
                    <a:pt x="542" y="1249"/>
                    <a:pt x="629" y="1252"/>
                  </a:cubicBezTo>
                  <a:lnTo>
                    <a:pt x="639" y="1252"/>
                  </a:lnTo>
                  <a:cubicBezTo>
                    <a:pt x="642" y="1252"/>
                    <a:pt x="644" y="1252"/>
                    <a:pt x="646" y="1252"/>
                  </a:cubicBezTo>
                  <a:cubicBezTo>
                    <a:pt x="736" y="1252"/>
                    <a:pt x="847" y="1231"/>
                    <a:pt x="923" y="1185"/>
                  </a:cubicBezTo>
                  <a:cubicBezTo>
                    <a:pt x="1009" y="1135"/>
                    <a:pt x="1094" y="1085"/>
                    <a:pt x="1153" y="1002"/>
                  </a:cubicBezTo>
                  <a:cubicBezTo>
                    <a:pt x="1174" y="974"/>
                    <a:pt x="1192" y="944"/>
                    <a:pt x="1210" y="912"/>
                  </a:cubicBezTo>
                  <a:cubicBezTo>
                    <a:pt x="1223" y="878"/>
                    <a:pt x="1234" y="844"/>
                    <a:pt x="1243" y="808"/>
                  </a:cubicBezTo>
                  <a:cubicBezTo>
                    <a:pt x="1252" y="776"/>
                    <a:pt x="1256" y="743"/>
                    <a:pt x="1256" y="709"/>
                  </a:cubicBezTo>
                  <a:cubicBezTo>
                    <a:pt x="1259" y="700"/>
                    <a:pt x="1260" y="693"/>
                    <a:pt x="1262" y="684"/>
                  </a:cubicBezTo>
                  <a:cubicBezTo>
                    <a:pt x="1270" y="624"/>
                    <a:pt x="1271" y="565"/>
                    <a:pt x="1264" y="505"/>
                  </a:cubicBezTo>
                  <a:cubicBezTo>
                    <a:pt x="1256" y="461"/>
                    <a:pt x="1246" y="418"/>
                    <a:pt x="1231" y="376"/>
                  </a:cubicBezTo>
                  <a:cubicBezTo>
                    <a:pt x="1197" y="263"/>
                    <a:pt x="1110" y="175"/>
                    <a:pt x="1021" y="102"/>
                  </a:cubicBezTo>
                  <a:cubicBezTo>
                    <a:pt x="937" y="35"/>
                    <a:pt x="821" y="6"/>
                    <a:pt x="714" y="1"/>
                  </a:cubicBezTo>
                  <a:cubicBezTo>
                    <a:pt x="709" y="1"/>
                    <a:pt x="703" y="1"/>
                    <a:pt x="698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4549775" y="3948850"/>
              <a:ext cx="18200" cy="16300"/>
            </a:xfrm>
            <a:custGeom>
              <a:rect b="b" l="l" r="r" t="t"/>
              <a:pathLst>
                <a:path extrusionOk="0" h="652" w="728">
                  <a:moveTo>
                    <a:pt x="377" y="0"/>
                  </a:moveTo>
                  <a:cubicBezTo>
                    <a:pt x="356" y="0"/>
                    <a:pt x="337" y="1"/>
                    <a:pt x="317" y="2"/>
                  </a:cubicBezTo>
                  <a:cubicBezTo>
                    <a:pt x="310" y="2"/>
                    <a:pt x="302" y="2"/>
                    <a:pt x="295" y="3"/>
                  </a:cubicBezTo>
                  <a:cubicBezTo>
                    <a:pt x="222" y="10"/>
                    <a:pt x="156" y="46"/>
                    <a:pt x="110" y="101"/>
                  </a:cubicBezTo>
                  <a:cubicBezTo>
                    <a:pt x="86" y="128"/>
                    <a:pt x="68" y="158"/>
                    <a:pt x="56" y="191"/>
                  </a:cubicBezTo>
                  <a:cubicBezTo>
                    <a:pt x="10" y="263"/>
                    <a:pt x="1" y="353"/>
                    <a:pt x="31" y="433"/>
                  </a:cubicBezTo>
                  <a:cubicBezTo>
                    <a:pt x="73" y="557"/>
                    <a:pt x="184" y="649"/>
                    <a:pt x="315" y="651"/>
                  </a:cubicBezTo>
                  <a:lnTo>
                    <a:pt x="334" y="651"/>
                  </a:lnTo>
                  <a:cubicBezTo>
                    <a:pt x="345" y="650"/>
                    <a:pt x="356" y="649"/>
                    <a:pt x="368" y="647"/>
                  </a:cubicBezTo>
                  <a:cubicBezTo>
                    <a:pt x="382" y="649"/>
                    <a:pt x="397" y="650"/>
                    <a:pt x="411" y="650"/>
                  </a:cubicBezTo>
                  <a:cubicBezTo>
                    <a:pt x="446" y="650"/>
                    <a:pt x="480" y="644"/>
                    <a:pt x="513" y="632"/>
                  </a:cubicBezTo>
                  <a:cubicBezTo>
                    <a:pt x="625" y="594"/>
                    <a:pt x="718" y="483"/>
                    <a:pt x="723" y="362"/>
                  </a:cubicBezTo>
                  <a:cubicBezTo>
                    <a:pt x="727" y="294"/>
                    <a:pt x="710" y="226"/>
                    <a:pt x="676" y="167"/>
                  </a:cubicBezTo>
                  <a:cubicBezTo>
                    <a:pt x="645" y="115"/>
                    <a:pt x="607" y="83"/>
                    <a:pt x="558" y="50"/>
                  </a:cubicBezTo>
                  <a:cubicBezTo>
                    <a:pt x="508" y="16"/>
                    <a:pt x="436" y="1"/>
                    <a:pt x="377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4464400" y="3642950"/>
              <a:ext cx="294550" cy="376725"/>
            </a:xfrm>
            <a:custGeom>
              <a:rect b="b" l="l" r="r" t="t"/>
              <a:pathLst>
                <a:path extrusionOk="0" h="15069" w="11782">
                  <a:moveTo>
                    <a:pt x="8700" y="2779"/>
                  </a:moveTo>
                  <a:cubicBezTo>
                    <a:pt x="8699" y="2783"/>
                    <a:pt x="8699" y="2787"/>
                    <a:pt x="8698" y="2792"/>
                  </a:cubicBezTo>
                  <a:cubicBezTo>
                    <a:pt x="8699" y="2787"/>
                    <a:pt x="8699" y="2783"/>
                    <a:pt x="8700" y="2779"/>
                  </a:cubicBezTo>
                  <a:close/>
                  <a:moveTo>
                    <a:pt x="7412" y="3414"/>
                  </a:moveTo>
                  <a:cubicBezTo>
                    <a:pt x="7412" y="3417"/>
                    <a:pt x="7411" y="3420"/>
                    <a:pt x="7411" y="3423"/>
                  </a:cubicBezTo>
                  <a:lnTo>
                    <a:pt x="7411" y="3423"/>
                  </a:lnTo>
                  <a:cubicBezTo>
                    <a:pt x="7411" y="3420"/>
                    <a:pt x="7412" y="3417"/>
                    <a:pt x="7412" y="3414"/>
                  </a:cubicBezTo>
                  <a:close/>
                  <a:moveTo>
                    <a:pt x="9161" y="1"/>
                  </a:moveTo>
                  <a:cubicBezTo>
                    <a:pt x="9068" y="1"/>
                    <a:pt x="8975" y="16"/>
                    <a:pt x="8879" y="50"/>
                  </a:cubicBezTo>
                  <a:cubicBezTo>
                    <a:pt x="8766" y="91"/>
                    <a:pt x="8666" y="151"/>
                    <a:pt x="8565" y="215"/>
                  </a:cubicBezTo>
                  <a:cubicBezTo>
                    <a:pt x="8558" y="218"/>
                    <a:pt x="8551" y="223"/>
                    <a:pt x="8544" y="228"/>
                  </a:cubicBezTo>
                  <a:lnTo>
                    <a:pt x="8539" y="231"/>
                  </a:lnTo>
                  <a:lnTo>
                    <a:pt x="8537" y="232"/>
                  </a:lnTo>
                  <a:lnTo>
                    <a:pt x="8516" y="246"/>
                  </a:lnTo>
                  <a:lnTo>
                    <a:pt x="8519" y="244"/>
                  </a:lnTo>
                  <a:lnTo>
                    <a:pt x="8519" y="244"/>
                  </a:lnTo>
                  <a:cubicBezTo>
                    <a:pt x="8506" y="251"/>
                    <a:pt x="8495" y="258"/>
                    <a:pt x="8482" y="267"/>
                  </a:cubicBezTo>
                  <a:cubicBezTo>
                    <a:pt x="8377" y="333"/>
                    <a:pt x="8279" y="398"/>
                    <a:pt x="8188" y="485"/>
                  </a:cubicBezTo>
                  <a:cubicBezTo>
                    <a:pt x="8087" y="580"/>
                    <a:pt x="7990" y="682"/>
                    <a:pt x="7898" y="787"/>
                  </a:cubicBezTo>
                  <a:cubicBezTo>
                    <a:pt x="7824" y="870"/>
                    <a:pt x="7775" y="965"/>
                    <a:pt x="7728" y="1063"/>
                  </a:cubicBezTo>
                  <a:cubicBezTo>
                    <a:pt x="7666" y="1193"/>
                    <a:pt x="7613" y="1327"/>
                    <a:pt x="7574" y="1466"/>
                  </a:cubicBezTo>
                  <a:cubicBezTo>
                    <a:pt x="7536" y="1602"/>
                    <a:pt x="7509" y="1742"/>
                    <a:pt x="7511" y="1887"/>
                  </a:cubicBezTo>
                  <a:cubicBezTo>
                    <a:pt x="7511" y="1937"/>
                    <a:pt x="7514" y="1988"/>
                    <a:pt x="7517" y="2038"/>
                  </a:cubicBezTo>
                  <a:lnTo>
                    <a:pt x="7517" y="2036"/>
                  </a:lnTo>
                  <a:lnTo>
                    <a:pt x="7517" y="2036"/>
                  </a:lnTo>
                  <a:cubicBezTo>
                    <a:pt x="7522" y="2131"/>
                    <a:pt x="7522" y="2227"/>
                    <a:pt x="7516" y="2322"/>
                  </a:cubicBezTo>
                  <a:cubicBezTo>
                    <a:pt x="7501" y="2492"/>
                    <a:pt x="7459" y="2656"/>
                    <a:pt x="7445" y="2826"/>
                  </a:cubicBezTo>
                  <a:cubicBezTo>
                    <a:pt x="7431" y="3015"/>
                    <a:pt x="7425" y="3206"/>
                    <a:pt x="7413" y="3397"/>
                  </a:cubicBezTo>
                  <a:lnTo>
                    <a:pt x="7415" y="3375"/>
                  </a:lnTo>
                  <a:lnTo>
                    <a:pt x="7415" y="3375"/>
                  </a:lnTo>
                  <a:cubicBezTo>
                    <a:pt x="7415" y="3384"/>
                    <a:pt x="7414" y="3394"/>
                    <a:pt x="7413" y="3403"/>
                  </a:cubicBezTo>
                  <a:cubicBezTo>
                    <a:pt x="7412" y="3413"/>
                    <a:pt x="7412" y="3426"/>
                    <a:pt x="7411" y="3438"/>
                  </a:cubicBezTo>
                  <a:cubicBezTo>
                    <a:pt x="7411" y="3433"/>
                    <a:pt x="7411" y="3428"/>
                    <a:pt x="7411" y="3423"/>
                  </a:cubicBezTo>
                  <a:lnTo>
                    <a:pt x="7411" y="3423"/>
                  </a:lnTo>
                  <a:cubicBezTo>
                    <a:pt x="7399" y="3560"/>
                    <a:pt x="7385" y="3695"/>
                    <a:pt x="7385" y="3832"/>
                  </a:cubicBezTo>
                  <a:cubicBezTo>
                    <a:pt x="7385" y="4006"/>
                    <a:pt x="7398" y="4179"/>
                    <a:pt x="7399" y="4353"/>
                  </a:cubicBezTo>
                  <a:cubicBezTo>
                    <a:pt x="7404" y="4646"/>
                    <a:pt x="7390" y="4936"/>
                    <a:pt x="7370" y="5228"/>
                  </a:cubicBezTo>
                  <a:cubicBezTo>
                    <a:pt x="7355" y="5373"/>
                    <a:pt x="7330" y="5517"/>
                    <a:pt x="7312" y="5661"/>
                  </a:cubicBezTo>
                  <a:cubicBezTo>
                    <a:pt x="7288" y="5739"/>
                    <a:pt x="7266" y="5818"/>
                    <a:pt x="7240" y="5895"/>
                  </a:cubicBezTo>
                  <a:cubicBezTo>
                    <a:pt x="7202" y="6017"/>
                    <a:pt x="7160" y="6137"/>
                    <a:pt x="7119" y="6257"/>
                  </a:cubicBezTo>
                  <a:cubicBezTo>
                    <a:pt x="7119" y="6257"/>
                    <a:pt x="7119" y="6256"/>
                    <a:pt x="7119" y="6256"/>
                  </a:cubicBezTo>
                  <a:cubicBezTo>
                    <a:pt x="6988" y="6623"/>
                    <a:pt x="6841" y="6981"/>
                    <a:pt x="6676" y="7333"/>
                  </a:cubicBezTo>
                  <a:cubicBezTo>
                    <a:pt x="6522" y="7663"/>
                    <a:pt x="6348" y="7985"/>
                    <a:pt x="6179" y="8307"/>
                  </a:cubicBezTo>
                  <a:cubicBezTo>
                    <a:pt x="6139" y="8377"/>
                    <a:pt x="6100" y="8445"/>
                    <a:pt x="6057" y="8512"/>
                  </a:cubicBezTo>
                  <a:cubicBezTo>
                    <a:pt x="6028" y="8551"/>
                    <a:pt x="5999" y="8587"/>
                    <a:pt x="5968" y="8623"/>
                  </a:cubicBezTo>
                  <a:cubicBezTo>
                    <a:pt x="5926" y="8666"/>
                    <a:pt x="5884" y="8705"/>
                    <a:pt x="5840" y="8746"/>
                  </a:cubicBezTo>
                  <a:cubicBezTo>
                    <a:pt x="5484" y="9038"/>
                    <a:pt x="5097" y="9286"/>
                    <a:pt x="4710" y="9532"/>
                  </a:cubicBezTo>
                  <a:cubicBezTo>
                    <a:pt x="4509" y="9658"/>
                    <a:pt x="4306" y="9784"/>
                    <a:pt x="4107" y="9911"/>
                  </a:cubicBezTo>
                  <a:cubicBezTo>
                    <a:pt x="3932" y="10022"/>
                    <a:pt x="3766" y="10143"/>
                    <a:pt x="3595" y="10259"/>
                  </a:cubicBezTo>
                  <a:cubicBezTo>
                    <a:pt x="3613" y="10249"/>
                    <a:pt x="3630" y="10237"/>
                    <a:pt x="3648" y="10226"/>
                  </a:cubicBezTo>
                  <a:lnTo>
                    <a:pt x="3648" y="10226"/>
                  </a:lnTo>
                  <a:cubicBezTo>
                    <a:pt x="3583" y="10267"/>
                    <a:pt x="3519" y="10308"/>
                    <a:pt x="3456" y="10348"/>
                  </a:cubicBezTo>
                  <a:cubicBezTo>
                    <a:pt x="3255" y="10468"/>
                    <a:pt x="3155" y="10700"/>
                    <a:pt x="3224" y="10920"/>
                  </a:cubicBezTo>
                  <a:cubicBezTo>
                    <a:pt x="3172" y="10945"/>
                    <a:pt x="3120" y="10970"/>
                    <a:pt x="3069" y="10995"/>
                  </a:cubicBezTo>
                  <a:lnTo>
                    <a:pt x="3069" y="10995"/>
                  </a:lnTo>
                  <a:cubicBezTo>
                    <a:pt x="3071" y="10994"/>
                    <a:pt x="3074" y="10992"/>
                    <a:pt x="3077" y="10991"/>
                  </a:cubicBezTo>
                  <a:lnTo>
                    <a:pt x="3077" y="10991"/>
                  </a:lnTo>
                  <a:lnTo>
                    <a:pt x="3057" y="11000"/>
                  </a:lnTo>
                  <a:lnTo>
                    <a:pt x="3057" y="11000"/>
                  </a:lnTo>
                  <a:cubicBezTo>
                    <a:pt x="3061" y="10998"/>
                    <a:pt x="3065" y="10997"/>
                    <a:pt x="3069" y="10995"/>
                  </a:cubicBezTo>
                  <a:lnTo>
                    <a:pt x="3069" y="10995"/>
                  </a:lnTo>
                  <a:cubicBezTo>
                    <a:pt x="3064" y="10997"/>
                    <a:pt x="3059" y="10999"/>
                    <a:pt x="3054" y="11002"/>
                  </a:cubicBezTo>
                  <a:lnTo>
                    <a:pt x="3054" y="11002"/>
                  </a:lnTo>
                  <a:lnTo>
                    <a:pt x="3057" y="11000"/>
                  </a:lnTo>
                  <a:lnTo>
                    <a:pt x="3057" y="11000"/>
                  </a:lnTo>
                  <a:cubicBezTo>
                    <a:pt x="3055" y="11001"/>
                    <a:pt x="3054" y="11001"/>
                    <a:pt x="3053" y="11002"/>
                  </a:cubicBezTo>
                  <a:cubicBezTo>
                    <a:pt x="3053" y="11002"/>
                    <a:pt x="3054" y="11002"/>
                    <a:pt x="3054" y="11002"/>
                  </a:cubicBezTo>
                  <a:lnTo>
                    <a:pt x="3054" y="11002"/>
                  </a:lnTo>
                  <a:lnTo>
                    <a:pt x="3044" y="11006"/>
                  </a:lnTo>
                  <a:lnTo>
                    <a:pt x="3037" y="11009"/>
                  </a:lnTo>
                  <a:lnTo>
                    <a:pt x="3037" y="11009"/>
                  </a:lnTo>
                  <a:cubicBezTo>
                    <a:pt x="2732" y="11141"/>
                    <a:pt x="2415" y="11243"/>
                    <a:pt x="2112" y="11376"/>
                  </a:cubicBezTo>
                  <a:cubicBezTo>
                    <a:pt x="1886" y="11475"/>
                    <a:pt x="1674" y="11600"/>
                    <a:pt x="1471" y="11737"/>
                  </a:cubicBezTo>
                  <a:cubicBezTo>
                    <a:pt x="1375" y="11666"/>
                    <a:pt x="1258" y="11627"/>
                    <a:pt x="1140" y="11627"/>
                  </a:cubicBezTo>
                  <a:cubicBezTo>
                    <a:pt x="1122" y="11627"/>
                    <a:pt x="1105" y="11628"/>
                    <a:pt x="1088" y="11630"/>
                  </a:cubicBezTo>
                  <a:cubicBezTo>
                    <a:pt x="851" y="11651"/>
                    <a:pt x="608" y="11793"/>
                    <a:pt x="433" y="11947"/>
                  </a:cubicBezTo>
                  <a:cubicBezTo>
                    <a:pt x="201" y="12152"/>
                    <a:pt x="1" y="12466"/>
                    <a:pt x="6" y="12786"/>
                  </a:cubicBezTo>
                  <a:cubicBezTo>
                    <a:pt x="9" y="12982"/>
                    <a:pt x="142" y="13125"/>
                    <a:pt x="308" y="13193"/>
                  </a:cubicBezTo>
                  <a:cubicBezTo>
                    <a:pt x="288" y="13275"/>
                    <a:pt x="278" y="13360"/>
                    <a:pt x="281" y="13445"/>
                  </a:cubicBezTo>
                  <a:cubicBezTo>
                    <a:pt x="292" y="13644"/>
                    <a:pt x="330" y="13820"/>
                    <a:pt x="418" y="13998"/>
                  </a:cubicBezTo>
                  <a:cubicBezTo>
                    <a:pt x="498" y="14158"/>
                    <a:pt x="598" y="14312"/>
                    <a:pt x="765" y="14387"/>
                  </a:cubicBezTo>
                  <a:cubicBezTo>
                    <a:pt x="824" y="14412"/>
                    <a:pt x="887" y="14427"/>
                    <a:pt x="950" y="14427"/>
                  </a:cubicBezTo>
                  <a:cubicBezTo>
                    <a:pt x="988" y="14427"/>
                    <a:pt x="1026" y="14422"/>
                    <a:pt x="1062" y="14412"/>
                  </a:cubicBezTo>
                  <a:cubicBezTo>
                    <a:pt x="1067" y="14417"/>
                    <a:pt x="1070" y="14422"/>
                    <a:pt x="1074" y="14426"/>
                  </a:cubicBezTo>
                  <a:cubicBezTo>
                    <a:pt x="1190" y="14559"/>
                    <a:pt x="1320" y="14687"/>
                    <a:pt x="1468" y="14786"/>
                  </a:cubicBezTo>
                  <a:cubicBezTo>
                    <a:pt x="1553" y="14844"/>
                    <a:pt x="1640" y="14896"/>
                    <a:pt x="1731" y="14946"/>
                  </a:cubicBezTo>
                  <a:cubicBezTo>
                    <a:pt x="1819" y="15024"/>
                    <a:pt x="1933" y="15068"/>
                    <a:pt x="2051" y="15069"/>
                  </a:cubicBezTo>
                  <a:cubicBezTo>
                    <a:pt x="2053" y="15069"/>
                    <a:pt x="2055" y="15069"/>
                    <a:pt x="2057" y="15069"/>
                  </a:cubicBezTo>
                  <a:cubicBezTo>
                    <a:pt x="2155" y="15069"/>
                    <a:pt x="2250" y="15040"/>
                    <a:pt x="2332" y="14986"/>
                  </a:cubicBezTo>
                  <a:cubicBezTo>
                    <a:pt x="2553" y="14834"/>
                    <a:pt x="2607" y="14530"/>
                    <a:pt x="2458" y="14307"/>
                  </a:cubicBezTo>
                  <a:cubicBezTo>
                    <a:pt x="2388" y="14199"/>
                    <a:pt x="2288" y="14141"/>
                    <a:pt x="2180" y="14080"/>
                  </a:cubicBezTo>
                  <a:cubicBezTo>
                    <a:pt x="2123" y="14047"/>
                    <a:pt x="2066" y="14012"/>
                    <a:pt x="2011" y="13975"/>
                  </a:cubicBezTo>
                  <a:cubicBezTo>
                    <a:pt x="1984" y="13954"/>
                    <a:pt x="1958" y="13933"/>
                    <a:pt x="1933" y="13910"/>
                  </a:cubicBezTo>
                  <a:cubicBezTo>
                    <a:pt x="1866" y="13844"/>
                    <a:pt x="1805" y="13776"/>
                    <a:pt x="1747" y="13705"/>
                  </a:cubicBezTo>
                  <a:cubicBezTo>
                    <a:pt x="1703" y="13648"/>
                    <a:pt x="1661" y="13591"/>
                    <a:pt x="1623" y="13532"/>
                  </a:cubicBezTo>
                  <a:cubicBezTo>
                    <a:pt x="1606" y="13501"/>
                    <a:pt x="1590" y="13469"/>
                    <a:pt x="1575" y="13437"/>
                  </a:cubicBezTo>
                  <a:cubicBezTo>
                    <a:pt x="1565" y="13412"/>
                    <a:pt x="1557" y="13385"/>
                    <a:pt x="1548" y="13359"/>
                  </a:cubicBezTo>
                  <a:cubicBezTo>
                    <a:pt x="1540" y="13321"/>
                    <a:pt x="1531" y="13283"/>
                    <a:pt x="1525" y="13243"/>
                  </a:cubicBezTo>
                  <a:cubicBezTo>
                    <a:pt x="1520" y="13194"/>
                    <a:pt x="1516" y="13145"/>
                    <a:pt x="1515" y="13095"/>
                  </a:cubicBezTo>
                  <a:cubicBezTo>
                    <a:pt x="1516" y="13045"/>
                    <a:pt x="1521" y="12995"/>
                    <a:pt x="1525" y="12945"/>
                  </a:cubicBezTo>
                  <a:cubicBezTo>
                    <a:pt x="1584" y="12886"/>
                    <a:pt x="1642" y="12828"/>
                    <a:pt x="1704" y="12773"/>
                  </a:cubicBezTo>
                  <a:cubicBezTo>
                    <a:pt x="1821" y="12679"/>
                    <a:pt x="1941" y="12588"/>
                    <a:pt x="2065" y="12503"/>
                  </a:cubicBezTo>
                  <a:cubicBezTo>
                    <a:pt x="2179" y="12431"/>
                    <a:pt x="2298" y="12365"/>
                    <a:pt x="2419" y="12305"/>
                  </a:cubicBezTo>
                  <a:cubicBezTo>
                    <a:pt x="2706" y="12182"/>
                    <a:pt x="3005" y="12081"/>
                    <a:pt x="3295" y="11961"/>
                  </a:cubicBezTo>
                  <a:cubicBezTo>
                    <a:pt x="3573" y="11846"/>
                    <a:pt x="3836" y="11701"/>
                    <a:pt x="4109" y="11569"/>
                  </a:cubicBezTo>
                  <a:cubicBezTo>
                    <a:pt x="4395" y="11432"/>
                    <a:pt x="4682" y="11294"/>
                    <a:pt x="4960" y="11141"/>
                  </a:cubicBezTo>
                  <a:cubicBezTo>
                    <a:pt x="5231" y="10991"/>
                    <a:pt x="5506" y="10854"/>
                    <a:pt x="5768" y="10694"/>
                  </a:cubicBezTo>
                  <a:cubicBezTo>
                    <a:pt x="5981" y="10563"/>
                    <a:pt x="6207" y="10430"/>
                    <a:pt x="6401" y="10274"/>
                  </a:cubicBezTo>
                  <a:cubicBezTo>
                    <a:pt x="6593" y="10122"/>
                    <a:pt x="6775" y="9955"/>
                    <a:pt x="6944" y="9777"/>
                  </a:cubicBezTo>
                  <a:cubicBezTo>
                    <a:pt x="7132" y="9576"/>
                    <a:pt x="7293" y="9359"/>
                    <a:pt x="7447" y="9132"/>
                  </a:cubicBezTo>
                  <a:cubicBezTo>
                    <a:pt x="7581" y="8927"/>
                    <a:pt x="7716" y="8721"/>
                    <a:pt x="7820" y="8501"/>
                  </a:cubicBezTo>
                  <a:cubicBezTo>
                    <a:pt x="7987" y="8145"/>
                    <a:pt x="8064" y="7755"/>
                    <a:pt x="8129" y="7368"/>
                  </a:cubicBezTo>
                  <a:cubicBezTo>
                    <a:pt x="8161" y="7278"/>
                    <a:pt x="8190" y="7188"/>
                    <a:pt x="8213" y="7096"/>
                  </a:cubicBezTo>
                  <a:cubicBezTo>
                    <a:pt x="8258" y="6912"/>
                    <a:pt x="8292" y="6725"/>
                    <a:pt x="8320" y="6537"/>
                  </a:cubicBezTo>
                  <a:cubicBezTo>
                    <a:pt x="8343" y="6370"/>
                    <a:pt x="8368" y="6203"/>
                    <a:pt x="8386" y="6036"/>
                  </a:cubicBezTo>
                  <a:cubicBezTo>
                    <a:pt x="8401" y="5880"/>
                    <a:pt x="8405" y="5723"/>
                    <a:pt x="8416" y="5568"/>
                  </a:cubicBezTo>
                  <a:cubicBezTo>
                    <a:pt x="8500" y="4650"/>
                    <a:pt x="8631" y="3739"/>
                    <a:pt x="8696" y="2822"/>
                  </a:cubicBezTo>
                  <a:lnTo>
                    <a:pt x="8696" y="2820"/>
                  </a:lnTo>
                  <a:cubicBezTo>
                    <a:pt x="8697" y="2801"/>
                    <a:pt x="8699" y="2782"/>
                    <a:pt x="8700" y="2763"/>
                  </a:cubicBezTo>
                  <a:lnTo>
                    <a:pt x="8700" y="2763"/>
                  </a:lnTo>
                  <a:cubicBezTo>
                    <a:pt x="8700" y="2768"/>
                    <a:pt x="8700" y="2774"/>
                    <a:pt x="8700" y="2779"/>
                  </a:cubicBezTo>
                  <a:lnTo>
                    <a:pt x="8700" y="2779"/>
                  </a:lnTo>
                  <a:cubicBezTo>
                    <a:pt x="8713" y="2649"/>
                    <a:pt x="8729" y="2520"/>
                    <a:pt x="8752" y="2392"/>
                  </a:cubicBezTo>
                  <a:cubicBezTo>
                    <a:pt x="8770" y="2317"/>
                    <a:pt x="8790" y="2243"/>
                    <a:pt x="8813" y="2169"/>
                  </a:cubicBezTo>
                  <a:cubicBezTo>
                    <a:pt x="8835" y="2118"/>
                    <a:pt x="8857" y="2069"/>
                    <a:pt x="8882" y="2020"/>
                  </a:cubicBezTo>
                  <a:cubicBezTo>
                    <a:pt x="8923" y="1945"/>
                    <a:pt x="8971" y="1875"/>
                    <a:pt x="9016" y="1803"/>
                  </a:cubicBezTo>
                  <a:cubicBezTo>
                    <a:pt x="9049" y="1791"/>
                    <a:pt x="9082" y="1780"/>
                    <a:pt x="9115" y="1771"/>
                  </a:cubicBezTo>
                  <a:lnTo>
                    <a:pt x="9136" y="1765"/>
                  </a:lnTo>
                  <a:lnTo>
                    <a:pt x="9136" y="1765"/>
                  </a:lnTo>
                  <a:cubicBezTo>
                    <a:pt x="9205" y="1745"/>
                    <a:pt x="9274" y="1727"/>
                    <a:pt x="9343" y="1707"/>
                  </a:cubicBezTo>
                  <a:cubicBezTo>
                    <a:pt x="9417" y="1688"/>
                    <a:pt x="9490" y="1672"/>
                    <a:pt x="9566" y="1660"/>
                  </a:cubicBezTo>
                  <a:cubicBezTo>
                    <a:pt x="9570" y="1660"/>
                    <a:pt x="9574" y="1659"/>
                    <a:pt x="9579" y="1659"/>
                  </a:cubicBezTo>
                  <a:cubicBezTo>
                    <a:pt x="9714" y="1679"/>
                    <a:pt x="9849" y="1714"/>
                    <a:pt x="9981" y="1749"/>
                  </a:cubicBezTo>
                  <a:lnTo>
                    <a:pt x="9979" y="1750"/>
                  </a:lnTo>
                  <a:cubicBezTo>
                    <a:pt x="10056" y="1771"/>
                    <a:pt x="10132" y="1795"/>
                    <a:pt x="10206" y="1823"/>
                  </a:cubicBezTo>
                  <a:cubicBezTo>
                    <a:pt x="10402" y="1908"/>
                    <a:pt x="10594" y="2000"/>
                    <a:pt x="10786" y="2098"/>
                  </a:cubicBezTo>
                  <a:cubicBezTo>
                    <a:pt x="10799" y="2105"/>
                    <a:pt x="10812" y="2113"/>
                    <a:pt x="10824" y="2120"/>
                  </a:cubicBezTo>
                  <a:cubicBezTo>
                    <a:pt x="10877" y="2171"/>
                    <a:pt x="10934" y="2217"/>
                    <a:pt x="10996" y="2258"/>
                  </a:cubicBezTo>
                  <a:cubicBezTo>
                    <a:pt x="11080" y="2307"/>
                    <a:pt x="11173" y="2333"/>
                    <a:pt x="11265" y="2333"/>
                  </a:cubicBezTo>
                  <a:cubicBezTo>
                    <a:pt x="11381" y="2333"/>
                    <a:pt x="11496" y="2292"/>
                    <a:pt x="11589" y="2209"/>
                  </a:cubicBezTo>
                  <a:cubicBezTo>
                    <a:pt x="11735" y="2077"/>
                    <a:pt x="11781" y="1873"/>
                    <a:pt x="11725" y="1689"/>
                  </a:cubicBezTo>
                  <a:cubicBezTo>
                    <a:pt x="11665" y="1498"/>
                    <a:pt x="11488" y="1375"/>
                    <a:pt x="11322" y="1279"/>
                  </a:cubicBezTo>
                  <a:cubicBezTo>
                    <a:pt x="11288" y="1258"/>
                    <a:pt x="11253" y="1238"/>
                    <a:pt x="11216" y="1217"/>
                  </a:cubicBezTo>
                  <a:lnTo>
                    <a:pt x="11216" y="1217"/>
                  </a:lnTo>
                  <a:lnTo>
                    <a:pt x="11206" y="1211"/>
                  </a:lnTo>
                  <a:lnTo>
                    <a:pt x="11176" y="1195"/>
                  </a:lnTo>
                  <a:lnTo>
                    <a:pt x="11176" y="1195"/>
                  </a:lnTo>
                  <a:cubicBezTo>
                    <a:pt x="11185" y="1199"/>
                    <a:pt x="11192" y="1204"/>
                    <a:pt x="11201" y="1208"/>
                  </a:cubicBezTo>
                  <a:cubicBezTo>
                    <a:pt x="11100" y="1149"/>
                    <a:pt x="11006" y="1078"/>
                    <a:pt x="10910" y="1012"/>
                  </a:cubicBezTo>
                  <a:cubicBezTo>
                    <a:pt x="10814" y="947"/>
                    <a:pt x="10717" y="884"/>
                    <a:pt x="10617" y="825"/>
                  </a:cubicBezTo>
                  <a:cubicBezTo>
                    <a:pt x="10607" y="660"/>
                    <a:pt x="10510" y="511"/>
                    <a:pt x="10363" y="425"/>
                  </a:cubicBezTo>
                  <a:cubicBezTo>
                    <a:pt x="10240" y="356"/>
                    <a:pt x="10111" y="299"/>
                    <a:pt x="9978" y="255"/>
                  </a:cubicBezTo>
                  <a:cubicBezTo>
                    <a:pt x="9865" y="218"/>
                    <a:pt x="9752" y="204"/>
                    <a:pt x="9638" y="192"/>
                  </a:cubicBezTo>
                  <a:cubicBezTo>
                    <a:pt x="9577" y="118"/>
                    <a:pt x="9502" y="55"/>
                    <a:pt x="9404" y="31"/>
                  </a:cubicBezTo>
                  <a:cubicBezTo>
                    <a:pt x="9322" y="12"/>
                    <a:pt x="9241" y="1"/>
                    <a:pt x="9161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4937350" y="3723100"/>
              <a:ext cx="117275" cy="413475"/>
            </a:xfrm>
            <a:custGeom>
              <a:rect b="b" l="l" r="r" t="t"/>
              <a:pathLst>
                <a:path extrusionOk="0" h="16539" w="4691">
                  <a:moveTo>
                    <a:pt x="2521" y="474"/>
                  </a:moveTo>
                  <a:cubicBezTo>
                    <a:pt x="2522" y="475"/>
                    <a:pt x="2523" y="476"/>
                    <a:pt x="2524" y="477"/>
                  </a:cubicBezTo>
                  <a:cubicBezTo>
                    <a:pt x="2523" y="476"/>
                    <a:pt x="2522" y="475"/>
                    <a:pt x="2521" y="474"/>
                  </a:cubicBezTo>
                  <a:close/>
                  <a:moveTo>
                    <a:pt x="1376" y="0"/>
                  </a:moveTo>
                  <a:cubicBezTo>
                    <a:pt x="1254" y="0"/>
                    <a:pt x="1131" y="7"/>
                    <a:pt x="1008" y="15"/>
                  </a:cubicBezTo>
                  <a:lnTo>
                    <a:pt x="1008" y="15"/>
                  </a:lnTo>
                  <a:cubicBezTo>
                    <a:pt x="1021" y="14"/>
                    <a:pt x="1034" y="13"/>
                    <a:pt x="1047" y="12"/>
                  </a:cubicBezTo>
                  <a:lnTo>
                    <a:pt x="1047" y="12"/>
                  </a:lnTo>
                  <a:cubicBezTo>
                    <a:pt x="1029" y="13"/>
                    <a:pt x="1011" y="14"/>
                    <a:pt x="993" y="14"/>
                  </a:cubicBezTo>
                  <a:cubicBezTo>
                    <a:pt x="976" y="14"/>
                    <a:pt x="958" y="13"/>
                    <a:pt x="940" y="12"/>
                  </a:cubicBezTo>
                  <a:cubicBezTo>
                    <a:pt x="937" y="12"/>
                    <a:pt x="933" y="12"/>
                    <a:pt x="930" y="12"/>
                  </a:cubicBezTo>
                  <a:cubicBezTo>
                    <a:pt x="669" y="12"/>
                    <a:pt x="448" y="236"/>
                    <a:pt x="445" y="495"/>
                  </a:cubicBezTo>
                  <a:cubicBezTo>
                    <a:pt x="442" y="765"/>
                    <a:pt x="662" y="982"/>
                    <a:pt x="927" y="989"/>
                  </a:cubicBezTo>
                  <a:cubicBezTo>
                    <a:pt x="943" y="990"/>
                    <a:pt x="960" y="990"/>
                    <a:pt x="976" y="990"/>
                  </a:cubicBezTo>
                  <a:cubicBezTo>
                    <a:pt x="1049" y="990"/>
                    <a:pt x="1121" y="985"/>
                    <a:pt x="1192" y="981"/>
                  </a:cubicBezTo>
                  <a:lnTo>
                    <a:pt x="1162" y="981"/>
                  </a:lnTo>
                  <a:lnTo>
                    <a:pt x="1211" y="979"/>
                  </a:lnTo>
                  <a:lnTo>
                    <a:pt x="1227" y="978"/>
                  </a:lnTo>
                  <a:lnTo>
                    <a:pt x="1214" y="979"/>
                  </a:lnTo>
                  <a:cubicBezTo>
                    <a:pt x="1266" y="977"/>
                    <a:pt x="1318" y="976"/>
                    <a:pt x="1370" y="976"/>
                  </a:cubicBezTo>
                  <a:cubicBezTo>
                    <a:pt x="1415" y="976"/>
                    <a:pt x="1461" y="977"/>
                    <a:pt x="1506" y="979"/>
                  </a:cubicBezTo>
                  <a:cubicBezTo>
                    <a:pt x="1529" y="982"/>
                    <a:pt x="1550" y="985"/>
                    <a:pt x="1572" y="988"/>
                  </a:cubicBezTo>
                  <a:cubicBezTo>
                    <a:pt x="1593" y="994"/>
                    <a:pt x="1612" y="1000"/>
                    <a:pt x="1631" y="1006"/>
                  </a:cubicBezTo>
                  <a:cubicBezTo>
                    <a:pt x="1649" y="1012"/>
                    <a:pt x="1667" y="1022"/>
                    <a:pt x="1684" y="1031"/>
                  </a:cubicBezTo>
                  <a:lnTo>
                    <a:pt x="1704" y="1041"/>
                  </a:lnTo>
                  <a:cubicBezTo>
                    <a:pt x="1710" y="1047"/>
                    <a:pt x="1716" y="1052"/>
                    <a:pt x="1722" y="1056"/>
                  </a:cubicBezTo>
                  <a:cubicBezTo>
                    <a:pt x="1802" y="1133"/>
                    <a:pt x="1883" y="1208"/>
                    <a:pt x="1964" y="1282"/>
                  </a:cubicBezTo>
                  <a:lnTo>
                    <a:pt x="1958" y="1277"/>
                  </a:lnTo>
                  <a:lnTo>
                    <a:pt x="1958" y="1277"/>
                  </a:lnTo>
                  <a:cubicBezTo>
                    <a:pt x="1984" y="1300"/>
                    <a:pt x="2007" y="1324"/>
                    <a:pt x="2030" y="1348"/>
                  </a:cubicBezTo>
                  <a:lnTo>
                    <a:pt x="2057" y="1388"/>
                  </a:lnTo>
                  <a:cubicBezTo>
                    <a:pt x="2080" y="1422"/>
                    <a:pt x="2100" y="1457"/>
                    <a:pt x="2119" y="1494"/>
                  </a:cubicBezTo>
                  <a:cubicBezTo>
                    <a:pt x="2133" y="1524"/>
                    <a:pt x="2145" y="1555"/>
                    <a:pt x="2155" y="1585"/>
                  </a:cubicBezTo>
                  <a:cubicBezTo>
                    <a:pt x="2184" y="1684"/>
                    <a:pt x="2207" y="1783"/>
                    <a:pt x="2228" y="1883"/>
                  </a:cubicBezTo>
                  <a:cubicBezTo>
                    <a:pt x="2249" y="2009"/>
                    <a:pt x="2262" y="2135"/>
                    <a:pt x="2272" y="2262"/>
                  </a:cubicBezTo>
                  <a:cubicBezTo>
                    <a:pt x="2274" y="2369"/>
                    <a:pt x="2273" y="2478"/>
                    <a:pt x="2266" y="2586"/>
                  </a:cubicBezTo>
                  <a:cubicBezTo>
                    <a:pt x="2246" y="2771"/>
                    <a:pt x="2217" y="2953"/>
                    <a:pt x="2181" y="3135"/>
                  </a:cubicBezTo>
                  <a:cubicBezTo>
                    <a:pt x="2150" y="3248"/>
                    <a:pt x="2116" y="3356"/>
                    <a:pt x="2079" y="3465"/>
                  </a:cubicBezTo>
                  <a:cubicBezTo>
                    <a:pt x="1968" y="3763"/>
                    <a:pt x="1858" y="4064"/>
                    <a:pt x="1725" y="4353"/>
                  </a:cubicBezTo>
                  <a:cubicBezTo>
                    <a:pt x="1599" y="4624"/>
                    <a:pt x="1461" y="4891"/>
                    <a:pt x="1323" y="5156"/>
                  </a:cubicBezTo>
                  <a:cubicBezTo>
                    <a:pt x="1170" y="5448"/>
                    <a:pt x="1003" y="5735"/>
                    <a:pt x="884" y="6042"/>
                  </a:cubicBezTo>
                  <a:cubicBezTo>
                    <a:pt x="773" y="6323"/>
                    <a:pt x="674" y="6610"/>
                    <a:pt x="570" y="6895"/>
                  </a:cubicBezTo>
                  <a:cubicBezTo>
                    <a:pt x="571" y="6893"/>
                    <a:pt x="571" y="6892"/>
                    <a:pt x="572" y="6891"/>
                  </a:cubicBezTo>
                  <a:lnTo>
                    <a:pt x="572" y="6891"/>
                  </a:lnTo>
                  <a:cubicBezTo>
                    <a:pt x="424" y="7295"/>
                    <a:pt x="257" y="7692"/>
                    <a:pt x="147" y="8108"/>
                  </a:cubicBezTo>
                  <a:cubicBezTo>
                    <a:pt x="40" y="8520"/>
                    <a:pt x="1" y="8948"/>
                    <a:pt x="12" y="9372"/>
                  </a:cubicBezTo>
                  <a:cubicBezTo>
                    <a:pt x="19" y="9643"/>
                    <a:pt x="36" y="9913"/>
                    <a:pt x="101" y="10177"/>
                  </a:cubicBezTo>
                  <a:cubicBezTo>
                    <a:pt x="163" y="10427"/>
                    <a:pt x="245" y="10671"/>
                    <a:pt x="330" y="10914"/>
                  </a:cubicBezTo>
                  <a:cubicBezTo>
                    <a:pt x="416" y="11162"/>
                    <a:pt x="529" y="11394"/>
                    <a:pt x="651" y="11625"/>
                  </a:cubicBezTo>
                  <a:cubicBezTo>
                    <a:pt x="763" y="11836"/>
                    <a:pt x="868" y="12046"/>
                    <a:pt x="990" y="12251"/>
                  </a:cubicBezTo>
                  <a:cubicBezTo>
                    <a:pt x="1240" y="12675"/>
                    <a:pt x="1490" y="13101"/>
                    <a:pt x="1759" y="13514"/>
                  </a:cubicBezTo>
                  <a:cubicBezTo>
                    <a:pt x="2029" y="13921"/>
                    <a:pt x="2322" y="14311"/>
                    <a:pt x="2594" y="14715"/>
                  </a:cubicBezTo>
                  <a:lnTo>
                    <a:pt x="2587" y="14705"/>
                  </a:lnTo>
                  <a:lnTo>
                    <a:pt x="2587" y="14705"/>
                  </a:lnTo>
                  <a:cubicBezTo>
                    <a:pt x="2739" y="14942"/>
                    <a:pt x="2890" y="15176"/>
                    <a:pt x="3046" y="15410"/>
                  </a:cubicBezTo>
                  <a:lnTo>
                    <a:pt x="3038" y="15399"/>
                  </a:lnTo>
                  <a:lnTo>
                    <a:pt x="3038" y="15399"/>
                  </a:lnTo>
                  <a:cubicBezTo>
                    <a:pt x="3182" y="15618"/>
                    <a:pt x="3322" y="15839"/>
                    <a:pt x="3473" y="16058"/>
                  </a:cubicBezTo>
                  <a:cubicBezTo>
                    <a:pt x="3549" y="16170"/>
                    <a:pt x="3629" y="16294"/>
                    <a:pt x="3725" y="16394"/>
                  </a:cubicBezTo>
                  <a:cubicBezTo>
                    <a:pt x="3812" y="16485"/>
                    <a:pt x="3930" y="16537"/>
                    <a:pt x="4056" y="16538"/>
                  </a:cubicBezTo>
                  <a:cubicBezTo>
                    <a:pt x="4188" y="16538"/>
                    <a:pt x="4316" y="16490"/>
                    <a:pt x="4417" y="16404"/>
                  </a:cubicBezTo>
                  <a:cubicBezTo>
                    <a:pt x="4691" y="16172"/>
                    <a:pt x="4532" y="15742"/>
                    <a:pt x="4424" y="15460"/>
                  </a:cubicBezTo>
                  <a:cubicBezTo>
                    <a:pt x="4342" y="15251"/>
                    <a:pt x="4242" y="15048"/>
                    <a:pt x="4126" y="14856"/>
                  </a:cubicBezTo>
                  <a:cubicBezTo>
                    <a:pt x="3903" y="14482"/>
                    <a:pt x="3637" y="14137"/>
                    <a:pt x="3391" y="13777"/>
                  </a:cubicBezTo>
                  <a:cubicBezTo>
                    <a:pt x="3269" y="13589"/>
                    <a:pt x="3153" y="13399"/>
                    <a:pt x="3034" y="13208"/>
                  </a:cubicBezTo>
                  <a:cubicBezTo>
                    <a:pt x="2915" y="13021"/>
                    <a:pt x="2791" y="12840"/>
                    <a:pt x="2677" y="12651"/>
                  </a:cubicBezTo>
                  <a:cubicBezTo>
                    <a:pt x="2434" y="12257"/>
                    <a:pt x="2208" y="11860"/>
                    <a:pt x="1999" y="11448"/>
                  </a:cubicBezTo>
                  <a:cubicBezTo>
                    <a:pt x="1905" y="11249"/>
                    <a:pt x="1820" y="11046"/>
                    <a:pt x="1744" y="10838"/>
                  </a:cubicBezTo>
                  <a:cubicBezTo>
                    <a:pt x="1681" y="10636"/>
                    <a:pt x="1625" y="10436"/>
                    <a:pt x="1578" y="10229"/>
                  </a:cubicBezTo>
                  <a:cubicBezTo>
                    <a:pt x="1551" y="10052"/>
                    <a:pt x="1532" y="9877"/>
                    <a:pt x="1518" y="9702"/>
                  </a:cubicBezTo>
                  <a:cubicBezTo>
                    <a:pt x="1509" y="9456"/>
                    <a:pt x="1505" y="9213"/>
                    <a:pt x="1518" y="8969"/>
                  </a:cubicBezTo>
                  <a:cubicBezTo>
                    <a:pt x="1533" y="8811"/>
                    <a:pt x="1554" y="8655"/>
                    <a:pt x="1585" y="8500"/>
                  </a:cubicBezTo>
                  <a:cubicBezTo>
                    <a:pt x="1651" y="8222"/>
                    <a:pt x="1727" y="7946"/>
                    <a:pt x="1807" y="7672"/>
                  </a:cubicBezTo>
                  <a:cubicBezTo>
                    <a:pt x="1879" y="7419"/>
                    <a:pt x="1952" y="7166"/>
                    <a:pt x="2038" y="6917"/>
                  </a:cubicBezTo>
                  <a:cubicBezTo>
                    <a:pt x="2160" y="6598"/>
                    <a:pt x="2292" y="6285"/>
                    <a:pt x="2428" y="5973"/>
                  </a:cubicBezTo>
                  <a:cubicBezTo>
                    <a:pt x="2569" y="5652"/>
                    <a:pt x="2687" y="5319"/>
                    <a:pt x="2831" y="5000"/>
                  </a:cubicBezTo>
                  <a:cubicBezTo>
                    <a:pt x="2985" y="4659"/>
                    <a:pt x="3170" y="4332"/>
                    <a:pt x="3325" y="3992"/>
                  </a:cubicBezTo>
                  <a:cubicBezTo>
                    <a:pt x="3468" y="3678"/>
                    <a:pt x="3581" y="3353"/>
                    <a:pt x="3718" y="3033"/>
                  </a:cubicBezTo>
                  <a:cubicBezTo>
                    <a:pt x="3821" y="2789"/>
                    <a:pt x="3711" y="2497"/>
                    <a:pt x="3466" y="2391"/>
                  </a:cubicBezTo>
                  <a:cubicBezTo>
                    <a:pt x="3405" y="2364"/>
                    <a:pt x="3339" y="2351"/>
                    <a:pt x="3273" y="2351"/>
                  </a:cubicBezTo>
                  <a:cubicBezTo>
                    <a:pt x="3266" y="2351"/>
                    <a:pt x="3258" y="2351"/>
                    <a:pt x="3251" y="2351"/>
                  </a:cubicBezTo>
                  <a:cubicBezTo>
                    <a:pt x="3250" y="2252"/>
                    <a:pt x="3245" y="2153"/>
                    <a:pt x="3234" y="2055"/>
                  </a:cubicBezTo>
                  <a:cubicBezTo>
                    <a:pt x="3213" y="1814"/>
                    <a:pt x="3168" y="1575"/>
                    <a:pt x="3102" y="1342"/>
                  </a:cubicBezTo>
                  <a:cubicBezTo>
                    <a:pt x="3047" y="1158"/>
                    <a:pt x="2967" y="978"/>
                    <a:pt x="2853" y="823"/>
                  </a:cubicBezTo>
                  <a:cubicBezTo>
                    <a:pt x="2765" y="703"/>
                    <a:pt x="2662" y="601"/>
                    <a:pt x="2552" y="502"/>
                  </a:cubicBezTo>
                  <a:lnTo>
                    <a:pt x="2552" y="502"/>
                  </a:lnTo>
                  <a:cubicBezTo>
                    <a:pt x="2552" y="503"/>
                    <a:pt x="2553" y="503"/>
                    <a:pt x="2553" y="504"/>
                  </a:cubicBezTo>
                  <a:lnTo>
                    <a:pt x="2553" y="504"/>
                  </a:lnTo>
                  <a:lnTo>
                    <a:pt x="2545" y="497"/>
                  </a:lnTo>
                  <a:lnTo>
                    <a:pt x="2508" y="464"/>
                  </a:lnTo>
                  <a:lnTo>
                    <a:pt x="2508" y="464"/>
                  </a:lnTo>
                  <a:cubicBezTo>
                    <a:pt x="2513" y="467"/>
                    <a:pt x="2518" y="471"/>
                    <a:pt x="2521" y="474"/>
                  </a:cubicBezTo>
                  <a:lnTo>
                    <a:pt x="2521" y="474"/>
                  </a:lnTo>
                  <a:cubicBezTo>
                    <a:pt x="2411" y="368"/>
                    <a:pt x="2304" y="264"/>
                    <a:pt x="2169" y="184"/>
                  </a:cubicBezTo>
                  <a:cubicBezTo>
                    <a:pt x="2021" y="98"/>
                    <a:pt x="1859" y="42"/>
                    <a:pt x="1690" y="19"/>
                  </a:cubicBezTo>
                  <a:cubicBezTo>
                    <a:pt x="1586" y="5"/>
                    <a:pt x="1481" y="0"/>
                    <a:pt x="1376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4755125" y="4221150"/>
              <a:ext cx="75" cy="200"/>
            </a:xfrm>
            <a:custGeom>
              <a:rect b="b" l="l" r="r" t="t"/>
              <a:pathLst>
                <a:path extrusionOk="0" h="8" w="3">
                  <a:moveTo>
                    <a:pt x="2" y="1"/>
                  </a:moveTo>
                  <a:cubicBezTo>
                    <a:pt x="1" y="3"/>
                    <a:pt x="0" y="5"/>
                    <a:pt x="0" y="7"/>
                  </a:cubicBezTo>
                  <a:lnTo>
                    <a:pt x="0" y="7"/>
                  </a:lnTo>
                  <a:cubicBezTo>
                    <a:pt x="0" y="5"/>
                    <a:pt x="1" y="3"/>
                    <a:pt x="2" y="2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839675" y="4099425"/>
              <a:ext cx="675" cy="50"/>
            </a:xfrm>
            <a:custGeom>
              <a:rect b="b" l="l" r="r" t="t"/>
              <a:pathLst>
                <a:path extrusionOk="0" h="2" w="27">
                  <a:moveTo>
                    <a:pt x="1" y="1"/>
                  </a:moveTo>
                  <a:cubicBezTo>
                    <a:pt x="3" y="1"/>
                    <a:pt x="6" y="1"/>
                    <a:pt x="9" y="1"/>
                  </a:cubicBezTo>
                  <a:cubicBezTo>
                    <a:pt x="15" y="1"/>
                    <a:pt x="20" y="1"/>
                    <a:pt x="26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4705675" y="4074950"/>
              <a:ext cx="149150" cy="169850"/>
            </a:xfrm>
            <a:custGeom>
              <a:rect b="b" l="l" r="r" t="t"/>
              <a:pathLst>
                <a:path extrusionOk="0" h="6794" w="5966">
                  <a:moveTo>
                    <a:pt x="1688" y="4017"/>
                  </a:moveTo>
                  <a:cubicBezTo>
                    <a:pt x="1686" y="4024"/>
                    <a:pt x="1684" y="4030"/>
                    <a:pt x="1683" y="4036"/>
                  </a:cubicBezTo>
                  <a:lnTo>
                    <a:pt x="1683" y="4036"/>
                  </a:lnTo>
                  <a:cubicBezTo>
                    <a:pt x="1684" y="4030"/>
                    <a:pt x="1686" y="4023"/>
                    <a:pt x="1688" y="4017"/>
                  </a:cubicBezTo>
                  <a:close/>
                  <a:moveTo>
                    <a:pt x="1393" y="4809"/>
                  </a:moveTo>
                  <a:cubicBezTo>
                    <a:pt x="1388" y="4819"/>
                    <a:pt x="1384" y="4829"/>
                    <a:pt x="1380" y="4840"/>
                  </a:cubicBezTo>
                  <a:lnTo>
                    <a:pt x="1380" y="4840"/>
                  </a:lnTo>
                  <a:cubicBezTo>
                    <a:pt x="1384" y="4829"/>
                    <a:pt x="1389" y="4819"/>
                    <a:pt x="1393" y="4809"/>
                  </a:cubicBezTo>
                  <a:close/>
                  <a:moveTo>
                    <a:pt x="1114" y="5401"/>
                  </a:moveTo>
                  <a:lnTo>
                    <a:pt x="1114" y="5401"/>
                  </a:lnTo>
                  <a:cubicBezTo>
                    <a:pt x="1109" y="5409"/>
                    <a:pt x="1104" y="5418"/>
                    <a:pt x="1099" y="5427"/>
                  </a:cubicBezTo>
                  <a:cubicBezTo>
                    <a:pt x="1103" y="5419"/>
                    <a:pt x="1109" y="5410"/>
                    <a:pt x="1114" y="5401"/>
                  </a:cubicBezTo>
                  <a:close/>
                  <a:moveTo>
                    <a:pt x="5298" y="0"/>
                  </a:moveTo>
                  <a:cubicBezTo>
                    <a:pt x="5236" y="0"/>
                    <a:pt x="5174" y="4"/>
                    <a:pt x="5113" y="7"/>
                  </a:cubicBezTo>
                  <a:cubicBezTo>
                    <a:pt x="4875" y="19"/>
                    <a:pt x="4639" y="58"/>
                    <a:pt x="4409" y="118"/>
                  </a:cubicBezTo>
                  <a:cubicBezTo>
                    <a:pt x="3934" y="242"/>
                    <a:pt x="3547" y="535"/>
                    <a:pt x="3174" y="839"/>
                  </a:cubicBezTo>
                  <a:cubicBezTo>
                    <a:pt x="2792" y="1149"/>
                    <a:pt x="2534" y="1577"/>
                    <a:pt x="2367" y="2034"/>
                  </a:cubicBezTo>
                  <a:cubicBezTo>
                    <a:pt x="2301" y="2216"/>
                    <a:pt x="2228" y="2398"/>
                    <a:pt x="2176" y="2582"/>
                  </a:cubicBezTo>
                  <a:cubicBezTo>
                    <a:pt x="2135" y="2732"/>
                    <a:pt x="2095" y="2880"/>
                    <a:pt x="2042" y="3023"/>
                  </a:cubicBezTo>
                  <a:cubicBezTo>
                    <a:pt x="2004" y="3105"/>
                    <a:pt x="1965" y="3187"/>
                    <a:pt x="1938" y="3274"/>
                  </a:cubicBezTo>
                  <a:cubicBezTo>
                    <a:pt x="1907" y="3369"/>
                    <a:pt x="1878" y="3466"/>
                    <a:pt x="1847" y="3561"/>
                  </a:cubicBezTo>
                  <a:cubicBezTo>
                    <a:pt x="1790" y="3728"/>
                    <a:pt x="1722" y="3890"/>
                    <a:pt x="1676" y="4061"/>
                  </a:cubicBezTo>
                  <a:cubicBezTo>
                    <a:pt x="1678" y="4052"/>
                    <a:pt x="1680" y="4044"/>
                    <a:pt x="1683" y="4036"/>
                  </a:cubicBezTo>
                  <a:lnTo>
                    <a:pt x="1683" y="4036"/>
                  </a:lnTo>
                  <a:cubicBezTo>
                    <a:pt x="1626" y="4232"/>
                    <a:pt x="1552" y="4420"/>
                    <a:pt x="1477" y="4608"/>
                  </a:cubicBezTo>
                  <a:cubicBezTo>
                    <a:pt x="1442" y="4695"/>
                    <a:pt x="1406" y="4781"/>
                    <a:pt x="1369" y="4867"/>
                  </a:cubicBezTo>
                  <a:cubicBezTo>
                    <a:pt x="1373" y="4858"/>
                    <a:pt x="1376" y="4849"/>
                    <a:pt x="1380" y="4840"/>
                  </a:cubicBezTo>
                  <a:lnTo>
                    <a:pt x="1380" y="4840"/>
                  </a:lnTo>
                  <a:cubicBezTo>
                    <a:pt x="1308" y="5011"/>
                    <a:pt x="1233" y="5187"/>
                    <a:pt x="1144" y="5349"/>
                  </a:cubicBezTo>
                  <a:cubicBezTo>
                    <a:pt x="1137" y="5361"/>
                    <a:pt x="1130" y="5372"/>
                    <a:pt x="1123" y="5384"/>
                  </a:cubicBezTo>
                  <a:lnTo>
                    <a:pt x="1123" y="5384"/>
                  </a:lnTo>
                  <a:cubicBezTo>
                    <a:pt x="1125" y="5380"/>
                    <a:pt x="1128" y="5376"/>
                    <a:pt x="1130" y="5373"/>
                  </a:cubicBezTo>
                  <a:lnTo>
                    <a:pt x="1130" y="5373"/>
                  </a:lnTo>
                  <a:cubicBezTo>
                    <a:pt x="1097" y="5429"/>
                    <a:pt x="1060" y="5483"/>
                    <a:pt x="1021" y="5536"/>
                  </a:cubicBezTo>
                  <a:cubicBezTo>
                    <a:pt x="992" y="5572"/>
                    <a:pt x="962" y="5608"/>
                    <a:pt x="931" y="5642"/>
                  </a:cubicBezTo>
                  <a:cubicBezTo>
                    <a:pt x="896" y="5676"/>
                    <a:pt x="861" y="5711"/>
                    <a:pt x="824" y="5743"/>
                  </a:cubicBezTo>
                  <a:cubicBezTo>
                    <a:pt x="757" y="5769"/>
                    <a:pt x="688" y="5789"/>
                    <a:pt x="620" y="5807"/>
                  </a:cubicBezTo>
                  <a:lnTo>
                    <a:pt x="604" y="5811"/>
                  </a:lnTo>
                  <a:cubicBezTo>
                    <a:pt x="561" y="5815"/>
                    <a:pt x="518" y="5813"/>
                    <a:pt x="475" y="5816"/>
                  </a:cubicBezTo>
                  <a:cubicBezTo>
                    <a:pt x="209" y="5835"/>
                    <a:pt x="0" y="6061"/>
                    <a:pt x="14" y="6331"/>
                  </a:cubicBezTo>
                  <a:cubicBezTo>
                    <a:pt x="29" y="6581"/>
                    <a:pt x="243" y="6790"/>
                    <a:pt x="491" y="6793"/>
                  </a:cubicBezTo>
                  <a:cubicBezTo>
                    <a:pt x="505" y="6793"/>
                    <a:pt x="518" y="6792"/>
                    <a:pt x="531" y="6792"/>
                  </a:cubicBezTo>
                  <a:cubicBezTo>
                    <a:pt x="581" y="6789"/>
                    <a:pt x="630" y="6792"/>
                    <a:pt x="680" y="6786"/>
                  </a:cubicBezTo>
                  <a:cubicBezTo>
                    <a:pt x="794" y="6773"/>
                    <a:pt x="898" y="6741"/>
                    <a:pt x="1009" y="6710"/>
                  </a:cubicBezTo>
                  <a:cubicBezTo>
                    <a:pt x="1088" y="6688"/>
                    <a:pt x="1166" y="6660"/>
                    <a:pt x="1241" y="6627"/>
                  </a:cubicBezTo>
                  <a:cubicBezTo>
                    <a:pt x="1345" y="6585"/>
                    <a:pt x="1427" y="6515"/>
                    <a:pt x="1509" y="6440"/>
                  </a:cubicBezTo>
                  <a:cubicBezTo>
                    <a:pt x="1696" y="6269"/>
                    <a:pt x="1854" y="6069"/>
                    <a:pt x="1980" y="5850"/>
                  </a:cubicBezTo>
                  <a:cubicBezTo>
                    <a:pt x="2108" y="5621"/>
                    <a:pt x="2214" y="5379"/>
                    <a:pt x="2315" y="5138"/>
                  </a:cubicBezTo>
                  <a:lnTo>
                    <a:pt x="2315" y="5138"/>
                  </a:lnTo>
                  <a:cubicBezTo>
                    <a:pt x="2306" y="5156"/>
                    <a:pt x="2297" y="5175"/>
                    <a:pt x="2288" y="5195"/>
                  </a:cubicBezTo>
                  <a:cubicBezTo>
                    <a:pt x="2419" y="4883"/>
                    <a:pt x="2547" y="4576"/>
                    <a:pt x="2634" y="4251"/>
                  </a:cubicBezTo>
                  <a:cubicBezTo>
                    <a:pt x="2670" y="4141"/>
                    <a:pt x="2718" y="4032"/>
                    <a:pt x="2756" y="3922"/>
                  </a:cubicBezTo>
                  <a:cubicBezTo>
                    <a:pt x="2799" y="3798"/>
                    <a:pt x="2830" y="3668"/>
                    <a:pt x="2876" y="3545"/>
                  </a:cubicBezTo>
                  <a:cubicBezTo>
                    <a:pt x="2948" y="3375"/>
                    <a:pt x="3015" y="3208"/>
                    <a:pt x="3065" y="3029"/>
                  </a:cubicBezTo>
                  <a:cubicBezTo>
                    <a:pt x="3136" y="2771"/>
                    <a:pt x="3227" y="2518"/>
                    <a:pt x="3322" y="2268"/>
                  </a:cubicBezTo>
                  <a:cubicBezTo>
                    <a:pt x="3354" y="2192"/>
                    <a:pt x="3388" y="2120"/>
                    <a:pt x="3426" y="2049"/>
                  </a:cubicBezTo>
                  <a:cubicBezTo>
                    <a:pt x="3471" y="1975"/>
                    <a:pt x="3517" y="1903"/>
                    <a:pt x="3567" y="1831"/>
                  </a:cubicBezTo>
                  <a:cubicBezTo>
                    <a:pt x="3602" y="1788"/>
                    <a:pt x="3637" y="1746"/>
                    <a:pt x="3674" y="1703"/>
                  </a:cubicBezTo>
                  <a:cubicBezTo>
                    <a:pt x="3780" y="1604"/>
                    <a:pt x="3891" y="1511"/>
                    <a:pt x="4007" y="1424"/>
                  </a:cubicBezTo>
                  <a:cubicBezTo>
                    <a:pt x="4125" y="1333"/>
                    <a:pt x="4248" y="1250"/>
                    <a:pt x="4376" y="1175"/>
                  </a:cubicBezTo>
                  <a:cubicBezTo>
                    <a:pt x="4419" y="1153"/>
                    <a:pt x="4461" y="1133"/>
                    <a:pt x="4504" y="1113"/>
                  </a:cubicBezTo>
                  <a:cubicBezTo>
                    <a:pt x="4557" y="1094"/>
                    <a:pt x="4612" y="1077"/>
                    <a:pt x="4667" y="1060"/>
                  </a:cubicBezTo>
                  <a:cubicBezTo>
                    <a:pt x="4787" y="1033"/>
                    <a:pt x="4904" y="1009"/>
                    <a:pt x="5025" y="992"/>
                  </a:cubicBezTo>
                  <a:cubicBezTo>
                    <a:pt x="5135" y="983"/>
                    <a:pt x="5243" y="979"/>
                    <a:pt x="5354" y="979"/>
                  </a:cubicBezTo>
                  <a:cubicBezTo>
                    <a:pt x="5338" y="976"/>
                    <a:pt x="5323" y="974"/>
                    <a:pt x="5308" y="972"/>
                  </a:cubicBezTo>
                  <a:cubicBezTo>
                    <a:pt x="5289" y="967"/>
                    <a:pt x="5271" y="961"/>
                    <a:pt x="5252" y="957"/>
                  </a:cubicBezTo>
                  <a:lnTo>
                    <a:pt x="5256" y="957"/>
                  </a:lnTo>
                  <a:cubicBezTo>
                    <a:pt x="5237" y="950"/>
                    <a:pt x="5216" y="942"/>
                    <a:pt x="5198" y="934"/>
                  </a:cubicBezTo>
                  <a:lnTo>
                    <a:pt x="5200" y="934"/>
                  </a:lnTo>
                  <a:cubicBezTo>
                    <a:pt x="5192" y="931"/>
                    <a:pt x="5185" y="926"/>
                    <a:pt x="5177" y="922"/>
                  </a:cubicBezTo>
                  <a:lnTo>
                    <a:pt x="5177" y="922"/>
                  </a:lnTo>
                  <a:cubicBezTo>
                    <a:pt x="5233" y="952"/>
                    <a:pt x="5295" y="971"/>
                    <a:pt x="5357" y="979"/>
                  </a:cubicBezTo>
                  <a:lnTo>
                    <a:pt x="5385" y="979"/>
                  </a:lnTo>
                  <a:cubicBezTo>
                    <a:pt x="5396" y="979"/>
                    <a:pt x="5407" y="980"/>
                    <a:pt x="5418" y="980"/>
                  </a:cubicBezTo>
                  <a:cubicBezTo>
                    <a:pt x="5575" y="980"/>
                    <a:pt x="5728" y="909"/>
                    <a:pt x="5822" y="769"/>
                  </a:cubicBezTo>
                  <a:cubicBezTo>
                    <a:pt x="5966" y="551"/>
                    <a:pt x="5913" y="233"/>
                    <a:pt x="5686" y="90"/>
                  </a:cubicBezTo>
                  <a:cubicBezTo>
                    <a:pt x="5567" y="17"/>
                    <a:pt x="5433" y="0"/>
                    <a:pt x="5298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4451575" y="3631375"/>
              <a:ext cx="612625" cy="622525"/>
            </a:xfrm>
            <a:custGeom>
              <a:rect b="b" l="l" r="r" t="t"/>
              <a:pathLst>
                <a:path extrusionOk="0" h="24901" w="24505">
                  <a:moveTo>
                    <a:pt x="13361" y="3209"/>
                  </a:moveTo>
                  <a:cubicBezTo>
                    <a:pt x="13362" y="3210"/>
                    <a:pt x="13363" y="3211"/>
                    <a:pt x="13364" y="3212"/>
                  </a:cubicBezTo>
                  <a:cubicBezTo>
                    <a:pt x="13364" y="3211"/>
                    <a:pt x="13362" y="3210"/>
                    <a:pt x="13361" y="3209"/>
                  </a:cubicBezTo>
                  <a:close/>
                  <a:moveTo>
                    <a:pt x="13893" y="3696"/>
                  </a:moveTo>
                  <a:cubicBezTo>
                    <a:pt x="13897" y="3700"/>
                    <a:pt x="13902" y="3704"/>
                    <a:pt x="13906" y="3708"/>
                  </a:cubicBezTo>
                  <a:lnTo>
                    <a:pt x="13906" y="3708"/>
                  </a:lnTo>
                  <a:cubicBezTo>
                    <a:pt x="13902" y="3704"/>
                    <a:pt x="13897" y="3700"/>
                    <a:pt x="13893" y="3696"/>
                  </a:cubicBezTo>
                  <a:close/>
                  <a:moveTo>
                    <a:pt x="12754" y="3976"/>
                  </a:moveTo>
                  <a:cubicBezTo>
                    <a:pt x="12759" y="3981"/>
                    <a:pt x="12765" y="3985"/>
                    <a:pt x="12770" y="3990"/>
                  </a:cubicBezTo>
                  <a:lnTo>
                    <a:pt x="12754" y="3976"/>
                  </a:lnTo>
                  <a:close/>
                  <a:moveTo>
                    <a:pt x="8493" y="19998"/>
                  </a:moveTo>
                  <a:lnTo>
                    <a:pt x="8493" y="19998"/>
                  </a:lnTo>
                  <a:cubicBezTo>
                    <a:pt x="8493" y="20000"/>
                    <a:pt x="8493" y="20001"/>
                    <a:pt x="8494" y="20001"/>
                  </a:cubicBezTo>
                  <a:lnTo>
                    <a:pt x="8494" y="20001"/>
                  </a:lnTo>
                  <a:cubicBezTo>
                    <a:pt x="8494" y="20000"/>
                    <a:pt x="8493" y="19999"/>
                    <a:pt x="8493" y="19998"/>
                  </a:cubicBezTo>
                  <a:close/>
                  <a:moveTo>
                    <a:pt x="8499" y="20027"/>
                  </a:moveTo>
                  <a:cubicBezTo>
                    <a:pt x="8499" y="20027"/>
                    <a:pt x="8500" y="20028"/>
                    <a:pt x="8500" y="20028"/>
                  </a:cubicBezTo>
                  <a:lnTo>
                    <a:pt x="8500" y="20028"/>
                  </a:lnTo>
                  <a:cubicBezTo>
                    <a:pt x="8500" y="20028"/>
                    <a:pt x="8499" y="20027"/>
                    <a:pt x="8499" y="20027"/>
                  </a:cubicBezTo>
                  <a:close/>
                  <a:moveTo>
                    <a:pt x="9252" y="974"/>
                  </a:moveTo>
                  <a:cubicBezTo>
                    <a:pt x="9271" y="976"/>
                    <a:pt x="9288" y="976"/>
                    <a:pt x="9307" y="978"/>
                  </a:cubicBezTo>
                  <a:cubicBezTo>
                    <a:pt x="9394" y="989"/>
                    <a:pt x="9477" y="1003"/>
                    <a:pt x="9561" y="1022"/>
                  </a:cubicBezTo>
                  <a:cubicBezTo>
                    <a:pt x="9610" y="1035"/>
                    <a:pt x="9660" y="1050"/>
                    <a:pt x="9709" y="1066"/>
                  </a:cubicBezTo>
                  <a:cubicBezTo>
                    <a:pt x="9745" y="1082"/>
                    <a:pt x="9781" y="1097"/>
                    <a:pt x="9818" y="1115"/>
                  </a:cubicBezTo>
                  <a:cubicBezTo>
                    <a:pt x="9845" y="1131"/>
                    <a:pt x="9876" y="1150"/>
                    <a:pt x="9903" y="1168"/>
                  </a:cubicBezTo>
                  <a:cubicBezTo>
                    <a:pt x="10002" y="1242"/>
                    <a:pt x="10093" y="1325"/>
                    <a:pt x="10185" y="1408"/>
                  </a:cubicBezTo>
                  <a:cubicBezTo>
                    <a:pt x="10185" y="1407"/>
                    <a:pt x="10184" y="1406"/>
                    <a:pt x="10183" y="1406"/>
                  </a:cubicBezTo>
                  <a:lnTo>
                    <a:pt x="10183" y="1406"/>
                  </a:lnTo>
                  <a:cubicBezTo>
                    <a:pt x="10193" y="1415"/>
                    <a:pt x="10203" y="1424"/>
                    <a:pt x="10212" y="1432"/>
                  </a:cubicBezTo>
                  <a:lnTo>
                    <a:pt x="10214" y="1434"/>
                  </a:lnTo>
                  <a:lnTo>
                    <a:pt x="10214" y="1437"/>
                  </a:lnTo>
                  <a:lnTo>
                    <a:pt x="10216" y="1437"/>
                  </a:lnTo>
                  <a:cubicBezTo>
                    <a:pt x="10501" y="1707"/>
                    <a:pt x="10758" y="2002"/>
                    <a:pt x="11033" y="2284"/>
                  </a:cubicBezTo>
                  <a:cubicBezTo>
                    <a:pt x="11329" y="2591"/>
                    <a:pt x="11636" y="2881"/>
                    <a:pt x="11951" y="3167"/>
                  </a:cubicBezTo>
                  <a:cubicBezTo>
                    <a:pt x="11934" y="3152"/>
                    <a:pt x="11918" y="3139"/>
                    <a:pt x="11903" y="3125"/>
                  </a:cubicBezTo>
                  <a:lnTo>
                    <a:pt x="11903" y="3125"/>
                  </a:lnTo>
                  <a:cubicBezTo>
                    <a:pt x="12191" y="3396"/>
                    <a:pt x="12451" y="3691"/>
                    <a:pt x="12738" y="3960"/>
                  </a:cubicBezTo>
                  <a:lnTo>
                    <a:pt x="12738" y="3960"/>
                  </a:lnTo>
                  <a:cubicBezTo>
                    <a:pt x="12734" y="3956"/>
                    <a:pt x="12729" y="3952"/>
                    <a:pt x="12725" y="3948"/>
                  </a:cubicBezTo>
                  <a:lnTo>
                    <a:pt x="12725" y="3948"/>
                  </a:lnTo>
                  <a:lnTo>
                    <a:pt x="12754" y="3976"/>
                  </a:lnTo>
                  <a:lnTo>
                    <a:pt x="12754" y="3976"/>
                  </a:lnTo>
                  <a:cubicBezTo>
                    <a:pt x="12749" y="3971"/>
                    <a:pt x="12743" y="3966"/>
                    <a:pt x="12738" y="3960"/>
                  </a:cubicBezTo>
                  <a:lnTo>
                    <a:pt x="12738" y="3960"/>
                  </a:lnTo>
                  <a:cubicBezTo>
                    <a:pt x="12881" y="4092"/>
                    <a:pt x="13023" y="4222"/>
                    <a:pt x="13164" y="4351"/>
                  </a:cubicBezTo>
                  <a:cubicBezTo>
                    <a:pt x="13486" y="4651"/>
                    <a:pt x="13821" y="4937"/>
                    <a:pt x="14202" y="5160"/>
                  </a:cubicBezTo>
                  <a:cubicBezTo>
                    <a:pt x="14448" y="5302"/>
                    <a:pt x="14704" y="5430"/>
                    <a:pt x="14966" y="5542"/>
                  </a:cubicBezTo>
                  <a:cubicBezTo>
                    <a:pt x="15162" y="5625"/>
                    <a:pt x="15356" y="5698"/>
                    <a:pt x="15562" y="5751"/>
                  </a:cubicBezTo>
                  <a:cubicBezTo>
                    <a:pt x="15611" y="5763"/>
                    <a:pt x="15661" y="5775"/>
                    <a:pt x="15711" y="5792"/>
                  </a:cubicBezTo>
                  <a:cubicBezTo>
                    <a:pt x="15715" y="5792"/>
                    <a:pt x="15720" y="5794"/>
                    <a:pt x="15724" y="5796"/>
                  </a:cubicBezTo>
                  <a:cubicBezTo>
                    <a:pt x="15728" y="5799"/>
                    <a:pt x="15730" y="5799"/>
                    <a:pt x="15733" y="5800"/>
                  </a:cubicBezTo>
                  <a:cubicBezTo>
                    <a:pt x="15731" y="5800"/>
                    <a:pt x="15729" y="5799"/>
                    <a:pt x="15726" y="5799"/>
                  </a:cubicBezTo>
                  <a:cubicBezTo>
                    <a:pt x="15804" y="5826"/>
                    <a:pt x="15884" y="5848"/>
                    <a:pt x="15966" y="5864"/>
                  </a:cubicBezTo>
                  <a:lnTo>
                    <a:pt x="16031" y="5864"/>
                  </a:lnTo>
                  <a:cubicBezTo>
                    <a:pt x="16087" y="5864"/>
                    <a:pt x="16144" y="5864"/>
                    <a:pt x="16200" y="5864"/>
                  </a:cubicBezTo>
                  <a:cubicBezTo>
                    <a:pt x="16256" y="5864"/>
                    <a:pt x="16313" y="5864"/>
                    <a:pt x="16369" y="5860"/>
                  </a:cubicBezTo>
                  <a:cubicBezTo>
                    <a:pt x="16434" y="5852"/>
                    <a:pt x="16499" y="5843"/>
                    <a:pt x="16566" y="5837"/>
                  </a:cubicBezTo>
                  <a:cubicBezTo>
                    <a:pt x="16592" y="5833"/>
                    <a:pt x="16618" y="5827"/>
                    <a:pt x="16645" y="5824"/>
                  </a:cubicBezTo>
                  <a:cubicBezTo>
                    <a:pt x="16667" y="5817"/>
                    <a:pt x="16690" y="5810"/>
                    <a:pt x="16711" y="5806"/>
                  </a:cubicBezTo>
                  <a:cubicBezTo>
                    <a:pt x="16732" y="5800"/>
                    <a:pt x="16754" y="5797"/>
                    <a:pt x="16776" y="5797"/>
                  </a:cubicBezTo>
                  <a:cubicBezTo>
                    <a:pt x="16779" y="5797"/>
                    <a:pt x="16782" y="5797"/>
                    <a:pt x="16785" y="5797"/>
                  </a:cubicBezTo>
                  <a:cubicBezTo>
                    <a:pt x="16795" y="5790"/>
                    <a:pt x="16802" y="5782"/>
                    <a:pt x="16812" y="5774"/>
                  </a:cubicBezTo>
                  <a:cubicBezTo>
                    <a:pt x="16902" y="5761"/>
                    <a:pt x="16991" y="5745"/>
                    <a:pt x="17081" y="5731"/>
                  </a:cubicBezTo>
                  <a:cubicBezTo>
                    <a:pt x="17454" y="5670"/>
                    <a:pt x="17817" y="5600"/>
                    <a:pt x="18172" y="5467"/>
                  </a:cubicBezTo>
                  <a:cubicBezTo>
                    <a:pt x="18811" y="5227"/>
                    <a:pt x="19441" y="4963"/>
                    <a:pt x="20079" y="4723"/>
                  </a:cubicBezTo>
                  <a:cubicBezTo>
                    <a:pt x="20383" y="4621"/>
                    <a:pt x="20692" y="4535"/>
                    <a:pt x="21003" y="4462"/>
                  </a:cubicBezTo>
                  <a:cubicBezTo>
                    <a:pt x="21201" y="4426"/>
                    <a:pt x="21398" y="4399"/>
                    <a:pt x="21597" y="4380"/>
                  </a:cubicBezTo>
                  <a:cubicBezTo>
                    <a:pt x="21672" y="4377"/>
                    <a:pt x="21745" y="4373"/>
                    <a:pt x="21819" y="4373"/>
                  </a:cubicBezTo>
                  <a:cubicBezTo>
                    <a:pt x="21844" y="4374"/>
                    <a:pt x="21870" y="4377"/>
                    <a:pt x="21895" y="4380"/>
                  </a:cubicBezTo>
                  <a:cubicBezTo>
                    <a:pt x="21917" y="4384"/>
                    <a:pt x="21938" y="4390"/>
                    <a:pt x="21958" y="4395"/>
                  </a:cubicBezTo>
                  <a:cubicBezTo>
                    <a:pt x="21975" y="4401"/>
                    <a:pt x="21991" y="4407"/>
                    <a:pt x="22007" y="4413"/>
                  </a:cubicBezTo>
                  <a:cubicBezTo>
                    <a:pt x="22043" y="4430"/>
                    <a:pt x="22077" y="4448"/>
                    <a:pt x="22112" y="4467"/>
                  </a:cubicBezTo>
                  <a:cubicBezTo>
                    <a:pt x="22151" y="4494"/>
                    <a:pt x="22191" y="4522"/>
                    <a:pt x="22229" y="4551"/>
                  </a:cubicBezTo>
                  <a:cubicBezTo>
                    <a:pt x="22257" y="4575"/>
                    <a:pt x="22283" y="4600"/>
                    <a:pt x="22309" y="4626"/>
                  </a:cubicBezTo>
                  <a:cubicBezTo>
                    <a:pt x="22327" y="4647"/>
                    <a:pt x="22343" y="4668"/>
                    <a:pt x="22360" y="4690"/>
                  </a:cubicBezTo>
                  <a:cubicBezTo>
                    <a:pt x="22397" y="4745"/>
                    <a:pt x="22432" y="4800"/>
                    <a:pt x="22466" y="4856"/>
                  </a:cubicBezTo>
                  <a:cubicBezTo>
                    <a:pt x="22515" y="4959"/>
                    <a:pt x="22556" y="5062"/>
                    <a:pt x="22596" y="5168"/>
                  </a:cubicBezTo>
                  <a:cubicBezTo>
                    <a:pt x="22615" y="5229"/>
                    <a:pt x="22632" y="5291"/>
                    <a:pt x="22649" y="5354"/>
                  </a:cubicBezTo>
                  <a:cubicBezTo>
                    <a:pt x="22655" y="5393"/>
                    <a:pt x="22661" y="5431"/>
                    <a:pt x="22665" y="5469"/>
                  </a:cubicBezTo>
                  <a:cubicBezTo>
                    <a:pt x="22673" y="5650"/>
                    <a:pt x="22673" y="5833"/>
                    <a:pt x="22669" y="6015"/>
                  </a:cubicBezTo>
                  <a:cubicBezTo>
                    <a:pt x="22660" y="6188"/>
                    <a:pt x="22644" y="6358"/>
                    <a:pt x="22621" y="6531"/>
                  </a:cubicBezTo>
                  <a:cubicBezTo>
                    <a:pt x="22602" y="6622"/>
                    <a:pt x="22580" y="6713"/>
                    <a:pt x="22554" y="6804"/>
                  </a:cubicBezTo>
                  <a:cubicBezTo>
                    <a:pt x="22556" y="6799"/>
                    <a:pt x="22557" y="6795"/>
                    <a:pt x="22559" y="6792"/>
                  </a:cubicBezTo>
                  <a:lnTo>
                    <a:pt x="22559" y="6792"/>
                  </a:lnTo>
                  <a:cubicBezTo>
                    <a:pt x="22515" y="6927"/>
                    <a:pt x="22466" y="7060"/>
                    <a:pt x="22410" y="7191"/>
                  </a:cubicBezTo>
                  <a:cubicBezTo>
                    <a:pt x="22233" y="7576"/>
                    <a:pt x="22066" y="7966"/>
                    <a:pt x="21908" y="8359"/>
                  </a:cubicBezTo>
                  <a:cubicBezTo>
                    <a:pt x="21763" y="8724"/>
                    <a:pt x="21636" y="9092"/>
                    <a:pt x="21479" y="9449"/>
                  </a:cubicBezTo>
                  <a:cubicBezTo>
                    <a:pt x="21350" y="9715"/>
                    <a:pt x="21218" y="9977"/>
                    <a:pt x="21083" y="10238"/>
                  </a:cubicBezTo>
                  <a:cubicBezTo>
                    <a:pt x="20943" y="10513"/>
                    <a:pt x="20807" y="10800"/>
                    <a:pt x="20723" y="11096"/>
                  </a:cubicBezTo>
                  <a:cubicBezTo>
                    <a:pt x="20559" y="11661"/>
                    <a:pt x="20417" y="12245"/>
                    <a:pt x="20345" y="12828"/>
                  </a:cubicBezTo>
                  <a:cubicBezTo>
                    <a:pt x="20314" y="13095"/>
                    <a:pt x="20321" y="13363"/>
                    <a:pt x="20367" y="13626"/>
                  </a:cubicBezTo>
                  <a:cubicBezTo>
                    <a:pt x="20406" y="13874"/>
                    <a:pt x="20445" y="14120"/>
                    <a:pt x="20497" y="14363"/>
                  </a:cubicBezTo>
                  <a:cubicBezTo>
                    <a:pt x="20554" y="14629"/>
                    <a:pt x="20672" y="14864"/>
                    <a:pt x="20800" y="15100"/>
                  </a:cubicBezTo>
                  <a:cubicBezTo>
                    <a:pt x="20919" y="15321"/>
                    <a:pt x="21041" y="15540"/>
                    <a:pt x="21163" y="15759"/>
                  </a:cubicBezTo>
                  <a:cubicBezTo>
                    <a:pt x="21656" y="16622"/>
                    <a:pt x="22270" y="17408"/>
                    <a:pt x="22843" y="18218"/>
                  </a:cubicBezTo>
                  <a:lnTo>
                    <a:pt x="22843" y="18218"/>
                  </a:lnTo>
                  <a:cubicBezTo>
                    <a:pt x="22836" y="18208"/>
                    <a:pt x="22828" y="18198"/>
                    <a:pt x="22821" y="18188"/>
                  </a:cubicBezTo>
                  <a:lnTo>
                    <a:pt x="22821" y="18188"/>
                  </a:lnTo>
                  <a:cubicBezTo>
                    <a:pt x="22840" y="18214"/>
                    <a:pt x="22859" y="18241"/>
                    <a:pt x="22878" y="18266"/>
                  </a:cubicBezTo>
                  <a:cubicBezTo>
                    <a:pt x="22884" y="18278"/>
                    <a:pt x="22892" y="18289"/>
                    <a:pt x="22900" y="18301"/>
                  </a:cubicBezTo>
                  <a:cubicBezTo>
                    <a:pt x="22906" y="18309"/>
                    <a:pt x="22912" y="18318"/>
                    <a:pt x="22919" y="18327"/>
                  </a:cubicBezTo>
                  <a:lnTo>
                    <a:pt x="22933" y="18349"/>
                  </a:lnTo>
                  <a:cubicBezTo>
                    <a:pt x="23070" y="18546"/>
                    <a:pt x="23201" y="18745"/>
                    <a:pt x="23320" y="18955"/>
                  </a:cubicBezTo>
                  <a:cubicBezTo>
                    <a:pt x="23377" y="19064"/>
                    <a:pt x="23427" y="19176"/>
                    <a:pt x="23472" y="19291"/>
                  </a:cubicBezTo>
                  <a:cubicBezTo>
                    <a:pt x="23482" y="19326"/>
                    <a:pt x="23493" y="19362"/>
                    <a:pt x="23502" y="19398"/>
                  </a:cubicBezTo>
                  <a:cubicBezTo>
                    <a:pt x="23506" y="19420"/>
                    <a:pt x="23510" y="19441"/>
                    <a:pt x="23513" y="19463"/>
                  </a:cubicBezTo>
                  <a:cubicBezTo>
                    <a:pt x="23513" y="19479"/>
                    <a:pt x="23513" y="19496"/>
                    <a:pt x="23513" y="19514"/>
                  </a:cubicBezTo>
                  <a:cubicBezTo>
                    <a:pt x="23510" y="19521"/>
                    <a:pt x="23509" y="19528"/>
                    <a:pt x="23509" y="19536"/>
                  </a:cubicBezTo>
                  <a:lnTo>
                    <a:pt x="23502" y="19559"/>
                  </a:lnTo>
                  <a:cubicBezTo>
                    <a:pt x="23500" y="19565"/>
                    <a:pt x="23498" y="19569"/>
                    <a:pt x="23496" y="19574"/>
                  </a:cubicBezTo>
                  <a:cubicBezTo>
                    <a:pt x="23492" y="19583"/>
                    <a:pt x="23488" y="19591"/>
                    <a:pt x="23482" y="19600"/>
                  </a:cubicBezTo>
                  <a:cubicBezTo>
                    <a:pt x="23467" y="19622"/>
                    <a:pt x="23451" y="19643"/>
                    <a:pt x="23434" y="19664"/>
                  </a:cubicBezTo>
                  <a:cubicBezTo>
                    <a:pt x="23416" y="19685"/>
                    <a:pt x="23398" y="19705"/>
                    <a:pt x="23378" y="19724"/>
                  </a:cubicBezTo>
                  <a:cubicBezTo>
                    <a:pt x="23359" y="19742"/>
                    <a:pt x="23335" y="19760"/>
                    <a:pt x="23313" y="19777"/>
                  </a:cubicBezTo>
                  <a:cubicBezTo>
                    <a:pt x="23292" y="19790"/>
                    <a:pt x="23269" y="19804"/>
                    <a:pt x="23246" y="19818"/>
                  </a:cubicBezTo>
                  <a:cubicBezTo>
                    <a:pt x="23211" y="19834"/>
                    <a:pt x="23176" y="19850"/>
                    <a:pt x="23140" y="19865"/>
                  </a:cubicBezTo>
                  <a:cubicBezTo>
                    <a:pt x="23050" y="19895"/>
                    <a:pt x="22957" y="19919"/>
                    <a:pt x="22863" y="19943"/>
                  </a:cubicBezTo>
                  <a:cubicBezTo>
                    <a:pt x="22736" y="19967"/>
                    <a:pt x="22609" y="19987"/>
                    <a:pt x="22479" y="20000"/>
                  </a:cubicBezTo>
                  <a:cubicBezTo>
                    <a:pt x="22441" y="20002"/>
                    <a:pt x="22403" y="20003"/>
                    <a:pt x="22365" y="20003"/>
                  </a:cubicBezTo>
                  <a:cubicBezTo>
                    <a:pt x="22351" y="20003"/>
                    <a:pt x="22337" y="20003"/>
                    <a:pt x="22323" y="20003"/>
                  </a:cubicBezTo>
                  <a:cubicBezTo>
                    <a:pt x="22226" y="19995"/>
                    <a:pt x="22131" y="19981"/>
                    <a:pt x="22035" y="19966"/>
                  </a:cubicBezTo>
                  <a:cubicBezTo>
                    <a:pt x="21680" y="19901"/>
                    <a:pt x="21330" y="19818"/>
                    <a:pt x="20984" y="19716"/>
                  </a:cubicBezTo>
                  <a:cubicBezTo>
                    <a:pt x="20708" y="19626"/>
                    <a:pt x="20441" y="19519"/>
                    <a:pt x="20165" y="19426"/>
                  </a:cubicBezTo>
                  <a:cubicBezTo>
                    <a:pt x="19886" y="19332"/>
                    <a:pt x="19604" y="19247"/>
                    <a:pt x="19328" y="19142"/>
                  </a:cubicBezTo>
                  <a:cubicBezTo>
                    <a:pt x="18858" y="18966"/>
                    <a:pt x="18392" y="18773"/>
                    <a:pt x="17928" y="18576"/>
                  </a:cubicBezTo>
                  <a:cubicBezTo>
                    <a:pt x="17471" y="18380"/>
                    <a:pt x="17023" y="18149"/>
                    <a:pt x="16547" y="18002"/>
                  </a:cubicBezTo>
                  <a:cubicBezTo>
                    <a:pt x="16519" y="17993"/>
                    <a:pt x="16490" y="17984"/>
                    <a:pt x="16460" y="17974"/>
                  </a:cubicBezTo>
                  <a:cubicBezTo>
                    <a:pt x="16242" y="17908"/>
                    <a:pt x="16007" y="17882"/>
                    <a:pt x="15780" y="17866"/>
                  </a:cubicBezTo>
                  <a:cubicBezTo>
                    <a:pt x="15747" y="17864"/>
                    <a:pt x="15713" y="17864"/>
                    <a:pt x="15680" y="17864"/>
                  </a:cubicBezTo>
                  <a:cubicBezTo>
                    <a:pt x="15569" y="17864"/>
                    <a:pt x="15458" y="17872"/>
                    <a:pt x="15349" y="17887"/>
                  </a:cubicBezTo>
                  <a:cubicBezTo>
                    <a:pt x="15295" y="17869"/>
                    <a:pt x="15239" y="17860"/>
                    <a:pt x="15183" y="17860"/>
                  </a:cubicBezTo>
                  <a:cubicBezTo>
                    <a:pt x="15100" y="17860"/>
                    <a:pt x="15016" y="17881"/>
                    <a:pt x="14941" y="17926"/>
                  </a:cubicBezTo>
                  <a:lnTo>
                    <a:pt x="14937" y="17926"/>
                  </a:lnTo>
                  <a:cubicBezTo>
                    <a:pt x="14784" y="18003"/>
                    <a:pt x="14612" y="18069"/>
                    <a:pt x="14493" y="18197"/>
                  </a:cubicBezTo>
                  <a:cubicBezTo>
                    <a:pt x="14490" y="18200"/>
                    <a:pt x="14488" y="18205"/>
                    <a:pt x="14486" y="18208"/>
                  </a:cubicBezTo>
                  <a:cubicBezTo>
                    <a:pt x="14477" y="18213"/>
                    <a:pt x="14467" y="18217"/>
                    <a:pt x="14459" y="18224"/>
                  </a:cubicBezTo>
                  <a:cubicBezTo>
                    <a:pt x="14390" y="18279"/>
                    <a:pt x="14348" y="18354"/>
                    <a:pt x="14318" y="18433"/>
                  </a:cubicBezTo>
                  <a:cubicBezTo>
                    <a:pt x="14310" y="18444"/>
                    <a:pt x="14300" y="18456"/>
                    <a:pt x="14292" y="18468"/>
                  </a:cubicBezTo>
                  <a:cubicBezTo>
                    <a:pt x="14231" y="18556"/>
                    <a:pt x="14171" y="18644"/>
                    <a:pt x="14110" y="18732"/>
                  </a:cubicBezTo>
                  <a:cubicBezTo>
                    <a:pt x="13974" y="18937"/>
                    <a:pt x="13854" y="19151"/>
                    <a:pt x="13732" y="19365"/>
                  </a:cubicBezTo>
                  <a:cubicBezTo>
                    <a:pt x="13490" y="19785"/>
                    <a:pt x="13298" y="20231"/>
                    <a:pt x="13112" y="20677"/>
                  </a:cubicBezTo>
                  <a:cubicBezTo>
                    <a:pt x="12922" y="21128"/>
                    <a:pt x="12743" y="21581"/>
                    <a:pt x="12575" y="22039"/>
                  </a:cubicBezTo>
                  <a:cubicBezTo>
                    <a:pt x="12422" y="22452"/>
                    <a:pt x="12311" y="22879"/>
                    <a:pt x="12132" y="23282"/>
                  </a:cubicBezTo>
                  <a:cubicBezTo>
                    <a:pt x="12090" y="23376"/>
                    <a:pt x="12041" y="23466"/>
                    <a:pt x="11986" y="23555"/>
                  </a:cubicBezTo>
                  <a:lnTo>
                    <a:pt x="11975" y="23572"/>
                  </a:lnTo>
                  <a:cubicBezTo>
                    <a:pt x="11937" y="23604"/>
                    <a:pt x="11899" y="23636"/>
                    <a:pt x="11859" y="23664"/>
                  </a:cubicBezTo>
                  <a:cubicBezTo>
                    <a:pt x="11789" y="23714"/>
                    <a:pt x="11718" y="23759"/>
                    <a:pt x="11643" y="23801"/>
                  </a:cubicBezTo>
                  <a:cubicBezTo>
                    <a:pt x="11607" y="23818"/>
                    <a:pt x="11569" y="23833"/>
                    <a:pt x="11531" y="23848"/>
                  </a:cubicBezTo>
                  <a:cubicBezTo>
                    <a:pt x="11488" y="23862"/>
                    <a:pt x="11444" y="23874"/>
                    <a:pt x="11397" y="23887"/>
                  </a:cubicBezTo>
                  <a:cubicBezTo>
                    <a:pt x="11329" y="23902"/>
                    <a:pt x="11260" y="23913"/>
                    <a:pt x="11189" y="23921"/>
                  </a:cubicBezTo>
                  <a:cubicBezTo>
                    <a:pt x="11180" y="23922"/>
                    <a:pt x="11170" y="23922"/>
                    <a:pt x="11160" y="23922"/>
                  </a:cubicBezTo>
                  <a:lnTo>
                    <a:pt x="11158" y="23922"/>
                  </a:lnTo>
                  <a:cubicBezTo>
                    <a:pt x="11020" y="23871"/>
                    <a:pt x="10881" y="23816"/>
                    <a:pt x="10745" y="23755"/>
                  </a:cubicBezTo>
                  <a:cubicBezTo>
                    <a:pt x="10711" y="23739"/>
                    <a:pt x="10679" y="23720"/>
                    <a:pt x="10645" y="23700"/>
                  </a:cubicBezTo>
                  <a:cubicBezTo>
                    <a:pt x="10635" y="23692"/>
                    <a:pt x="10623" y="23685"/>
                    <a:pt x="10614" y="23677"/>
                  </a:cubicBezTo>
                  <a:cubicBezTo>
                    <a:pt x="10608" y="23672"/>
                    <a:pt x="10602" y="23666"/>
                    <a:pt x="10597" y="23661"/>
                  </a:cubicBezTo>
                  <a:cubicBezTo>
                    <a:pt x="10559" y="23616"/>
                    <a:pt x="10525" y="23567"/>
                    <a:pt x="10490" y="23523"/>
                  </a:cubicBezTo>
                  <a:cubicBezTo>
                    <a:pt x="10455" y="23463"/>
                    <a:pt x="10418" y="23401"/>
                    <a:pt x="10383" y="23341"/>
                  </a:cubicBezTo>
                  <a:cubicBezTo>
                    <a:pt x="10332" y="23241"/>
                    <a:pt x="10286" y="23140"/>
                    <a:pt x="10243" y="23037"/>
                  </a:cubicBezTo>
                  <a:cubicBezTo>
                    <a:pt x="10141" y="22723"/>
                    <a:pt x="10063" y="22408"/>
                    <a:pt x="9976" y="22093"/>
                  </a:cubicBezTo>
                  <a:cubicBezTo>
                    <a:pt x="9891" y="21779"/>
                    <a:pt x="9806" y="21462"/>
                    <a:pt x="9728" y="21146"/>
                  </a:cubicBezTo>
                  <a:lnTo>
                    <a:pt x="9728" y="21146"/>
                  </a:lnTo>
                  <a:cubicBezTo>
                    <a:pt x="9729" y="21147"/>
                    <a:pt x="9729" y="21151"/>
                    <a:pt x="9731" y="21156"/>
                  </a:cubicBezTo>
                  <a:cubicBezTo>
                    <a:pt x="9729" y="21146"/>
                    <a:pt x="9728" y="21139"/>
                    <a:pt x="9726" y="21130"/>
                  </a:cubicBezTo>
                  <a:cubicBezTo>
                    <a:pt x="9722" y="21118"/>
                    <a:pt x="9720" y="21107"/>
                    <a:pt x="9716" y="21094"/>
                  </a:cubicBezTo>
                  <a:lnTo>
                    <a:pt x="9716" y="21098"/>
                  </a:lnTo>
                  <a:cubicBezTo>
                    <a:pt x="9623" y="20678"/>
                    <a:pt x="9549" y="20253"/>
                    <a:pt x="9453" y="19833"/>
                  </a:cubicBezTo>
                  <a:cubicBezTo>
                    <a:pt x="9350" y="19377"/>
                    <a:pt x="9234" y="18923"/>
                    <a:pt x="9093" y="18476"/>
                  </a:cubicBezTo>
                  <a:cubicBezTo>
                    <a:pt x="9024" y="18255"/>
                    <a:pt x="8941" y="18034"/>
                    <a:pt x="8850" y="17817"/>
                  </a:cubicBezTo>
                  <a:cubicBezTo>
                    <a:pt x="8739" y="17552"/>
                    <a:pt x="8622" y="17283"/>
                    <a:pt x="8459" y="17044"/>
                  </a:cubicBezTo>
                  <a:cubicBezTo>
                    <a:pt x="8223" y="16703"/>
                    <a:pt x="7884" y="16466"/>
                    <a:pt x="7521" y="16280"/>
                  </a:cubicBezTo>
                  <a:cubicBezTo>
                    <a:pt x="7325" y="16178"/>
                    <a:pt x="7122" y="16098"/>
                    <a:pt x="6923" y="16008"/>
                  </a:cubicBezTo>
                  <a:cubicBezTo>
                    <a:pt x="6605" y="15852"/>
                    <a:pt x="6292" y="15680"/>
                    <a:pt x="5965" y="15551"/>
                  </a:cubicBezTo>
                  <a:cubicBezTo>
                    <a:pt x="5629" y="15419"/>
                    <a:pt x="5287" y="15313"/>
                    <a:pt x="4941" y="15215"/>
                  </a:cubicBezTo>
                  <a:cubicBezTo>
                    <a:pt x="4245" y="15019"/>
                    <a:pt x="3545" y="14845"/>
                    <a:pt x="2851" y="14652"/>
                  </a:cubicBezTo>
                  <a:cubicBezTo>
                    <a:pt x="2521" y="14546"/>
                    <a:pt x="2197" y="14422"/>
                    <a:pt x="1878" y="14284"/>
                  </a:cubicBezTo>
                  <a:cubicBezTo>
                    <a:pt x="1770" y="14227"/>
                    <a:pt x="1663" y="14171"/>
                    <a:pt x="1560" y="14106"/>
                  </a:cubicBezTo>
                  <a:cubicBezTo>
                    <a:pt x="1490" y="14058"/>
                    <a:pt x="1424" y="14009"/>
                    <a:pt x="1358" y="13957"/>
                  </a:cubicBezTo>
                  <a:cubicBezTo>
                    <a:pt x="1312" y="13914"/>
                    <a:pt x="1265" y="13871"/>
                    <a:pt x="1223" y="13825"/>
                  </a:cubicBezTo>
                  <a:cubicBezTo>
                    <a:pt x="1194" y="13793"/>
                    <a:pt x="1167" y="13760"/>
                    <a:pt x="1142" y="13724"/>
                  </a:cubicBezTo>
                  <a:cubicBezTo>
                    <a:pt x="1121" y="13696"/>
                    <a:pt x="1103" y="13666"/>
                    <a:pt x="1087" y="13634"/>
                  </a:cubicBezTo>
                  <a:lnTo>
                    <a:pt x="1087" y="13634"/>
                  </a:lnTo>
                  <a:cubicBezTo>
                    <a:pt x="1097" y="13653"/>
                    <a:pt x="1105" y="13672"/>
                    <a:pt x="1115" y="13690"/>
                  </a:cubicBezTo>
                  <a:cubicBezTo>
                    <a:pt x="1094" y="13652"/>
                    <a:pt x="1073" y="13612"/>
                    <a:pt x="1055" y="13573"/>
                  </a:cubicBezTo>
                  <a:cubicBezTo>
                    <a:pt x="1045" y="13536"/>
                    <a:pt x="1034" y="13498"/>
                    <a:pt x="1023" y="13461"/>
                  </a:cubicBezTo>
                  <a:cubicBezTo>
                    <a:pt x="1016" y="13422"/>
                    <a:pt x="1008" y="13383"/>
                    <a:pt x="1003" y="13343"/>
                  </a:cubicBezTo>
                  <a:cubicBezTo>
                    <a:pt x="998" y="13302"/>
                    <a:pt x="999" y="13259"/>
                    <a:pt x="999" y="13219"/>
                  </a:cubicBezTo>
                  <a:cubicBezTo>
                    <a:pt x="1003" y="13193"/>
                    <a:pt x="1005" y="13166"/>
                    <a:pt x="1008" y="13140"/>
                  </a:cubicBezTo>
                  <a:lnTo>
                    <a:pt x="1008" y="13140"/>
                  </a:lnTo>
                  <a:cubicBezTo>
                    <a:pt x="1004" y="13152"/>
                    <a:pt x="1002" y="13163"/>
                    <a:pt x="1000" y="13174"/>
                  </a:cubicBezTo>
                  <a:lnTo>
                    <a:pt x="1000" y="13173"/>
                  </a:lnTo>
                  <a:cubicBezTo>
                    <a:pt x="1006" y="13133"/>
                    <a:pt x="1015" y="13093"/>
                    <a:pt x="1027" y="13055"/>
                  </a:cubicBezTo>
                  <a:cubicBezTo>
                    <a:pt x="1032" y="13037"/>
                    <a:pt x="1038" y="13019"/>
                    <a:pt x="1047" y="13002"/>
                  </a:cubicBezTo>
                  <a:cubicBezTo>
                    <a:pt x="1056" y="12987"/>
                    <a:pt x="1064" y="12970"/>
                    <a:pt x="1071" y="12954"/>
                  </a:cubicBezTo>
                  <a:cubicBezTo>
                    <a:pt x="1083" y="12938"/>
                    <a:pt x="1097" y="12921"/>
                    <a:pt x="1109" y="12904"/>
                  </a:cubicBezTo>
                  <a:cubicBezTo>
                    <a:pt x="1159" y="12848"/>
                    <a:pt x="1211" y="12796"/>
                    <a:pt x="1263" y="12745"/>
                  </a:cubicBezTo>
                  <a:cubicBezTo>
                    <a:pt x="1401" y="12627"/>
                    <a:pt x="1543" y="12516"/>
                    <a:pt x="1689" y="12411"/>
                  </a:cubicBezTo>
                  <a:lnTo>
                    <a:pt x="1689" y="12411"/>
                  </a:lnTo>
                  <a:cubicBezTo>
                    <a:pt x="1688" y="12411"/>
                    <a:pt x="1686" y="12412"/>
                    <a:pt x="1684" y="12414"/>
                  </a:cubicBezTo>
                  <a:cubicBezTo>
                    <a:pt x="1874" y="12282"/>
                    <a:pt x="2071" y="12161"/>
                    <a:pt x="2272" y="12050"/>
                  </a:cubicBezTo>
                  <a:cubicBezTo>
                    <a:pt x="2691" y="11845"/>
                    <a:pt x="3129" y="11679"/>
                    <a:pt x="3536" y="11458"/>
                  </a:cubicBezTo>
                  <a:cubicBezTo>
                    <a:pt x="3948" y="11235"/>
                    <a:pt x="4352" y="10999"/>
                    <a:pt x="4758" y="10770"/>
                  </a:cubicBezTo>
                  <a:cubicBezTo>
                    <a:pt x="5167" y="10539"/>
                    <a:pt x="5576" y="10309"/>
                    <a:pt x="5973" y="10056"/>
                  </a:cubicBezTo>
                  <a:cubicBezTo>
                    <a:pt x="6279" y="9860"/>
                    <a:pt x="6585" y="9649"/>
                    <a:pt x="6822" y="9369"/>
                  </a:cubicBezTo>
                  <a:cubicBezTo>
                    <a:pt x="7043" y="9109"/>
                    <a:pt x="7228" y="8828"/>
                    <a:pt x="7392" y="8531"/>
                  </a:cubicBezTo>
                  <a:cubicBezTo>
                    <a:pt x="7648" y="8071"/>
                    <a:pt x="7808" y="7552"/>
                    <a:pt x="7920" y="7042"/>
                  </a:cubicBezTo>
                  <a:cubicBezTo>
                    <a:pt x="8035" y="6510"/>
                    <a:pt x="8124" y="5980"/>
                    <a:pt x="8200" y="5443"/>
                  </a:cubicBezTo>
                  <a:cubicBezTo>
                    <a:pt x="8269" y="4947"/>
                    <a:pt x="8338" y="4450"/>
                    <a:pt x="8380" y="3951"/>
                  </a:cubicBezTo>
                  <a:cubicBezTo>
                    <a:pt x="8405" y="3646"/>
                    <a:pt x="8424" y="3342"/>
                    <a:pt x="8452" y="3039"/>
                  </a:cubicBezTo>
                  <a:cubicBezTo>
                    <a:pt x="8451" y="2980"/>
                    <a:pt x="8450" y="2920"/>
                    <a:pt x="8451" y="2859"/>
                  </a:cubicBezTo>
                  <a:lnTo>
                    <a:pt x="8451" y="2859"/>
                  </a:lnTo>
                  <a:lnTo>
                    <a:pt x="8451" y="2890"/>
                  </a:lnTo>
                  <a:cubicBezTo>
                    <a:pt x="8451" y="2860"/>
                    <a:pt x="8452" y="2831"/>
                    <a:pt x="8452" y="2802"/>
                  </a:cubicBezTo>
                  <a:cubicBezTo>
                    <a:pt x="8452" y="2669"/>
                    <a:pt x="8457" y="2534"/>
                    <a:pt x="8470" y="2402"/>
                  </a:cubicBezTo>
                  <a:cubicBezTo>
                    <a:pt x="8470" y="2395"/>
                    <a:pt x="8470" y="2388"/>
                    <a:pt x="8472" y="2381"/>
                  </a:cubicBezTo>
                  <a:cubicBezTo>
                    <a:pt x="8497" y="2181"/>
                    <a:pt x="8521" y="1981"/>
                    <a:pt x="8578" y="1787"/>
                  </a:cubicBezTo>
                  <a:cubicBezTo>
                    <a:pt x="8579" y="1783"/>
                    <a:pt x="8580" y="1780"/>
                    <a:pt x="8581" y="1777"/>
                  </a:cubicBezTo>
                  <a:cubicBezTo>
                    <a:pt x="8593" y="1733"/>
                    <a:pt x="8610" y="1692"/>
                    <a:pt x="8630" y="1653"/>
                  </a:cubicBezTo>
                  <a:cubicBezTo>
                    <a:pt x="8653" y="1580"/>
                    <a:pt x="8674" y="1510"/>
                    <a:pt x="8699" y="1438"/>
                  </a:cubicBezTo>
                  <a:cubicBezTo>
                    <a:pt x="8720" y="1386"/>
                    <a:pt x="8741" y="1337"/>
                    <a:pt x="8767" y="1286"/>
                  </a:cubicBezTo>
                  <a:cubicBezTo>
                    <a:pt x="8771" y="1277"/>
                    <a:pt x="8776" y="1267"/>
                    <a:pt x="8783" y="1260"/>
                  </a:cubicBezTo>
                  <a:cubicBezTo>
                    <a:pt x="8790" y="1252"/>
                    <a:pt x="8797" y="1244"/>
                    <a:pt x="8802" y="1235"/>
                  </a:cubicBezTo>
                  <a:cubicBezTo>
                    <a:pt x="8808" y="1230"/>
                    <a:pt x="8816" y="1223"/>
                    <a:pt x="8821" y="1218"/>
                  </a:cubicBezTo>
                  <a:cubicBezTo>
                    <a:pt x="8871" y="1177"/>
                    <a:pt x="8926" y="1141"/>
                    <a:pt x="8981" y="1104"/>
                  </a:cubicBezTo>
                  <a:cubicBezTo>
                    <a:pt x="9045" y="1064"/>
                    <a:pt x="9111" y="1027"/>
                    <a:pt x="9179" y="994"/>
                  </a:cubicBezTo>
                  <a:cubicBezTo>
                    <a:pt x="9195" y="988"/>
                    <a:pt x="9208" y="983"/>
                    <a:pt x="9224" y="977"/>
                  </a:cubicBezTo>
                  <a:cubicBezTo>
                    <a:pt x="9225" y="977"/>
                    <a:pt x="9227" y="975"/>
                    <a:pt x="9229" y="975"/>
                  </a:cubicBezTo>
                  <a:cubicBezTo>
                    <a:pt x="9232" y="975"/>
                    <a:pt x="9234" y="976"/>
                    <a:pt x="9236" y="976"/>
                  </a:cubicBezTo>
                  <a:cubicBezTo>
                    <a:pt x="9241" y="976"/>
                    <a:pt x="9246" y="975"/>
                    <a:pt x="9252" y="974"/>
                  </a:cubicBezTo>
                  <a:close/>
                  <a:moveTo>
                    <a:pt x="9277" y="1"/>
                  </a:moveTo>
                  <a:cubicBezTo>
                    <a:pt x="9182" y="1"/>
                    <a:pt x="9088" y="9"/>
                    <a:pt x="8995" y="27"/>
                  </a:cubicBezTo>
                  <a:cubicBezTo>
                    <a:pt x="8882" y="48"/>
                    <a:pt x="8773" y="105"/>
                    <a:pt x="8671" y="156"/>
                  </a:cubicBezTo>
                  <a:cubicBezTo>
                    <a:pt x="8560" y="209"/>
                    <a:pt x="8458" y="280"/>
                    <a:pt x="8353" y="347"/>
                  </a:cubicBezTo>
                  <a:cubicBezTo>
                    <a:pt x="8152" y="483"/>
                    <a:pt x="7985" y="660"/>
                    <a:pt x="7881" y="878"/>
                  </a:cubicBezTo>
                  <a:cubicBezTo>
                    <a:pt x="7828" y="989"/>
                    <a:pt x="7781" y="1103"/>
                    <a:pt x="7741" y="1219"/>
                  </a:cubicBezTo>
                  <a:cubicBezTo>
                    <a:pt x="7661" y="1461"/>
                    <a:pt x="7599" y="1708"/>
                    <a:pt x="7579" y="1964"/>
                  </a:cubicBezTo>
                  <a:cubicBezTo>
                    <a:pt x="7572" y="2061"/>
                    <a:pt x="7573" y="2161"/>
                    <a:pt x="7573" y="2259"/>
                  </a:cubicBezTo>
                  <a:cubicBezTo>
                    <a:pt x="7531" y="2467"/>
                    <a:pt x="7501" y="2677"/>
                    <a:pt x="7483" y="2889"/>
                  </a:cubicBezTo>
                  <a:cubicBezTo>
                    <a:pt x="7457" y="3230"/>
                    <a:pt x="7440" y="3574"/>
                    <a:pt x="7405" y="3915"/>
                  </a:cubicBezTo>
                  <a:cubicBezTo>
                    <a:pt x="7331" y="4582"/>
                    <a:pt x="7245" y="5248"/>
                    <a:pt x="7146" y="5914"/>
                  </a:cubicBezTo>
                  <a:cubicBezTo>
                    <a:pt x="7067" y="6390"/>
                    <a:pt x="6963" y="6862"/>
                    <a:pt x="6835" y="7327"/>
                  </a:cubicBezTo>
                  <a:cubicBezTo>
                    <a:pt x="6781" y="7493"/>
                    <a:pt x="6722" y="7652"/>
                    <a:pt x="6659" y="7814"/>
                  </a:cubicBezTo>
                  <a:cubicBezTo>
                    <a:pt x="6558" y="8020"/>
                    <a:pt x="6446" y="8217"/>
                    <a:pt x="6325" y="8413"/>
                  </a:cubicBezTo>
                  <a:cubicBezTo>
                    <a:pt x="6267" y="8500"/>
                    <a:pt x="6204" y="8583"/>
                    <a:pt x="6140" y="8665"/>
                  </a:cubicBezTo>
                  <a:cubicBezTo>
                    <a:pt x="6080" y="8732"/>
                    <a:pt x="6017" y="8799"/>
                    <a:pt x="5953" y="8863"/>
                  </a:cubicBezTo>
                  <a:cubicBezTo>
                    <a:pt x="5889" y="8919"/>
                    <a:pt x="5822" y="8973"/>
                    <a:pt x="5755" y="9027"/>
                  </a:cubicBezTo>
                  <a:cubicBezTo>
                    <a:pt x="5318" y="9326"/>
                    <a:pt x="4860" y="9589"/>
                    <a:pt x="4401" y="9850"/>
                  </a:cubicBezTo>
                  <a:cubicBezTo>
                    <a:pt x="3956" y="10098"/>
                    <a:pt x="3516" y="10358"/>
                    <a:pt x="3066" y="10602"/>
                  </a:cubicBezTo>
                  <a:cubicBezTo>
                    <a:pt x="2739" y="10766"/>
                    <a:pt x="2406" y="10909"/>
                    <a:pt x="2075" y="11060"/>
                  </a:cubicBezTo>
                  <a:cubicBezTo>
                    <a:pt x="1740" y="11215"/>
                    <a:pt x="1427" y="11403"/>
                    <a:pt x="1127" y="11613"/>
                  </a:cubicBezTo>
                  <a:cubicBezTo>
                    <a:pt x="898" y="11774"/>
                    <a:pt x="666" y="11948"/>
                    <a:pt x="472" y="12151"/>
                  </a:cubicBezTo>
                  <a:cubicBezTo>
                    <a:pt x="251" y="12389"/>
                    <a:pt x="104" y="12654"/>
                    <a:pt x="48" y="12977"/>
                  </a:cubicBezTo>
                  <a:cubicBezTo>
                    <a:pt x="0" y="13255"/>
                    <a:pt x="19" y="13573"/>
                    <a:pt x="116" y="13839"/>
                  </a:cubicBezTo>
                  <a:cubicBezTo>
                    <a:pt x="227" y="14135"/>
                    <a:pt x="399" y="14406"/>
                    <a:pt x="638" y="14620"/>
                  </a:cubicBezTo>
                  <a:cubicBezTo>
                    <a:pt x="878" y="14835"/>
                    <a:pt x="1144" y="15005"/>
                    <a:pt x="1434" y="15150"/>
                  </a:cubicBezTo>
                  <a:cubicBezTo>
                    <a:pt x="1687" y="15276"/>
                    <a:pt x="1956" y="15377"/>
                    <a:pt x="2221" y="15472"/>
                  </a:cubicBezTo>
                  <a:cubicBezTo>
                    <a:pt x="2721" y="15650"/>
                    <a:pt x="3240" y="15771"/>
                    <a:pt x="3752" y="15908"/>
                  </a:cubicBezTo>
                  <a:cubicBezTo>
                    <a:pt x="4222" y="16035"/>
                    <a:pt x="4694" y="16155"/>
                    <a:pt x="5162" y="16295"/>
                  </a:cubicBezTo>
                  <a:cubicBezTo>
                    <a:pt x="5397" y="16376"/>
                    <a:pt x="5623" y="16463"/>
                    <a:pt x="5849" y="16563"/>
                  </a:cubicBezTo>
                  <a:lnTo>
                    <a:pt x="5859" y="16568"/>
                  </a:lnTo>
                  <a:lnTo>
                    <a:pt x="5868" y="16572"/>
                  </a:lnTo>
                  <a:lnTo>
                    <a:pt x="5864" y="16570"/>
                  </a:lnTo>
                  <a:lnTo>
                    <a:pt x="5869" y="16572"/>
                  </a:lnTo>
                  <a:cubicBezTo>
                    <a:pt x="5876" y="16575"/>
                    <a:pt x="5882" y="16577"/>
                    <a:pt x="5888" y="16582"/>
                  </a:cubicBezTo>
                  <a:cubicBezTo>
                    <a:pt x="5884" y="16579"/>
                    <a:pt x="5881" y="16577"/>
                    <a:pt x="5877" y="16576"/>
                  </a:cubicBezTo>
                  <a:lnTo>
                    <a:pt x="5877" y="16576"/>
                  </a:lnTo>
                  <a:cubicBezTo>
                    <a:pt x="6075" y="16675"/>
                    <a:pt x="6274" y="16776"/>
                    <a:pt x="6472" y="16874"/>
                  </a:cubicBezTo>
                  <a:cubicBezTo>
                    <a:pt x="6652" y="16960"/>
                    <a:pt x="6840" y="17039"/>
                    <a:pt x="7022" y="17119"/>
                  </a:cubicBezTo>
                  <a:cubicBezTo>
                    <a:pt x="7119" y="17170"/>
                    <a:pt x="7212" y="17221"/>
                    <a:pt x="7305" y="17275"/>
                  </a:cubicBezTo>
                  <a:cubicBezTo>
                    <a:pt x="7363" y="17314"/>
                    <a:pt x="7420" y="17355"/>
                    <a:pt x="7475" y="17398"/>
                  </a:cubicBezTo>
                  <a:cubicBezTo>
                    <a:pt x="7518" y="17435"/>
                    <a:pt x="7557" y="17477"/>
                    <a:pt x="7597" y="17519"/>
                  </a:cubicBezTo>
                  <a:cubicBezTo>
                    <a:pt x="7611" y="17536"/>
                    <a:pt x="7627" y="17555"/>
                    <a:pt x="7640" y="17574"/>
                  </a:cubicBezTo>
                  <a:cubicBezTo>
                    <a:pt x="7678" y="17629"/>
                    <a:pt x="7712" y="17686"/>
                    <a:pt x="7744" y="17743"/>
                  </a:cubicBezTo>
                  <a:cubicBezTo>
                    <a:pt x="7862" y="17982"/>
                    <a:pt x="7969" y="18226"/>
                    <a:pt x="8062" y="18475"/>
                  </a:cubicBezTo>
                  <a:cubicBezTo>
                    <a:pt x="8235" y="18974"/>
                    <a:pt x="8368" y="19482"/>
                    <a:pt x="8493" y="19995"/>
                  </a:cubicBezTo>
                  <a:lnTo>
                    <a:pt x="8493" y="19996"/>
                  </a:lnTo>
                  <a:lnTo>
                    <a:pt x="8494" y="20002"/>
                  </a:lnTo>
                  <a:lnTo>
                    <a:pt x="8494" y="20002"/>
                  </a:lnTo>
                  <a:cubicBezTo>
                    <a:pt x="8494" y="20002"/>
                    <a:pt x="8494" y="20002"/>
                    <a:pt x="8494" y="20001"/>
                  </a:cubicBezTo>
                  <a:lnTo>
                    <a:pt x="8494" y="20001"/>
                  </a:lnTo>
                  <a:cubicBezTo>
                    <a:pt x="8495" y="20005"/>
                    <a:pt x="8495" y="20008"/>
                    <a:pt x="8496" y="20012"/>
                  </a:cubicBezTo>
                  <a:cubicBezTo>
                    <a:pt x="8499" y="20025"/>
                    <a:pt x="8504" y="20039"/>
                    <a:pt x="8507" y="20054"/>
                  </a:cubicBezTo>
                  <a:cubicBezTo>
                    <a:pt x="8504" y="20046"/>
                    <a:pt x="8502" y="20037"/>
                    <a:pt x="8500" y="20028"/>
                  </a:cubicBezTo>
                  <a:lnTo>
                    <a:pt x="8500" y="20028"/>
                  </a:lnTo>
                  <a:cubicBezTo>
                    <a:pt x="8583" y="20400"/>
                    <a:pt x="8644" y="20778"/>
                    <a:pt x="8731" y="21149"/>
                  </a:cubicBezTo>
                  <a:cubicBezTo>
                    <a:pt x="8827" y="21561"/>
                    <a:pt x="8934" y="21967"/>
                    <a:pt x="9043" y="22375"/>
                  </a:cubicBezTo>
                  <a:cubicBezTo>
                    <a:pt x="9096" y="22572"/>
                    <a:pt x="9147" y="22771"/>
                    <a:pt x="9202" y="22968"/>
                  </a:cubicBezTo>
                  <a:cubicBezTo>
                    <a:pt x="9255" y="23156"/>
                    <a:pt x="9309" y="23353"/>
                    <a:pt x="9390" y="23532"/>
                  </a:cubicBezTo>
                  <a:cubicBezTo>
                    <a:pt x="9484" y="23729"/>
                    <a:pt x="9582" y="23923"/>
                    <a:pt x="9710" y="24103"/>
                  </a:cubicBezTo>
                  <a:cubicBezTo>
                    <a:pt x="9796" y="24223"/>
                    <a:pt x="9888" y="24338"/>
                    <a:pt x="10003" y="24433"/>
                  </a:cubicBezTo>
                  <a:cubicBezTo>
                    <a:pt x="10135" y="24544"/>
                    <a:pt x="10289" y="24622"/>
                    <a:pt x="10448" y="24689"/>
                  </a:cubicBezTo>
                  <a:cubicBezTo>
                    <a:pt x="10564" y="24739"/>
                    <a:pt x="10681" y="24785"/>
                    <a:pt x="10801" y="24829"/>
                  </a:cubicBezTo>
                  <a:cubicBezTo>
                    <a:pt x="10909" y="24869"/>
                    <a:pt x="11023" y="24898"/>
                    <a:pt x="11139" y="24901"/>
                  </a:cubicBezTo>
                  <a:cubicBezTo>
                    <a:pt x="11154" y="24901"/>
                    <a:pt x="11167" y="24899"/>
                    <a:pt x="11181" y="24899"/>
                  </a:cubicBezTo>
                  <a:cubicBezTo>
                    <a:pt x="11185" y="24899"/>
                    <a:pt x="11188" y="24899"/>
                    <a:pt x="11191" y="24900"/>
                  </a:cubicBezTo>
                  <a:cubicBezTo>
                    <a:pt x="11279" y="24893"/>
                    <a:pt x="11365" y="24882"/>
                    <a:pt x="11451" y="24870"/>
                  </a:cubicBezTo>
                  <a:cubicBezTo>
                    <a:pt x="11828" y="24816"/>
                    <a:pt x="12177" y="24650"/>
                    <a:pt x="12478" y="24422"/>
                  </a:cubicBezTo>
                  <a:cubicBezTo>
                    <a:pt x="12636" y="24300"/>
                    <a:pt x="12771" y="24162"/>
                    <a:pt x="12871" y="23984"/>
                  </a:cubicBezTo>
                  <a:cubicBezTo>
                    <a:pt x="12954" y="23837"/>
                    <a:pt x="13028" y="23685"/>
                    <a:pt x="13093" y="23529"/>
                  </a:cubicBezTo>
                  <a:cubicBezTo>
                    <a:pt x="13180" y="23318"/>
                    <a:pt x="13251" y="23100"/>
                    <a:pt x="13321" y="22883"/>
                  </a:cubicBezTo>
                  <a:cubicBezTo>
                    <a:pt x="13468" y="22429"/>
                    <a:pt x="13641" y="21987"/>
                    <a:pt x="13815" y="21542"/>
                  </a:cubicBezTo>
                  <a:cubicBezTo>
                    <a:pt x="13976" y="21130"/>
                    <a:pt x="14148" y="20725"/>
                    <a:pt x="14330" y="20324"/>
                  </a:cubicBezTo>
                  <a:cubicBezTo>
                    <a:pt x="14332" y="20317"/>
                    <a:pt x="14336" y="20312"/>
                    <a:pt x="14337" y="20306"/>
                  </a:cubicBezTo>
                  <a:cubicBezTo>
                    <a:pt x="14343" y="20296"/>
                    <a:pt x="14348" y="20284"/>
                    <a:pt x="14354" y="20273"/>
                  </a:cubicBezTo>
                  <a:cubicBezTo>
                    <a:pt x="14507" y="19965"/>
                    <a:pt x="14674" y="19665"/>
                    <a:pt x="14855" y="19375"/>
                  </a:cubicBezTo>
                  <a:cubicBezTo>
                    <a:pt x="14949" y="19233"/>
                    <a:pt x="15044" y="19088"/>
                    <a:pt x="15143" y="18949"/>
                  </a:cubicBezTo>
                  <a:cubicBezTo>
                    <a:pt x="15160" y="18942"/>
                    <a:pt x="15177" y="18935"/>
                    <a:pt x="15194" y="18928"/>
                  </a:cubicBezTo>
                  <a:cubicBezTo>
                    <a:pt x="15253" y="18906"/>
                    <a:pt x="15313" y="18886"/>
                    <a:pt x="15372" y="18864"/>
                  </a:cubicBezTo>
                  <a:lnTo>
                    <a:pt x="15375" y="18863"/>
                  </a:lnTo>
                  <a:cubicBezTo>
                    <a:pt x="15411" y="18857"/>
                    <a:pt x="15447" y="18849"/>
                    <a:pt x="15483" y="18841"/>
                  </a:cubicBezTo>
                  <a:lnTo>
                    <a:pt x="15514" y="18837"/>
                  </a:lnTo>
                  <a:cubicBezTo>
                    <a:pt x="15544" y="18835"/>
                    <a:pt x="15574" y="18835"/>
                    <a:pt x="15604" y="18835"/>
                  </a:cubicBezTo>
                  <a:cubicBezTo>
                    <a:pt x="15625" y="18835"/>
                    <a:pt x="15646" y="18835"/>
                    <a:pt x="15667" y="18836"/>
                  </a:cubicBezTo>
                  <a:cubicBezTo>
                    <a:pt x="15793" y="18844"/>
                    <a:pt x="15918" y="18857"/>
                    <a:pt x="16043" y="18875"/>
                  </a:cubicBezTo>
                  <a:cubicBezTo>
                    <a:pt x="16106" y="18889"/>
                    <a:pt x="16171" y="18904"/>
                    <a:pt x="16233" y="18923"/>
                  </a:cubicBezTo>
                  <a:lnTo>
                    <a:pt x="16239" y="18924"/>
                  </a:lnTo>
                  <a:lnTo>
                    <a:pt x="16249" y="18927"/>
                  </a:lnTo>
                  <a:cubicBezTo>
                    <a:pt x="16262" y="18933"/>
                    <a:pt x="16275" y="18937"/>
                    <a:pt x="16289" y="18941"/>
                  </a:cubicBezTo>
                  <a:cubicBezTo>
                    <a:pt x="16673" y="19075"/>
                    <a:pt x="17038" y="19250"/>
                    <a:pt x="17410" y="19413"/>
                  </a:cubicBezTo>
                  <a:cubicBezTo>
                    <a:pt x="17790" y="19578"/>
                    <a:pt x="18175" y="19733"/>
                    <a:pt x="18561" y="19886"/>
                  </a:cubicBezTo>
                  <a:cubicBezTo>
                    <a:pt x="18959" y="20046"/>
                    <a:pt x="19364" y="20184"/>
                    <a:pt x="19770" y="20320"/>
                  </a:cubicBezTo>
                  <a:cubicBezTo>
                    <a:pt x="20158" y="20451"/>
                    <a:pt x="20537" y="20604"/>
                    <a:pt x="20932" y="20712"/>
                  </a:cubicBezTo>
                  <a:cubicBezTo>
                    <a:pt x="21177" y="20782"/>
                    <a:pt x="21422" y="20842"/>
                    <a:pt x="21674" y="20889"/>
                  </a:cubicBezTo>
                  <a:cubicBezTo>
                    <a:pt x="21909" y="20934"/>
                    <a:pt x="22142" y="20972"/>
                    <a:pt x="22378" y="20976"/>
                  </a:cubicBezTo>
                  <a:cubicBezTo>
                    <a:pt x="22387" y="20976"/>
                    <a:pt x="22396" y="20976"/>
                    <a:pt x="22405" y="20976"/>
                  </a:cubicBezTo>
                  <a:cubicBezTo>
                    <a:pt x="22483" y="20976"/>
                    <a:pt x="22562" y="20971"/>
                    <a:pt x="22640" y="20964"/>
                  </a:cubicBezTo>
                  <a:cubicBezTo>
                    <a:pt x="22914" y="20936"/>
                    <a:pt x="23185" y="20879"/>
                    <a:pt x="23446" y="20790"/>
                  </a:cubicBezTo>
                  <a:cubicBezTo>
                    <a:pt x="23719" y="20695"/>
                    <a:pt x="23964" y="20533"/>
                    <a:pt x="24159" y="20319"/>
                  </a:cubicBezTo>
                  <a:cubicBezTo>
                    <a:pt x="24327" y="20134"/>
                    <a:pt x="24466" y="19882"/>
                    <a:pt x="24483" y="19628"/>
                  </a:cubicBezTo>
                  <a:cubicBezTo>
                    <a:pt x="24504" y="19294"/>
                    <a:pt x="24419" y="18965"/>
                    <a:pt x="24265" y="18665"/>
                  </a:cubicBezTo>
                  <a:cubicBezTo>
                    <a:pt x="24205" y="18548"/>
                    <a:pt x="24143" y="18433"/>
                    <a:pt x="24078" y="18317"/>
                  </a:cubicBezTo>
                  <a:cubicBezTo>
                    <a:pt x="24016" y="18206"/>
                    <a:pt x="23944" y="18099"/>
                    <a:pt x="23872" y="17994"/>
                  </a:cubicBezTo>
                  <a:cubicBezTo>
                    <a:pt x="23814" y="17906"/>
                    <a:pt x="23755" y="17804"/>
                    <a:pt x="23684" y="17722"/>
                  </a:cubicBezTo>
                  <a:lnTo>
                    <a:pt x="23675" y="17710"/>
                  </a:lnTo>
                  <a:lnTo>
                    <a:pt x="23674" y="17708"/>
                  </a:lnTo>
                  <a:cubicBezTo>
                    <a:pt x="23653" y="17678"/>
                    <a:pt x="23630" y="17649"/>
                    <a:pt x="23610" y="17620"/>
                  </a:cubicBezTo>
                  <a:lnTo>
                    <a:pt x="23610" y="17620"/>
                  </a:lnTo>
                  <a:cubicBezTo>
                    <a:pt x="23619" y="17631"/>
                    <a:pt x="23627" y="17643"/>
                    <a:pt x="23637" y="17655"/>
                  </a:cubicBezTo>
                  <a:cubicBezTo>
                    <a:pt x="23315" y="17195"/>
                    <a:pt x="22982" y="16745"/>
                    <a:pt x="22659" y="16286"/>
                  </a:cubicBezTo>
                  <a:lnTo>
                    <a:pt x="22659" y="16286"/>
                  </a:lnTo>
                  <a:cubicBezTo>
                    <a:pt x="22671" y="16303"/>
                    <a:pt x="22685" y="16324"/>
                    <a:pt x="22698" y="16340"/>
                  </a:cubicBezTo>
                  <a:cubicBezTo>
                    <a:pt x="22483" y="16032"/>
                    <a:pt x="22274" y="15717"/>
                    <a:pt x="22083" y="15394"/>
                  </a:cubicBezTo>
                  <a:cubicBezTo>
                    <a:pt x="21904" y="15092"/>
                    <a:pt x="21737" y="14784"/>
                    <a:pt x="21571" y="14476"/>
                  </a:cubicBezTo>
                  <a:cubicBezTo>
                    <a:pt x="21543" y="14417"/>
                    <a:pt x="21516" y="14358"/>
                    <a:pt x="21490" y="14297"/>
                  </a:cubicBezTo>
                  <a:cubicBezTo>
                    <a:pt x="21477" y="14256"/>
                    <a:pt x="21465" y="14216"/>
                    <a:pt x="21454" y="14174"/>
                  </a:cubicBezTo>
                  <a:cubicBezTo>
                    <a:pt x="21391" y="13885"/>
                    <a:pt x="21341" y="13591"/>
                    <a:pt x="21307" y="13297"/>
                  </a:cubicBezTo>
                  <a:cubicBezTo>
                    <a:pt x="21304" y="13232"/>
                    <a:pt x="21302" y="13169"/>
                    <a:pt x="21301" y="13104"/>
                  </a:cubicBezTo>
                  <a:cubicBezTo>
                    <a:pt x="21311" y="12980"/>
                    <a:pt x="21326" y="12857"/>
                    <a:pt x="21343" y="12732"/>
                  </a:cubicBezTo>
                  <a:lnTo>
                    <a:pt x="21343" y="12732"/>
                  </a:lnTo>
                  <a:lnTo>
                    <a:pt x="21344" y="12726"/>
                  </a:lnTo>
                  <a:lnTo>
                    <a:pt x="21348" y="12703"/>
                  </a:lnTo>
                  <a:lnTo>
                    <a:pt x="21348" y="12703"/>
                  </a:lnTo>
                  <a:cubicBezTo>
                    <a:pt x="21347" y="12709"/>
                    <a:pt x="21346" y="12715"/>
                    <a:pt x="21344" y="12720"/>
                  </a:cubicBezTo>
                  <a:cubicBezTo>
                    <a:pt x="21429" y="12250"/>
                    <a:pt x="21537" y="11785"/>
                    <a:pt x="21671" y="11326"/>
                  </a:cubicBezTo>
                  <a:cubicBezTo>
                    <a:pt x="21716" y="11202"/>
                    <a:pt x="21765" y="11080"/>
                    <a:pt x="21819" y="10959"/>
                  </a:cubicBezTo>
                  <a:cubicBezTo>
                    <a:pt x="22065" y="10437"/>
                    <a:pt x="22344" y="9933"/>
                    <a:pt x="22560" y="9394"/>
                  </a:cubicBezTo>
                  <a:cubicBezTo>
                    <a:pt x="22667" y="9127"/>
                    <a:pt x="22761" y="8855"/>
                    <a:pt x="22867" y="8588"/>
                  </a:cubicBezTo>
                  <a:cubicBezTo>
                    <a:pt x="22965" y="8341"/>
                    <a:pt x="23069" y="8101"/>
                    <a:pt x="23174" y="7859"/>
                  </a:cubicBezTo>
                  <a:cubicBezTo>
                    <a:pt x="23254" y="7685"/>
                    <a:pt x="23340" y="7510"/>
                    <a:pt x="23405" y="7331"/>
                  </a:cubicBezTo>
                  <a:cubicBezTo>
                    <a:pt x="23475" y="7140"/>
                    <a:pt x="23530" y="6945"/>
                    <a:pt x="23573" y="6747"/>
                  </a:cubicBezTo>
                  <a:cubicBezTo>
                    <a:pt x="23654" y="6357"/>
                    <a:pt x="23654" y="5945"/>
                    <a:pt x="23645" y="5548"/>
                  </a:cubicBezTo>
                  <a:cubicBezTo>
                    <a:pt x="23641" y="5313"/>
                    <a:pt x="23596" y="5088"/>
                    <a:pt x="23523" y="4863"/>
                  </a:cubicBezTo>
                  <a:cubicBezTo>
                    <a:pt x="23484" y="4746"/>
                    <a:pt x="23442" y="4625"/>
                    <a:pt x="23386" y="4515"/>
                  </a:cubicBezTo>
                  <a:cubicBezTo>
                    <a:pt x="23324" y="4386"/>
                    <a:pt x="23251" y="4263"/>
                    <a:pt x="23170" y="4145"/>
                  </a:cubicBezTo>
                  <a:cubicBezTo>
                    <a:pt x="23023" y="3934"/>
                    <a:pt x="22832" y="3758"/>
                    <a:pt x="22611" y="3628"/>
                  </a:cubicBezTo>
                  <a:cubicBezTo>
                    <a:pt x="22365" y="3481"/>
                    <a:pt x="22095" y="3395"/>
                    <a:pt x="21809" y="3395"/>
                  </a:cubicBezTo>
                  <a:cubicBezTo>
                    <a:pt x="21805" y="3395"/>
                    <a:pt x="21802" y="3395"/>
                    <a:pt x="21798" y="3395"/>
                  </a:cubicBezTo>
                  <a:cubicBezTo>
                    <a:pt x="21647" y="3395"/>
                    <a:pt x="21499" y="3409"/>
                    <a:pt x="21350" y="3422"/>
                  </a:cubicBezTo>
                  <a:cubicBezTo>
                    <a:pt x="21099" y="3444"/>
                    <a:pt x="20852" y="3487"/>
                    <a:pt x="20609" y="3550"/>
                  </a:cubicBezTo>
                  <a:cubicBezTo>
                    <a:pt x="20379" y="3607"/>
                    <a:pt x="20150" y="3668"/>
                    <a:pt x="19925" y="3743"/>
                  </a:cubicBezTo>
                  <a:cubicBezTo>
                    <a:pt x="19680" y="3828"/>
                    <a:pt x="19438" y="3922"/>
                    <a:pt x="19196" y="4015"/>
                  </a:cubicBezTo>
                  <a:cubicBezTo>
                    <a:pt x="18740" y="4193"/>
                    <a:pt x="18286" y="4379"/>
                    <a:pt x="17828" y="4553"/>
                  </a:cubicBezTo>
                  <a:cubicBezTo>
                    <a:pt x="17681" y="4604"/>
                    <a:pt x="17533" y="4648"/>
                    <a:pt x="17381" y="4685"/>
                  </a:cubicBezTo>
                  <a:cubicBezTo>
                    <a:pt x="17089" y="4740"/>
                    <a:pt x="16795" y="4796"/>
                    <a:pt x="16499" y="4826"/>
                  </a:cubicBezTo>
                  <a:cubicBezTo>
                    <a:pt x="16340" y="4831"/>
                    <a:pt x="16182" y="4837"/>
                    <a:pt x="16025" y="4837"/>
                  </a:cubicBezTo>
                  <a:cubicBezTo>
                    <a:pt x="16001" y="4837"/>
                    <a:pt x="15976" y="4837"/>
                    <a:pt x="15952" y="4836"/>
                  </a:cubicBezTo>
                  <a:cubicBezTo>
                    <a:pt x="15939" y="4836"/>
                    <a:pt x="15929" y="4843"/>
                    <a:pt x="15916" y="4844"/>
                  </a:cubicBezTo>
                  <a:cubicBezTo>
                    <a:pt x="15846" y="4823"/>
                    <a:pt x="15777" y="4800"/>
                    <a:pt x="15705" y="4782"/>
                  </a:cubicBezTo>
                  <a:lnTo>
                    <a:pt x="15705" y="4782"/>
                  </a:lnTo>
                  <a:cubicBezTo>
                    <a:pt x="15724" y="4786"/>
                    <a:pt x="15745" y="4793"/>
                    <a:pt x="15765" y="4796"/>
                  </a:cubicBezTo>
                  <a:cubicBezTo>
                    <a:pt x="15705" y="4780"/>
                    <a:pt x="15646" y="4761"/>
                    <a:pt x="15585" y="4742"/>
                  </a:cubicBezTo>
                  <a:cubicBezTo>
                    <a:pt x="15340" y="4647"/>
                    <a:pt x="15104" y="4530"/>
                    <a:pt x="14868" y="4414"/>
                  </a:cubicBezTo>
                  <a:cubicBezTo>
                    <a:pt x="14743" y="4344"/>
                    <a:pt x="14626" y="4272"/>
                    <a:pt x="14507" y="4195"/>
                  </a:cubicBezTo>
                  <a:lnTo>
                    <a:pt x="14507" y="4196"/>
                  </a:lnTo>
                  <a:cubicBezTo>
                    <a:pt x="14297" y="4045"/>
                    <a:pt x="14097" y="3881"/>
                    <a:pt x="13906" y="3708"/>
                  </a:cubicBezTo>
                  <a:lnTo>
                    <a:pt x="13906" y="3708"/>
                  </a:lnTo>
                  <a:cubicBezTo>
                    <a:pt x="13917" y="3718"/>
                    <a:pt x="13927" y="3729"/>
                    <a:pt x="13938" y="3739"/>
                  </a:cubicBezTo>
                  <a:cubicBezTo>
                    <a:pt x="13766" y="3580"/>
                    <a:pt x="13595" y="3423"/>
                    <a:pt x="13423" y="3265"/>
                  </a:cubicBezTo>
                  <a:lnTo>
                    <a:pt x="13423" y="3265"/>
                  </a:lnTo>
                  <a:cubicBezTo>
                    <a:pt x="13430" y="3274"/>
                    <a:pt x="13440" y="3281"/>
                    <a:pt x="13448" y="3289"/>
                  </a:cubicBezTo>
                  <a:cubicBezTo>
                    <a:pt x="13418" y="3262"/>
                    <a:pt x="13387" y="3235"/>
                    <a:pt x="13357" y="3206"/>
                  </a:cubicBezTo>
                  <a:lnTo>
                    <a:pt x="13357" y="3206"/>
                  </a:lnTo>
                  <a:cubicBezTo>
                    <a:pt x="13358" y="3207"/>
                    <a:pt x="13359" y="3208"/>
                    <a:pt x="13361" y="3209"/>
                  </a:cubicBezTo>
                  <a:lnTo>
                    <a:pt x="13361" y="3209"/>
                  </a:lnTo>
                  <a:cubicBezTo>
                    <a:pt x="13193" y="3052"/>
                    <a:pt x="13046" y="2877"/>
                    <a:pt x="12885" y="2714"/>
                  </a:cubicBezTo>
                  <a:cubicBezTo>
                    <a:pt x="12695" y="2526"/>
                    <a:pt x="12497" y="2346"/>
                    <a:pt x="12299" y="2166"/>
                  </a:cubicBezTo>
                  <a:lnTo>
                    <a:pt x="12299" y="2166"/>
                  </a:lnTo>
                  <a:lnTo>
                    <a:pt x="12306" y="2173"/>
                  </a:lnTo>
                  <a:cubicBezTo>
                    <a:pt x="12257" y="2128"/>
                    <a:pt x="12210" y="2082"/>
                    <a:pt x="12163" y="2035"/>
                  </a:cubicBezTo>
                  <a:cubicBezTo>
                    <a:pt x="11807" y="1694"/>
                    <a:pt x="11478" y="1328"/>
                    <a:pt x="11138" y="971"/>
                  </a:cubicBezTo>
                  <a:cubicBezTo>
                    <a:pt x="10937" y="760"/>
                    <a:pt x="10716" y="549"/>
                    <a:pt x="10477" y="377"/>
                  </a:cubicBezTo>
                  <a:cubicBezTo>
                    <a:pt x="10181" y="164"/>
                    <a:pt x="9823" y="56"/>
                    <a:pt x="9463" y="12"/>
                  </a:cubicBezTo>
                  <a:cubicBezTo>
                    <a:pt x="9401" y="4"/>
                    <a:pt x="9339" y="1"/>
                    <a:pt x="9277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4840500" y="3775125"/>
              <a:ext cx="375" cy="125"/>
            </a:xfrm>
            <a:custGeom>
              <a:rect b="b" l="l" r="r" t="t"/>
              <a:pathLst>
                <a:path extrusionOk="0" h="5" w="15">
                  <a:moveTo>
                    <a:pt x="1" y="1"/>
                  </a:moveTo>
                  <a:lnTo>
                    <a:pt x="1" y="1"/>
                  </a:lnTo>
                  <a:cubicBezTo>
                    <a:pt x="3" y="2"/>
                    <a:pt x="6" y="2"/>
                    <a:pt x="9" y="3"/>
                  </a:cubicBezTo>
                  <a:lnTo>
                    <a:pt x="9" y="3"/>
                  </a:lnTo>
                  <a:lnTo>
                    <a:pt x="5" y="2"/>
                  </a:lnTo>
                  <a:lnTo>
                    <a:pt x="1" y="1"/>
                  </a:lnTo>
                  <a:close/>
                  <a:moveTo>
                    <a:pt x="9" y="3"/>
                  </a:moveTo>
                  <a:lnTo>
                    <a:pt x="14" y="5"/>
                  </a:lnTo>
                  <a:cubicBezTo>
                    <a:pt x="13" y="4"/>
                    <a:pt x="11" y="4"/>
                    <a:pt x="9" y="3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28"/>
          <p:cNvSpPr txBox="1"/>
          <p:nvPr/>
        </p:nvSpPr>
        <p:spPr>
          <a:xfrm>
            <a:off x="1537200" y="288000"/>
            <a:ext cx="537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300">
                <a:solidFill>
                  <a:schemeClr val="dk1"/>
                </a:solidFill>
              </a:rPr>
              <a:t>🐟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639" name="Google Shape;639;p28"/>
          <p:cNvSpPr/>
          <p:nvPr/>
        </p:nvSpPr>
        <p:spPr>
          <a:xfrm>
            <a:off x="75" y="-1940500"/>
            <a:ext cx="9144000" cy="3598500"/>
          </a:xfrm>
          <a:prstGeom prst="donut">
            <a:avLst>
              <a:gd fmla="val 2539" name="adj"/>
            </a:avLst>
          </a:prstGeom>
          <a:solidFill>
            <a:srgbClr val="335B6E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0" name="Google Shape;640;p28"/>
          <p:cNvCxnSpPr>
            <a:endCxn id="641" idx="0"/>
          </p:cNvCxnSpPr>
          <p:nvPr/>
        </p:nvCxnSpPr>
        <p:spPr>
          <a:xfrm flipH="1">
            <a:off x="1114025" y="1217350"/>
            <a:ext cx="624900" cy="1046100"/>
          </a:xfrm>
          <a:prstGeom prst="straightConnector1">
            <a:avLst/>
          </a:prstGeom>
          <a:noFill/>
          <a:ln cap="flat" cmpd="sng" w="76200">
            <a:solidFill>
              <a:srgbClr val="335B6E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2" name="Google Shape;642;p28"/>
          <p:cNvSpPr/>
          <p:nvPr/>
        </p:nvSpPr>
        <p:spPr>
          <a:xfrm flipH="1">
            <a:off x="293525" y="2132650"/>
            <a:ext cx="15774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28"/>
          <p:cNvCxnSpPr>
            <a:endCxn id="644" idx="0"/>
          </p:cNvCxnSpPr>
          <p:nvPr/>
        </p:nvCxnSpPr>
        <p:spPr>
          <a:xfrm flipH="1">
            <a:off x="3122600" y="1593600"/>
            <a:ext cx="825600" cy="1425000"/>
          </a:xfrm>
          <a:prstGeom prst="straightConnector1">
            <a:avLst/>
          </a:prstGeom>
          <a:noFill/>
          <a:ln cap="flat" cmpd="sng" w="76200">
            <a:solidFill>
              <a:srgbClr val="335B6E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4" name="Google Shape;644;p28"/>
          <p:cNvSpPr/>
          <p:nvPr/>
        </p:nvSpPr>
        <p:spPr>
          <a:xfrm flipH="1">
            <a:off x="1871000" y="3018600"/>
            <a:ext cx="25032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 flipH="1">
            <a:off x="4809225" y="3018600"/>
            <a:ext cx="25032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 flipH="1">
            <a:off x="6631775" y="2131475"/>
            <a:ext cx="22233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p28"/>
          <p:cNvCxnSpPr>
            <a:endCxn id="645" idx="0"/>
          </p:cNvCxnSpPr>
          <p:nvPr/>
        </p:nvCxnSpPr>
        <p:spPr>
          <a:xfrm>
            <a:off x="5348625" y="1605900"/>
            <a:ext cx="712200" cy="1412700"/>
          </a:xfrm>
          <a:prstGeom prst="straightConnector1">
            <a:avLst/>
          </a:prstGeom>
          <a:noFill/>
          <a:ln cap="flat" cmpd="sng" w="76200">
            <a:solidFill>
              <a:srgbClr val="335B6E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28"/>
          <p:cNvCxnSpPr>
            <a:endCxn id="646" idx="0"/>
          </p:cNvCxnSpPr>
          <p:nvPr/>
        </p:nvCxnSpPr>
        <p:spPr>
          <a:xfrm>
            <a:off x="7316825" y="1255775"/>
            <a:ext cx="426600" cy="875700"/>
          </a:xfrm>
          <a:prstGeom prst="straightConnector1">
            <a:avLst/>
          </a:prstGeom>
          <a:noFill/>
          <a:ln cap="flat" cmpd="sng" w="76200">
            <a:solidFill>
              <a:srgbClr val="335B6E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1" name="Google Shape;641;p28"/>
          <p:cNvSpPr txBox="1"/>
          <p:nvPr/>
        </p:nvSpPr>
        <p:spPr>
          <a:xfrm>
            <a:off x="357125" y="2263450"/>
            <a:ext cx="1513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Compuestos bioactivos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49" name="Google Shape;649;p28"/>
          <p:cNvSpPr txBox="1"/>
          <p:nvPr/>
        </p:nvSpPr>
        <p:spPr>
          <a:xfrm>
            <a:off x="2029850" y="3069300"/>
            <a:ext cx="2280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Preservación   de ecosistemas marinos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50" name="Google Shape;650;p28"/>
          <p:cNvSpPr txBox="1"/>
          <p:nvPr/>
        </p:nvSpPr>
        <p:spPr>
          <a:xfrm>
            <a:off x="6631800" y="2351550"/>
            <a:ext cx="2223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Biocombustibles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51" name="Google Shape;651;p28"/>
          <p:cNvSpPr txBox="1"/>
          <p:nvPr/>
        </p:nvSpPr>
        <p:spPr>
          <a:xfrm>
            <a:off x="4944462" y="3158550"/>
            <a:ext cx="2280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Acuicultura sostenible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652" name="Google Shape;652;p28"/>
          <p:cNvGrpSpPr/>
          <p:nvPr/>
        </p:nvGrpSpPr>
        <p:grpSpPr>
          <a:xfrm rot="1241009">
            <a:off x="7988421" y="1696020"/>
            <a:ext cx="613636" cy="673555"/>
            <a:chOff x="1115603" y="131007"/>
            <a:chExt cx="1665945" cy="1600974"/>
          </a:xfrm>
        </p:grpSpPr>
        <p:sp>
          <p:nvSpPr>
            <p:cNvPr id="653" name="Google Shape;653;p28"/>
            <p:cNvSpPr/>
            <p:nvPr/>
          </p:nvSpPr>
          <p:spPr>
            <a:xfrm rot="-4266073">
              <a:off x="2286913" y="1029625"/>
              <a:ext cx="150" cy="725"/>
            </a:xfrm>
            <a:custGeom>
              <a:rect b="b" l="l" r="r" t="t"/>
              <a:pathLst>
                <a:path extrusionOk="0" h="29" w="6"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lnTo>
                    <a:pt x="6" y="1"/>
                  </a:lnTo>
                  <a:cubicBezTo>
                    <a:pt x="6" y="1"/>
                    <a:pt x="6" y="1"/>
                    <a:pt x="6" y="1"/>
                  </a:cubicBezTo>
                  <a:close/>
                  <a:moveTo>
                    <a:pt x="6" y="1"/>
                  </a:moveTo>
                  <a:cubicBezTo>
                    <a:pt x="6" y="2"/>
                    <a:pt x="5" y="3"/>
                    <a:pt x="5" y="4"/>
                  </a:cubicBezTo>
                  <a:cubicBezTo>
                    <a:pt x="4" y="12"/>
                    <a:pt x="3" y="20"/>
                    <a:pt x="1" y="28"/>
                  </a:cubicBezTo>
                  <a:cubicBezTo>
                    <a:pt x="3" y="20"/>
                    <a:pt x="5" y="9"/>
                    <a:pt x="6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 rot="-4266073">
              <a:off x="2612268" y="724582"/>
              <a:ext cx="300" cy="675"/>
            </a:xfrm>
            <a:custGeom>
              <a:rect b="b" l="l" r="r" t="t"/>
              <a:pathLst>
                <a:path extrusionOk="0" h="27" w="12">
                  <a:moveTo>
                    <a:pt x="11" y="1"/>
                  </a:moveTo>
                  <a:lnTo>
                    <a:pt x="11" y="1"/>
                  </a:lnTo>
                  <a:cubicBezTo>
                    <a:pt x="8" y="7"/>
                    <a:pt x="5" y="15"/>
                    <a:pt x="2" y="22"/>
                  </a:cubicBezTo>
                  <a:cubicBezTo>
                    <a:pt x="2" y="23"/>
                    <a:pt x="1" y="25"/>
                    <a:pt x="1" y="26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 rot="-4266073">
              <a:off x="2109556" y="980637"/>
              <a:ext cx="11700" cy="10125"/>
            </a:xfrm>
            <a:custGeom>
              <a:rect b="b" l="l" r="r" t="t"/>
              <a:pathLst>
                <a:path extrusionOk="0" h="405" w="468">
                  <a:moveTo>
                    <a:pt x="231" y="1"/>
                  </a:moveTo>
                  <a:cubicBezTo>
                    <a:pt x="192" y="1"/>
                    <a:pt x="153" y="12"/>
                    <a:pt x="119" y="36"/>
                  </a:cubicBezTo>
                  <a:cubicBezTo>
                    <a:pt x="30" y="98"/>
                    <a:pt x="0" y="229"/>
                    <a:pt x="67" y="318"/>
                  </a:cubicBezTo>
                  <a:cubicBezTo>
                    <a:pt x="109" y="373"/>
                    <a:pt x="172" y="405"/>
                    <a:pt x="237" y="405"/>
                  </a:cubicBezTo>
                  <a:cubicBezTo>
                    <a:pt x="275" y="405"/>
                    <a:pt x="314" y="394"/>
                    <a:pt x="349" y="369"/>
                  </a:cubicBezTo>
                  <a:cubicBezTo>
                    <a:pt x="437" y="308"/>
                    <a:pt x="467" y="176"/>
                    <a:pt x="401" y="88"/>
                  </a:cubicBezTo>
                  <a:cubicBezTo>
                    <a:pt x="359" y="32"/>
                    <a:pt x="295" y="1"/>
                    <a:pt x="23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 rot="-4266073">
              <a:off x="2244219" y="1011857"/>
              <a:ext cx="68176" cy="85201"/>
            </a:xfrm>
            <a:custGeom>
              <a:rect b="b" l="l" r="r" t="t"/>
              <a:pathLst>
                <a:path extrusionOk="0" h="3408" w="2727">
                  <a:moveTo>
                    <a:pt x="897" y="191"/>
                  </a:moveTo>
                  <a:cubicBezTo>
                    <a:pt x="898" y="194"/>
                    <a:pt x="898" y="197"/>
                    <a:pt x="898" y="201"/>
                  </a:cubicBezTo>
                  <a:lnTo>
                    <a:pt x="898" y="201"/>
                  </a:lnTo>
                  <a:cubicBezTo>
                    <a:pt x="898" y="197"/>
                    <a:pt x="898" y="194"/>
                    <a:pt x="897" y="191"/>
                  </a:cubicBezTo>
                  <a:close/>
                  <a:moveTo>
                    <a:pt x="504" y="551"/>
                  </a:moveTo>
                  <a:cubicBezTo>
                    <a:pt x="504" y="554"/>
                    <a:pt x="504" y="557"/>
                    <a:pt x="504" y="560"/>
                  </a:cubicBezTo>
                  <a:lnTo>
                    <a:pt x="504" y="560"/>
                  </a:lnTo>
                  <a:cubicBezTo>
                    <a:pt x="504" y="557"/>
                    <a:pt x="504" y="554"/>
                    <a:pt x="504" y="551"/>
                  </a:cubicBezTo>
                  <a:close/>
                  <a:moveTo>
                    <a:pt x="477" y="880"/>
                  </a:moveTo>
                  <a:cubicBezTo>
                    <a:pt x="477" y="880"/>
                    <a:pt x="477" y="880"/>
                    <a:pt x="477" y="880"/>
                  </a:cubicBezTo>
                  <a:cubicBezTo>
                    <a:pt x="477" y="880"/>
                    <a:pt x="477" y="880"/>
                    <a:pt x="477" y="880"/>
                  </a:cubicBezTo>
                  <a:close/>
                  <a:moveTo>
                    <a:pt x="698" y="1"/>
                  </a:moveTo>
                  <a:cubicBezTo>
                    <a:pt x="595" y="1"/>
                    <a:pt x="492" y="87"/>
                    <a:pt x="494" y="196"/>
                  </a:cubicBezTo>
                  <a:cubicBezTo>
                    <a:pt x="494" y="268"/>
                    <a:pt x="510" y="339"/>
                    <a:pt x="513" y="409"/>
                  </a:cubicBezTo>
                  <a:cubicBezTo>
                    <a:pt x="512" y="463"/>
                    <a:pt x="509" y="516"/>
                    <a:pt x="503" y="571"/>
                  </a:cubicBezTo>
                  <a:cubicBezTo>
                    <a:pt x="503" y="568"/>
                    <a:pt x="503" y="564"/>
                    <a:pt x="504" y="560"/>
                  </a:cubicBezTo>
                  <a:lnTo>
                    <a:pt x="504" y="560"/>
                  </a:lnTo>
                  <a:cubicBezTo>
                    <a:pt x="500" y="593"/>
                    <a:pt x="496" y="625"/>
                    <a:pt x="493" y="656"/>
                  </a:cubicBezTo>
                  <a:lnTo>
                    <a:pt x="497" y="630"/>
                  </a:lnTo>
                  <a:lnTo>
                    <a:pt x="497" y="630"/>
                  </a:lnTo>
                  <a:cubicBezTo>
                    <a:pt x="488" y="713"/>
                    <a:pt x="484" y="797"/>
                    <a:pt x="477" y="880"/>
                  </a:cubicBezTo>
                  <a:lnTo>
                    <a:pt x="477" y="880"/>
                  </a:lnTo>
                  <a:cubicBezTo>
                    <a:pt x="477" y="878"/>
                    <a:pt x="478" y="876"/>
                    <a:pt x="478" y="874"/>
                  </a:cubicBezTo>
                  <a:lnTo>
                    <a:pt x="478" y="874"/>
                  </a:lnTo>
                  <a:cubicBezTo>
                    <a:pt x="478" y="878"/>
                    <a:pt x="477" y="882"/>
                    <a:pt x="477" y="885"/>
                  </a:cubicBezTo>
                  <a:lnTo>
                    <a:pt x="476" y="900"/>
                  </a:lnTo>
                  <a:lnTo>
                    <a:pt x="476" y="895"/>
                  </a:lnTo>
                  <a:cubicBezTo>
                    <a:pt x="473" y="922"/>
                    <a:pt x="469" y="950"/>
                    <a:pt x="464" y="978"/>
                  </a:cubicBezTo>
                  <a:cubicBezTo>
                    <a:pt x="417" y="1004"/>
                    <a:pt x="381" y="1045"/>
                    <a:pt x="360" y="1093"/>
                  </a:cubicBezTo>
                  <a:cubicBezTo>
                    <a:pt x="335" y="1144"/>
                    <a:pt x="316" y="1195"/>
                    <a:pt x="302" y="1249"/>
                  </a:cubicBezTo>
                  <a:cubicBezTo>
                    <a:pt x="275" y="1332"/>
                    <a:pt x="251" y="1417"/>
                    <a:pt x="232" y="1501"/>
                  </a:cubicBezTo>
                  <a:cubicBezTo>
                    <a:pt x="201" y="1594"/>
                    <a:pt x="174" y="1687"/>
                    <a:pt x="149" y="1781"/>
                  </a:cubicBezTo>
                  <a:cubicBezTo>
                    <a:pt x="116" y="1898"/>
                    <a:pt x="89" y="2016"/>
                    <a:pt x="70" y="2137"/>
                  </a:cubicBezTo>
                  <a:cubicBezTo>
                    <a:pt x="30" y="2361"/>
                    <a:pt x="1" y="2606"/>
                    <a:pt x="57" y="2831"/>
                  </a:cubicBezTo>
                  <a:cubicBezTo>
                    <a:pt x="78" y="2914"/>
                    <a:pt x="99" y="3001"/>
                    <a:pt x="152" y="3070"/>
                  </a:cubicBezTo>
                  <a:cubicBezTo>
                    <a:pt x="159" y="3082"/>
                    <a:pt x="169" y="3092"/>
                    <a:pt x="179" y="3103"/>
                  </a:cubicBezTo>
                  <a:cubicBezTo>
                    <a:pt x="230" y="3155"/>
                    <a:pt x="286" y="3214"/>
                    <a:pt x="359" y="3237"/>
                  </a:cubicBezTo>
                  <a:cubicBezTo>
                    <a:pt x="386" y="3245"/>
                    <a:pt x="415" y="3249"/>
                    <a:pt x="444" y="3249"/>
                  </a:cubicBezTo>
                  <a:cubicBezTo>
                    <a:pt x="482" y="3249"/>
                    <a:pt x="520" y="3242"/>
                    <a:pt x="556" y="3227"/>
                  </a:cubicBezTo>
                  <a:cubicBezTo>
                    <a:pt x="582" y="3218"/>
                    <a:pt x="607" y="3205"/>
                    <a:pt x="629" y="3189"/>
                  </a:cubicBezTo>
                  <a:cubicBezTo>
                    <a:pt x="639" y="3199"/>
                    <a:pt x="649" y="3208"/>
                    <a:pt x="662" y="3216"/>
                  </a:cubicBezTo>
                  <a:cubicBezTo>
                    <a:pt x="690" y="3234"/>
                    <a:pt x="721" y="3247"/>
                    <a:pt x="753" y="3257"/>
                  </a:cubicBezTo>
                  <a:cubicBezTo>
                    <a:pt x="774" y="3280"/>
                    <a:pt x="797" y="3301"/>
                    <a:pt x="822" y="3321"/>
                  </a:cubicBezTo>
                  <a:cubicBezTo>
                    <a:pt x="874" y="3360"/>
                    <a:pt x="936" y="3376"/>
                    <a:pt x="1002" y="3380"/>
                  </a:cubicBezTo>
                  <a:cubicBezTo>
                    <a:pt x="1044" y="3399"/>
                    <a:pt x="1090" y="3407"/>
                    <a:pt x="1137" y="3407"/>
                  </a:cubicBezTo>
                  <a:cubicBezTo>
                    <a:pt x="1192" y="3407"/>
                    <a:pt x="1248" y="3395"/>
                    <a:pt x="1295" y="3374"/>
                  </a:cubicBezTo>
                  <a:cubicBezTo>
                    <a:pt x="1400" y="3328"/>
                    <a:pt x="1491" y="3257"/>
                    <a:pt x="1562" y="3168"/>
                  </a:cubicBezTo>
                  <a:cubicBezTo>
                    <a:pt x="1614" y="3106"/>
                    <a:pt x="1661" y="3039"/>
                    <a:pt x="1700" y="2969"/>
                  </a:cubicBezTo>
                  <a:cubicBezTo>
                    <a:pt x="1728" y="2950"/>
                    <a:pt x="1755" y="2930"/>
                    <a:pt x="1783" y="2906"/>
                  </a:cubicBezTo>
                  <a:cubicBezTo>
                    <a:pt x="1817" y="2877"/>
                    <a:pt x="1847" y="2844"/>
                    <a:pt x="1874" y="2807"/>
                  </a:cubicBezTo>
                  <a:cubicBezTo>
                    <a:pt x="1891" y="2786"/>
                    <a:pt x="1908" y="2763"/>
                    <a:pt x="1925" y="2739"/>
                  </a:cubicBezTo>
                  <a:cubicBezTo>
                    <a:pt x="1975" y="2688"/>
                    <a:pt x="2023" y="2632"/>
                    <a:pt x="2066" y="2574"/>
                  </a:cubicBezTo>
                  <a:cubicBezTo>
                    <a:pt x="2128" y="2491"/>
                    <a:pt x="2184" y="2405"/>
                    <a:pt x="2234" y="2314"/>
                  </a:cubicBezTo>
                  <a:cubicBezTo>
                    <a:pt x="2325" y="2139"/>
                    <a:pt x="2415" y="1959"/>
                    <a:pt x="2487" y="1775"/>
                  </a:cubicBezTo>
                  <a:cubicBezTo>
                    <a:pt x="2556" y="1590"/>
                    <a:pt x="2609" y="1399"/>
                    <a:pt x="2647" y="1204"/>
                  </a:cubicBezTo>
                  <a:cubicBezTo>
                    <a:pt x="2685" y="1020"/>
                    <a:pt x="2689" y="832"/>
                    <a:pt x="2707" y="646"/>
                  </a:cubicBezTo>
                  <a:cubicBezTo>
                    <a:pt x="2707" y="643"/>
                    <a:pt x="2708" y="640"/>
                    <a:pt x="2708" y="638"/>
                  </a:cubicBezTo>
                  <a:cubicBezTo>
                    <a:pt x="2727" y="527"/>
                    <a:pt x="2653" y="423"/>
                    <a:pt x="2542" y="404"/>
                  </a:cubicBezTo>
                  <a:cubicBezTo>
                    <a:pt x="2531" y="402"/>
                    <a:pt x="2519" y="401"/>
                    <a:pt x="2508" y="401"/>
                  </a:cubicBezTo>
                  <a:cubicBezTo>
                    <a:pt x="2411" y="401"/>
                    <a:pt x="2325" y="471"/>
                    <a:pt x="2308" y="570"/>
                  </a:cubicBezTo>
                  <a:cubicBezTo>
                    <a:pt x="2295" y="652"/>
                    <a:pt x="2273" y="737"/>
                    <a:pt x="2254" y="820"/>
                  </a:cubicBezTo>
                  <a:cubicBezTo>
                    <a:pt x="2226" y="948"/>
                    <a:pt x="2205" y="1078"/>
                    <a:pt x="2177" y="1203"/>
                  </a:cubicBezTo>
                  <a:cubicBezTo>
                    <a:pt x="2168" y="1236"/>
                    <a:pt x="2158" y="1268"/>
                    <a:pt x="2145" y="1299"/>
                  </a:cubicBezTo>
                  <a:cubicBezTo>
                    <a:pt x="2119" y="1369"/>
                    <a:pt x="2087" y="1437"/>
                    <a:pt x="2053" y="1503"/>
                  </a:cubicBezTo>
                  <a:cubicBezTo>
                    <a:pt x="2009" y="1578"/>
                    <a:pt x="1961" y="1653"/>
                    <a:pt x="1911" y="1724"/>
                  </a:cubicBezTo>
                  <a:cubicBezTo>
                    <a:pt x="1883" y="1758"/>
                    <a:pt x="1854" y="1790"/>
                    <a:pt x="1822" y="1822"/>
                  </a:cubicBezTo>
                  <a:cubicBezTo>
                    <a:pt x="1783" y="1859"/>
                    <a:pt x="1741" y="1894"/>
                    <a:pt x="1699" y="1926"/>
                  </a:cubicBezTo>
                  <a:cubicBezTo>
                    <a:pt x="1693" y="1931"/>
                    <a:pt x="1687" y="1935"/>
                    <a:pt x="1681" y="1940"/>
                  </a:cubicBezTo>
                  <a:lnTo>
                    <a:pt x="1673" y="1943"/>
                  </a:lnTo>
                  <a:cubicBezTo>
                    <a:pt x="1658" y="1950"/>
                    <a:pt x="1643" y="1955"/>
                    <a:pt x="1628" y="1959"/>
                  </a:cubicBezTo>
                  <a:cubicBezTo>
                    <a:pt x="1610" y="1963"/>
                    <a:pt x="1592" y="1968"/>
                    <a:pt x="1573" y="1971"/>
                  </a:cubicBezTo>
                  <a:cubicBezTo>
                    <a:pt x="1507" y="1980"/>
                    <a:pt x="1441" y="1988"/>
                    <a:pt x="1375" y="1992"/>
                  </a:cubicBezTo>
                  <a:cubicBezTo>
                    <a:pt x="1352" y="1989"/>
                    <a:pt x="1330" y="1985"/>
                    <a:pt x="1307" y="1980"/>
                  </a:cubicBezTo>
                  <a:cubicBezTo>
                    <a:pt x="1289" y="1975"/>
                    <a:pt x="1271" y="1970"/>
                    <a:pt x="1253" y="1964"/>
                  </a:cubicBezTo>
                  <a:lnTo>
                    <a:pt x="1253" y="1964"/>
                  </a:lnTo>
                  <a:cubicBezTo>
                    <a:pt x="1190" y="1937"/>
                    <a:pt x="1127" y="1907"/>
                    <a:pt x="1068" y="1873"/>
                  </a:cubicBezTo>
                  <a:cubicBezTo>
                    <a:pt x="1063" y="1871"/>
                    <a:pt x="1059" y="1867"/>
                    <a:pt x="1053" y="1864"/>
                  </a:cubicBezTo>
                  <a:cubicBezTo>
                    <a:pt x="1046" y="1858"/>
                    <a:pt x="1039" y="1852"/>
                    <a:pt x="1032" y="1846"/>
                  </a:cubicBezTo>
                  <a:cubicBezTo>
                    <a:pt x="1006" y="1818"/>
                    <a:pt x="982" y="1789"/>
                    <a:pt x="958" y="1759"/>
                  </a:cubicBezTo>
                  <a:cubicBezTo>
                    <a:pt x="948" y="1745"/>
                    <a:pt x="938" y="1730"/>
                    <a:pt x="930" y="1715"/>
                  </a:cubicBezTo>
                  <a:cubicBezTo>
                    <a:pt x="916" y="1691"/>
                    <a:pt x="904" y="1667"/>
                    <a:pt x="892" y="1642"/>
                  </a:cubicBezTo>
                  <a:cubicBezTo>
                    <a:pt x="878" y="1610"/>
                    <a:pt x="866" y="1576"/>
                    <a:pt x="855" y="1542"/>
                  </a:cubicBezTo>
                  <a:cubicBezTo>
                    <a:pt x="852" y="1528"/>
                    <a:pt x="849" y="1516"/>
                    <a:pt x="847" y="1502"/>
                  </a:cubicBezTo>
                  <a:cubicBezTo>
                    <a:pt x="843" y="1486"/>
                    <a:pt x="841" y="1470"/>
                    <a:pt x="840" y="1455"/>
                  </a:cubicBezTo>
                  <a:lnTo>
                    <a:pt x="840" y="1449"/>
                  </a:lnTo>
                  <a:cubicBezTo>
                    <a:pt x="839" y="1353"/>
                    <a:pt x="839" y="1258"/>
                    <a:pt x="847" y="1164"/>
                  </a:cubicBezTo>
                  <a:cubicBezTo>
                    <a:pt x="855" y="1090"/>
                    <a:pt x="870" y="1017"/>
                    <a:pt x="878" y="943"/>
                  </a:cubicBezTo>
                  <a:cubicBezTo>
                    <a:pt x="886" y="862"/>
                    <a:pt x="889" y="780"/>
                    <a:pt x="896" y="699"/>
                  </a:cubicBezTo>
                  <a:lnTo>
                    <a:pt x="896" y="699"/>
                  </a:lnTo>
                  <a:lnTo>
                    <a:pt x="895" y="707"/>
                  </a:lnTo>
                  <a:cubicBezTo>
                    <a:pt x="895" y="704"/>
                    <a:pt x="896" y="700"/>
                    <a:pt x="896" y="696"/>
                  </a:cubicBezTo>
                  <a:lnTo>
                    <a:pt x="897" y="685"/>
                  </a:lnTo>
                  <a:lnTo>
                    <a:pt x="897" y="685"/>
                  </a:lnTo>
                  <a:cubicBezTo>
                    <a:pt x="909" y="577"/>
                    <a:pt x="923" y="468"/>
                    <a:pt x="916" y="359"/>
                  </a:cubicBezTo>
                  <a:cubicBezTo>
                    <a:pt x="914" y="306"/>
                    <a:pt x="904" y="253"/>
                    <a:pt x="898" y="201"/>
                  </a:cubicBezTo>
                  <a:lnTo>
                    <a:pt x="898" y="201"/>
                  </a:lnTo>
                  <a:cubicBezTo>
                    <a:pt x="898" y="203"/>
                    <a:pt x="898" y="205"/>
                    <a:pt x="898" y="207"/>
                  </a:cubicBezTo>
                  <a:cubicBezTo>
                    <a:pt x="894" y="99"/>
                    <a:pt x="817" y="6"/>
                    <a:pt x="704" y="1"/>
                  </a:cubicBezTo>
                  <a:cubicBezTo>
                    <a:pt x="702" y="1"/>
                    <a:pt x="700" y="1"/>
                    <a:pt x="698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 rot="-4266073">
              <a:off x="2075578" y="981163"/>
              <a:ext cx="525" cy="400"/>
            </a:xfrm>
            <a:custGeom>
              <a:rect b="b" l="l" r="r" t="t"/>
              <a:pathLst>
                <a:path extrusionOk="0" h="16" w="21">
                  <a:moveTo>
                    <a:pt x="21" y="0"/>
                  </a:moveTo>
                  <a:lnTo>
                    <a:pt x="2" y="15"/>
                  </a:lnTo>
                  <a:lnTo>
                    <a:pt x="2" y="15"/>
                  </a:lnTo>
                  <a:cubicBezTo>
                    <a:pt x="3" y="14"/>
                    <a:pt x="5" y="13"/>
                    <a:pt x="6" y="13"/>
                  </a:cubicBezTo>
                  <a:cubicBezTo>
                    <a:pt x="11" y="9"/>
                    <a:pt x="16" y="4"/>
                    <a:pt x="21" y="0"/>
                  </a:cubicBezTo>
                  <a:close/>
                  <a:moveTo>
                    <a:pt x="2" y="15"/>
                  </a:moveTo>
                  <a:cubicBezTo>
                    <a:pt x="2" y="15"/>
                    <a:pt x="1" y="16"/>
                    <a:pt x="1" y="16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 rot="-4266073">
              <a:off x="1334017" y="262920"/>
              <a:ext cx="1221485" cy="1327211"/>
            </a:xfrm>
            <a:custGeom>
              <a:rect b="b" l="l" r="r" t="t"/>
              <a:pathLst>
                <a:path extrusionOk="0" h="53088" w="48859">
                  <a:moveTo>
                    <a:pt x="20508" y="7136"/>
                  </a:moveTo>
                  <a:lnTo>
                    <a:pt x="20508" y="7136"/>
                  </a:lnTo>
                  <a:cubicBezTo>
                    <a:pt x="20505" y="7137"/>
                    <a:pt x="20502" y="7140"/>
                    <a:pt x="20499" y="7142"/>
                  </a:cubicBezTo>
                  <a:cubicBezTo>
                    <a:pt x="20502" y="7140"/>
                    <a:pt x="20505" y="7138"/>
                    <a:pt x="20508" y="7136"/>
                  </a:cubicBezTo>
                  <a:close/>
                  <a:moveTo>
                    <a:pt x="14026" y="16739"/>
                  </a:moveTo>
                  <a:cubicBezTo>
                    <a:pt x="14025" y="16739"/>
                    <a:pt x="14025" y="16740"/>
                    <a:pt x="14025" y="16741"/>
                  </a:cubicBezTo>
                  <a:cubicBezTo>
                    <a:pt x="14025" y="16740"/>
                    <a:pt x="14026" y="16739"/>
                    <a:pt x="14026" y="16739"/>
                  </a:cubicBezTo>
                  <a:close/>
                  <a:moveTo>
                    <a:pt x="16430" y="17935"/>
                  </a:moveTo>
                  <a:cubicBezTo>
                    <a:pt x="16431" y="17937"/>
                    <a:pt x="16431" y="17940"/>
                    <a:pt x="16431" y="17942"/>
                  </a:cubicBezTo>
                  <a:cubicBezTo>
                    <a:pt x="16431" y="17940"/>
                    <a:pt x="16431" y="17937"/>
                    <a:pt x="16430" y="17935"/>
                  </a:cubicBezTo>
                  <a:close/>
                  <a:moveTo>
                    <a:pt x="16442" y="18234"/>
                  </a:moveTo>
                  <a:lnTo>
                    <a:pt x="16442" y="18234"/>
                  </a:lnTo>
                  <a:cubicBezTo>
                    <a:pt x="16442" y="18234"/>
                    <a:pt x="16442" y="18234"/>
                    <a:pt x="16442" y="18235"/>
                  </a:cubicBezTo>
                  <a:cubicBezTo>
                    <a:pt x="16442" y="18234"/>
                    <a:pt x="16442" y="18234"/>
                    <a:pt x="16442" y="18234"/>
                  </a:cubicBezTo>
                  <a:close/>
                  <a:moveTo>
                    <a:pt x="2932" y="21583"/>
                  </a:moveTo>
                  <a:cubicBezTo>
                    <a:pt x="2932" y="21584"/>
                    <a:pt x="2931" y="21584"/>
                    <a:pt x="2930" y="21585"/>
                  </a:cubicBezTo>
                  <a:cubicBezTo>
                    <a:pt x="2931" y="21584"/>
                    <a:pt x="2932" y="21584"/>
                    <a:pt x="2932" y="21583"/>
                  </a:cubicBezTo>
                  <a:close/>
                  <a:moveTo>
                    <a:pt x="46606" y="25898"/>
                  </a:moveTo>
                  <a:cubicBezTo>
                    <a:pt x="46606" y="25899"/>
                    <a:pt x="46606" y="25900"/>
                    <a:pt x="46607" y="25901"/>
                  </a:cubicBezTo>
                  <a:lnTo>
                    <a:pt x="46607" y="25901"/>
                  </a:lnTo>
                  <a:cubicBezTo>
                    <a:pt x="46606" y="25900"/>
                    <a:pt x="46606" y="25898"/>
                    <a:pt x="46606" y="25898"/>
                  </a:cubicBezTo>
                  <a:close/>
                  <a:moveTo>
                    <a:pt x="46614" y="25913"/>
                  </a:moveTo>
                  <a:cubicBezTo>
                    <a:pt x="46614" y="25915"/>
                    <a:pt x="46615" y="25916"/>
                    <a:pt x="46616" y="25917"/>
                  </a:cubicBezTo>
                  <a:lnTo>
                    <a:pt x="46614" y="25913"/>
                  </a:lnTo>
                  <a:close/>
                  <a:moveTo>
                    <a:pt x="6587" y="28060"/>
                  </a:moveTo>
                  <a:lnTo>
                    <a:pt x="6587" y="28060"/>
                  </a:lnTo>
                  <a:cubicBezTo>
                    <a:pt x="6587" y="28062"/>
                    <a:pt x="6587" y="28063"/>
                    <a:pt x="6588" y="28064"/>
                  </a:cubicBezTo>
                  <a:cubicBezTo>
                    <a:pt x="6588" y="28063"/>
                    <a:pt x="6588" y="28062"/>
                    <a:pt x="6587" y="28060"/>
                  </a:cubicBezTo>
                  <a:close/>
                  <a:moveTo>
                    <a:pt x="11023" y="28178"/>
                  </a:moveTo>
                  <a:lnTo>
                    <a:pt x="11023" y="28178"/>
                  </a:lnTo>
                  <a:cubicBezTo>
                    <a:pt x="11023" y="28179"/>
                    <a:pt x="11023" y="28179"/>
                    <a:pt x="11022" y="28180"/>
                  </a:cubicBezTo>
                  <a:lnTo>
                    <a:pt x="11022" y="28180"/>
                  </a:lnTo>
                  <a:cubicBezTo>
                    <a:pt x="11023" y="28179"/>
                    <a:pt x="11023" y="28179"/>
                    <a:pt x="11023" y="28178"/>
                  </a:cubicBezTo>
                  <a:close/>
                  <a:moveTo>
                    <a:pt x="17622" y="30661"/>
                  </a:moveTo>
                  <a:lnTo>
                    <a:pt x="17621" y="30661"/>
                  </a:lnTo>
                  <a:lnTo>
                    <a:pt x="17621" y="30661"/>
                  </a:lnTo>
                  <a:cubicBezTo>
                    <a:pt x="17621" y="30661"/>
                    <a:pt x="17622" y="30661"/>
                    <a:pt x="17622" y="30661"/>
                  </a:cubicBezTo>
                  <a:close/>
                  <a:moveTo>
                    <a:pt x="33704" y="30952"/>
                  </a:moveTo>
                  <a:cubicBezTo>
                    <a:pt x="33707" y="30953"/>
                    <a:pt x="33710" y="30953"/>
                    <a:pt x="33714" y="30954"/>
                  </a:cubicBezTo>
                  <a:lnTo>
                    <a:pt x="33714" y="30954"/>
                  </a:lnTo>
                  <a:cubicBezTo>
                    <a:pt x="33710" y="30953"/>
                    <a:pt x="33707" y="30953"/>
                    <a:pt x="33704" y="30952"/>
                  </a:cubicBezTo>
                  <a:close/>
                  <a:moveTo>
                    <a:pt x="33719" y="30955"/>
                  </a:moveTo>
                  <a:lnTo>
                    <a:pt x="33719" y="30955"/>
                  </a:lnTo>
                  <a:cubicBezTo>
                    <a:pt x="33720" y="30955"/>
                    <a:pt x="33721" y="30955"/>
                    <a:pt x="33722" y="30955"/>
                  </a:cubicBezTo>
                  <a:cubicBezTo>
                    <a:pt x="33721" y="30955"/>
                    <a:pt x="33720" y="30955"/>
                    <a:pt x="33719" y="30955"/>
                  </a:cubicBezTo>
                  <a:close/>
                  <a:moveTo>
                    <a:pt x="34421" y="31233"/>
                  </a:moveTo>
                  <a:lnTo>
                    <a:pt x="34421" y="31233"/>
                  </a:lnTo>
                  <a:cubicBezTo>
                    <a:pt x="34422" y="31234"/>
                    <a:pt x="34424" y="31235"/>
                    <a:pt x="34425" y="31236"/>
                  </a:cubicBezTo>
                  <a:lnTo>
                    <a:pt x="34425" y="31236"/>
                  </a:lnTo>
                  <a:cubicBezTo>
                    <a:pt x="34424" y="31235"/>
                    <a:pt x="34423" y="31234"/>
                    <a:pt x="34421" y="31233"/>
                  </a:cubicBezTo>
                  <a:close/>
                  <a:moveTo>
                    <a:pt x="5452" y="31445"/>
                  </a:moveTo>
                  <a:lnTo>
                    <a:pt x="5452" y="31445"/>
                  </a:lnTo>
                  <a:cubicBezTo>
                    <a:pt x="5450" y="31446"/>
                    <a:pt x="5449" y="31447"/>
                    <a:pt x="5448" y="31448"/>
                  </a:cubicBezTo>
                  <a:lnTo>
                    <a:pt x="5448" y="31448"/>
                  </a:lnTo>
                  <a:cubicBezTo>
                    <a:pt x="5449" y="31447"/>
                    <a:pt x="5450" y="31446"/>
                    <a:pt x="5452" y="31445"/>
                  </a:cubicBezTo>
                  <a:close/>
                  <a:moveTo>
                    <a:pt x="34902" y="31805"/>
                  </a:moveTo>
                  <a:cubicBezTo>
                    <a:pt x="34902" y="31805"/>
                    <a:pt x="34903" y="31806"/>
                    <a:pt x="34903" y="31806"/>
                  </a:cubicBezTo>
                  <a:cubicBezTo>
                    <a:pt x="34903" y="31806"/>
                    <a:pt x="34902" y="31805"/>
                    <a:pt x="34902" y="31805"/>
                  </a:cubicBezTo>
                  <a:close/>
                  <a:moveTo>
                    <a:pt x="4569" y="32177"/>
                  </a:moveTo>
                  <a:cubicBezTo>
                    <a:pt x="4567" y="32178"/>
                    <a:pt x="4566" y="32179"/>
                    <a:pt x="4565" y="32180"/>
                  </a:cubicBezTo>
                  <a:cubicBezTo>
                    <a:pt x="4566" y="32179"/>
                    <a:pt x="4567" y="32178"/>
                    <a:pt x="4569" y="32177"/>
                  </a:cubicBezTo>
                  <a:close/>
                  <a:moveTo>
                    <a:pt x="22880" y="32794"/>
                  </a:moveTo>
                  <a:lnTo>
                    <a:pt x="22880" y="32794"/>
                  </a:lnTo>
                  <a:cubicBezTo>
                    <a:pt x="22880" y="32795"/>
                    <a:pt x="22879" y="32796"/>
                    <a:pt x="22879" y="32796"/>
                  </a:cubicBezTo>
                  <a:lnTo>
                    <a:pt x="22879" y="32796"/>
                  </a:lnTo>
                  <a:cubicBezTo>
                    <a:pt x="22879" y="32796"/>
                    <a:pt x="22880" y="32795"/>
                    <a:pt x="22880" y="32794"/>
                  </a:cubicBezTo>
                  <a:close/>
                  <a:moveTo>
                    <a:pt x="37984" y="34966"/>
                  </a:moveTo>
                  <a:cubicBezTo>
                    <a:pt x="37984" y="34967"/>
                    <a:pt x="37984" y="34967"/>
                    <a:pt x="37984" y="34968"/>
                  </a:cubicBezTo>
                  <a:cubicBezTo>
                    <a:pt x="37985" y="34967"/>
                    <a:pt x="37985" y="34967"/>
                    <a:pt x="37984" y="34966"/>
                  </a:cubicBezTo>
                  <a:close/>
                  <a:moveTo>
                    <a:pt x="23880" y="36911"/>
                  </a:moveTo>
                  <a:lnTo>
                    <a:pt x="23880" y="36911"/>
                  </a:lnTo>
                  <a:cubicBezTo>
                    <a:pt x="23879" y="36911"/>
                    <a:pt x="23879" y="36912"/>
                    <a:pt x="23878" y="36913"/>
                  </a:cubicBezTo>
                  <a:cubicBezTo>
                    <a:pt x="23879" y="36912"/>
                    <a:pt x="23879" y="36911"/>
                    <a:pt x="23880" y="36911"/>
                  </a:cubicBezTo>
                  <a:close/>
                  <a:moveTo>
                    <a:pt x="28090" y="38262"/>
                  </a:moveTo>
                  <a:cubicBezTo>
                    <a:pt x="28083" y="38265"/>
                    <a:pt x="28076" y="38269"/>
                    <a:pt x="28069" y="38272"/>
                  </a:cubicBezTo>
                  <a:cubicBezTo>
                    <a:pt x="28075" y="38269"/>
                    <a:pt x="28083" y="38266"/>
                    <a:pt x="28090" y="38262"/>
                  </a:cubicBezTo>
                  <a:close/>
                  <a:moveTo>
                    <a:pt x="1048" y="39793"/>
                  </a:moveTo>
                  <a:cubicBezTo>
                    <a:pt x="1048" y="39794"/>
                    <a:pt x="1048" y="39795"/>
                    <a:pt x="1048" y="39796"/>
                  </a:cubicBezTo>
                  <a:cubicBezTo>
                    <a:pt x="1048" y="39795"/>
                    <a:pt x="1048" y="39794"/>
                    <a:pt x="1048" y="39793"/>
                  </a:cubicBezTo>
                  <a:close/>
                  <a:moveTo>
                    <a:pt x="804" y="40567"/>
                  </a:moveTo>
                  <a:cubicBezTo>
                    <a:pt x="803" y="40569"/>
                    <a:pt x="803" y="40571"/>
                    <a:pt x="802" y="40574"/>
                  </a:cubicBezTo>
                  <a:cubicBezTo>
                    <a:pt x="803" y="40571"/>
                    <a:pt x="803" y="40569"/>
                    <a:pt x="804" y="40567"/>
                  </a:cubicBezTo>
                  <a:close/>
                  <a:moveTo>
                    <a:pt x="23006" y="41634"/>
                  </a:moveTo>
                  <a:lnTo>
                    <a:pt x="23006" y="41634"/>
                  </a:lnTo>
                  <a:cubicBezTo>
                    <a:pt x="23005" y="41637"/>
                    <a:pt x="23004" y="41640"/>
                    <a:pt x="23004" y="41643"/>
                  </a:cubicBezTo>
                  <a:lnTo>
                    <a:pt x="23004" y="41643"/>
                  </a:lnTo>
                  <a:cubicBezTo>
                    <a:pt x="23005" y="41640"/>
                    <a:pt x="23005" y="41637"/>
                    <a:pt x="23006" y="41634"/>
                  </a:cubicBezTo>
                  <a:close/>
                  <a:moveTo>
                    <a:pt x="21464" y="43704"/>
                  </a:moveTo>
                  <a:lnTo>
                    <a:pt x="21464" y="43704"/>
                  </a:lnTo>
                  <a:cubicBezTo>
                    <a:pt x="21464" y="43704"/>
                    <a:pt x="21464" y="43704"/>
                    <a:pt x="21463" y="43704"/>
                  </a:cubicBezTo>
                  <a:cubicBezTo>
                    <a:pt x="21464" y="43704"/>
                    <a:pt x="21464" y="43704"/>
                    <a:pt x="21464" y="43704"/>
                  </a:cubicBezTo>
                  <a:close/>
                  <a:moveTo>
                    <a:pt x="20870" y="43881"/>
                  </a:moveTo>
                  <a:lnTo>
                    <a:pt x="20870" y="43881"/>
                  </a:lnTo>
                  <a:cubicBezTo>
                    <a:pt x="20869" y="43881"/>
                    <a:pt x="20869" y="43881"/>
                    <a:pt x="20868" y="43882"/>
                  </a:cubicBezTo>
                  <a:cubicBezTo>
                    <a:pt x="20868" y="43881"/>
                    <a:pt x="20869" y="43881"/>
                    <a:pt x="20870" y="43881"/>
                  </a:cubicBezTo>
                  <a:cubicBezTo>
                    <a:pt x="20870" y="43881"/>
                    <a:pt x="20870" y="43881"/>
                    <a:pt x="20870" y="43881"/>
                  </a:cubicBezTo>
                  <a:close/>
                  <a:moveTo>
                    <a:pt x="8892" y="44766"/>
                  </a:moveTo>
                  <a:lnTo>
                    <a:pt x="8892" y="44766"/>
                  </a:lnTo>
                  <a:cubicBezTo>
                    <a:pt x="8892" y="44766"/>
                    <a:pt x="8892" y="44766"/>
                    <a:pt x="8893" y="44766"/>
                  </a:cubicBezTo>
                  <a:cubicBezTo>
                    <a:pt x="8892" y="44766"/>
                    <a:pt x="8892" y="44766"/>
                    <a:pt x="8892" y="44766"/>
                  </a:cubicBezTo>
                  <a:close/>
                  <a:moveTo>
                    <a:pt x="32236" y="1"/>
                  </a:moveTo>
                  <a:cubicBezTo>
                    <a:pt x="32039" y="1"/>
                    <a:pt x="31840" y="18"/>
                    <a:pt x="31643" y="30"/>
                  </a:cubicBezTo>
                  <a:cubicBezTo>
                    <a:pt x="31433" y="43"/>
                    <a:pt x="31225" y="66"/>
                    <a:pt x="31019" y="97"/>
                  </a:cubicBezTo>
                  <a:cubicBezTo>
                    <a:pt x="30808" y="126"/>
                    <a:pt x="30601" y="169"/>
                    <a:pt x="30397" y="225"/>
                  </a:cubicBezTo>
                  <a:cubicBezTo>
                    <a:pt x="30180" y="286"/>
                    <a:pt x="29966" y="353"/>
                    <a:pt x="29753" y="422"/>
                  </a:cubicBezTo>
                  <a:cubicBezTo>
                    <a:pt x="29349" y="552"/>
                    <a:pt x="28944" y="679"/>
                    <a:pt x="28561" y="860"/>
                  </a:cubicBezTo>
                  <a:cubicBezTo>
                    <a:pt x="28499" y="887"/>
                    <a:pt x="28440" y="916"/>
                    <a:pt x="28380" y="943"/>
                  </a:cubicBezTo>
                  <a:cubicBezTo>
                    <a:pt x="28195" y="1011"/>
                    <a:pt x="28010" y="1079"/>
                    <a:pt x="27828" y="1150"/>
                  </a:cubicBezTo>
                  <a:cubicBezTo>
                    <a:pt x="27059" y="1441"/>
                    <a:pt x="26355" y="1878"/>
                    <a:pt x="25680" y="2339"/>
                  </a:cubicBezTo>
                  <a:cubicBezTo>
                    <a:pt x="25512" y="2453"/>
                    <a:pt x="25347" y="2570"/>
                    <a:pt x="25188" y="2699"/>
                  </a:cubicBezTo>
                  <a:cubicBezTo>
                    <a:pt x="25029" y="2828"/>
                    <a:pt x="24872" y="2962"/>
                    <a:pt x="24717" y="3099"/>
                  </a:cubicBezTo>
                  <a:cubicBezTo>
                    <a:pt x="24552" y="3247"/>
                    <a:pt x="24385" y="3394"/>
                    <a:pt x="24216" y="3539"/>
                  </a:cubicBezTo>
                  <a:cubicBezTo>
                    <a:pt x="24048" y="3681"/>
                    <a:pt x="23880" y="3818"/>
                    <a:pt x="23715" y="3964"/>
                  </a:cubicBezTo>
                  <a:cubicBezTo>
                    <a:pt x="23555" y="4105"/>
                    <a:pt x="23398" y="4247"/>
                    <a:pt x="23235" y="4387"/>
                  </a:cubicBezTo>
                  <a:cubicBezTo>
                    <a:pt x="23077" y="4521"/>
                    <a:pt x="22926" y="4661"/>
                    <a:pt x="22777" y="4806"/>
                  </a:cubicBezTo>
                  <a:cubicBezTo>
                    <a:pt x="22630" y="4949"/>
                    <a:pt x="22483" y="5091"/>
                    <a:pt x="22338" y="5236"/>
                  </a:cubicBezTo>
                  <a:cubicBezTo>
                    <a:pt x="22266" y="5307"/>
                    <a:pt x="22194" y="5378"/>
                    <a:pt x="22122" y="5451"/>
                  </a:cubicBezTo>
                  <a:cubicBezTo>
                    <a:pt x="22076" y="5497"/>
                    <a:pt x="22020" y="5545"/>
                    <a:pt x="21992" y="5606"/>
                  </a:cubicBezTo>
                  <a:cubicBezTo>
                    <a:pt x="21975" y="5640"/>
                    <a:pt x="21969" y="5677"/>
                    <a:pt x="21973" y="5715"/>
                  </a:cubicBezTo>
                  <a:cubicBezTo>
                    <a:pt x="21949" y="5741"/>
                    <a:pt x="21924" y="5765"/>
                    <a:pt x="21897" y="5790"/>
                  </a:cubicBezTo>
                  <a:cubicBezTo>
                    <a:pt x="21760" y="5913"/>
                    <a:pt x="21610" y="6023"/>
                    <a:pt x="21474" y="6146"/>
                  </a:cubicBezTo>
                  <a:cubicBezTo>
                    <a:pt x="21337" y="6271"/>
                    <a:pt x="21231" y="6417"/>
                    <a:pt x="21115" y="6558"/>
                  </a:cubicBezTo>
                  <a:cubicBezTo>
                    <a:pt x="21054" y="6626"/>
                    <a:pt x="20988" y="6688"/>
                    <a:pt x="20927" y="6756"/>
                  </a:cubicBezTo>
                  <a:cubicBezTo>
                    <a:pt x="20851" y="6839"/>
                    <a:pt x="20770" y="6916"/>
                    <a:pt x="20686" y="6992"/>
                  </a:cubicBezTo>
                  <a:lnTo>
                    <a:pt x="20688" y="6990"/>
                  </a:lnTo>
                  <a:lnTo>
                    <a:pt x="20688" y="6990"/>
                  </a:lnTo>
                  <a:cubicBezTo>
                    <a:pt x="20630" y="7041"/>
                    <a:pt x="20570" y="7088"/>
                    <a:pt x="20508" y="7136"/>
                  </a:cubicBezTo>
                  <a:lnTo>
                    <a:pt x="20508" y="7136"/>
                  </a:lnTo>
                  <a:cubicBezTo>
                    <a:pt x="20510" y="7134"/>
                    <a:pt x="20512" y="7133"/>
                    <a:pt x="20514" y="7133"/>
                  </a:cubicBezTo>
                  <a:lnTo>
                    <a:pt x="20514" y="7133"/>
                  </a:lnTo>
                  <a:cubicBezTo>
                    <a:pt x="20303" y="7276"/>
                    <a:pt x="20092" y="7420"/>
                    <a:pt x="19868" y="7542"/>
                  </a:cubicBezTo>
                  <a:cubicBezTo>
                    <a:pt x="19763" y="7593"/>
                    <a:pt x="19658" y="7644"/>
                    <a:pt x="19549" y="7688"/>
                  </a:cubicBezTo>
                  <a:lnTo>
                    <a:pt x="19549" y="7688"/>
                  </a:lnTo>
                  <a:cubicBezTo>
                    <a:pt x="19549" y="7688"/>
                    <a:pt x="19549" y="7688"/>
                    <a:pt x="19549" y="7688"/>
                  </a:cubicBezTo>
                  <a:cubicBezTo>
                    <a:pt x="19549" y="7688"/>
                    <a:pt x="19548" y="7689"/>
                    <a:pt x="19548" y="7689"/>
                  </a:cubicBezTo>
                  <a:cubicBezTo>
                    <a:pt x="19548" y="7689"/>
                    <a:pt x="19549" y="7689"/>
                    <a:pt x="19549" y="7688"/>
                  </a:cubicBezTo>
                  <a:lnTo>
                    <a:pt x="19549" y="7688"/>
                  </a:lnTo>
                  <a:cubicBezTo>
                    <a:pt x="19550" y="7689"/>
                    <a:pt x="19551" y="7689"/>
                    <a:pt x="19551" y="7689"/>
                  </a:cubicBezTo>
                  <a:cubicBezTo>
                    <a:pt x="19550" y="7690"/>
                    <a:pt x="19548" y="7689"/>
                    <a:pt x="19546" y="7691"/>
                  </a:cubicBezTo>
                  <a:cubicBezTo>
                    <a:pt x="19545" y="7692"/>
                    <a:pt x="19545" y="7692"/>
                    <a:pt x="19544" y="7692"/>
                  </a:cubicBezTo>
                  <a:cubicBezTo>
                    <a:pt x="19543" y="7692"/>
                    <a:pt x="19543" y="7692"/>
                    <a:pt x="19543" y="7692"/>
                  </a:cubicBezTo>
                  <a:lnTo>
                    <a:pt x="19543" y="7692"/>
                  </a:lnTo>
                  <a:lnTo>
                    <a:pt x="19544" y="7691"/>
                  </a:lnTo>
                  <a:cubicBezTo>
                    <a:pt x="19543" y="7691"/>
                    <a:pt x="19541" y="7691"/>
                    <a:pt x="19540" y="7692"/>
                  </a:cubicBezTo>
                  <a:cubicBezTo>
                    <a:pt x="19536" y="7693"/>
                    <a:pt x="19534" y="7694"/>
                    <a:pt x="19532" y="7695"/>
                  </a:cubicBezTo>
                  <a:cubicBezTo>
                    <a:pt x="19530" y="7696"/>
                    <a:pt x="19529" y="7697"/>
                    <a:pt x="19528" y="7697"/>
                  </a:cubicBezTo>
                  <a:lnTo>
                    <a:pt x="19528" y="7697"/>
                  </a:lnTo>
                  <a:lnTo>
                    <a:pt x="19530" y="7695"/>
                  </a:lnTo>
                  <a:lnTo>
                    <a:pt x="19530" y="7695"/>
                  </a:lnTo>
                  <a:cubicBezTo>
                    <a:pt x="19447" y="7724"/>
                    <a:pt x="19361" y="7752"/>
                    <a:pt x="19279" y="7781"/>
                  </a:cubicBezTo>
                  <a:cubicBezTo>
                    <a:pt x="19190" y="7811"/>
                    <a:pt x="19101" y="7844"/>
                    <a:pt x="19011" y="7868"/>
                  </a:cubicBezTo>
                  <a:cubicBezTo>
                    <a:pt x="18831" y="7917"/>
                    <a:pt x="18653" y="7961"/>
                    <a:pt x="18473" y="8003"/>
                  </a:cubicBezTo>
                  <a:cubicBezTo>
                    <a:pt x="18351" y="8027"/>
                    <a:pt x="18226" y="8045"/>
                    <a:pt x="18102" y="8057"/>
                  </a:cubicBezTo>
                  <a:cubicBezTo>
                    <a:pt x="18017" y="8062"/>
                    <a:pt x="17933" y="8063"/>
                    <a:pt x="17849" y="8071"/>
                  </a:cubicBezTo>
                  <a:cubicBezTo>
                    <a:pt x="17767" y="8076"/>
                    <a:pt x="17685" y="8086"/>
                    <a:pt x="17601" y="8094"/>
                  </a:cubicBezTo>
                  <a:lnTo>
                    <a:pt x="17601" y="8094"/>
                  </a:lnTo>
                  <a:cubicBezTo>
                    <a:pt x="17536" y="8096"/>
                    <a:pt x="17470" y="8096"/>
                    <a:pt x="17405" y="8096"/>
                  </a:cubicBezTo>
                  <a:cubicBezTo>
                    <a:pt x="17242" y="8096"/>
                    <a:pt x="17078" y="8091"/>
                    <a:pt x="16915" y="8082"/>
                  </a:cubicBezTo>
                  <a:lnTo>
                    <a:pt x="16903" y="8082"/>
                  </a:lnTo>
                  <a:cubicBezTo>
                    <a:pt x="16898" y="8082"/>
                    <a:pt x="16893" y="8082"/>
                    <a:pt x="16888" y="8081"/>
                  </a:cubicBezTo>
                  <a:lnTo>
                    <a:pt x="16889" y="8081"/>
                  </a:lnTo>
                  <a:cubicBezTo>
                    <a:pt x="16698" y="8067"/>
                    <a:pt x="16506" y="8057"/>
                    <a:pt x="16317" y="8022"/>
                  </a:cubicBezTo>
                  <a:lnTo>
                    <a:pt x="16317" y="8022"/>
                  </a:lnTo>
                  <a:lnTo>
                    <a:pt x="16318" y="8023"/>
                  </a:lnTo>
                  <a:cubicBezTo>
                    <a:pt x="16244" y="8006"/>
                    <a:pt x="16173" y="7985"/>
                    <a:pt x="16101" y="7960"/>
                  </a:cubicBezTo>
                  <a:cubicBezTo>
                    <a:pt x="15920" y="7894"/>
                    <a:pt x="15740" y="7832"/>
                    <a:pt x="15558" y="7771"/>
                  </a:cubicBezTo>
                  <a:cubicBezTo>
                    <a:pt x="15511" y="7755"/>
                    <a:pt x="15464" y="7739"/>
                    <a:pt x="15418" y="7722"/>
                  </a:cubicBezTo>
                  <a:cubicBezTo>
                    <a:pt x="15504" y="7715"/>
                    <a:pt x="15577" y="7655"/>
                    <a:pt x="15599" y="7571"/>
                  </a:cubicBezTo>
                  <a:cubicBezTo>
                    <a:pt x="15621" y="7481"/>
                    <a:pt x="15580" y="7401"/>
                    <a:pt x="15508" y="7349"/>
                  </a:cubicBezTo>
                  <a:cubicBezTo>
                    <a:pt x="15492" y="7324"/>
                    <a:pt x="15468" y="7301"/>
                    <a:pt x="15441" y="7288"/>
                  </a:cubicBezTo>
                  <a:cubicBezTo>
                    <a:pt x="15369" y="7250"/>
                    <a:pt x="15298" y="7206"/>
                    <a:pt x="15229" y="7163"/>
                  </a:cubicBezTo>
                  <a:cubicBezTo>
                    <a:pt x="15208" y="7168"/>
                    <a:pt x="15187" y="7172"/>
                    <a:pt x="15166" y="7173"/>
                  </a:cubicBezTo>
                  <a:cubicBezTo>
                    <a:pt x="15127" y="7169"/>
                    <a:pt x="15090" y="7163"/>
                    <a:pt x="15053" y="7152"/>
                  </a:cubicBezTo>
                  <a:cubicBezTo>
                    <a:pt x="14987" y="7137"/>
                    <a:pt x="14921" y="7116"/>
                    <a:pt x="14857" y="7098"/>
                  </a:cubicBezTo>
                  <a:cubicBezTo>
                    <a:pt x="14637" y="7030"/>
                    <a:pt x="14417" y="6920"/>
                    <a:pt x="14263" y="6745"/>
                  </a:cubicBezTo>
                  <a:cubicBezTo>
                    <a:pt x="14231" y="6730"/>
                    <a:pt x="14203" y="6709"/>
                    <a:pt x="14183" y="6681"/>
                  </a:cubicBezTo>
                  <a:cubicBezTo>
                    <a:pt x="14156" y="6645"/>
                    <a:pt x="14141" y="6600"/>
                    <a:pt x="14140" y="6555"/>
                  </a:cubicBezTo>
                  <a:cubicBezTo>
                    <a:pt x="14105" y="6554"/>
                    <a:pt x="14070" y="6552"/>
                    <a:pt x="14035" y="6551"/>
                  </a:cubicBezTo>
                  <a:cubicBezTo>
                    <a:pt x="13853" y="6515"/>
                    <a:pt x="13673" y="6467"/>
                    <a:pt x="13492" y="6429"/>
                  </a:cubicBezTo>
                  <a:cubicBezTo>
                    <a:pt x="13377" y="6405"/>
                    <a:pt x="13261" y="6382"/>
                    <a:pt x="13146" y="6352"/>
                  </a:cubicBezTo>
                  <a:cubicBezTo>
                    <a:pt x="13062" y="6334"/>
                    <a:pt x="12978" y="6310"/>
                    <a:pt x="12893" y="6296"/>
                  </a:cubicBezTo>
                  <a:cubicBezTo>
                    <a:pt x="12873" y="6293"/>
                    <a:pt x="12853" y="6291"/>
                    <a:pt x="12833" y="6291"/>
                  </a:cubicBezTo>
                  <a:cubicBezTo>
                    <a:pt x="12765" y="6291"/>
                    <a:pt x="12702" y="6311"/>
                    <a:pt x="12639" y="6339"/>
                  </a:cubicBezTo>
                  <a:cubicBezTo>
                    <a:pt x="12498" y="6400"/>
                    <a:pt x="12367" y="6482"/>
                    <a:pt x="12231" y="6553"/>
                  </a:cubicBezTo>
                  <a:cubicBezTo>
                    <a:pt x="12221" y="6557"/>
                    <a:pt x="12210" y="6562"/>
                    <a:pt x="12201" y="6568"/>
                  </a:cubicBezTo>
                  <a:cubicBezTo>
                    <a:pt x="12065" y="6612"/>
                    <a:pt x="11921" y="6655"/>
                    <a:pt x="11800" y="6733"/>
                  </a:cubicBezTo>
                  <a:cubicBezTo>
                    <a:pt x="11698" y="6798"/>
                    <a:pt x="11607" y="6877"/>
                    <a:pt x="11528" y="6968"/>
                  </a:cubicBezTo>
                  <a:cubicBezTo>
                    <a:pt x="11413" y="7055"/>
                    <a:pt x="11305" y="7150"/>
                    <a:pt x="11203" y="7253"/>
                  </a:cubicBezTo>
                  <a:cubicBezTo>
                    <a:pt x="11119" y="7342"/>
                    <a:pt x="11038" y="7438"/>
                    <a:pt x="10979" y="7542"/>
                  </a:cubicBezTo>
                  <a:cubicBezTo>
                    <a:pt x="10949" y="7595"/>
                    <a:pt x="10935" y="7662"/>
                    <a:pt x="10924" y="7722"/>
                  </a:cubicBezTo>
                  <a:cubicBezTo>
                    <a:pt x="10899" y="7853"/>
                    <a:pt x="10884" y="7986"/>
                    <a:pt x="10866" y="8118"/>
                  </a:cubicBezTo>
                  <a:cubicBezTo>
                    <a:pt x="10844" y="8302"/>
                    <a:pt x="10824" y="8489"/>
                    <a:pt x="10821" y="8674"/>
                  </a:cubicBezTo>
                  <a:cubicBezTo>
                    <a:pt x="10815" y="8840"/>
                    <a:pt x="10833" y="9006"/>
                    <a:pt x="10873" y="9167"/>
                  </a:cubicBezTo>
                  <a:cubicBezTo>
                    <a:pt x="10891" y="9237"/>
                    <a:pt x="10916" y="9304"/>
                    <a:pt x="10946" y="9370"/>
                  </a:cubicBezTo>
                  <a:cubicBezTo>
                    <a:pt x="10981" y="9452"/>
                    <a:pt x="11024" y="9530"/>
                    <a:pt x="11076" y="9603"/>
                  </a:cubicBezTo>
                  <a:cubicBezTo>
                    <a:pt x="11179" y="9738"/>
                    <a:pt x="11301" y="9858"/>
                    <a:pt x="11454" y="9932"/>
                  </a:cubicBezTo>
                  <a:cubicBezTo>
                    <a:pt x="11545" y="9974"/>
                    <a:pt x="11643" y="9998"/>
                    <a:pt x="11736" y="10037"/>
                  </a:cubicBezTo>
                  <a:cubicBezTo>
                    <a:pt x="11809" y="10074"/>
                    <a:pt x="11879" y="10113"/>
                    <a:pt x="11957" y="10142"/>
                  </a:cubicBezTo>
                  <a:cubicBezTo>
                    <a:pt x="12023" y="10165"/>
                    <a:pt x="12091" y="10187"/>
                    <a:pt x="12156" y="10218"/>
                  </a:cubicBezTo>
                  <a:cubicBezTo>
                    <a:pt x="12239" y="10259"/>
                    <a:pt x="12318" y="10304"/>
                    <a:pt x="12394" y="10356"/>
                  </a:cubicBezTo>
                  <a:lnTo>
                    <a:pt x="12393" y="10354"/>
                  </a:lnTo>
                  <a:lnTo>
                    <a:pt x="12393" y="10354"/>
                  </a:lnTo>
                  <a:cubicBezTo>
                    <a:pt x="12462" y="10399"/>
                    <a:pt x="12531" y="10447"/>
                    <a:pt x="12595" y="10497"/>
                  </a:cubicBezTo>
                  <a:cubicBezTo>
                    <a:pt x="12607" y="10508"/>
                    <a:pt x="12618" y="10519"/>
                    <a:pt x="12627" y="10529"/>
                  </a:cubicBezTo>
                  <a:cubicBezTo>
                    <a:pt x="12637" y="10540"/>
                    <a:pt x="12645" y="10550"/>
                    <a:pt x="12654" y="10561"/>
                  </a:cubicBezTo>
                  <a:cubicBezTo>
                    <a:pt x="12664" y="10578"/>
                    <a:pt x="12673" y="10592"/>
                    <a:pt x="12681" y="10606"/>
                  </a:cubicBezTo>
                  <a:cubicBezTo>
                    <a:pt x="12665" y="10608"/>
                    <a:pt x="12650" y="10614"/>
                    <a:pt x="12636" y="10620"/>
                  </a:cubicBezTo>
                  <a:cubicBezTo>
                    <a:pt x="12573" y="10645"/>
                    <a:pt x="12517" y="10691"/>
                    <a:pt x="12467" y="10738"/>
                  </a:cubicBezTo>
                  <a:cubicBezTo>
                    <a:pt x="12421" y="10769"/>
                    <a:pt x="12374" y="10795"/>
                    <a:pt x="12328" y="10824"/>
                  </a:cubicBezTo>
                  <a:cubicBezTo>
                    <a:pt x="12197" y="10906"/>
                    <a:pt x="12068" y="10991"/>
                    <a:pt x="11945" y="11083"/>
                  </a:cubicBezTo>
                  <a:cubicBezTo>
                    <a:pt x="11882" y="11131"/>
                    <a:pt x="11822" y="11182"/>
                    <a:pt x="11763" y="11235"/>
                  </a:cubicBezTo>
                  <a:cubicBezTo>
                    <a:pt x="11747" y="11250"/>
                    <a:pt x="11730" y="11263"/>
                    <a:pt x="11711" y="11279"/>
                  </a:cubicBezTo>
                  <a:cubicBezTo>
                    <a:pt x="11617" y="11359"/>
                    <a:pt x="11527" y="11442"/>
                    <a:pt x="11437" y="11530"/>
                  </a:cubicBezTo>
                  <a:cubicBezTo>
                    <a:pt x="11399" y="11568"/>
                    <a:pt x="11363" y="11610"/>
                    <a:pt x="11327" y="11651"/>
                  </a:cubicBezTo>
                  <a:cubicBezTo>
                    <a:pt x="11293" y="11689"/>
                    <a:pt x="11259" y="11726"/>
                    <a:pt x="11228" y="11768"/>
                  </a:cubicBezTo>
                  <a:cubicBezTo>
                    <a:pt x="11164" y="11853"/>
                    <a:pt x="11099" y="11940"/>
                    <a:pt x="11038" y="12027"/>
                  </a:cubicBezTo>
                  <a:cubicBezTo>
                    <a:pt x="11035" y="12031"/>
                    <a:pt x="11033" y="12035"/>
                    <a:pt x="11029" y="12040"/>
                  </a:cubicBezTo>
                  <a:cubicBezTo>
                    <a:pt x="10907" y="12196"/>
                    <a:pt x="10796" y="12361"/>
                    <a:pt x="10714" y="12543"/>
                  </a:cubicBezTo>
                  <a:cubicBezTo>
                    <a:pt x="10597" y="12806"/>
                    <a:pt x="10505" y="13103"/>
                    <a:pt x="10597" y="13389"/>
                  </a:cubicBezTo>
                  <a:cubicBezTo>
                    <a:pt x="10601" y="13400"/>
                    <a:pt x="10604" y="13412"/>
                    <a:pt x="10607" y="13422"/>
                  </a:cubicBezTo>
                  <a:cubicBezTo>
                    <a:pt x="10596" y="13513"/>
                    <a:pt x="10587" y="13602"/>
                    <a:pt x="10585" y="13693"/>
                  </a:cubicBezTo>
                  <a:cubicBezTo>
                    <a:pt x="10578" y="13918"/>
                    <a:pt x="10633" y="14140"/>
                    <a:pt x="10726" y="14344"/>
                  </a:cubicBezTo>
                  <a:cubicBezTo>
                    <a:pt x="10761" y="14419"/>
                    <a:pt x="10805" y="14491"/>
                    <a:pt x="10857" y="14557"/>
                  </a:cubicBezTo>
                  <a:cubicBezTo>
                    <a:pt x="10917" y="14636"/>
                    <a:pt x="10983" y="14712"/>
                    <a:pt x="11053" y="14783"/>
                  </a:cubicBezTo>
                  <a:cubicBezTo>
                    <a:pt x="11128" y="14859"/>
                    <a:pt x="11205" y="14935"/>
                    <a:pt x="11284" y="15006"/>
                  </a:cubicBezTo>
                  <a:cubicBezTo>
                    <a:pt x="11407" y="15120"/>
                    <a:pt x="11530" y="15234"/>
                    <a:pt x="11668" y="15329"/>
                  </a:cubicBezTo>
                  <a:cubicBezTo>
                    <a:pt x="11865" y="15465"/>
                    <a:pt x="12094" y="15532"/>
                    <a:pt x="12328" y="15552"/>
                  </a:cubicBezTo>
                  <a:cubicBezTo>
                    <a:pt x="12300" y="15600"/>
                    <a:pt x="12272" y="15651"/>
                    <a:pt x="12243" y="15698"/>
                  </a:cubicBezTo>
                  <a:cubicBezTo>
                    <a:pt x="12196" y="15776"/>
                    <a:pt x="12149" y="15851"/>
                    <a:pt x="12101" y="15924"/>
                  </a:cubicBezTo>
                  <a:lnTo>
                    <a:pt x="12102" y="15923"/>
                  </a:lnTo>
                  <a:lnTo>
                    <a:pt x="12102" y="15923"/>
                  </a:lnTo>
                  <a:cubicBezTo>
                    <a:pt x="12101" y="15924"/>
                    <a:pt x="12100" y="15925"/>
                    <a:pt x="12101" y="15927"/>
                  </a:cubicBezTo>
                  <a:lnTo>
                    <a:pt x="12100" y="15925"/>
                  </a:lnTo>
                  <a:lnTo>
                    <a:pt x="12100" y="15928"/>
                  </a:lnTo>
                  <a:cubicBezTo>
                    <a:pt x="11993" y="16088"/>
                    <a:pt x="11876" y="16242"/>
                    <a:pt x="11771" y="16405"/>
                  </a:cubicBezTo>
                  <a:cubicBezTo>
                    <a:pt x="11684" y="16536"/>
                    <a:pt x="11601" y="16667"/>
                    <a:pt x="11517" y="16798"/>
                  </a:cubicBezTo>
                  <a:lnTo>
                    <a:pt x="11409" y="16884"/>
                  </a:lnTo>
                  <a:cubicBezTo>
                    <a:pt x="11325" y="16939"/>
                    <a:pt x="11243" y="16994"/>
                    <a:pt x="11156" y="17046"/>
                  </a:cubicBezTo>
                  <a:cubicBezTo>
                    <a:pt x="11080" y="17091"/>
                    <a:pt x="11001" y="17132"/>
                    <a:pt x="10922" y="17177"/>
                  </a:cubicBezTo>
                  <a:cubicBezTo>
                    <a:pt x="10840" y="17219"/>
                    <a:pt x="10756" y="17259"/>
                    <a:pt x="10673" y="17298"/>
                  </a:cubicBezTo>
                  <a:cubicBezTo>
                    <a:pt x="10699" y="17292"/>
                    <a:pt x="10727" y="17284"/>
                    <a:pt x="10752" y="17278"/>
                  </a:cubicBezTo>
                  <a:cubicBezTo>
                    <a:pt x="10770" y="17273"/>
                    <a:pt x="10787" y="17270"/>
                    <a:pt x="10805" y="17270"/>
                  </a:cubicBezTo>
                  <a:cubicBezTo>
                    <a:pt x="10893" y="17270"/>
                    <a:pt x="10977" y="17333"/>
                    <a:pt x="11000" y="17421"/>
                  </a:cubicBezTo>
                  <a:cubicBezTo>
                    <a:pt x="11028" y="17529"/>
                    <a:pt x="10963" y="17640"/>
                    <a:pt x="10855" y="17670"/>
                  </a:cubicBezTo>
                  <a:cubicBezTo>
                    <a:pt x="10750" y="17699"/>
                    <a:pt x="10639" y="17720"/>
                    <a:pt x="10530" y="17743"/>
                  </a:cubicBezTo>
                  <a:cubicBezTo>
                    <a:pt x="10423" y="17765"/>
                    <a:pt x="10312" y="17788"/>
                    <a:pt x="10201" y="17808"/>
                  </a:cubicBezTo>
                  <a:cubicBezTo>
                    <a:pt x="9979" y="17848"/>
                    <a:pt x="9756" y="17873"/>
                    <a:pt x="9531" y="17884"/>
                  </a:cubicBezTo>
                  <a:cubicBezTo>
                    <a:pt x="9513" y="17884"/>
                    <a:pt x="9494" y="17884"/>
                    <a:pt x="9475" y="17884"/>
                  </a:cubicBezTo>
                  <a:cubicBezTo>
                    <a:pt x="9429" y="17884"/>
                    <a:pt x="9382" y="17884"/>
                    <a:pt x="9335" y="17883"/>
                  </a:cubicBezTo>
                  <a:cubicBezTo>
                    <a:pt x="9301" y="17888"/>
                    <a:pt x="9266" y="17895"/>
                    <a:pt x="9232" y="17901"/>
                  </a:cubicBezTo>
                  <a:cubicBezTo>
                    <a:pt x="9114" y="17920"/>
                    <a:pt x="8996" y="17934"/>
                    <a:pt x="8878" y="17940"/>
                  </a:cubicBezTo>
                  <a:cubicBezTo>
                    <a:pt x="8842" y="17943"/>
                    <a:pt x="8805" y="17945"/>
                    <a:pt x="8769" y="17945"/>
                  </a:cubicBezTo>
                  <a:cubicBezTo>
                    <a:pt x="8740" y="17945"/>
                    <a:pt x="8710" y="17944"/>
                    <a:pt x="8680" y="17942"/>
                  </a:cubicBezTo>
                  <a:cubicBezTo>
                    <a:pt x="8620" y="17938"/>
                    <a:pt x="8560" y="17926"/>
                    <a:pt x="8502" y="17908"/>
                  </a:cubicBezTo>
                  <a:cubicBezTo>
                    <a:pt x="8393" y="17871"/>
                    <a:pt x="8333" y="17755"/>
                    <a:pt x="8367" y="17645"/>
                  </a:cubicBezTo>
                  <a:lnTo>
                    <a:pt x="8367" y="17645"/>
                  </a:lnTo>
                  <a:cubicBezTo>
                    <a:pt x="8339" y="17646"/>
                    <a:pt x="8310" y="17647"/>
                    <a:pt x="8282" y="17647"/>
                  </a:cubicBezTo>
                  <a:cubicBezTo>
                    <a:pt x="8237" y="17647"/>
                    <a:pt x="8191" y="17646"/>
                    <a:pt x="8146" y="17644"/>
                  </a:cubicBezTo>
                  <a:lnTo>
                    <a:pt x="8173" y="17644"/>
                  </a:lnTo>
                  <a:cubicBezTo>
                    <a:pt x="8098" y="17640"/>
                    <a:pt x="8024" y="17637"/>
                    <a:pt x="7949" y="17637"/>
                  </a:cubicBezTo>
                  <a:cubicBezTo>
                    <a:pt x="7888" y="17637"/>
                    <a:pt x="7826" y="17639"/>
                    <a:pt x="7765" y="17642"/>
                  </a:cubicBezTo>
                  <a:cubicBezTo>
                    <a:pt x="7696" y="17635"/>
                    <a:pt x="7627" y="17627"/>
                    <a:pt x="7558" y="17617"/>
                  </a:cubicBezTo>
                  <a:cubicBezTo>
                    <a:pt x="7408" y="17594"/>
                    <a:pt x="7257" y="17566"/>
                    <a:pt x="7105" y="17559"/>
                  </a:cubicBezTo>
                  <a:cubicBezTo>
                    <a:pt x="7075" y="17550"/>
                    <a:pt x="7045" y="17543"/>
                    <a:pt x="7015" y="17536"/>
                  </a:cubicBezTo>
                  <a:cubicBezTo>
                    <a:pt x="6992" y="17493"/>
                    <a:pt x="6957" y="17457"/>
                    <a:pt x="6913" y="17446"/>
                  </a:cubicBezTo>
                  <a:cubicBezTo>
                    <a:pt x="6860" y="17427"/>
                    <a:pt x="6805" y="17415"/>
                    <a:pt x="6748" y="17409"/>
                  </a:cubicBezTo>
                  <a:cubicBezTo>
                    <a:pt x="6722" y="17405"/>
                    <a:pt x="6696" y="17404"/>
                    <a:pt x="6670" y="17403"/>
                  </a:cubicBezTo>
                  <a:cubicBezTo>
                    <a:pt x="6663" y="17402"/>
                    <a:pt x="6656" y="17402"/>
                    <a:pt x="6649" y="17402"/>
                  </a:cubicBezTo>
                  <a:cubicBezTo>
                    <a:pt x="6610" y="17402"/>
                    <a:pt x="6571" y="17409"/>
                    <a:pt x="6534" y="17424"/>
                  </a:cubicBezTo>
                  <a:cubicBezTo>
                    <a:pt x="6500" y="17436"/>
                    <a:pt x="6471" y="17460"/>
                    <a:pt x="6449" y="17490"/>
                  </a:cubicBezTo>
                  <a:cubicBezTo>
                    <a:pt x="6418" y="17497"/>
                    <a:pt x="6387" y="17502"/>
                    <a:pt x="6356" y="17509"/>
                  </a:cubicBezTo>
                  <a:cubicBezTo>
                    <a:pt x="6288" y="17523"/>
                    <a:pt x="6221" y="17537"/>
                    <a:pt x="6155" y="17551"/>
                  </a:cubicBezTo>
                  <a:cubicBezTo>
                    <a:pt x="6077" y="17556"/>
                    <a:pt x="5999" y="17566"/>
                    <a:pt x="5922" y="17583"/>
                  </a:cubicBezTo>
                  <a:cubicBezTo>
                    <a:pt x="5845" y="17599"/>
                    <a:pt x="5756" y="17618"/>
                    <a:pt x="5687" y="17658"/>
                  </a:cubicBezTo>
                  <a:cubicBezTo>
                    <a:pt x="5672" y="17667"/>
                    <a:pt x="5659" y="17677"/>
                    <a:pt x="5647" y="17690"/>
                  </a:cubicBezTo>
                  <a:cubicBezTo>
                    <a:pt x="5543" y="17716"/>
                    <a:pt x="5432" y="17738"/>
                    <a:pt x="5340" y="17797"/>
                  </a:cubicBezTo>
                  <a:cubicBezTo>
                    <a:pt x="5288" y="17829"/>
                    <a:pt x="5251" y="17880"/>
                    <a:pt x="5215" y="17925"/>
                  </a:cubicBezTo>
                  <a:cubicBezTo>
                    <a:pt x="5166" y="17985"/>
                    <a:pt x="5119" y="18048"/>
                    <a:pt x="5074" y="18110"/>
                  </a:cubicBezTo>
                  <a:cubicBezTo>
                    <a:pt x="4959" y="18264"/>
                    <a:pt x="4858" y="18427"/>
                    <a:pt x="4773" y="18599"/>
                  </a:cubicBezTo>
                  <a:cubicBezTo>
                    <a:pt x="4685" y="18780"/>
                    <a:pt x="4590" y="18959"/>
                    <a:pt x="4490" y="19135"/>
                  </a:cubicBezTo>
                  <a:cubicBezTo>
                    <a:pt x="4383" y="19320"/>
                    <a:pt x="4284" y="19510"/>
                    <a:pt x="4187" y="19701"/>
                  </a:cubicBezTo>
                  <a:cubicBezTo>
                    <a:pt x="4094" y="19880"/>
                    <a:pt x="4004" y="20061"/>
                    <a:pt x="3920" y="20245"/>
                  </a:cubicBezTo>
                  <a:cubicBezTo>
                    <a:pt x="3835" y="20430"/>
                    <a:pt x="3761" y="20622"/>
                    <a:pt x="3678" y="20807"/>
                  </a:cubicBezTo>
                  <a:cubicBezTo>
                    <a:pt x="3640" y="20883"/>
                    <a:pt x="3600" y="20956"/>
                    <a:pt x="3557" y="21028"/>
                  </a:cubicBezTo>
                  <a:cubicBezTo>
                    <a:pt x="3535" y="21060"/>
                    <a:pt x="3513" y="21091"/>
                    <a:pt x="3488" y="21120"/>
                  </a:cubicBezTo>
                  <a:cubicBezTo>
                    <a:pt x="3443" y="21173"/>
                    <a:pt x="3394" y="21222"/>
                    <a:pt x="3343" y="21269"/>
                  </a:cubicBezTo>
                  <a:cubicBezTo>
                    <a:pt x="3211" y="21381"/>
                    <a:pt x="3072" y="21482"/>
                    <a:pt x="2932" y="21583"/>
                  </a:cubicBezTo>
                  <a:lnTo>
                    <a:pt x="2932" y="21583"/>
                  </a:lnTo>
                  <a:cubicBezTo>
                    <a:pt x="2933" y="21583"/>
                    <a:pt x="2933" y="21583"/>
                    <a:pt x="2933" y="21583"/>
                  </a:cubicBezTo>
                  <a:cubicBezTo>
                    <a:pt x="2934" y="21583"/>
                    <a:pt x="2934" y="21583"/>
                    <a:pt x="2935" y="21584"/>
                  </a:cubicBezTo>
                  <a:cubicBezTo>
                    <a:pt x="2928" y="21586"/>
                    <a:pt x="2923" y="21589"/>
                    <a:pt x="2918" y="21593"/>
                  </a:cubicBezTo>
                  <a:lnTo>
                    <a:pt x="2917" y="21594"/>
                  </a:lnTo>
                  <a:cubicBezTo>
                    <a:pt x="2820" y="21655"/>
                    <a:pt x="2725" y="21719"/>
                    <a:pt x="2625" y="21776"/>
                  </a:cubicBezTo>
                  <a:cubicBezTo>
                    <a:pt x="2562" y="21811"/>
                    <a:pt x="2500" y="21845"/>
                    <a:pt x="2434" y="21881"/>
                  </a:cubicBezTo>
                  <a:cubicBezTo>
                    <a:pt x="2370" y="21898"/>
                    <a:pt x="2302" y="21914"/>
                    <a:pt x="2237" y="21932"/>
                  </a:cubicBezTo>
                  <a:cubicBezTo>
                    <a:pt x="2087" y="21973"/>
                    <a:pt x="1937" y="22019"/>
                    <a:pt x="1791" y="22069"/>
                  </a:cubicBezTo>
                  <a:cubicBezTo>
                    <a:pt x="1774" y="22076"/>
                    <a:pt x="1757" y="22082"/>
                    <a:pt x="1741" y="22088"/>
                  </a:cubicBezTo>
                  <a:cubicBezTo>
                    <a:pt x="1729" y="22082"/>
                    <a:pt x="1716" y="22078"/>
                    <a:pt x="1704" y="22077"/>
                  </a:cubicBezTo>
                  <a:cubicBezTo>
                    <a:pt x="1677" y="22072"/>
                    <a:pt x="1650" y="22067"/>
                    <a:pt x="1623" y="22067"/>
                  </a:cubicBezTo>
                  <a:cubicBezTo>
                    <a:pt x="1607" y="22067"/>
                    <a:pt x="1590" y="22069"/>
                    <a:pt x="1574" y="22075"/>
                  </a:cubicBezTo>
                  <a:cubicBezTo>
                    <a:pt x="1535" y="22088"/>
                    <a:pt x="1498" y="22104"/>
                    <a:pt x="1462" y="22123"/>
                  </a:cubicBezTo>
                  <a:cubicBezTo>
                    <a:pt x="1378" y="22163"/>
                    <a:pt x="1297" y="22202"/>
                    <a:pt x="1216" y="22245"/>
                  </a:cubicBezTo>
                  <a:cubicBezTo>
                    <a:pt x="1205" y="22228"/>
                    <a:pt x="1191" y="22214"/>
                    <a:pt x="1175" y="22203"/>
                  </a:cubicBezTo>
                  <a:cubicBezTo>
                    <a:pt x="1139" y="22176"/>
                    <a:pt x="1096" y="22163"/>
                    <a:pt x="1053" y="22163"/>
                  </a:cubicBezTo>
                  <a:cubicBezTo>
                    <a:pt x="1017" y="22163"/>
                    <a:pt x="981" y="22173"/>
                    <a:pt x="949" y="22192"/>
                  </a:cubicBezTo>
                  <a:cubicBezTo>
                    <a:pt x="849" y="22248"/>
                    <a:pt x="762" y="22331"/>
                    <a:pt x="677" y="22405"/>
                  </a:cubicBezTo>
                  <a:cubicBezTo>
                    <a:pt x="572" y="22493"/>
                    <a:pt x="471" y="22587"/>
                    <a:pt x="376" y="22685"/>
                  </a:cubicBezTo>
                  <a:cubicBezTo>
                    <a:pt x="327" y="22737"/>
                    <a:pt x="308" y="22809"/>
                    <a:pt x="327" y="22878"/>
                  </a:cubicBezTo>
                  <a:cubicBezTo>
                    <a:pt x="314" y="22932"/>
                    <a:pt x="325" y="22989"/>
                    <a:pt x="356" y="23034"/>
                  </a:cubicBezTo>
                  <a:cubicBezTo>
                    <a:pt x="344" y="23059"/>
                    <a:pt x="331" y="23084"/>
                    <a:pt x="318" y="23110"/>
                  </a:cubicBezTo>
                  <a:cubicBezTo>
                    <a:pt x="256" y="23255"/>
                    <a:pt x="200" y="23402"/>
                    <a:pt x="153" y="23552"/>
                  </a:cubicBezTo>
                  <a:cubicBezTo>
                    <a:pt x="100" y="23726"/>
                    <a:pt x="36" y="23900"/>
                    <a:pt x="17" y="24083"/>
                  </a:cubicBezTo>
                  <a:cubicBezTo>
                    <a:pt x="5" y="24203"/>
                    <a:pt x="1" y="24327"/>
                    <a:pt x="30" y="24445"/>
                  </a:cubicBezTo>
                  <a:cubicBezTo>
                    <a:pt x="51" y="24533"/>
                    <a:pt x="79" y="24629"/>
                    <a:pt x="125" y="24707"/>
                  </a:cubicBezTo>
                  <a:cubicBezTo>
                    <a:pt x="155" y="24754"/>
                    <a:pt x="198" y="24792"/>
                    <a:pt x="249" y="24816"/>
                  </a:cubicBezTo>
                  <a:cubicBezTo>
                    <a:pt x="275" y="24923"/>
                    <a:pt x="320" y="25025"/>
                    <a:pt x="385" y="25113"/>
                  </a:cubicBezTo>
                  <a:cubicBezTo>
                    <a:pt x="452" y="25204"/>
                    <a:pt x="543" y="25275"/>
                    <a:pt x="647" y="25317"/>
                  </a:cubicBezTo>
                  <a:cubicBezTo>
                    <a:pt x="667" y="25326"/>
                    <a:pt x="687" y="25333"/>
                    <a:pt x="708" y="25338"/>
                  </a:cubicBezTo>
                  <a:cubicBezTo>
                    <a:pt x="714" y="25386"/>
                    <a:pt x="727" y="25432"/>
                    <a:pt x="746" y="25476"/>
                  </a:cubicBezTo>
                  <a:cubicBezTo>
                    <a:pt x="785" y="25570"/>
                    <a:pt x="843" y="25656"/>
                    <a:pt x="915" y="25728"/>
                  </a:cubicBezTo>
                  <a:cubicBezTo>
                    <a:pt x="974" y="25789"/>
                    <a:pt x="1053" y="25828"/>
                    <a:pt x="1130" y="25862"/>
                  </a:cubicBezTo>
                  <a:cubicBezTo>
                    <a:pt x="1206" y="25896"/>
                    <a:pt x="1292" y="25898"/>
                    <a:pt x="1371" y="25899"/>
                  </a:cubicBezTo>
                  <a:cubicBezTo>
                    <a:pt x="1374" y="25899"/>
                    <a:pt x="1377" y="25899"/>
                    <a:pt x="1380" y="25899"/>
                  </a:cubicBezTo>
                  <a:cubicBezTo>
                    <a:pt x="1470" y="25899"/>
                    <a:pt x="1556" y="25869"/>
                    <a:pt x="1638" y="25838"/>
                  </a:cubicBezTo>
                  <a:cubicBezTo>
                    <a:pt x="1640" y="25835"/>
                    <a:pt x="1642" y="25834"/>
                    <a:pt x="1645" y="25833"/>
                  </a:cubicBezTo>
                  <a:cubicBezTo>
                    <a:pt x="1679" y="25850"/>
                    <a:pt x="1714" y="25865"/>
                    <a:pt x="1751" y="25880"/>
                  </a:cubicBezTo>
                  <a:cubicBezTo>
                    <a:pt x="1812" y="25903"/>
                    <a:pt x="1872" y="25923"/>
                    <a:pt x="1936" y="25943"/>
                  </a:cubicBezTo>
                  <a:cubicBezTo>
                    <a:pt x="2026" y="25973"/>
                    <a:pt x="2119" y="26001"/>
                    <a:pt x="2216" y="26001"/>
                  </a:cubicBezTo>
                  <a:cubicBezTo>
                    <a:pt x="2217" y="26001"/>
                    <a:pt x="2219" y="26001"/>
                    <a:pt x="2221" y="26001"/>
                  </a:cubicBezTo>
                  <a:cubicBezTo>
                    <a:pt x="2324" y="25999"/>
                    <a:pt x="2437" y="25904"/>
                    <a:pt x="2445" y="25797"/>
                  </a:cubicBezTo>
                  <a:cubicBezTo>
                    <a:pt x="2448" y="25762"/>
                    <a:pt x="2454" y="25724"/>
                    <a:pt x="2449" y="25686"/>
                  </a:cubicBezTo>
                  <a:cubicBezTo>
                    <a:pt x="2448" y="25684"/>
                    <a:pt x="2448" y="25682"/>
                    <a:pt x="2447" y="25681"/>
                  </a:cubicBezTo>
                  <a:cubicBezTo>
                    <a:pt x="2465" y="25676"/>
                    <a:pt x="2482" y="25670"/>
                    <a:pt x="2499" y="25662"/>
                  </a:cubicBezTo>
                  <a:cubicBezTo>
                    <a:pt x="2546" y="25642"/>
                    <a:pt x="2596" y="25623"/>
                    <a:pt x="2643" y="25603"/>
                  </a:cubicBezTo>
                  <a:cubicBezTo>
                    <a:pt x="2675" y="25609"/>
                    <a:pt x="2706" y="25612"/>
                    <a:pt x="2737" y="25612"/>
                  </a:cubicBezTo>
                  <a:cubicBezTo>
                    <a:pt x="2764" y="25612"/>
                    <a:pt x="2791" y="25610"/>
                    <a:pt x="2817" y="25605"/>
                  </a:cubicBezTo>
                  <a:cubicBezTo>
                    <a:pt x="2886" y="25597"/>
                    <a:pt x="2955" y="25582"/>
                    <a:pt x="3020" y="25562"/>
                  </a:cubicBezTo>
                  <a:cubicBezTo>
                    <a:pt x="3180" y="25510"/>
                    <a:pt x="3336" y="25447"/>
                    <a:pt x="3486" y="25372"/>
                  </a:cubicBezTo>
                  <a:cubicBezTo>
                    <a:pt x="3577" y="25345"/>
                    <a:pt x="3664" y="25310"/>
                    <a:pt x="3748" y="25266"/>
                  </a:cubicBezTo>
                  <a:cubicBezTo>
                    <a:pt x="3883" y="25191"/>
                    <a:pt x="4013" y="25106"/>
                    <a:pt x="4134" y="25011"/>
                  </a:cubicBezTo>
                  <a:cubicBezTo>
                    <a:pt x="4153" y="25005"/>
                    <a:pt x="4172" y="24996"/>
                    <a:pt x="4189" y="24987"/>
                  </a:cubicBezTo>
                  <a:cubicBezTo>
                    <a:pt x="4393" y="24854"/>
                    <a:pt x="4555" y="24670"/>
                    <a:pt x="4698" y="24472"/>
                  </a:cubicBezTo>
                  <a:cubicBezTo>
                    <a:pt x="4844" y="24270"/>
                    <a:pt x="4986" y="24061"/>
                    <a:pt x="5103" y="23840"/>
                  </a:cubicBezTo>
                  <a:cubicBezTo>
                    <a:pt x="5170" y="23721"/>
                    <a:pt x="5233" y="23601"/>
                    <a:pt x="5297" y="23483"/>
                  </a:cubicBezTo>
                  <a:cubicBezTo>
                    <a:pt x="5339" y="23402"/>
                    <a:pt x="5377" y="23317"/>
                    <a:pt x="5416" y="23235"/>
                  </a:cubicBezTo>
                  <a:cubicBezTo>
                    <a:pt x="5482" y="23123"/>
                    <a:pt x="5549" y="23011"/>
                    <a:pt x="5615" y="22899"/>
                  </a:cubicBezTo>
                  <a:cubicBezTo>
                    <a:pt x="5704" y="22748"/>
                    <a:pt x="5796" y="22598"/>
                    <a:pt x="5887" y="22448"/>
                  </a:cubicBezTo>
                  <a:cubicBezTo>
                    <a:pt x="5964" y="22321"/>
                    <a:pt x="6046" y="22197"/>
                    <a:pt x="6127" y="22074"/>
                  </a:cubicBezTo>
                  <a:lnTo>
                    <a:pt x="6127" y="22074"/>
                  </a:lnTo>
                  <a:cubicBezTo>
                    <a:pt x="6127" y="22074"/>
                    <a:pt x="6127" y="22075"/>
                    <a:pt x="6126" y="22076"/>
                  </a:cubicBezTo>
                  <a:cubicBezTo>
                    <a:pt x="6130" y="22070"/>
                    <a:pt x="6132" y="22067"/>
                    <a:pt x="6134" y="22063"/>
                  </a:cubicBezTo>
                  <a:cubicBezTo>
                    <a:pt x="6136" y="22059"/>
                    <a:pt x="6138" y="22056"/>
                    <a:pt x="6141" y="22052"/>
                  </a:cubicBezTo>
                  <a:lnTo>
                    <a:pt x="6141" y="22052"/>
                  </a:lnTo>
                  <a:lnTo>
                    <a:pt x="6139" y="22053"/>
                  </a:lnTo>
                  <a:cubicBezTo>
                    <a:pt x="6153" y="22036"/>
                    <a:pt x="6163" y="22018"/>
                    <a:pt x="6178" y="21999"/>
                  </a:cubicBezTo>
                  <a:cubicBezTo>
                    <a:pt x="6187" y="21987"/>
                    <a:pt x="6196" y="21975"/>
                    <a:pt x="6206" y="21964"/>
                  </a:cubicBezTo>
                  <a:cubicBezTo>
                    <a:pt x="6271" y="21878"/>
                    <a:pt x="6340" y="21795"/>
                    <a:pt x="6399" y="21704"/>
                  </a:cubicBezTo>
                  <a:cubicBezTo>
                    <a:pt x="6476" y="21639"/>
                    <a:pt x="6557" y="21577"/>
                    <a:pt x="6641" y="21519"/>
                  </a:cubicBezTo>
                  <a:lnTo>
                    <a:pt x="6644" y="21517"/>
                  </a:lnTo>
                  <a:cubicBezTo>
                    <a:pt x="6648" y="21514"/>
                    <a:pt x="6652" y="21511"/>
                    <a:pt x="6656" y="21510"/>
                  </a:cubicBezTo>
                  <a:lnTo>
                    <a:pt x="6656" y="21510"/>
                  </a:lnTo>
                  <a:lnTo>
                    <a:pt x="6649" y="21515"/>
                  </a:lnTo>
                  <a:cubicBezTo>
                    <a:pt x="6721" y="21469"/>
                    <a:pt x="6796" y="21428"/>
                    <a:pt x="6871" y="21388"/>
                  </a:cubicBezTo>
                  <a:cubicBezTo>
                    <a:pt x="6920" y="21365"/>
                    <a:pt x="6970" y="21344"/>
                    <a:pt x="7020" y="21324"/>
                  </a:cubicBezTo>
                  <a:cubicBezTo>
                    <a:pt x="7058" y="21385"/>
                    <a:pt x="7125" y="21423"/>
                    <a:pt x="7197" y="21423"/>
                  </a:cubicBezTo>
                  <a:cubicBezTo>
                    <a:pt x="7200" y="21423"/>
                    <a:pt x="7203" y="21423"/>
                    <a:pt x="7206" y="21423"/>
                  </a:cubicBezTo>
                  <a:cubicBezTo>
                    <a:pt x="7455" y="21423"/>
                    <a:pt x="7703" y="21381"/>
                    <a:pt x="7949" y="21350"/>
                  </a:cubicBezTo>
                  <a:cubicBezTo>
                    <a:pt x="8103" y="21332"/>
                    <a:pt x="8256" y="21312"/>
                    <a:pt x="8410" y="21292"/>
                  </a:cubicBezTo>
                  <a:cubicBezTo>
                    <a:pt x="8470" y="21284"/>
                    <a:pt x="8532" y="21275"/>
                    <a:pt x="8595" y="21269"/>
                  </a:cubicBezTo>
                  <a:cubicBezTo>
                    <a:pt x="8615" y="21293"/>
                    <a:pt x="8638" y="21314"/>
                    <a:pt x="8666" y="21332"/>
                  </a:cubicBezTo>
                  <a:cubicBezTo>
                    <a:pt x="8690" y="21345"/>
                    <a:pt x="8716" y="21356"/>
                    <a:pt x="8743" y="21364"/>
                  </a:cubicBezTo>
                  <a:cubicBezTo>
                    <a:pt x="8817" y="21391"/>
                    <a:pt x="8902" y="21393"/>
                    <a:pt x="8981" y="21397"/>
                  </a:cubicBezTo>
                  <a:cubicBezTo>
                    <a:pt x="9008" y="21398"/>
                    <a:pt x="9035" y="21399"/>
                    <a:pt x="9062" y="21399"/>
                  </a:cubicBezTo>
                  <a:cubicBezTo>
                    <a:pt x="9217" y="21399"/>
                    <a:pt x="9375" y="21375"/>
                    <a:pt x="9526" y="21344"/>
                  </a:cubicBezTo>
                  <a:cubicBezTo>
                    <a:pt x="9680" y="21314"/>
                    <a:pt x="9836" y="21283"/>
                    <a:pt x="9987" y="21237"/>
                  </a:cubicBezTo>
                  <a:lnTo>
                    <a:pt x="10015" y="21228"/>
                  </a:lnTo>
                  <a:lnTo>
                    <a:pt x="10019" y="21228"/>
                  </a:lnTo>
                  <a:cubicBezTo>
                    <a:pt x="10027" y="21228"/>
                    <a:pt x="10035" y="21228"/>
                    <a:pt x="10043" y="21228"/>
                  </a:cubicBezTo>
                  <a:cubicBezTo>
                    <a:pt x="10188" y="21228"/>
                    <a:pt x="10335" y="21201"/>
                    <a:pt x="10477" y="21173"/>
                  </a:cubicBezTo>
                  <a:cubicBezTo>
                    <a:pt x="10580" y="21153"/>
                    <a:pt x="10681" y="21126"/>
                    <a:pt x="10780" y="21093"/>
                  </a:cubicBezTo>
                  <a:cubicBezTo>
                    <a:pt x="10905" y="21050"/>
                    <a:pt x="11028" y="21006"/>
                    <a:pt x="11150" y="20959"/>
                  </a:cubicBezTo>
                  <a:cubicBezTo>
                    <a:pt x="11250" y="20921"/>
                    <a:pt x="11350" y="20877"/>
                    <a:pt x="11448" y="20834"/>
                  </a:cubicBezTo>
                  <a:cubicBezTo>
                    <a:pt x="11489" y="20815"/>
                    <a:pt x="11529" y="20795"/>
                    <a:pt x="11568" y="20773"/>
                  </a:cubicBezTo>
                  <a:cubicBezTo>
                    <a:pt x="11607" y="20748"/>
                    <a:pt x="11638" y="20714"/>
                    <a:pt x="11658" y="20672"/>
                  </a:cubicBezTo>
                  <a:lnTo>
                    <a:pt x="11658" y="20677"/>
                  </a:lnTo>
                  <a:cubicBezTo>
                    <a:pt x="11658" y="20675"/>
                    <a:pt x="11658" y="20672"/>
                    <a:pt x="11659" y="20671"/>
                  </a:cubicBezTo>
                  <a:cubicBezTo>
                    <a:pt x="11660" y="20670"/>
                    <a:pt x="11660" y="20669"/>
                    <a:pt x="11659" y="20669"/>
                  </a:cubicBezTo>
                  <a:cubicBezTo>
                    <a:pt x="11661" y="20668"/>
                    <a:pt x="11662" y="20667"/>
                    <a:pt x="11661" y="20666"/>
                  </a:cubicBezTo>
                  <a:cubicBezTo>
                    <a:pt x="11665" y="20663"/>
                    <a:pt x="11668" y="20659"/>
                    <a:pt x="11671" y="20655"/>
                  </a:cubicBezTo>
                  <a:lnTo>
                    <a:pt x="11712" y="20618"/>
                  </a:lnTo>
                  <a:cubicBezTo>
                    <a:pt x="11752" y="20580"/>
                    <a:pt x="11773" y="20526"/>
                    <a:pt x="11770" y="20471"/>
                  </a:cubicBezTo>
                  <a:cubicBezTo>
                    <a:pt x="11895" y="20392"/>
                    <a:pt x="12015" y="20303"/>
                    <a:pt x="12129" y="20207"/>
                  </a:cubicBezTo>
                  <a:cubicBezTo>
                    <a:pt x="12385" y="19989"/>
                    <a:pt x="12633" y="19758"/>
                    <a:pt x="12850" y="19501"/>
                  </a:cubicBezTo>
                  <a:cubicBezTo>
                    <a:pt x="13038" y="19276"/>
                    <a:pt x="13208" y="19030"/>
                    <a:pt x="13320" y="18756"/>
                  </a:cubicBezTo>
                  <a:cubicBezTo>
                    <a:pt x="13358" y="18665"/>
                    <a:pt x="13390" y="18572"/>
                    <a:pt x="13418" y="18478"/>
                  </a:cubicBezTo>
                  <a:cubicBezTo>
                    <a:pt x="13450" y="18370"/>
                    <a:pt x="13473" y="18261"/>
                    <a:pt x="13497" y="18151"/>
                  </a:cubicBezTo>
                  <a:cubicBezTo>
                    <a:pt x="13513" y="18091"/>
                    <a:pt x="13526" y="18028"/>
                    <a:pt x="13516" y="17963"/>
                  </a:cubicBezTo>
                  <a:cubicBezTo>
                    <a:pt x="13513" y="17936"/>
                    <a:pt x="13503" y="17910"/>
                    <a:pt x="13489" y="17887"/>
                  </a:cubicBezTo>
                  <a:cubicBezTo>
                    <a:pt x="13567" y="17769"/>
                    <a:pt x="13635" y="17644"/>
                    <a:pt x="13702" y="17519"/>
                  </a:cubicBezTo>
                  <a:cubicBezTo>
                    <a:pt x="13778" y="17373"/>
                    <a:pt x="13856" y="17228"/>
                    <a:pt x="13916" y="17075"/>
                  </a:cubicBezTo>
                  <a:cubicBezTo>
                    <a:pt x="13955" y="16970"/>
                    <a:pt x="13987" y="16866"/>
                    <a:pt x="14019" y="16759"/>
                  </a:cubicBezTo>
                  <a:cubicBezTo>
                    <a:pt x="14019" y="16756"/>
                    <a:pt x="14019" y="16756"/>
                    <a:pt x="14021" y="16755"/>
                  </a:cubicBezTo>
                  <a:cubicBezTo>
                    <a:pt x="14023" y="16748"/>
                    <a:pt x="14024" y="16742"/>
                    <a:pt x="14026" y="16734"/>
                  </a:cubicBezTo>
                  <a:lnTo>
                    <a:pt x="14026" y="16734"/>
                  </a:lnTo>
                  <a:cubicBezTo>
                    <a:pt x="14026" y="16736"/>
                    <a:pt x="14026" y="16737"/>
                    <a:pt x="14026" y="16739"/>
                  </a:cubicBezTo>
                  <a:lnTo>
                    <a:pt x="14026" y="16739"/>
                  </a:lnTo>
                  <a:cubicBezTo>
                    <a:pt x="14054" y="16663"/>
                    <a:pt x="14085" y="16588"/>
                    <a:pt x="14119" y="16516"/>
                  </a:cubicBezTo>
                  <a:cubicBezTo>
                    <a:pt x="14183" y="16378"/>
                    <a:pt x="14247" y="16243"/>
                    <a:pt x="14311" y="16108"/>
                  </a:cubicBezTo>
                  <a:cubicBezTo>
                    <a:pt x="14311" y="16107"/>
                    <a:pt x="14312" y="16106"/>
                    <a:pt x="14313" y="16105"/>
                  </a:cubicBezTo>
                  <a:cubicBezTo>
                    <a:pt x="14313" y="16103"/>
                    <a:pt x="14315" y="16101"/>
                    <a:pt x="14316" y="16099"/>
                  </a:cubicBezTo>
                  <a:lnTo>
                    <a:pt x="14316" y="16099"/>
                  </a:lnTo>
                  <a:lnTo>
                    <a:pt x="14314" y="16100"/>
                  </a:lnTo>
                  <a:cubicBezTo>
                    <a:pt x="14316" y="16099"/>
                    <a:pt x="14314" y="16098"/>
                    <a:pt x="14316" y="16097"/>
                  </a:cubicBezTo>
                  <a:cubicBezTo>
                    <a:pt x="14324" y="16083"/>
                    <a:pt x="14332" y="16068"/>
                    <a:pt x="14341" y="16054"/>
                  </a:cubicBezTo>
                  <a:cubicBezTo>
                    <a:pt x="14353" y="16048"/>
                    <a:pt x="14367" y="16043"/>
                    <a:pt x="14381" y="16038"/>
                  </a:cubicBezTo>
                  <a:cubicBezTo>
                    <a:pt x="14411" y="16029"/>
                    <a:pt x="14443" y="16020"/>
                    <a:pt x="14474" y="16012"/>
                  </a:cubicBezTo>
                  <a:lnTo>
                    <a:pt x="14474" y="16012"/>
                  </a:lnTo>
                  <a:cubicBezTo>
                    <a:pt x="14470" y="16013"/>
                    <a:pt x="14465" y="16014"/>
                    <a:pt x="14460" y="16014"/>
                  </a:cubicBezTo>
                  <a:cubicBezTo>
                    <a:pt x="14497" y="16007"/>
                    <a:pt x="14535" y="16001"/>
                    <a:pt x="14572" y="15999"/>
                  </a:cubicBezTo>
                  <a:cubicBezTo>
                    <a:pt x="14635" y="15999"/>
                    <a:pt x="14693" y="15999"/>
                    <a:pt x="14755" y="16004"/>
                  </a:cubicBezTo>
                  <a:cubicBezTo>
                    <a:pt x="14818" y="16007"/>
                    <a:pt x="14881" y="16014"/>
                    <a:pt x="14944" y="16025"/>
                  </a:cubicBezTo>
                  <a:cubicBezTo>
                    <a:pt x="15014" y="16041"/>
                    <a:pt x="15083" y="16059"/>
                    <a:pt x="15153" y="16078"/>
                  </a:cubicBezTo>
                  <a:cubicBezTo>
                    <a:pt x="15241" y="16108"/>
                    <a:pt x="15328" y="16142"/>
                    <a:pt x="15417" y="16181"/>
                  </a:cubicBezTo>
                  <a:lnTo>
                    <a:pt x="15416" y="16179"/>
                  </a:lnTo>
                  <a:lnTo>
                    <a:pt x="15416" y="16179"/>
                  </a:lnTo>
                  <a:cubicBezTo>
                    <a:pt x="15417" y="16179"/>
                    <a:pt x="15418" y="16180"/>
                    <a:pt x="15419" y="16180"/>
                  </a:cubicBezTo>
                  <a:cubicBezTo>
                    <a:pt x="15420" y="16181"/>
                    <a:pt x="15421" y="16182"/>
                    <a:pt x="15422" y="16182"/>
                  </a:cubicBezTo>
                  <a:cubicBezTo>
                    <a:pt x="15427" y="16184"/>
                    <a:pt x="15431" y="16186"/>
                    <a:pt x="15438" y="16188"/>
                  </a:cubicBezTo>
                  <a:cubicBezTo>
                    <a:pt x="15435" y="16188"/>
                    <a:pt x="15431" y="16186"/>
                    <a:pt x="15429" y="16186"/>
                  </a:cubicBezTo>
                  <a:lnTo>
                    <a:pt x="15429" y="16186"/>
                  </a:lnTo>
                  <a:cubicBezTo>
                    <a:pt x="15483" y="16213"/>
                    <a:pt x="15534" y="16241"/>
                    <a:pt x="15584" y="16270"/>
                  </a:cubicBezTo>
                  <a:cubicBezTo>
                    <a:pt x="15631" y="16301"/>
                    <a:pt x="15675" y="16335"/>
                    <a:pt x="15718" y="16372"/>
                  </a:cubicBezTo>
                  <a:cubicBezTo>
                    <a:pt x="15773" y="16423"/>
                    <a:pt x="15828" y="16473"/>
                    <a:pt x="15880" y="16528"/>
                  </a:cubicBezTo>
                  <a:cubicBezTo>
                    <a:pt x="15924" y="16582"/>
                    <a:pt x="15967" y="16637"/>
                    <a:pt x="16010" y="16696"/>
                  </a:cubicBezTo>
                  <a:cubicBezTo>
                    <a:pt x="16074" y="16793"/>
                    <a:pt x="16140" y="16888"/>
                    <a:pt x="16198" y="16992"/>
                  </a:cubicBezTo>
                  <a:cubicBezTo>
                    <a:pt x="16213" y="17022"/>
                    <a:pt x="16226" y="17054"/>
                    <a:pt x="16241" y="17085"/>
                  </a:cubicBezTo>
                  <a:cubicBezTo>
                    <a:pt x="16305" y="17272"/>
                    <a:pt x="16348" y="17464"/>
                    <a:pt x="16391" y="17657"/>
                  </a:cubicBezTo>
                  <a:cubicBezTo>
                    <a:pt x="16392" y="17658"/>
                    <a:pt x="16392" y="17658"/>
                    <a:pt x="16392" y="17660"/>
                  </a:cubicBezTo>
                  <a:cubicBezTo>
                    <a:pt x="16392" y="17667"/>
                    <a:pt x="16394" y="17669"/>
                    <a:pt x="16394" y="17674"/>
                  </a:cubicBezTo>
                  <a:lnTo>
                    <a:pt x="16394" y="17669"/>
                  </a:lnTo>
                  <a:cubicBezTo>
                    <a:pt x="16410" y="17755"/>
                    <a:pt x="16421" y="17845"/>
                    <a:pt x="16430" y="17935"/>
                  </a:cubicBezTo>
                  <a:lnTo>
                    <a:pt x="16430" y="17935"/>
                  </a:lnTo>
                  <a:cubicBezTo>
                    <a:pt x="16430" y="17932"/>
                    <a:pt x="16431" y="17929"/>
                    <a:pt x="16431" y="17926"/>
                  </a:cubicBezTo>
                  <a:cubicBezTo>
                    <a:pt x="16440" y="18029"/>
                    <a:pt x="16444" y="18132"/>
                    <a:pt x="16442" y="18234"/>
                  </a:cubicBezTo>
                  <a:lnTo>
                    <a:pt x="16442" y="18234"/>
                  </a:lnTo>
                  <a:cubicBezTo>
                    <a:pt x="16442" y="18232"/>
                    <a:pt x="16443" y="18229"/>
                    <a:pt x="16443" y="18226"/>
                  </a:cubicBezTo>
                  <a:lnTo>
                    <a:pt x="16443" y="18226"/>
                  </a:lnTo>
                  <a:cubicBezTo>
                    <a:pt x="16443" y="18230"/>
                    <a:pt x="16443" y="18235"/>
                    <a:pt x="16442" y="18239"/>
                  </a:cubicBezTo>
                  <a:cubicBezTo>
                    <a:pt x="16442" y="18243"/>
                    <a:pt x="16442" y="18248"/>
                    <a:pt x="16441" y="18253"/>
                  </a:cubicBezTo>
                  <a:lnTo>
                    <a:pt x="16441" y="18247"/>
                  </a:lnTo>
                  <a:cubicBezTo>
                    <a:pt x="16435" y="18303"/>
                    <a:pt x="16427" y="18360"/>
                    <a:pt x="16416" y="18418"/>
                  </a:cubicBezTo>
                  <a:cubicBezTo>
                    <a:pt x="16404" y="18477"/>
                    <a:pt x="16388" y="18537"/>
                    <a:pt x="16369" y="18595"/>
                  </a:cubicBezTo>
                  <a:cubicBezTo>
                    <a:pt x="16349" y="18647"/>
                    <a:pt x="16327" y="18699"/>
                    <a:pt x="16300" y="18753"/>
                  </a:cubicBezTo>
                  <a:cubicBezTo>
                    <a:pt x="16281" y="18794"/>
                    <a:pt x="16259" y="18834"/>
                    <a:pt x="16235" y="18873"/>
                  </a:cubicBezTo>
                  <a:cubicBezTo>
                    <a:pt x="16202" y="18928"/>
                    <a:pt x="16169" y="18979"/>
                    <a:pt x="16138" y="19032"/>
                  </a:cubicBezTo>
                  <a:lnTo>
                    <a:pt x="16150" y="19011"/>
                  </a:lnTo>
                  <a:lnTo>
                    <a:pt x="16150" y="19011"/>
                  </a:lnTo>
                  <a:cubicBezTo>
                    <a:pt x="16051" y="19152"/>
                    <a:pt x="15950" y="19291"/>
                    <a:pt x="15841" y="19429"/>
                  </a:cubicBezTo>
                  <a:cubicBezTo>
                    <a:pt x="15807" y="19405"/>
                    <a:pt x="15767" y="19393"/>
                    <a:pt x="15728" y="19393"/>
                  </a:cubicBezTo>
                  <a:cubicBezTo>
                    <a:pt x="15710" y="19393"/>
                    <a:pt x="15692" y="19395"/>
                    <a:pt x="15675" y="19400"/>
                  </a:cubicBezTo>
                  <a:cubicBezTo>
                    <a:pt x="15634" y="19412"/>
                    <a:pt x="15594" y="19427"/>
                    <a:pt x="15564" y="19459"/>
                  </a:cubicBezTo>
                  <a:cubicBezTo>
                    <a:pt x="15536" y="19489"/>
                    <a:pt x="15507" y="19521"/>
                    <a:pt x="15480" y="19551"/>
                  </a:cubicBezTo>
                  <a:cubicBezTo>
                    <a:pt x="15416" y="19623"/>
                    <a:pt x="15357" y="19701"/>
                    <a:pt x="15307" y="19782"/>
                  </a:cubicBezTo>
                  <a:cubicBezTo>
                    <a:pt x="15260" y="19862"/>
                    <a:pt x="15220" y="19945"/>
                    <a:pt x="15189" y="20032"/>
                  </a:cubicBezTo>
                  <a:cubicBezTo>
                    <a:pt x="15176" y="20066"/>
                    <a:pt x="15165" y="20100"/>
                    <a:pt x="15155" y="20135"/>
                  </a:cubicBezTo>
                  <a:cubicBezTo>
                    <a:pt x="15145" y="20134"/>
                    <a:pt x="15136" y="20133"/>
                    <a:pt x="15126" y="20133"/>
                  </a:cubicBezTo>
                  <a:cubicBezTo>
                    <a:pt x="15117" y="20133"/>
                    <a:pt x="15107" y="20134"/>
                    <a:pt x="15098" y="20135"/>
                  </a:cubicBezTo>
                  <a:cubicBezTo>
                    <a:pt x="15002" y="20150"/>
                    <a:pt x="14916" y="20240"/>
                    <a:pt x="14924" y="20339"/>
                  </a:cubicBezTo>
                  <a:cubicBezTo>
                    <a:pt x="14932" y="20452"/>
                    <a:pt x="14941" y="20565"/>
                    <a:pt x="14953" y="20678"/>
                  </a:cubicBezTo>
                  <a:cubicBezTo>
                    <a:pt x="14958" y="20806"/>
                    <a:pt x="14960" y="20935"/>
                    <a:pt x="14957" y="21064"/>
                  </a:cubicBezTo>
                  <a:cubicBezTo>
                    <a:pt x="14957" y="21179"/>
                    <a:pt x="14955" y="21295"/>
                    <a:pt x="14952" y="21410"/>
                  </a:cubicBezTo>
                  <a:cubicBezTo>
                    <a:pt x="14951" y="21509"/>
                    <a:pt x="14945" y="21606"/>
                    <a:pt x="14949" y="21704"/>
                  </a:cubicBezTo>
                  <a:cubicBezTo>
                    <a:pt x="14954" y="21804"/>
                    <a:pt x="15027" y="21891"/>
                    <a:pt x="15128" y="21903"/>
                  </a:cubicBezTo>
                  <a:lnTo>
                    <a:pt x="15151" y="21903"/>
                  </a:lnTo>
                  <a:cubicBezTo>
                    <a:pt x="15153" y="21910"/>
                    <a:pt x="15156" y="21917"/>
                    <a:pt x="15157" y="21925"/>
                  </a:cubicBezTo>
                  <a:cubicBezTo>
                    <a:pt x="15107" y="21975"/>
                    <a:pt x="15059" y="22031"/>
                    <a:pt x="15012" y="22086"/>
                  </a:cubicBezTo>
                  <a:cubicBezTo>
                    <a:pt x="14949" y="22161"/>
                    <a:pt x="14891" y="22237"/>
                    <a:pt x="14827" y="22310"/>
                  </a:cubicBezTo>
                  <a:cubicBezTo>
                    <a:pt x="14832" y="22303"/>
                    <a:pt x="14838" y="22296"/>
                    <a:pt x="14843" y="22290"/>
                  </a:cubicBezTo>
                  <a:lnTo>
                    <a:pt x="14843" y="22290"/>
                  </a:lnTo>
                  <a:cubicBezTo>
                    <a:pt x="14717" y="22433"/>
                    <a:pt x="14581" y="22568"/>
                    <a:pt x="14438" y="22694"/>
                  </a:cubicBezTo>
                  <a:cubicBezTo>
                    <a:pt x="14356" y="22765"/>
                    <a:pt x="14267" y="22834"/>
                    <a:pt x="14177" y="22896"/>
                  </a:cubicBezTo>
                  <a:cubicBezTo>
                    <a:pt x="14179" y="22895"/>
                    <a:pt x="14181" y="22894"/>
                    <a:pt x="14183" y="22894"/>
                  </a:cubicBezTo>
                  <a:cubicBezTo>
                    <a:pt x="14176" y="22897"/>
                    <a:pt x="14169" y="22901"/>
                    <a:pt x="14162" y="22907"/>
                  </a:cubicBezTo>
                  <a:cubicBezTo>
                    <a:pt x="14099" y="22947"/>
                    <a:pt x="14035" y="22985"/>
                    <a:pt x="13970" y="23020"/>
                  </a:cubicBezTo>
                  <a:cubicBezTo>
                    <a:pt x="13907" y="23050"/>
                    <a:pt x="13842" y="23077"/>
                    <a:pt x="13777" y="23101"/>
                  </a:cubicBezTo>
                  <a:cubicBezTo>
                    <a:pt x="13658" y="23139"/>
                    <a:pt x="13536" y="23173"/>
                    <a:pt x="13419" y="23217"/>
                  </a:cubicBezTo>
                  <a:cubicBezTo>
                    <a:pt x="13302" y="23261"/>
                    <a:pt x="13189" y="23309"/>
                    <a:pt x="13072" y="23354"/>
                  </a:cubicBezTo>
                  <a:cubicBezTo>
                    <a:pt x="12827" y="23451"/>
                    <a:pt x="12578" y="23542"/>
                    <a:pt x="12328" y="23630"/>
                  </a:cubicBezTo>
                  <a:cubicBezTo>
                    <a:pt x="12327" y="23630"/>
                    <a:pt x="12326" y="23630"/>
                    <a:pt x="12326" y="23631"/>
                  </a:cubicBezTo>
                  <a:cubicBezTo>
                    <a:pt x="12079" y="23715"/>
                    <a:pt x="11827" y="23786"/>
                    <a:pt x="11572" y="23843"/>
                  </a:cubicBezTo>
                  <a:cubicBezTo>
                    <a:pt x="11339" y="23889"/>
                    <a:pt x="11104" y="23931"/>
                    <a:pt x="10871" y="23986"/>
                  </a:cubicBezTo>
                  <a:cubicBezTo>
                    <a:pt x="10608" y="24050"/>
                    <a:pt x="10344" y="24105"/>
                    <a:pt x="10080" y="24167"/>
                  </a:cubicBezTo>
                  <a:cubicBezTo>
                    <a:pt x="9952" y="24198"/>
                    <a:pt x="9818" y="24225"/>
                    <a:pt x="9691" y="24271"/>
                  </a:cubicBezTo>
                  <a:cubicBezTo>
                    <a:pt x="9564" y="24316"/>
                    <a:pt x="9444" y="24364"/>
                    <a:pt x="9320" y="24414"/>
                  </a:cubicBezTo>
                  <a:cubicBezTo>
                    <a:pt x="9126" y="24494"/>
                    <a:pt x="8933" y="24578"/>
                    <a:pt x="8747" y="24675"/>
                  </a:cubicBezTo>
                  <a:cubicBezTo>
                    <a:pt x="8726" y="24669"/>
                    <a:pt x="8704" y="24666"/>
                    <a:pt x="8682" y="24666"/>
                  </a:cubicBezTo>
                  <a:cubicBezTo>
                    <a:pt x="8664" y="24666"/>
                    <a:pt x="8645" y="24669"/>
                    <a:pt x="8627" y="24673"/>
                  </a:cubicBezTo>
                  <a:cubicBezTo>
                    <a:pt x="8563" y="24693"/>
                    <a:pt x="8503" y="24721"/>
                    <a:pt x="8447" y="24755"/>
                  </a:cubicBezTo>
                  <a:cubicBezTo>
                    <a:pt x="8287" y="24855"/>
                    <a:pt x="8134" y="24967"/>
                    <a:pt x="7990" y="25089"/>
                  </a:cubicBezTo>
                  <a:cubicBezTo>
                    <a:pt x="7858" y="25173"/>
                    <a:pt x="7727" y="25266"/>
                    <a:pt x="7621" y="25381"/>
                  </a:cubicBezTo>
                  <a:cubicBezTo>
                    <a:pt x="7466" y="25546"/>
                    <a:pt x="7346" y="25734"/>
                    <a:pt x="7232" y="25932"/>
                  </a:cubicBezTo>
                  <a:cubicBezTo>
                    <a:pt x="7176" y="26029"/>
                    <a:pt x="7126" y="26130"/>
                    <a:pt x="7085" y="26235"/>
                  </a:cubicBezTo>
                  <a:cubicBezTo>
                    <a:pt x="7068" y="26265"/>
                    <a:pt x="7050" y="26296"/>
                    <a:pt x="7033" y="26326"/>
                  </a:cubicBezTo>
                  <a:cubicBezTo>
                    <a:pt x="6954" y="26467"/>
                    <a:pt x="6891" y="26611"/>
                    <a:pt x="6827" y="26758"/>
                  </a:cubicBezTo>
                  <a:cubicBezTo>
                    <a:pt x="6763" y="26907"/>
                    <a:pt x="6701" y="27059"/>
                    <a:pt x="6645" y="27211"/>
                  </a:cubicBezTo>
                  <a:cubicBezTo>
                    <a:pt x="6595" y="27351"/>
                    <a:pt x="6552" y="27486"/>
                    <a:pt x="6553" y="27632"/>
                  </a:cubicBezTo>
                  <a:cubicBezTo>
                    <a:pt x="6553" y="27777"/>
                    <a:pt x="6575" y="27918"/>
                    <a:pt x="6587" y="28060"/>
                  </a:cubicBezTo>
                  <a:lnTo>
                    <a:pt x="6587" y="28060"/>
                  </a:lnTo>
                  <a:cubicBezTo>
                    <a:pt x="6588" y="28059"/>
                    <a:pt x="6588" y="28057"/>
                    <a:pt x="6589" y="28056"/>
                  </a:cubicBezTo>
                  <a:lnTo>
                    <a:pt x="6589" y="28056"/>
                  </a:lnTo>
                  <a:cubicBezTo>
                    <a:pt x="6588" y="28059"/>
                    <a:pt x="6589" y="28063"/>
                    <a:pt x="6589" y="28066"/>
                  </a:cubicBezTo>
                  <a:cubicBezTo>
                    <a:pt x="6589" y="28067"/>
                    <a:pt x="6589" y="28070"/>
                    <a:pt x="6589" y="28071"/>
                  </a:cubicBezTo>
                  <a:lnTo>
                    <a:pt x="6589" y="28073"/>
                  </a:lnTo>
                  <a:cubicBezTo>
                    <a:pt x="6590" y="28075"/>
                    <a:pt x="6590" y="28076"/>
                    <a:pt x="6589" y="28077"/>
                  </a:cubicBezTo>
                  <a:cubicBezTo>
                    <a:pt x="6590" y="28078"/>
                    <a:pt x="6590" y="28079"/>
                    <a:pt x="6590" y="28080"/>
                  </a:cubicBezTo>
                  <a:cubicBezTo>
                    <a:pt x="6590" y="28094"/>
                    <a:pt x="6592" y="28107"/>
                    <a:pt x="6590" y="28121"/>
                  </a:cubicBezTo>
                  <a:cubicBezTo>
                    <a:pt x="6590" y="28124"/>
                    <a:pt x="6590" y="28128"/>
                    <a:pt x="6590" y="28132"/>
                  </a:cubicBezTo>
                  <a:cubicBezTo>
                    <a:pt x="6576" y="28245"/>
                    <a:pt x="6558" y="28358"/>
                    <a:pt x="6549" y="28472"/>
                  </a:cubicBezTo>
                  <a:cubicBezTo>
                    <a:pt x="6537" y="28589"/>
                    <a:pt x="6526" y="28710"/>
                    <a:pt x="6530" y="28828"/>
                  </a:cubicBezTo>
                  <a:cubicBezTo>
                    <a:pt x="6532" y="28871"/>
                    <a:pt x="6537" y="28914"/>
                    <a:pt x="6543" y="28956"/>
                  </a:cubicBezTo>
                  <a:cubicBezTo>
                    <a:pt x="6549" y="28987"/>
                    <a:pt x="6559" y="29016"/>
                    <a:pt x="6574" y="29042"/>
                  </a:cubicBezTo>
                  <a:cubicBezTo>
                    <a:pt x="6595" y="29091"/>
                    <a:pt x="6633" y="29130"/>
                    <a:pt x="6681" y="29151"/>
                  </a:cubicBezTo>
                  <a:cubicBezTo>
                    <a:pt x="6663" y="29262"/>
                    <a:pt x="6645" y="29371"/>
                    <a:pt x="6625" y="29483"/>
                  </a:cubicBezTo>
                  <a:lnTo>
                    <a:pt x="6624" y="29484"/>
                  </a:lnTo>
                  <a:cubicBezTo>
                    <a:pt x="6613" y="29483"/>
                    <a:pt x="6603" y="29482"/>
                    <a:pt x="6592" y="29482"/>
                  </a:cubicBezTo>
                  <a:cubicBezTo>
                    <a:pt x="6512" y="29482"/>
                    <a:pt x="6428" y="29529"/>
                    <a:pt x="6401" y="29606"/>
                  </a:cubicBezTo>
                  <a:cubicBezTo>
                    <a:pt x="6391" y="29639"/>
                    <a:pt x="6380" y="29671"/>
                    <a:pt x="6369" y="29705"/>
                  </a:cubicBezTo>
                  <a:cubicBezTo>
                    <a:pt x="6334" y="29811"/>
                    <a:pt x="6296" y="29916"/>
                    <a:pt x="6264" y="30023"/>
                  </a:cubicBezTo>
                  <a:cubicBezTo>
                    <a:pt x="6232" y="30126"/>
                    <a:pt x="6198" y="30229"/>
                    <a:pt x="6177" y="30335"/>
                  </a:cubicBezTo>
                  <a:cubicBezTo>
                    <a:pt x="6162" y="30416"/>
                    <a:pt x="6145" y="30496"/>
                    <a:pt x="6133" y="30577"/>
                  </a:cubicBezTo>
                  <a:cubicBezTo>
                    <a:pt x="6122" y="30605"/>
                    <a:pt x="6112" y="30633"/>
                    <a:pt x="6099" y="30660"/>
                  </a:cubicBezTo>
                  <a:cubicBezTo>
                    <a:pt x="6101" y="30658"/>
                    <a:pt x="6101" y="30656"/>
                    <a:pt x="6102" y="30655"/>
                  </a:cubicBezTo>
                  <a:lnTo>
                    <a:pt x="6102" y="30655"/>
                  </a:lnTo>
                  <a:cubicBezTo>
                    <a:pt x="6070" y="30713"/>
                    <a:pt x="6041" y="30768"/>
                    <a:pt x="6006" y="30824"/>
                  </a:cubicBezTo>
                  <a:cubicBezTo>
                    <a:pt x="5936" y="30926"/>
                    <a:pt x="5860" y="31019"/>
                    <a:pt x="5781" y="31114"/>
                  </a:cubicBezTo>
                  <a:cubicBezTo>
                    <a:pt x="5727" y="31172"/>
                    <a:pt x="5673" y="31234"/>
                    <a:pt x="5614" y="31290"/>
                  </a:cubicBezTo>
                  <a:cubicBezTo>
                    <a:pt x="5556" y="31346"/>
                    <a:pt x="5496" y="31402"/>
                    <a:pt x="5437" y="31458"/>
                  </a:cubicBezTo>
                  <a:lnTo>
                    <a:pt x="5437" y="31458"/>
                  </a:lnTo>
                  <a:cubicBezTo>
                    <a:pt x="5166" y="31695"/>
                    <a:pt x="4898" y="31934"/>
                    <a:pt x="4611" y="32149"/>
                  </a:cubicBezTo>
                  <a:cubicBezTo>
                    <a:pt x="4597" y="32157"/>
                    <a:pt x="4582" y="32167"/>
                    <a:pt x="4569" y="32177"/>
                  </a:cubicBezTo>
                  <a:lnTo>
                    <a:pt x="4569" y="32177"/>
                  </a:lnTo>
                  <a:cubicBezTo>
                    <a:pt x="4570" y="32176"/>
                    <a:pt x="4572" y="32175"/>
                    <a:pt x="4574" y="32175"/>
                  </a:cubicBezTo>
                  <a:lnTo>
                    <a:pt x="4574" y="32175"/>
                  </a:lnTo>
                  <a:cubicBezTo>
                    <a:pt x="4568" y="32178"/>
                    <a:pt x="4561" y="32182"/>
                    <a:pt x="4555" y="32187"/>
                  </a:cubicBezTo>
                  <a:lnTo>
                    <a:pt x="4553" y="32188"/>
                  </a:lnTo>
                  <a:cubicBezTo>
                    <a:pt x="4500" y="32222"/>
                    <a:pt x="4448" y="32258"/>
                    <a:pt x="4397" y="32296"/>
                  </a:cubicBezTo>
                  <a:cubicBezTo>
                    <a:pt x="4364" y="32318"/>
                    <a:pt x="4340" y="32351"/>
                    <a:pt x="4328" y="32389"/>
                  </a:cubicBezTo>
                  <a:cubicBezTo>
                    <a:pt x="4253" y="32424"/>
                    <a:pt x="4176" y="32457"/>
                    <a:pt x="4101" y="32491"/>
                  </a:cubicBezTo>
                  <a:cubicBezTo>
                    <a:pt x="3965" y="32549"/>
                    <a:pt x="3828" y="32608"/>
                    <a:pt x="3690" y="32660"/>
                  </a:cubicBezTo>
                  <a:cubicBezTo>
                    <a:pt x="3603" y="32687"/>
                    <a:pt x="3517" y="32713"/>
                    <a:pt x="3429" y="32734"/>
                  </a:cubicBezTo>
                  <a:cubicBezTo>
                    <a:pt x="3366" y="32746"/>
                    <a:pt x="3301" y="32754"/>
                    <a:pt x="3241" y="32769"/>
                  </a:cubicBezTo>
                  <a:cubicBezTo>
                    <a:pt x="3096" y="32800"/>
                    <a:pt x="2955" y="32841"/>
                    <a:pt x="2816" y="32893"/>
                  </a:cubicBezTo>
                  <a:cubicBezTo>
                    <a:pt x="2729" y="32926"/>
                    <a:pt x="2645" y="32975"/>
                    <a:pt x="2562" y="33020"/>
                  </a:cubicBezTo>
                  <a:cubicBezTo>
                    <a:pt x="2479" y="33063"/>
                    <a:pt x="2400" y="33111"/>
                    <a:pt x="2321" y="33161"/>
                  </a:cubicBezTo>
                  <a:cubicBezTo>
                    <a:pt x="2315" y="33164"/>
                    <a:pt x="2310" y="33167"/>
                    <a:pt x="2305" y="33171"/>
                  </a:cubicBezTo>
                  <a:cubicBezTo>
                    <a:pt x="2295" y="33144"/>
                    <a:pt x="2279" y="33119"/>
                    <a:pt x="2259" y="33096"/>
                  </a:cubicBezTo>
                  <a:cubicBezTo>
                    <a:pt x="2220" y="33058"/>
                    <a:pt x="2168" y="33039"/>
                    <a:pt x="2116" y="33039"/>
                  </a:cubicBezTo>
                  <a:cubicBezTo>
                    <a:pt x="2081" y="33039"/>
                    <a:pt x="2046" y="33048"/>
                    <a:pt x="2014" y="33066"/>
                  </a:cubicBezTo>
                  <a:cubicBezTo>
                    <a:pt x="2000" y="33073"/>
                    <a:pt x="1987" y="33082"/>
                    <a:pt x="1974" y="33091"/>
                  </a:cubicBezTo>
                  <a:cubicBezTo>
                    <a:pt x="1914" y="33129"/>
                    <a:pt x="1856" y="33171"/>
                    <a:pt x="1801" y="33217"/>
                  </a:cubicBezTo>
                  <a:cubicBezTo>
                    <a:pt x="1728" y="33275"/>
                    <a:pt x="1652" y="33335"/>
                    <a:pt x="1590" y="33403"/>
                  </a:cubicBezTo>
                  <a:cubicBezTo>
                    <a:pt x="1512" y="33485"/>
                    <a:pt x="1441" y="33570"/>
                    <a:pt x="1373" y="33660"/>
                  </a:cubicBezTo>
                  <a:cubicBezTo>
                    <a:pt x="1315" y="33739"/>
                    <a:pt x="1261" y="33821"/>
                    <a:pt x="1209" y="33905"/>
                  </a:cubicBezTo>
                  <a:cubicBezTo>
                    <a:pt x="1201" y="33918"/>
                    <a:pt x="1193" y="33932"/>
                    <a:pt x="1185" y="33945"/>
                  </a:cubicBezTo>
                  <a:cubicBezTo>
                    <a:pt x="1156" y="33981"/>
                    <a:pt x="1130" y="34018"/>
                    <a:pt x="1105" y="34055"/>
                  </a:cubicBezTo>
                  <a:cubicBezTo>
                    <a:pt x="924" y="34311"/>
                    <a:pt x="810" y="34614"/>
                    <a:pt x="717" y="34911"/>
                  </a:cubicBezTo>
                  <a:cubicBezTo>
                    <a:pt x="694" y="34988"/>
                    <a:pt x="668" y="35066"/>
                    <a:pt x="646" y="35144"/>
                  </a:cubicBezTo>
                  <a:cubicBezTo>
                    <a:pt x="527" y="35409"/>
                    <a:pt x="420" y="35684"/>
                    <a:pt x="387" y="35975"/>
                  </a:cubicBezTo>
                  <a:cubicBezTo>
                    <a:pt x="356" y="36245"/>
                    <a:pt x="357" y="36526"/>
                    <a:pt x="438" y="36789"/>
                  </a:cubicBezTo>
                  <a:cubicBezTo>
                    <a:pt x="469" y="36897"/>
                    <a:pt x="510" y="37004"/>
                    <a:pt x="559" y="37106"/>
                  </a:cubicBezTo>
                  <a:cubicBezTo>
                    <a:pt x="594" y="37181"/>
                    <a:pt x="634" y="37262"/>
                    <a:pt x="687" y="37327"/>
                  </a:cubicBezTo>
                  <a:cubicBezTo>
                    <a:pt x="723" y="37374"/>
                    <a:pt x="777" y="37402"/>
                    <a:pt x="835" y="37405"/>
                  </a:cubicBezTo>
                  <a:cubicBezTo>
                    <a:pt x="842" y="37478"/>
                    <a:pt x="847" y="37552"/>
                    <a:pt x="855" y="37625"/>
                  </a:cubicBezTo>
                  <a:cubicBezTo>
                    <a:pt x="874" y="37823"/>
                    <a:pt x="892" y="38020"/>
                    <a:pt x="917" y="38216"/>
                  </a:cubicBezTo>
                  <a:cubicBezTo>
                    <a:pt x="941" y="38398"/>
                    <a:pt x="976" y="38576"/>
                    <a:pt x="1010" y="38757"/>
                  </a:cubicBezTo>
                  <a:cubicBezTo>
                    <a:pt x="1045" y="38933"/>
                    <a:pt x="1071" y="39114"/>
                    <a:pt x="1089" y="39290"/>
                  </a:cubicBezTo>
                  <a:lnTo>
                    <a:pt x="1089" y="39295"/>
                  </a:lnTo>
                  <a:cubicBezTo>
                    <a:pt x="1089" y="39293"/>
                    <a:pt x="1089" y="39292"/>
                    <a:pt x="1088" y="39290"/>
                  </a:cubicBezTo>
                  <a:lnTo>
                    <a:pt x="1088" y="39290"/>
                  </a:lnTo>
                  <a:cubicBezTo>
                    <a:pt x="1088" y="39293"/>
                    <a:pt x="1088" y="39295"/>
                    <a:pt x="1089" y="39299"/>
                  </a:cubicBezTo>
                  <a:cubicBezTo>
                    <a:pt x="1089" y="39298"/>
                    <a:pt x="1089" y="39298"/>
                    <a:pt x="1089" y="39297"/>
                  </a:cubicBezTo>
                  <a:cubicBezTo>
                    <a:pt x="1093" y="39350"/>
                    <a:pt x="1095" y="39403"/>
                    <a:pt x="1094" y="39454"/>
                  </a:cubicBezTo>
                  <a:cubicBezTo>
                    <a:pt x="1084" y="39569"/>
                    <a:pt x="1067" y="39682"/>
                    <a:pt x="1048" y="39793"/>
                  </a:cubicBezTo>
                  <a:lnTo>
                    <a:pt x="1048" y="39793"/>
                  </a:lnTo>
                  <a:cubicBezTo>
                    <a:pt x="1048" y="39794"/>
                    <a:pt x="1047" y="39796"/>
                    <a:pt x="1047" y="39798"/>
                  </a:cubicBezTo>
                  <a:cubicBezTo>
                    <a:pt x="1046" y="39805"/>
                    <a:pt x="1045" y="39813"/>
                    <a:pt x="1044" y="39820"/>
                  </a:cubicBezTo>
                  <a:cubicBezTo>
                    <a:pt x="1044" y="39814"/>
                    <a:pt x="1045" y="39807"/>
                    <a:pt x="1046" y="39801"/>
                  </a:cubicBezTo>
                  <a:lnTo>
                    <a:pt x="1046" y="39801"/>
                  </a:lnTo>
                  <a:cubicBezTo>
                    <a:pt x="1025" y="39898"/>
                    <a:pt x="997" y="39994"/>
                    <a:pt x="964" y="40089"/>
                  </a:cubicBezTo>
                  <a:cubicBezTo>
                    <a:pt x="966" y="40088"/>
                    <a:pt x="967" y="40086"/>
                    <a:pt x="968" y="40085"/>
                  </a:cubicBezTo>
                  <a:lnTo>
                    <a:pt x="968" y="40085"/>
                  </a:lnTo>
                  <a:cubicBezTo>
                    <a:pt x="924" y="40215"/>
                    <a:pt x="878" y="40344"/>
                    <a:pt x="837" y="40472"/>
                  </a:cubicBezTo>
                  <a:cubicBezTo>
                    <a:pt x="836" y="40471"/>
                    <a:pt x="836" y="40471"/>
                    <a:pt x="836" y="40469"/>
                  </a:cubicBezTo>
                  <a:cubicBezTo>
                    <a:pt x="826" y="40503"/>
                    <a:pt x="815" y="40534"/>
                    <a:pt x="804" y="40567"/>
                  </a:cubicBezTo>
                  <a:lnTo>
                    <a:pt x="804" y="40567"/>
                  </a:lnTo>
                  <a:cubicBezTo>
                    <a:pt x="805" y="40566"/>
                    <a:pt x="805" y="40566"/>
                    <a:pt x="805" y="40565"/>
                  </a:cubicBezTo>
                  <a:lnTo>
                    <a:pt x="805" y="40565"/>
                  </a:lnTo>
                  <a:cubicBezTo>
                    <a:pt x="789" y="40615"/>
                    <a:pt x="771" y="40666"/>
                    <a:pt x="753" y="40715"/>
                  </a:cubicBezTo>
                  <a:cubicBezTo>
                    <a:pt x="725" y="40788"/>
                    <a:pt x="695" y="40860"/>
                    <a:pt x="668" y="40934"/>
                  </a:cubicBezTo>
                  <a:cubicBezTo>
                    <a:pt x="648" y="40928"/>
                    <a:pt x="628" y="40926"/>
                    <a:pt x="609" y="40926"/>
                  </a:cubicBezTo>
                  <a:cubicBezTo>
                    <a:pt x="544" y="40926"/>
                    <a:pt x="483" y="40954"/>
                    <a:pt x="441" y="41005"/>
                  </a:cubicBezTo>
                  <a:cubicBezTo>
                    <a:pt x="404" y="41050"/>
                    <a:pt x="381" y="41105"/>
                    <a:pt x="358" y="41159"/>
                  </a:cubicBezTo>
                  <a:cubicBezTo>
                    <a:pt x="327" y="41240"/>
                    <a:pt x="298" y="41323"/>
                    <a:pt x="274" y="41407"/>
                  </a:cubicBezTo>
                  <a:cubicBezTo>
                    <a:pt x="201" y="41648"/>
                    <a:pt x="144" y="41900"/>
                    <a:pt x="143" y="42154"/>
                  </a:cubicBezTo>
                  <a:cubicBezTo>
                    <a:pt x="143" y="42265"/>
                    <a:pt x="146" y="42379"/>
                    <a:pt x="172" y="42491"/>
                  </a:cubicBezTo>
                  <a:cubicBezTo>
                    <a:pt x="195" y="42590"/>
                    <a:pt x="224" y="42695"/>
                    <a:pt x="281" y="42783"/>
                  </a:cubicBezTo>
                  <a:cubicBezTo>
                    <a:pt x="299" y="42809"/>
                    <a:pt x="316" y="42837"/>
                    <a:pt x="335" y="42863"/>
                  </a:cubicBezTo>
                  <a:cubicBezTo>
                    <a:pt x="358" y="42894"/>
                    <a:pt x="385" y="42922"/>
                    <a:pt x="414" y="42945"/>
                  </a:cubicBezTo>
                  <a:cubicBezTo>
                    <a:pt x="482" y="42996"/>
                    <a:pt x="548" y="43048"/>
                    <a:pt x="623" y="43085"/>
                  </a:cubicBezTo>
                  <a:cubicBezTo>
                    <a:pt x="690" y="43119"/>
                    <a:pt x="765" y="43133"/>
                    <a:pt x="842" y="43138"/>
                  </a:cubicBezTo>
                  <a:cubicBezTo>
                    <a:pt x="898" y="43170"/>
                    <a:pt x="955" y="43199"/>
                    <a:pt x="1014" y="43223"/>
                  </a:cubicBezTo>
                  <a:cubicBezTo>
                    <a:pt x="1065" y="43242"/>
                    <a:pt x="1119" y="43250"/>
                    <a:pt x="1172" y="43250"/>
                  </a:cubicBezTo>
                  <a:cubicBezTo>
                    <a:pt x="1252" y="43250"/>
                    <a:pt x="1333" y="43232"/>
                    <a:pt x="1408" y="43207"/>
                  </a:cubicBezTo>
                  <a:cubicBezTo>
                    <a:pt x="1580" y="43150"/>
                    <a:pt x="1738" y="43040"/>
                    <a:pt x="1871" y="42921"/>
                  </a:cubicBezTo>
                  <a:cubicBezTo>
                    <a:pt x="1876" y="42916"/>
                    <a:pt x="1882" y="42911"/>
                    <a:pt x="1886" y="42906"/>
                  </a:cubicBezTo>
                  <a:cubicBezTo>
                    <a:pt x="1926" y="42879"/>
                    <a:pt x="1963" y="42848"/>
                    <a:pt x="1999" y="42814"/>
                  </a:cubicBezTo>
                  <a:cubicBezTo>
                    <a:pt x="2124" y="42688"/>
                    <a:pt x="2233" y="42547"/>
                    <a:pt x="2324" y="42395"/>
                  </a:cubicBezTo>
                  <a:cubicBezTo>
                    <a:pt x="2353" y="42349"/>
                    <a:pt x="2380" y="42300"/>
                    <a:pt x="2407" y="42250"/>
                  </a:cubicBezTo>
                  <a:cubicBezTo>
                    <a:pt x="2413" y="42242"/>
                    <a:pt x="2419" y="42231"/>
                    <a:pt x="2426" y="42222"/>
                  </a:cubicBezTo>
                  <a:cubicBezTo>
                    <a:pt x="2486" y="42128"/>
                    <a:pt x="2521" y="42029"/>
                    <a:pt x="2555" y="41922"/>
                  </a:cubicBezTo>
                  <a:cubicBezTo>
                    <a:pt x="2587" y="41815"/>
                    <a:pt x="2614" y="41707"/>
                    <a:pt x="2635" y="41596"/>
                  </a:cubicBezTo>
                  <a:cubicBezTo>
                    <a:pt x="2643" y="41554"/>
                    <a:pt x="2652" y="41511"/>
                    <a:pt x="2657" y="41468"/>
                  </a:cubicBezTo>
                  <a:cubicBezTo>
                    <a:pt x="2664" y="41390"/>
                    <a:pt x="2627" y="41314"/>
                    <a:pt x="2561" y="41272"/>
                  </a:cubicBezTo>
                  <a:cubicBezTo>
                    <a:pt x="2582" y="41090"/>
                    <a:pt x="2588" y="40906"/>
                    <a:pt x="2595" y="40722"/>
                  </a:cubicBezTo>
                  <a:cubicBezTo>
                    <a:pt x="2613" y="40424"/>
                    <a:pt x="2647" y="40128"/>
                    <a:pt x="2669" y="39829"/>
                  </a:cubicBezTo>
                  <a:cubicBezTo>
                    <a:pt x="2685" y="39502"/>
                    <a:pt x="2665" y="39174"/>
                    <a:pt x="2669" y="38845"/>
                  </a:cubicBezTo>
                  <a:cubicBezTo>
                    <a:pt x="2676" y="38739"/>
                    <a:pt x="2688" y="38636"/>
                    <a:pt x="2706" y="38531"/>
                  </a:cubicBezTo>
                  <a:cubicBezTo>
                    <a:pt x="2725" y="38452"/>
                    <a:pt x="2746" y="38373"/>
                    <a:pt x="2770" y="38294"/>
                  </a:cubicBezTo>
                  <a:cubicBezTo>
                    <a:pt x="2824" y="38126"/>
                    <a:pt x="2887" y="37964"/>
                    <a:pt x="2957" y="37803"/>
                  </a:cubicBezTo>
                  <a:cubicBezTo>
                    <a:pt x="2982" y="37750"/>
                    <a:pt x="3006" y="37697"/>
                    <a:pt x="3038" y="37645"/>
                  </a:cubicBezTo>
                  <a:cubicBezTo>
                    <a:pt x="3069" y="37592"/>
                    <a:pt x="3099" y="37542"/>
                    <a:pt x="3133" y="37491"/>
                  </a:cubicBezTo>
                  <a:cubicBezTo>
                    <a:pt x="3201" y="37394"/>
                    <a:pt x="3274" y="37299"/>
                    <a:pt x="3350" y="37208"/>
                  </a:cubicBezTo>
                  <a:lnTo>
                    <a:pt x="3350" y="37208"/>
                  </a:lnTo>
                  <a:cubicBezTo>
                    <a:pt x="3343" y="37215"/>
                    <a:pt x="3337" y="37222"/>
                    <a:pt x="3332" y="37227"/>
                  </a:cubicBezTo>
                  <a:cubicBezTo>
                    <a:pt x="3493" y="37043"/>
                    <a:pt x="3632" y="36842"/>
                    <a:pt x="3788" y="36653"/>
                  </a:cubicBezTo>
                  <a:cubicBezTo>
                    <a:pt x="3815" y="36623"/>
                    <a:pt x="3845" y="36595"/>
                    <a:pt x="3874" y="36567"/>
                  </a:cubicBezTo>
                  <a:cubicBezTo>
                    <a:pt x="3898" y="36546"/>
                    <a:pt x="3923" y="36525"/>
                    <a:pt x="3948" y="36506"/>
                  </a:cubicBezTo>
                  <a:cubicBezTo>
                    <a:pt x="4069" y="36424"/>
                    <a:pt x="4193" y="36349"/>
                    <a:pt x="4322" y="36282"/>
                  </a:cubicBezTo>
                  <a:cubicBezTo>
                    <a:pt x="4390" y="36250"/>
                    <a:pt x="4457" y="36225"/>
                    <a:pt x="4526" y="36197"/>
                  </a:cubicBezTo>
                  <a:cubicBezTo>
                    <a:pt x="4594" y="36170"/>
                    <a:pt x="4660" y="36141"/>
                    <a:pt x="4726" y="36113"/>
                  </a:cubicBezTo>
                  <a:cubicBezTo>
                    <a:pt x="4900" y="36041"/>
                    <a:pt x="5073" y="35971"/>
                    <a:pt x="5250" y="35909"/>
                  </a:cubicBezTo>
                  <a:lnTo>
                    <a:pt x="5244" y="35909"/>
                  </a:lnTo>
                  <a:cubicBezTo>
                    <a:pt x="5362" y="35866"/>
                    <a:pt x="5482" y="35830"/>
                    <a:pt x="5605" y="35800"/>
                  </a:cubicBezTo>
                  <a:cubicBezTo>
                    <a:pt x="5740" y="35768"/>
                    <a:pt x="5879" y="35741"/>
                    <a:pt x="6013" y="35702"/>
                  </a:cubicBezTo>
                  <a:cubicBezTo>
                    <a:pt x="6149" y="35662"/>
                    <a:pt x="6281" y="35617"/>
                    <a:pt x="6413" y="35571"/>
                  </a:cubicBezTo>
                  <a:cubicBezTo>
                    <a:pt x="6467" y="35552"/>
                    <a:pt x="6523" y="35534"/>
                    <a:pt x="6578" y="35514"/>
                  </a:cubicBezTo>
                  <a:cubicBezTo>
                    <a:pt x="6585" y="35536"/>
                    <a:pt x="6595" y="35558"/>
                    <a:pt x="6609" y="35577"/>
                  </a:cubicBezTo>
                  <a:lnTo>
                    <a:pt x="6611" y="35581"/>
                  </a:lnTo>
                  <a:cubicBezTo>
                    <a:pt x="6650" y="35629"/>
                    <a:pt x="6709" y="35658"/>
                    <a:pt x="6771" y="35658"/>
                  </a:cubicBezTo>
                  <a:cubicBezTo>
                    <a:pt x="6772" y="35658"/>
                    <a:pt x="6774" y="35658"/>
                    <a:pt x="6775" y="35658"/>
                  </a:cubicBezTo>
                  <a:cubicBezTo>
                    <a:pt x="6780" y="35658"/>
                    <a:pt x="6784" y="35658"/>
                    <a:pt x="6789" y="35658"/>
                  </a:cubicBezTo>
                  <a:cubicBezTo>
                    <a:pt x="6853" y="35658"/>
                    <a:pt x="6913" y="35639"/>
                    <a:pt x="6972" y="35612"/>
                  </a:cubicBezTo>
                  <a:cubicBezTo>
                    <a:pt x="7202" y="35507"/>
                    <a:pt x="7421" y="35371"/>
                    <a:pt x="7638" y="35241"/>
                  </a:cubicBezTo>
                  <a:cubicBezTo>
                    <a:pt x="7856" y="35114"/>
                    <a:pt x="8083" y="34995"/>
                    <a:pt x="8282" y="34841"/>
                  </a:cubicBezTo>
                  <a:cubicBezTo>
                    <a:pt x="8484" y="34685"/>
                    <a:pt x="8673" y="34507"/>
                    <a:pt x="8820" y="34296"/>
                  </a:cubicBezTo>
                  <a:cubicBezTo>
                    <a:pt x="8944" y="34114"/>
                    <a:pt x="9049" y="33919"/>
                    <a:pt x="9130" y="33715"/>
                  </a:cubicBezTo>
                  <a:cubicBezTo>
                    <a:pt x="9143" y="33687"/>
                    <a:pt x="9153" y="33656"/>
                    <a:pt x="9164" y="33629"/>
                  </a:cubicBezTo>
                  <a:cubicBezTo>
                    <a:pt x="9196" y="33585"/>
                    <a:pt x="9226" y="33542"/>
                    <a:pt x="9256" y="33499"/>
                  </a:cubicBezTo>
                  <a:cubicBezTo>
                    <a:pt x="9308" y="33423"/>
                    <a:pt x="9355" y="33345"/>
                    <a:pt x="9403" y="33265"/>
                  </a:cubicBezTo>
                  <a:cubicBezTo>
                    <a:pt x="9460" y="33254"/>
                    <a:pt x="9513" y="33222"/>
                    <a:pt x="9539" y="33169"/>
                  </a:cubicBezTo>
                  <a:cubicBezTo>
                    <a:pt x="9586" y="33074"/>
                    <a:pt x="9638" y="32981"/>
                    <a:pt x="9694" y="32892"/>
                  </a:cubicBezTo>
                  <a:lnTo>
                    <a:pt x="9694" y="32892"/>
                  </a:lnTo>
                  <a:lnTo>
                    <a:pt x="9692" y="32894"/>
                  </a:lnTo>
                  <a:cubicBezTo>
                    <a:pt x="9717" y="32861"/>
                    <a:pt x="9741" y="32826"/>
                    <a:pt x="9762" y="32790"/>
                  </a:cubicBezTo>
                  <a:cubicBezTo>
                    <a:pt x="9786" y="32750"/>
                    <a:pt x="9806" y="32709"/>
                    <a:pt x="9827" y="32666"/>
                  </a:cubicBezTo>
                  <a:cubicBezTo>
                    <a:pt x="9890" y="32537"/>
                    <a:pt x="9956" y="32407"/>
                    <a:pt x="10012" y="32274"/>
                  </a:cubicBezTo>
                  <a:cubicBezTo>
                    <a:pt x="10106" y="32055"/>
                    <a:pt x="10191" y="31832"/>
                    <a:pt x="10230" y="31595"/>
                  </a:cubicBezTo>
                  <a:cubicBezTo>
                    <a:pt x="10258" y="31422"/>
                    <a:pt x="10267" y="31246"/>
                    <a:pt x="10258" y="31069"/>
                  </a:cubicBezTo>
                  <a:cubicBezTo>
                    <a:pt x="10254" y="30990"/>
                    <a:pt x="10240" y="30911"/>
                    <a:pt x="10228" y="30832"/>
                  </a:cubicBezTo>
                  <a:cubicBezTo>
                    <a:pt x="10224" y="30799"/>
                    <a:pt x="10216" y="30766"/>
                    <a:pt x="10202" y="30736"/>
                  </a:cubicBezTo>
                  <a:cubicBezTo>
                    <a:pt x="10187" y="30703"/>
                    <a:pt x="10165" y="30675"/>
                    <a:pt x="10136" y="30653"/>
                  </a:cubicBezTo>
                  <a:cubicBezTo>
                    <a:pt x="10146" y="30599"/>
                    <a:pt x="10152" y="30544"/>
                    <a:pt x="10160" y="30492"/>
                  </a:cubicBezTo>
                  <a:cubicBezTo>
                    <a:pt x="10180" y="30350"/>
                    <a:pt x="10192" y="30208"/>
                    <a:pt x="10209" y="30066"/>
                  </a:cubicBezTo>
                  <a:cubicBezTo>
                    <a:pt x="10223" y="29950"/>
                    <a:pt x="10243" y="29834"/>
                    <a:pt x="10265" y="29718"/>
                  </a:cubicBezTo>
                  <a:lnTo>
                    <a:pt x="10265" y="29721"/>
                  </a:lnTo>
                  <a:cubicBezTo>
                    <a:pt x="10279" y="29663"/>
                    <a:pt x="10288" y="29602"/>
                    <a:pt x="10307" y="29545"/>
                  </a:cubicBezTo>
                  <a:cubicBezTo>
                    <a:pt x="10322" y="29493"/>
                    <a:pt x="10339" y="29444"/>
                    <a:pt x="10355" y="29394"/>
                  </a:cubicBezTo>
                  <a:cubicBezTo>
                    <a:pt x="10418" y="29228"/>
                    <a:pt x="10487" y="29065"/>
                    <a:pt x="10561" y="28903"/>
                  </a:cubicBezTo>
                  <a:cubicBezTo>
                    <a:pt x="10638" y="28754"/>
                    <a:pt x="10715" y="28609"/>
                    <a:pt x="10803" y="28464"/>
                  </a:cubicBezTo>
                  <a:cubicBezTo>
                    <a:pt x="10871" y="28369"/>
                    <a:pt x="10943" y="28278"/>
                    <a:pt x="11016" y="28187"/>
                  </a:cubicBezTo>
                  <a:lnTo>
                    <a:pt x="11016" y="28187"/>
                  </a:lnTo>
                  <a:cubicBezTo>
                    <a:pt x="11015" y="28188"/>
                    <a:pt x="11014" y="28190"/>
                    <a:pt x="11014" y="28191"/>
                  </a:cubicBezTo>
                  <a:cubicBezTo>
                    <a:pt x="11114" y="28079"/>
                    <a:pt x="11221" y="27971"/>
                    <a:pt x="11333" y="27871"/>
                  </a:cubicBezTo>
                  <a:cubicBezTo>
                    <a:pt x="11436" y="27783"/>
                    <a:pt x="11542" y="27705"/>
                    <a:pt x="11653" y="27627"/>
                  </a:cubicBezTo>
                  <a:cubicBezTo>
                    <a:pt x="11656" y="27624"/>
                    <a:pt x="11660" y="27622"/>
                    <a:pt x="11664" y="27620"/>
                  </a:cubicBezTo>
                  <a:lnTo>
                    <a:pt x="11669" y="27617"/>
                  </a:lnTo>
                  <a:cubicBezTo>
                    <a:pt x="11851" y="27499"/>
                    <a:pt x="12038" y="27395"/>
                    <a:pt x="12231" y="27297"/>
                  </a:cubicBezTo>
                  <a:lnTo>
                    <a:pt x="12231" y="27297"/>
                  </a:lnTo>
                  <a:lnTo>
                    <a:pt x="12208" y="27307"/>
                  </a:lnTo>
                  <a:cubicBezTo>
                    <a:pt x="12491" y="27165"/>
                    <a:pt x="12761" y="27002"/>
                    <a:pt x="13042" y="26859"/>
                  </a:cubicBezTo>
                  <a:cubicBezTo>
                    <a:pt x="13153" y="26807"/>
                    <a:pt x="13264" y="26753"/>
                    <a:pt x="13377" y="26707"/>
                  </a:cubicBezTo>
                  <a:cubicBezTo>
                    <a:pt x="13464" y="26671"/>
                    <a:pt x="13552" y="26637"/>
                    <a:pt x="13640" y="26597"/>
                  </a:cubicBezTo>
                  <a:cubicBezTo>
                    <a:pt x="13812" y="26515"/>
                    <a:pt x="13968" y="26405"/>
                    <a:pt x="14133" y="26311"/>
                  </a:cubicBezTo>
                  <a:cubicBezTo>
                    <a:pt x="14287" y="26220"/>
                    <a:pt x="14440" y="26133"/>
                    <a:pt x="14585" y="26028"/>
                  </a:cubicBezTo>
                  <a:cubicBezTo>
                    <a:pt x="14654" y="25976"/>
                    <a:pt x="14721" y="25922"/>
                    <a:pt x="14787" y="25869"/>
                  </a:cubicBezTo>
                  <a:cubicBezTo>
                    <a:pt x="14872" y="25806"/>
                    <a:pt x="14956" y="25745"/>
                    <a:pt x="15042" y="25684"/>
                  </a:cubicBezTo>
                  <a:lnTo>
                    <a:pt x="15042" y="25684"/>
                  </a:lnTo>
                  <a:lnTo>
                    <a:pt x="15037" y="25688"/>
                  </a:lnTo>
                  <a:cubicBezTo>
                    <a:pt x="15042" y="25683"/>
                    <a:pt x="15048" y="25679"/>
                    <a:pt x="15056" y="25676"/>
                  </a:cubicBezTo>
                  <a:lnTo>
                    <a:pt x="15057" y="25675"/>
                  </a:lnTo>
                  <a:cubicBezTo>
                    <a:pt x="15136" y="25624"/>
                    <a:pt x="15217" y="25575"/>
                    <a:pt x="15288" y="25513"/>
                  </a:cubicBezTo>
                  <a:cubicBezTo>
                    <a:pt x="15356" y="25454"/>
                    <a:pt x="15424" y="25392"/>
                    <a:pt x="15487" y="25327"/>
                  </a:cubicBezTo>
                  <a:cubicBezTo>
                    <a:pt x="15632" y="25175"/>
                    <a:pt x="15767" y="25014"/>
                    <a:pt x="15898" y="24851"/>
                  </a:cubicBezTo>
                  <a:cubicBezTo>
                    <a:pt x="16033" y="24689"/>
                    <a:pt x="16167" y="24524"/>
                    <a:pt x="16280" y="24345"/>
                  </a:cubicBezTo>
                  <a:cubicBezTo>
                    <a:pt x="16343" y="24243"/>
                    <a:pt x="16404" y="24142"/>
                    <a:pt x="16463" y="24038"/>
                  </a:cubicBezTo>
                  <a:cubicBezTo>
                    <a:pt x="16538" y="23909"/>
                    <a:pt x="16602" y="23773"/>
                    <a:pt x="16655" y="23633"/>
                  </a:cubicBezTo>
                  <a:cubicBezTo>
                    <a:pt x="16730" y="23511"/>
                    <a:pt x="16806" y="23388"/>
                    <a:pt x="16881" y="23266"/>
                  </a:cubicBezTo>
                  <a:lnTo>
                    <a:pt x="16881" y="23266"/>
                  </a:lnTo>
                  <a:cubicBezTo>
                    <a:pt x="16877" y="23273"/>
                    <a:pt x="16873" y="23280"/>
                    <a:pt x="16868" y="23288"/>
                  </a:cubicBezTo>
                  <a:cubicBezTo>
                    <a:pt x="16873" y="23280"/>
                    <a:pt x="16878" y="23273"/>
                    <a:pt x="16884" y="23267"/>
                  </a:cubicBezTo>
                  <a:cubicBezTo>
                    <a:pt x="16927" y="23273"/>
                    <a:pt x="16971" y="23276"/>
                    <a:pt x="17014" y="23276"/>
                  </a:cubicBezTo>
                  <a:cubicBezTo>
                    <a:pt x="17036" y="23276"/>
                    <a:pt x="17057" y="23275"/>
                    <a:pt x="17077" y="23274"/>
                  </a:cubicBezTo>
                  <a:cubicBezTo>
                    <a:pt x="17163" y="23269"/>
                    <a:pt x="17251" y="23262"/>
                    <a:pt x="17336" y="23250"/>
                  </a:cubicBezTo>
                  <a:cubicBezTo>
                    <a:pt x="17517" y="23221"/>
                    <a:pt x="17700" y="23199"/>
                    <a:pt x="17878" y="23155"/>
                  </a:cubicBezTo>
                  <a:cubicBezTo>
                    <a:pt x="18044" y="23115"/>
                    <a:pt x="18206" y="23059"/>
                    <a:pt x="18361" y="22987"/>
                  </a:cubicBezTo>
                  <a:cubicBezTo>
                    <a:pt x="18430" y="22955"/>
                    <a:pt x="18502" y="22923"/>
                    <a:pt x="18570" y="22889"/>
                  </a:cubicBezTo>
                  <a:cubicBezTo>
                    <a:pt x="18650" y="22852"/>
                    <a:pt x="18729" y="22814"/>
                    <a:pt x="18809" y="22779"/>
                  </a:cubicBezTo>
                  <a:cubicBezTo>
                    <a:pt x="18855" y="22758"/>
                    <a:pt x="18903" y="22739"/>
                    <a:pt x="18952" y="22724"/>
                  </a:cubicBezTo>
                  <a:cubicBezTo>
                    <a:pt x="19169" y="22665"/>
                    <a:pt x="19390" y="22613"/>
                    <a:pt x="19609" y="22560"/>
                  </a:cubicBezTo>
                  <a:lnTo>
                    <a:pt x="19609" y="22560"/>
                  </a:lnTo>
                  <a:lnTo>
                    <a:pt x="19599" y="22561"/>
                  </a:lnTo>
                  <a:cubicBezTo>
                    <a:pt x="19603" y="22560"/>
                    <a:pt x="19610" y="22559"/>
                    <a:pt x="19615" y="22557"/>
                  </a:cubicBezTo>
                  <a:lnTo>
                    <a:pt x="19623" y="22557"/>
                  </a:lnTo>
                  <a:lnTo>
                    <a:pt x="19624" y="22556"/>
                  </a:lnTo>
                  <a:cubicBezTo>
                    <a:pt x="19686" y="22543"/>
                    <a:pt x="19749" y="22535"/>
                    <a:pt x="19811" y="22525"/>
                  </a:cubicBezTo>
                  <a:cubicBezTo>
                    <a:pt x="19862" y="22522"/>
                    <a:pt x="19912" y="22520"/>
                    <a:pt x="19962" y="22520"/>
                  </a:cubicBezTo>
                  <a:cubicBezTo>
                    <a:pt x="19972" y="22520"/>
                    <a:pt x="19982" y="22520"/>
                    <a:pt x="19993" y="22520"/>
                  </a:cubicBezTo>
                  <a:cubicBezTo>
                    <a:pt x="20080" y="22525"/>
                    <a:pt x="20165" y="22534"/>
                    <a:pt x="20249" y="22548"/>
                  </a:cubicBezTo>
                  <a:cubicBezTo>
                    <a:pt x="20316" y="22562"/>
                    <a:pt x="20382" y="22578"/>
                    <a:pt x="20451" y="22598"/>
                  </a:cubicBezTo>
                  <a:cubicBezTo>
                    <a:pt x="20532" y="22626"/>
                    <a:pt x="20611" y="22657"/>
                    <a:pt x="20688" y="22693"/>
                  </a:cubicBezTo>
                  <a:cubicBezTo>
                    <a:pt x="20731" y="22714"/>
                    <a:pt x="20772" y="22740"/>
                    <a:pt x="20813" y="22764"/>
                  </a:cubicBezTo>
                  <a:cubicBezTo>
                    <a:pt x="20879" y="22811"/>
                    <a:pt x="20943" y="22863"/>
                    <a:pt x="21005" y="22915"/>
                  </a:cubicBezTo>
                  <a:cubicBezTo>
                    <a:pt x="21050" y="22955"/>
                    <a:pt x="21095" y="22996"/>
                    <a:pt x="21137" y="23042"/>
                  </a:cubicBezTo>
                  <a:cubicBezTo>
                    <a:pt x="21152" y="23059"/>
                    <a:pt x="21166" y="23076"/>
                    <a:pt x="21179" y="23093"/>
                  </a:cubicBezTo>
                  <a:cubicBezTo>
                    <a:pt x="21209" y="23136"/>
                    <a:pt x="21235" y="23179"/>
                    <a:pt x="21261" y="23224"/>
                  </a:cubicBezTo>
                  <a:cubicBezTo>
                    <a:pt x="21298" y="23296"/>
                    <a:pt x="21329" y="23370"/>
                    <a:pt x="21358" y="23445"/>
                  </a:cubicBezTo>
                  <a:cubicBezTo>
                    <a:pt x="21374" y="23494"/>
                    <a:pt x="21387" y="23542"/>
                    <a:pt x="21399" y="23593"/>
                  </a:cubicBezTo>
                  <a:cubicBezTo>
                    <a:pt x="21408" y="23650"/>
                    <a:pt x="21416" y="23705"/>
                    <a:pt x="21421" y="23760"/>
                  </a:cubicBezTo>
                  <a:cubicBezTo>
                    <a:pt x="21422" y="23824"/>
                    <a:pt x="21423" y="23889"/>
                    <a:pt x="21419" y="23953"/>
                  </a:cubicBezTo>
                  <a:cubicBezTo>
                    <a:pt x="21415" y="24036"/>
                    <a:pt x="21405" y="24121"/>
                    <a:pt x="21392" y="24203"/>
                  </a:cubicBezTo>
                  <a:cubicBezTo>
                    <a:pt x="21378" y="24282"/>
                    <a:pt x="21362" y="24365"/>
                    <a:pt x="21350" y="24444"/>
                  </a:cubicBezTo>
                  <a:cubicBezTo>
                    <a:pt x="21327" y="24609"/>
                    <a:pt x="21310" y="24773"/>
                    <a:pt x="21293" y="24939"/>
                  </a:cubicBezTo>
                  <a:cubicBezTo>
                    <a:pt x="21279" y="25091"/>
                    <a:pt x="21258" y="25246"/>
                    <a:pt x="21235" y="25397"/>
                  </a:cubicBezTo>
                  <a:cubicBezTo>
                    <a:pt x="21212" y="25560"/>
                    <a:pt x="21192" y="25722"/>
                    <a:pt x="21169" y="25886"/>
                  </a:cubicBezTo>
                  <a:cubicBezTo>
                    <a:pt x="21129" y="26193"/>
                    <a:pt x="21110" y="26509"/>
                    <a:pt x="21130" y="26818"/>
                  </a:cubicBezTo>
                  <a:cubicBezTo>
                    <a:pt x="21140" y="26977"/>
                    <a:pt x="21173" y="27132"/>
                    <a:pt x="21227" y="27282"/>
                  </a:cubicBezTo>
                  <a:cubicBezTo>
                    <a:pt x="21277" y="27426"/>
                    <a:pt x="21350" y="27562"/>
                    <a:pt x="21407" y="27704"/>
                  </a:cubicBezTo>
                  <a:cubicBezTo>
                    <a:pt x="21414" y="27723"/>
                    <a:pt x="21419" y="27742"/>
                    <a:pt x="21426" y="27761"/>
                  </a:cubicBezTo>
                  <a:cubicBezTo>
                    <a:pt x="21383" y="27800"/>
                    <a:pt x="21347" y="27849"/>
                    <a:pt x="21310" y="27894"/>
                  </a:cubicBezTo>
                  <a:cubicBezTo>
                    <a:pt x="21258" y="27958"/>
                    <a:pt x="21205" y="28020"/>
                    <a:pt x="21152" y="28082"/>
                  </a:cubicBezTo>
                  <a:cubicBezTo>
                    <a:pt x="21071" y="28182"/>
                    <a:pt x="20986" y="28279"/>
                    <a:pt x="20903" y="28376"/>
                  </a:cubicBezTo>
                  <a:cubicBezTo>
                    <a:pt x="20905" y="28374"/>
                    <a:pt x="20907" y="28372"/>
                    <a:pt x="20909" y="28369"/>
                  </a:cubicBezTo>
                  <a:lnTo>
                    <a:pt x="20909" y="28369"/>
                  </a:lnTo>
                  <a:cubicBezTo>
                    <a:pt x="20669" y="28642"/>
                    <a:pt x="20422" y="28911"/>
                    <a:pt x="20175" y="29179"/>
                  </a:cubicBezTo>
                  <a:cubicBezTo>
                    <a:pt x="20036" y="29329"/>
                    <a:pt x="19896" y="29477"/>
                    <a:pt x="19755" y="29621"/>
                  </a:cubicBezTo>
                  <a:cubicBezTo>
                    <a:pt x="19731" y="29611"/>
                    <a:pt x="19706" y="29607"/>
                    <a:pt x="19681" y="29607"/>
                  </a:cubicBezTo>
                  <a:cubicBezTo>
                    <a:pt x="19647" y="29607"/>
                    <a:pt x="19612" y="29616"/>
                    <a:pt x="19582" y="29633"/>
                  </a:cubicBezTo>
                  <a:cubicBezTo>
                    <a:pt x="19536" y="29664"/>
                    <a:pt x="19492" y="29692"/>
                    <a:pt x="19450" y="29722"/>
                  </a:cubicBezTo>
                  <a:cubicBezTo>
                    <a:pt x="19418" y="29744"/>
                    <a:pt x="19383" y="29762"/>
                    <a:pt x="19355" y="29787"/>
                  </a:cubicBezTo>
                  <a:cubicBezTo>
                    <a:pt x="19215" y="29878"/>
                    <a:pt x="19076" y="29969"/>
                    <a:pt x="18938" y="30062"/>
                  </a:cubicBezTo>
                  <a:cubicBezTo>
                    <a:pt x="18847" y="30123"/>
                    <a:pt x="18756" y="30182"/>
                    <a:pt x="18667" y="30247"/>
                  </a:cubicBezTo>
                  <a:cubicBezTo>
                    <a:pt x="18576" y="30315"/>
                    <a:pt x="18491" y="30391"/>
                    <a:pt x="18415" y="30476"/>
                  </a:cubicBezTo>
                  <a:cubicBezTo>
                    <a:pt x="18261" y="30523"/>
                    <a:pt x="18106" y="30560"/>
                    <a:pt x="17950" y="30597"/>
                  </a:cubicBezTo>
                  <a:cubicBezTo>
                    <a:pt x="17842" y="30620"/>
                    <a:pt x="17730" y="30641"/>
                    <a:pt x="17623" y="30663"/>
                  </a:cubicBezTo>
                  <a:lnTo>
                    <a:pt x="17624" y="30662"/>
                  </a:lnTo>
                  <a:lnTo>
                    <a:pt x="17620" y="30662"/>
                  </a:lnTo>
                  <a:lnTo>
                    <a:pt x="17621" y="30661"/>
                  </a:lnTo>
                  <a:lnTo>
                    <a:pt x="17621" y="30661"/>
                  </a:lnTo>
                  <a:cubicBezTo>
                    <a:pt x="17619" y="30662"/>
                    <a:pt x="17618" y="30662"/>
                    <a:pt x="17617" y="30663"/>
                  </a:cubicBezTo>
                  <a:lnTo>
                    <a:pt x="17618" y="30663"/>
                  </a:lnTo>
                  <a:cubicBezTo>
                    <a:pt x="17521" y="30683"/>
                    <a:pt x="17425" y="30709"/>
                    <a:pt x="17331" y="30742"/>
                  </a:cubicBezTo>
                  <a:cubicBezTo>
                    <a:pt x="17227" y="30779"/>
                    <a:pt x="17125" y="30821"/>
                    <a:pt x="17026" y="30866"/>
                  </a:cubicBezTo>
                  <a:cubicBezTo>
                    <a:pt x="16932" y="30907"/>
                    <a:pt x="16840" y="30948"/>
                    <a:pt x="16746" y="30985"/>
                  </a:cubicBezTo>
                  <a:cubicBezTo>
                    <a:pt x="16578" y="31051"/>
                    <a:pt x="16406" y="31115"/>
                    <a:pt x="16263" y="31229"/>
                  </a:cubicBezTo>
                  <a:cubicBezTo>
                    <a:pt x="16079" y="31372"/>
                    <a:pt x="15909" y="31537"/>
                    <a:pt x="15742" y="31703"/>
                  </a:cubicBezTo>
                  <a:cubicBezTo>
                    <a:pt x="15622" y="31821"/>
                    <a:pt x="15498" y="31937"/>
                    <a:pt x="15392" y="32067"/>
                  </a:cubicBezTo>
                  <a:cubicBezTo>
                    <a:pt x="15258" y="32235"/>
                    <a:pt x="15137" y="32419"/>
                    <a:pt x="15059" y="32620"/>
                  </a:cubicBezTo>
                  <a:cubicBezTo>
                    <a:pt x="14964" y="32867"/>
                    <a:pt x="14927" y="33131"/>
                    <a:pt x="14875" y="33391"/>
                  </a:cubicBezTo>
                  <a:cubicBezTo>
                    <a:pt x="14835" y="33605"/>
                    <a:pt x="14779" y="33818"/>
                    <a:pt x="14739" y="34032"/>
                  </a:cubicBezTo>
                  <a:cubicBezTo>
                    <a:pt x="14700" y="34231"/>
                    <a:pt x="14689" y="34433"/>
                    <a:pt x="14669" y="34635"/>
                  </a:cubicBezTo>
                  <a:cubicBezTo>
                    <a:pt x="14651" y="34824"/>
                    <a:pt x="14621" y="35011"/>
                    <a:pt x="14607" y="35200"/>
                  </a:cubicBezTo>
                  <a:cubicBezTo>
                    <a:pt x="14589" y="35415"/>
                    <a:pt x="14577" y="35629"/>
                    <a:pt x="14568" y="35843"/>
                  </a:cubicBezTo>
                  <a:lnTo>
                    <a:pt x="14568" y="35838"/>
                  </a:lnTo>
                  <a:cubicBezTo>
                    <a:pt x="14568" y="35842"/>
                    <a:pt x="14568" y="35845"/>
                    <a:pt x="14567" y="35847"/>
                  </a:cubicBezTo>
                  <a:lnTo>
                    <a:pt x="14567" y="35861"/>
                  </a:lnTo>
                  <a:lnTo>
                    <a:pt x="14567" y="35863"/>
                  </a:lnTo>
                  <a:lnTo>
                    <a:pt x="14567" y="35864"/>
                  </a:lnTo>
                  <a:cubicBezTo>
                    <a:pt x="14532" y="36274"/>
                    <a:pt x="14465" y="36680"/>
                    <a:pt x="14395" y="37082"/>
                  </a:cubicBezTo>
                  <a:cubicBezTo>
                    <a:pt x="14396" y="37074"/>
                    <a:pt x="14398" y="37065"/>
                    <a:pt x="14399" y="37056"/>
                  </a:cubicBezTo>
                  <a:lnTo>
                    <a:pt x="14399" y="37056"/>
                  </a:lnTo>
                  <a:cubicBezTo>
                    <a:pt x="14375" y="37178"/>
                    <a:pt x="14344" y="37300"/>
                    <a:pt x="14308" y="37419"/>
                  </a:cubicBezTo>
                  <a:cubicBezTo>
                    <a:pt x="14258" y="37564"/>
                    <a:pt x="14193" y="37701"/>
                    <a:pt x="14130" y="37840"/>
                  </a:cubicBezTo>
                  <a:cubicBezTo>
                    <a:pt x="14075" y="37938"/>
                    <a:pt x="14021" y="38039"/>
                    <a:pt x="13964" y="38137"/>
                  </a:cubicBezTo>
                  <a:cubicBezTo>
                    <a:pt x="13963" y="38137"/>
                    <a:pt x="13961" y="38137"/>
                    <a:pt x="13960" y="38137"/>
                  </a:cubicBezTo>
                  <a:cubicBezTo>
                    <a:pt x="13897" y="38137"/>
                    <a:pt x="13833" y="38163"/>
                    <a:pt x="13798" y="38215"/>
                  </a:cubicBezTo>
                  <a:cubicBezTo>
                    <a:pt x="13764" y="38265"/>
                    <a:pt x="13733" y="38316"/>
                    <a:pt x="13696" y="38363"/>
                  </a:cubicBezTo>
                  <a:cubicBezTo>
                    <a:pt x="13646" y="38426"/>
                    <a:pt x="13598" y="38490"/>
                    <a:pt x="13550" y="38553"/>
                  </a:cubicBezTo>
                  <a:cubicBezTo>
                    <a:pt x="13483" y="38629"/>
                    <a:pt x="13416" y="38706"/>
                    <a:pt x="13346" y="38782"/>
                  </a:cubicBezTo>
                  <a:cubicBezTo>
                    <a:pt x="13299" y="38835"/>
                    <a:pt x="13246" y="38883"/>
                    <a:pt x="13197" y="38934"/>
                  </a:cubicBezTo>
                  <a:cubicBezTo>
                    <a:pt x="13066" y="39064"/>
                    <a:pt x="12932" y="39190"/>
                    <a:pt x="12796" y="39314"/>
                  </a:cubicBezTo>
                  <a:lnTo>
                    <a:pt x="12796" y="39314"/>
                  </a:lnTo>
                  <a:cubicBezTo>
                    <a:pt x="12797" y="39314"/>
                    <a:pt x="12798" y="39313"/>
                    <a:pt x="12798" y="39313"/>
                  </a:cubicBezTo>
                  <a:lnTo>
                    <a:pt x="12798" y="39313"/>
                  </a:lnTo>
                  <a:cubicBezTo>
                    <a:pt x="12797" y="39314"/>
                    <a:pt x="12796" y="39315"/>
                    <a:pt x="12795" y="39316"/>
                  </a:cubicBezTo>
                  <a:lnTo>
                    <a:pt x="12795" y="39316"/>
                  </a:lnTo>
                  <a:cubicBezTo>
                    <a:pt x="12795" y="39315"/>
                    <a:pt x="12796" y="39315"/>
                    <a:pt x="12796" y="39314"/>
                  </a:cubicBezTo>
                  <a:lnTo>
                    <a:pt x="12796" y="39314"/>
                  </a:lnTo>
                  <a:cubicBezTo>
                    <a:pt x="12795" y="39316"/>
                    <a:pt x="12794" y="39317"/>
                    <a:pt x="12793" y="39318"/>
                  </a:cubicBezTo>
                  <a:lnTo>
                    <a:pt x="12793" y="39318"/>
                  </a:lnTo>
                  <a:cubicBezTo>
                    <a:pt x="12793" y="39317"/>
                    <a:pt x="12794" y="39316"/>
                    <a:pt x="12795" y="39316"/>
                  </a:cubicBezTo>
                  <a:lnTo>
                    <a:pt x="12795" y="39316"/>
                  </a:lnTo>
                  <a:cubicBezTo>
                    <a:pt x="12794" y="39317"/>
                    <a:pt x="12792" y="39318"/>
                    <a:pt x="12791" y="39319"/>
                  </a:cubicBezTo>
                  <a:cubicBezTo>
                    <a:pt x="12791" y="39319"/>
                    <a:pt x="12792" y="39318"/>
                    <a:pt x="12793" y="39318"/>
                  </a:cubicBezTo>
                  <a:lnTo>
                    <a:pt x="12793" y="39318"/>
                  </a:lnTo>
                  <a:cubicBezTo>
                    <a:pt x="12609" y="39479"/>
                    <a:pt x="12423" y="39636"/>
                    <a:pt x="12234" y="39789"/>
                  </a:cubicBezTo>
                  <a:cubicBezTo>
                    <a:pt x="12194" y="39807"/>
                    <a:pt x="12155" y="39825"/>
                    <a:pt x="12115" y="39841"/>
                  </a:cubicBezTo>
                  <a:cubicBezTo>
                    <a:pt x="12070" y="39861"/>
                    <a:pt x="12023" y="39882"/>
                    <a:pt x="11979" y="39904"/>
                  </a:cubicBezTo>
                  <a:cubicBezTo>
                    <a:pt x="11970" y="39906"/>
                    <a:pt x="11963" y="39908"/>
                    <a:pt x="11955" y="39910"/>
                  </a:cubicBezTo>
                  <a:cubicBezTo>
                    <a:pt x="11839" y="39938"/>
                    <a:pt x="11724" y="39970"/>
                    <a:pt x="11609" y="40000"/>
                  </a:cubicBezTo>
                  <a:cubicBezTo>
                    <a:pt x="11612" y="39976"/>
                    <a:pt x="11610" y="39951"/>
                    <a:pt x="11604" y="39928"/>
                  </a:cubicBezTo>
                  <a:cubicBezTo>
                    <a:pt x="11578" y="39839"/>
                    <a:pt x="11496" y="39781"/>
                    <a:pt x="11407" y="39781"/>
                  </a:cubicBezTo>
                  <a:cubicBezTo>
                    <a:pt x="11389" y="39781"/>
                    <a:pt x="11371" y="39783"/>
                    <a:pt x="11353" y="39788"/>
                  </a:cubicBezTo>
                  <a:cubicBezTo>
                    <a:pt x="11220" y="39821"/>
                    <a:pt x="11096" y="39900"/>
                    <a:pt x="10981" y="39974"/>
                  </a:cubicBezTo>
                  <a:cubicBezTo>
                    <a:pt x="10898" y="40029"/>
                    <a:pt x="10822" y="40091"/>
                    <a:pt x="10742" y="40149"/>
                  </a:cubicBezTo>
                  <a:lnTo>
                    <a:pt x="10763" y="40133"/>
                  </a:lnTo>
                  <a:lnTo>
                    <a:pt x="10697" y="40178"/>
                  </a:lnTo>
                  <a:cubicBezTo>
                    <a:pt x="10590" y="40225"/>
                    <a:pt x="10479" y="40262"/>
                    <a:pt x="10373" y="40310"/>
                  </a:cubicBezTo>
                  <a:cubicBezTo>
                    <a:pt x="10253" y="40364"/>
                    <a:pt x="10136" y="40427"/>
                    <a:pt x="10020" y="40490"/>
                  </a:cubicBezTo>
                  <a:cubicBezTo>
                    <a:pt x="9908" y="40552"/>
                    <a:pt x="9796" y="40613"/>
                    <a:pt x="9685" y="40678"/>
                  </a:cubicBezTo>
                  <a:cubicBezTo>
                    <a:pt x="9564" y="40749"/>
                    <a:pt x="9450" y="40827"/>
                    <a:pt x="9334" y="40907"/>
                  </a:cubicBezTo>
                  <a:cubicBezTo>
                    <a:pt x="9213" y="40995"/>
                    <a:pt x="9091" y="41090"/>
                    <a:pt x="8999" y="41208"/>
                  </a:cubicBezTo>
                  <a:cubicBezTo>
                    <a:pt x="8866" y="41380"/>
                    <a:pt x="8755" y="41569"/>
                    <a:pt x="8669" y="41770"/>
                  </a:cubicBezTo>
                  <a:cubicBezTo>
                    <a:pt x="8622" y="41877"/>
                    <a:pt x="8580" y="41981"/>
                    <a:pt x="8540" y="42089"/>
                  </a:cubicBezTo>
                  <a:cubicBezTo>
                    <a:pt x="8505" y="42187"/>
                    <a:pt x="8476" y="42286"/>
                    <a:pt x="8451" y="42389"/>
                  </a:cubicBezTo>
                  <a:cubicBezTo>
                    <a:pt x="8447" y="42404"/>
                    <a:pt x="8445" y="42419"/>
                    <a:pt x="8442" y="42433"/>
                  </a:cubicBezTo>
                  <a:cubicBezTo>
                    <a:pt x="8441" y="42437"/>
                    <a:pt x="8440" y="42443"/>
                    <a:pt x="8439" y="42448"/>
                  </a:cubicBezTo>
                  <a:cubicBezTo>
                    <a:pt x="8432" y="42481"/>
                    <a:pt x="8426" y="42514"/>
                    <a:pt x="8420" y="42547"/>
                  </a:cubicBezTo>
                  <a:cubicBezTo>
                    <a:pt x="8416" y="42561"/>
                    <a:pt x="8415" y="42575"/>
                    <a:pt x="8413" y="42587"/>
                  </a:cubicBezTo>
                  <a:cubicBezTo>
                    <a:pt x="8403" y="42639"/>
                    <a:pt x="8395" y="42691"/>
                    <a:pt x="8391" y="42742"/>
                  </a:cubicBezTo>
                  <a:cubicBezTo>
                    <a:pt x="8380" y="42841"/>
                    <a:pt x="8373" y="42940"/>
                    <a:pt x="8373" y="43039"/>
                  </a:cubicBezTo>
                  <a:cubicBezTo>
                    <a:pt x="8372" y="43248"/>
                    <a:pt x="8388" y="43457"/>
                    <a:pt x="8440" y="43661"/>
                  </a:cubicBezTo>
                  <a:cubicBezTo>
                    <a:pt x="8487" y="43864"/>
                    <a:pt x="8545" y="44064"/>
                    <a:pt x="8615" y="44262"/>
                  </a:cubicBezTo>
                  <a:cubicBezTo>
                    <a:pt x="8651" y="44360"/>
                    <a:pt x="8688" y="44462"/>
                    <a:pt x="8747" y="44551"/>
                  </a:cubicBezTo>
                  <a:cubicBezTo>
                    <a:pt x="8794" y="44624"/>
                    <a:pt x="8844" y="44695"/>
                    <a:pt x="8892" y="44766"/>
                  </a:cubicBezTo>
                  <a:lnTo>
                    <a:pt x="8892" y="44766"/>
                  </a:lnTo>
                  <a:cubicBezTo>
                    <a:pt x="8892" y="44764"/>
                    <a:pt x="8891" y="44763"/>
                    <a:pt x="8890" y="44760"/>
                  </a:cubicBezTo>
                  <a:lnTo>
                    <a:pt x="8890" y="44760"/>
                  </a:lnTo>
                  <a:cubicBezTo>
                    <a:pt x="8892" y="44763"/>
                    <a:pt x="8893" y="44766"/>
                    <a:pt x="8895" y="44769"/>
                  </a:cubicBezTo>
                  <a:lnTo>
                    <a:pt x="8896" y="44772"/>
                  </a:lnTo>
                  <a:cubicBezTo>
                    <a:pt x="8923" y="44818"/>
                    <a:pt x="8952" y="44860"/>
                    <a:pt x="8975" y="44906"/>
                  </a:cubicBezTo>
                  <a:cubicBezTo>
                    <a:pt x="8994" y="44944"/>
                    <a:pt x="9011" y="44982"/>
                    <a:pt x="9028" y="45023"/>
                  </a:cubicBezTo>
                  <a:cubicBezTo>
                    <a:pt x="9034" y="45041"/>
                    <a:pt x="9039" y="45059"/>
                    <a:pt x="9044" y="45078"/>
                  </a:cubicBezTo>
                  <a:cubicBezTo>
                    <a:pt x="9052" y="45116"/>
                    <a:pt x="9057" y="45155"/>
                    <a:pt x="9062" y="45194"/>
                  </a:cubicBezTo>
                  <a:cubicBezTo>
                    <a:pt x="9064" y="45234"/>
                    <a:pt x="9063" y="45274"/>
                    <a:pt x="9062" y="45313"/>
                  </a:cubicBezTo>
                  <a:cubicBezTo>
                    <a:pt x="9055" y="45379"/>
                    <a:pt x="9047" y="45445"/>
                    <a:pt x="9038" y="45509"/>
                  </a:cubicBezTo>
                  <a:cubicBezTo>
                    <a:pt x="9017" y="45604"/>
                    <a:pt x="8995" y="45698"/>
                    <a:pt x="8966" y="45791"/>
                  </a:cubicBezTo>
                  <a:cubicBezTo>
                    <a:pt x="8923" y="45911"/>
                    <a:pt x="8878" y="46032"/>
                    <a:pt x="8837" y="46155"/>
                  </a:cubicBezTo>
                  <a:cubicBezTo>
                    <a:pt x="8803" y="46259"/>
                    <a:pt x="8771" y="46366"/>
                    <a:pt x="8739" y="46469"/>
                  </a:cubicBezTo>
                  <a:lnTo>
                    <a:pt x="8740" y="46468"/>
                  </a:lnTo>
                  <a:lnTo>
                    <a:pt x="8740" y="46468"/>
                  </a:lnTo>
                  <a:cubicBezTo>
                    <a:pt x="8739" y="46469"/>
                    <a:pt x="8739" y="46470"/>
                    <a:pt x="8740" y="46471"/>
                  </a:cubicBezTo>
                  <a:cubicBezTo>
                    <a:pt x="8737" y="46479"/>
                    <a:pt x="8734" y="46485"/>
                    <a:pt x="8732" y="46493"/>
                  </a:cubicBezTo>
                  <a:cubicBezTo>
                    <a:pt x="8732" y="46491"/>
                    <a:pt x="8733" y="46489"/>
                    <a:pt x="8733" y="46486"/>
                  </a:cubicBezTo>
                  <a:lnTo>
                    <a:pt x="8733" y="46486"/>
                  </a:lnTo>
                  <a:cubicBezTo>
                    <a:pt x="8705" y="46571"/>
                    <a:pt x="8671" y="46654"/>
                    <a:pt x="8632" y="46733"/>
                  </a:cubicBezTo>
                  <a:cubicBezTo>
                    <a:pt x="8578" y="46832"/>
                    <a:pt x="8516" y="46927"/>
                    <a:pt x="8453" y="47022"/>
                  </a:cubicBezTo>
                  <a:cubicBezTo>
                    <a:pt x="8348" y="47178"/>
                    <a:pt x="8234" y="47328"/>
                    <a:pt x="8112" y="47471"/>
                  </a:cubicBezTo>
                  <a:cubicBezTo>
                    <a:pt x="8079" y="47506"/>
                    <a:pt x="8048" y="47544"/>
                    <a:pt x="8011" y="47575"/>
                  </a:cubicBezTo>
                  <a:cubicBezTo>
                    <a:pt x="7975" y="47607"/>
                    <a:pt x="7940" y="47638"/>
                    <a:pt x="7905" y="47669"/>
                  </a:cubicBezTo>
                  <a:cubicBezTo>
                    <a:pt x="7841" y="47717"/>
                    <a:pt x="7781" y="47763"/>
                    <a:pt x="7716" y="47809"/>
                  </a:cubicBezTo>
                  <a:lnTo>
                    <a:pt x="7713" y="47810"/>
                  </a:lnTo>
                  <a:cubicBezTo>
                    <a:pt x="7709" y="47813"/>
                    <a:pt x="7706" y="47815"/>
                    <a:pt x="7703" y="47817"/>
                  </a:cubicBezTo>
                  <a:lnTo>
                    <a:pt x="7711" y="47810"/>
                  </a:lnTo>
                  <a:lnTo>
                    <a:pt x="7711" y="47810"/>
                  </a:lnTo>
                  <a:cubicBezTo>
                    <a:pt x="7688" y="47826"/>
                    <a:pt x="7664" y="47839"/>
                    <a:pt x="7638" y="47854"/>
                  </a:cubicBezTo>
                  <a:cubicBezTo>
                    <a:pt x="7588" y="47877"/>
                    <a:pt x="7536" y="47898"/>
                    <a:pt x="7482" y="47917"/>
                  </a:cubicBezTo>
                  <a:cubicBezTo>
                    <a:pt x="7312" y="47972"/>
                    <a:pt x="7137" y="48022"/>
                    <a:pt x="6974" y="48100"/>
                  </a:cubicBezTo>
                  <a:cubicBezTo>
                    <a:pt x="6799" y="48184"/>
                    <a:pt x="6634" y="48287"/>
                    <a:pt x="6480" y="48405"/>
                  </a:cubicBezTo>
                  <a:cubicBezTo>
                    <a:pt x="6405" y="48463"/>
                    <a:pt x="6327" y="48523"/>
                    <a:pt x="6261" y="48593"/>
                  </a:cubicBezTo>
                  <a:cubicBezTo>
                    <a:pt x="6193" y="48662"/>
                    <a:pt x="6130" y="48735"/>
                    <a:pt x="6070" y="48812"/>
                  </a:cubicBezTo>
                  <a:cubicBezTo>
                    <a:pt x="6021" y="48878"/>
                    <a:pt x="5988" y="48963"/>
                    <a:pt x="5969" y="49044"/>
                  </a:cubicBezTo>
                  <a:cubicBezTo>
                    <a:pt x="5955" y="49095"/>
                    <a:pt x="5944" y="49148"/>
                    <a:pt x="5935" y="49202"/>
                  </a:cubicBezTo>
                  <a:cubicBezTo>
                    <a:pt x="5925" y="49282"/>
                    <a:pt x="5916" y="49362"/>
                    <a:pt x="5912" y="49443"/>
                  </a:cubicBezTo>
                  <a:cubicBezTo>
                    <a:pt x="5909" y="49518"/>
                    <a:pt x="5912" y="49592"/>
                    <a:pt x="5921" y="49665"/>
                  </a:cubicBezTo>
                  <a:cubicBezTo>
                    <a:pt x="5929" y="49749"/>
                    <a:pt x="5962" y="49829"/>
                    <a:pt x="5990" y="49906"/>
                  </a:cubicBezTo>
                  <a:cubicBezTo>
                    <a:pt x="6021" y="49990"/>
                    <a:pt x="6057" y="50072"/>
                    <a:pt x="6098" y="50150"/>
                  </a:cubicBezTo>
                  <a:cubicBezTo>
                    <a:pt x="6129" y="50211"/>
                    <a:pt x="6165" y="50268"/>
                    <a:pt x="6206" y="50323"/>
                  </a:cubicBezTo>
                  <a:cubicBezTo>
                    <a:pt x="6280" y="50425"/>
                    <a:pt x="6373" y="50510"/>
                    <a:pt x="6482" y="50573"/>
                  </a:cubicBezTo>
                  <a:cubicBezTo>
                    <a:pt x="6637" y="50663"/>
                    <a:pt x="6806" y="50728"/>
                    <a:pt x="6983" y="50764"/>
                  </a:cubicBezTo>
                  <a:cubicBezTo>
                    <a:pt x="7065" y="50778"/>
                    <a:pt x="7146" y="50794"/>
                    <a:pt x="7230" y="50803"/>
                  </a:cubicBezTo>
                  <a:cubicBezTo>
                    <a:pt x="7257" y="50806"/>
                    <a:pt x="7283" y="50807"/>
                    <a:pt x="7310" y="50807"/>
                  </a:cubicBezTo>
                  <a:cubicBezTo>
                    <a:pt x="7359" y="50807"/>
                    <a:pt x="7407" y="50803"/>
                    <a:pt x="7456" y="50799"/>
                  </a:cubicBezTo>
                  <a:lnTo>
                    <a:pt x="7449" y="50799"/>
                  </a:lnTo>
                  <a:cubicBezTo>
                    <a:pt x="7453" y="50799"/>
                    <a:pt x="7456" y="50799"/>
                    <a:pt x="7460" y="50799"/>
                  </a:cubicBezTo>
                  <a:cubicBezTo>
                    <a:pt x="7463" y="50799"/>
                    <a:pt x="7467" y="50799"/>
                    <a:pt x="7470" y="50799"/>
                  </a:cubicBezTo>
                  <a:cubicBezTo>
                    <a:pt x="7471" y="50799"/>
                    <a:pt x="7471" y="50799"/>
                    <a:pt x="7472" y="50799"/>
                  </a:cubicBezTo>
                  <a:cubicBezTo>
                    <a:pt x="7472" y="50799"/>
                    <a:pt x="7473" y="50799"/>
                    <a:pt x="7474" y="50799"/>
                  </a:cubicBezTo>
                  <a:lnTo>
                    <a:pt x="7476" y="50798"/>
                  </a:lnTo>
                  <a:cubicBezTo>
                    <a:pt x="7619" y="50789"/>
                    <a:pt x="7762" y="50787"/>
                    <a:pt x="7903" y="50756"/>
                  </a:cubicBezTo>
                  <a:cubicBezTo>
                    <a:pt x="8042" y="50728"/>
                    <a:pt x="8178" y="50688"/>
                    <a:pt x="8310" y="50636"/>
                  </a:cubicBezTo>
                  <a:cubicBezTo>
                    <a:pt x="8580" y="50528"/>
                    <a:pt x="8836" y="50381"/>
                    <a:pt x="9082" y="50229"/>
                  </a:cubicBezTo>
                  <a:cubicBezTo>
                    <a:pt x="9208" y="50152"/>
                    <a:pt x="9334" y="50077"/>
                    <a:pt x="9464" y="50004"/>
                  </a:cubicBezTo>
                  <a:cubicBezTo>
                    <a:pt x="9582" y="49938"/>
                    <a:pt x="9709" y="49880"/>
                    <a:pt x="9826" y="49810"/>
                  </a:cubicBezTo>
                  <a:cubicBezTo>
                    <a:pt x="9828" y="49809"/>
                    <a:pt x="9830" y="49810"/>
                    <a:pt x="9831" y="49808"/>
                  </a:cubicBezTo>
                  <a:cubicBezTo>
                    <a:pt x="9859" y="49844"/>
                    <a:pt x="9898" y="49869"/>
                    <a:pt x="9941" y="49879"/>
                  </a:cubicBezTo>
                  <a:cubicBezTo>
                    <a:pt x="9968" y="49884"/>
                    <a:pt x="9994" y="49890"/>
                    <a:pt x="10021" y="49890"/>
                  </a:cubicBezTo>
                  <a:cubicBezTo>
                    <a:pt x="10030" y="49890"/>
                    <a:pt x="10038" y="49890"/>
                    <a:pt x="10047" y="49888"/>
                  </a:cubicBezTo>
                  <a:cubicBezTo>
                    <a:pt x="10091" y="49881"/>
                    <a:pt x="10135" y="49869"/>
                    <a:pt x="10178" y="49853"/>
                  </a:cubicBezTo>
                  <a:cubicBezTo>
                    <a:pt x="10301" y="49805"/>
                    <a:pt x="10419" y="49745"/>
                    <a:pt x="10532" y="49675"/>
                  </a:cubicBezTo>
                  <a:cubicBezTo>
                    <a:pt x="10639" y="49606"/>
                    <a:pt x="10746" y="49540"/>
                    <a:pt x="10852" y="49470"/>
                  </a:cubicBezTo>
                  <a:cubicBezTo>
                    <a:pt x="10950" y="49407"/>
                    <a:pt x="11050" y="49340"/>
                    <a:pt x="11148" y="49273"/>
                  </a:cubicBezTo>
                  <a:cubicBezTo>
                    <a:pt x="11225" y="49220"/>
                    <a:pt x="11311" y="49164"/>
                    <a:pt x="11319" y="49063"/>
                  </a:cubicBezTo>
                  <a:cubicBezTo>
                    <a:pt x="11322" y="49019"/>
                    <a:pt x="11313" y="48975"/>
                    <a:pt x="11290" y="48938"/>
                  </a:cubicBezTo>
                  <a:cubicBezTo>
                    <a:pt x="11332" y="48903"/>
                    <a:pt x="11375" y="48868"/>
                    <a:pt x="11418" y="48832"/>
                  </a:cubicBezTo>
                  <a:cubicBezTo>
                    <a:pt x="11618" y="48668"/>
                    <a:pt x="11818" y="48498"/>
                    <a:pt x="11977" y="48292"/>
                  </a:cubicBezTo>
                  <a:cubicBezTo>
                    <a:pt x="12073" y="48168"/>
                    <a:pt x="12131" y="48014"/>
                    <a:pt x="12188" y="47871"/>
                  </a:cubicBezTo>
                  <a:cubicBezTo>
                    <a:pt x="12228" y="47765"/>
                    <a:pt x="12267" y="47662"/>
                    <a:pt x="12304" y="47556"/>
                  </a:cubicBezTo>
                  <a:cubicBezTo>
                    <a:pt x="12371" y="47368"/>
                    <a:pt x="12414" y="47174"/>
                    <a:pt x="12434" y="46976"/>
                  </a:cubicBezTo>
                  <a:cubicBezTo>
                    <a:pt x="12455" y="46764"/>
                    <a:pt x="12455" y="46552"/>
                    <a:pt x="12448" y="46339"/>
                  </a:cubicBezTo>
                  <a:cubicBezTo>
                    <a:pt x="12438" y="46120"/>
                    <a:pt x="12425" y="45900"/>
                    <a:pt x="12412" y="45682"/>
                  </a:cubicBezTo>
                  <a:cubicBezTo>
                    <a:pt x="12403" y="45535"/>
                    <a:pt x="12389" y="45391"/>
                    <a:pt x="12372" y="45245"/>
                  </a:cubicBezTo>
                  <a:cubicBezTo>
                    <a:pt x="12368" y="45079"/>
                    <a:pt x="12381" y="44913"/>
                    <a:pt x="12390" y="44748"/>
                  </a:cubicBezTo>
                  <a:cubicBezTo>
                    <a:pt x="12390" y="44740"/>
                    <a:pt x="12391" y="44732"/>
                    <a:pt x="12391" y="44723"/>
                  </a:cubicBezTo>
                  <a:cubicBezTo>
                    <a:pt x="12392" y="44727"/>
                    <a:pt x="12391" y="44732"/>
                    <a:pt x="12392" y="44735"/>
                  </a:cubicBezTo>
                  <a:cubicBezTo>
                    <a:pt x="12399" y="44624"/>
                    <a:pt x="12414" y="44512"/>
                    <a:pt x="12431" y="44402"/>
                  </a:cubicBezTo>
                  <a:cubicBezTo>
                    <a:pt x="12433" y="44395"/>
                    <a:pt x="12434" y="44388"/>
                    <a:pt x="12436" y="44380"/>
                  </a:cubicBezTo>
                  <a:cubicBezTo>
                    <a:pt x="12470" y="44280"/>
                    <a:pt x="12505" y="44178"/>
                    <a:pt x="12544" y="44080"/>
                  </a:cubicBezTo>
                  <a:cubicBezTo>
                    <a:pt x="12585" y="43977"/>
                    <a:pt x="12630" y="43876"/>
                    <a:pt x="12677" y="43775"/>
                  </a:cubicBezTo>
                  <a:cubicBezTo>
                    <a:pt x="12678" y="43774"/>
                    <a:pt x="12678" y="43773"/>
                    <a:pt x="12677" y="43772"/>
                  </a:cubicBezTo>
                  <a:lnTo>
                    <a:pt x="12678" y="43772"/>
                  </a:lnTo>
                  <a:cubicBezTo>
                    <a:pt x="12706" y="43719"/>
                    <a:pt x="12733" y="43665"/>
                    <a:pt x="12762" y="43613"/>
                  </a:cubicBezTo>
                  <a:cubicBezTo>
                    <a:pt x="12789" y="43599"/>
                    <a:pt x="12815" y="43581"/>
                    <a:pt x="12841" y="43566"/>
                  </a:cubicBezTo>
                  <a:cubicBezTo>
                    <a:pt x="12900" y="43528"/>
                    <a:pt x="12961" y="43490"/>
                    <a:pt x="13020" y="43453"/>
                  </a:cubicBezTo>
                  <a:cubicBezTo>
                    <a:pt x="13120" y="43389"/>
                    <a:pt x="13226" y="43337"/>
                    <a:pt x="13333" y="43282"/>
                  </a:cubicBezTo>
                  <a:cubicBezTo>
                    <a:pt x="13486" y="43209"/>
                    <a:pt x="13636" y="43143"/>
                    <a:pt x="13795" y="43087"/>
                  </a:cubicBezTo>
                  <a:cubicBezTo>
                    <a:pt x="13980" y="43033"/>
                    <a:pt x="14164" y="42987"/>
                    <a:pt x="14348" y="42937"/>
                  </a:cubicBezTo>
                  <a:cubicBezTo>
                    <a:pt x="14529" y="42888"/>
                    <a:pt x="14707" y="42840"/>
                    <a:pt x="14889" y="42794"/>
                  </a:cubicBezTo>
                  <a:cubicBezTo>
                    <a:pt x="14893" y="42792"/>
                    <a:pt x="14897" y="42791"/>
                    <a:pt x="14902" y="42791"/>
                  </a:cubicBezTo>
                  <a:lnTo>
                    <a:pt x="14903" y="42790"/>
                  </a:lnTo>
                  <a:cubicBezTo>
                    <a:pt x="14904" y="42790"/>
                    <a:pt x="14904" y="42789"/>
                    <a:pt x="14905" y="42789"/>
                  </a:cubicBezTo>
                  <a:cubicBezTo>
                    <a:pt x="14905" y="42789"/>
                    <a:pt x="14906" y="42790"/>
                    <a:pt x="14907" y="42790"/>
                  </a:cubicBezTo>
                  <a:cubicBezTo>
                    <a:pt x="15014" y="42770"/>
                    <a:pt x="15124" y="42750"/>
                    <a:pt x="15232" y="42732"/>
                  </a:cubicBezTo>
                  <a:cubicBezTo>
                    <a:pt x="15346" y="42714"/>
                    <a:pt x="15459" y="42689"/>
                    <a:pt x="15570" y="42657"/>
                  </a:cubicBezTo>
                  <a:cubicBezTo>
                    <a:pt x="15661" y="42631"/>
                    <a:pt x="15750" y="42597"/>
                    <a:pt x="15838" y="42567"/>
                  </a:cubicBezTo>
                  <a:cubicBezTo>
                    <a:pt x="15881" y="42554"/>
                    <a:pt x="15921" y="42543"/>
                    <a:pt x="15962" y="42529"/>
                  </a:cubicBezTo>
                  <a:cubicBezTo>
                    <a:pt x="16055" y="42504"/>
                    <a:pt x="16147" y="42488"/>
                    <a:pt x="16238" y="42462"/>
                  </a:cubicBezTo>
                  <a:cubicBezTo>
                    <a:pt x="16456" y="42396"/>
                    <a:pt x="16667" y="42312"/>
                    <a:pt x="16868" y="42208"/>
                  </a:cubicBezTo>
                  <a:cubicBezTo>
                    <a:pt x="17069" y="42109"/>
                    <a:pt x="17261" y="41995"/>
                    <a:pt x="17426" y="41842"/>
                  </a:cubicBezTo>
                  <a:cubicBezTo>
                    <a:pt x="17586" y="41692"/>
                    <a:pt x="17731" y="41531"/>
                    <a:pt x="17875" y="41367"/>
                  </a:cubicBezTo>
                  <a:cubicBezTo>
                    <a:pt x="18004" y="41218"/>
                    <a:pt x="18124" y="41067"/>
                    <a:pt x="18220" y="40894"/>
                  </a:cubicBezTo>
                  <a:cubicBezTo>
                    <a:pt x="18318" y="40712"/>
                    <a:pt x="18398" y="40520"/>
                    <a:pt x="18457" y="40321"/>
                  </a:cubicBezTo>
                  <a:cubicBezTo>
                    <a:pt x="18517" y="40125"/>
                    <a:pt x="18561" y="39928"/>
                    <a:pt x="18578" y="39723"/>
                  </a:cubicBezTo>
                  <a:cubicBezTo>
                    <a:pt x="18585" y="39612"/>
                    <a:pt x="18593" y="39503"/>
                    <a:pt x="18599" y="39392"/>
                  </a:cubicBezTo>
                  <a:cubicBezTo>
                    <a:pt x="18604" y="39291"/>
                    <a:pt x="18612" y="39189"/>
                    <a:pt x="18608" y="39086"/>
                  </a:cubicBezTo>
                  <a:cubicBezTo>
                    <a:pt x="18605" y="38971"/>
                    <a:pt x="18598" y="38858"/>
                    <a:pt x="18588" y="38743"/>
                  </a:cubicBezTo>
                  <a:cubicBezTo>
                    <a:pt x="18579" y="38646"/>
                    <a:pt x="18563" y="38551"/>
                    <a:pt x="18542" y="38456"/>
                  </a:cubicBezTo>
                  <a:cubicBezTo>
                    <a:pt x="18521" y="38348"/>
                    <a:pt x="18490" y="38245"/>
                    <a:pt x="18466" y="38139"/>
                  </a:cubicBezTo>
                  <a:cubicBezTo>
                    <a:pt x="18445" y="38049"/>
                    <a:pt x="18427" y="37961"/>
                    <a:pt x="18406" y="37871"/>
                  </a:cubicBezTo>
                  <a:cubicBezTo>
                    <a:pt x="18362" y="37684"/>
                    <a:pt x="18310" y="37500"/>
                    <a:pt x="18262" y="37312"/>
                  </a:cubicBezTo>
                  <a:lnTo>
                    <a:pt x="18262" y="37312"/>
                  </a:lnTo>
                  <a:cubicBezTo>
                    <a:pt x="18263" y="37317"/>
                    <a:pt x="18263" y="37321"/>
                    <a:pt x="18263" y="37325"/>
                  </a:cubicBezTo>
                  <a:cubicBezTo>
                    <a:pt x="18262" y="37319"/>
                    <a:pt x="18261" y="37312"/>
                    <a:pt x="18261" y="37305"/>
                  </a:cubicBezTo>
                  <a:lnTo>
                    <a:pt x="18260" y="37304"/>
                  </a:lnTo>
                  <a:cubicBezTo>
                    <a:pt x="18258" y="37293"/>
                    <a:pt x="18256" y="37281"/>
                    <a:pt x="18254" y="37269"/>
                  </a:cubicBezTo>
                  <a:cubicBezTo>
                    <a:pt x="18248" y="37247"/>
                    <a:pt x="18242" y="37226"/>
                    <a:pt x="18239" y="37205"/>
                  </a:cubicBezTo>
                  <a:cubicBezTo>
                    <a:pt x="18234" y="37172"/>
                    <a:pt x="18225" y="37137"/>
                    <a:pt x="18220" y="37104"/>
                  </a:cubicBezTo>
                  <a:cubicBezTo>
                    <a:pt x="18211" y="37039"/>
                    <a:pt x="18203" y="36974"/>
                    <a:pt x="18196" y="36910"/>
                  </a:cubicBezTo>
                  <a:cubicBezTo>
                    <a:pt x="18187" y="36777"/>
                    <a:pt x="18184" y="36643"/>
                    <a:pt x="18187" y="36510"/>
                  </a:cubicBezTo>
                  <a:cubicBezTo>
                    <a:pt x="18187" y="36495"/>
                    <a:pt x="18190" y="36479"/>
                    <a:pt x="18190" y="36467"/>
                  </a:cubicBezTo>
                  <a:cubicBezTo>
                    <a:pt x="18201" y="36369"/>
                    <a:pt x="18142" y="36279"/>
                    <a:pt x="18049" y="36249"/>
                  </a:cubicBezTo>
                  <a:cubicBezTo>
                    <a:pt x="18046" y="36174"/>
                    <a:pt x="18045" y="36098"/>
                    <a:pt x="18048" y="36023"/>
                  </a:cubicBezTo>
                  <a:cubicBezTo>
                    <a:pt x="18052" y="35974"/>
                    <a:pt x="18058" y="35925"/>
                    <a:pt x="18066" y="35878"/>
                  </a:cubicBezTo>
                  <a:cubicBezTo>
                    <a:pt x="18082" y="35808"/>
                    <a:pt x="18101" y="35738"/>
                    <a:pt x="18122" y="35668"/>
                  </a:cubicBezTo>
                  <a:cubicBezTo>
                    <a:pt x="18144" y="35609"/>
                    <a:pt x="18167" y="35551"/>
                    <a:pt x="18193" y="35494"/>
                  </a:cubicBezTo>
                  <a:cubicBezTo>
                    <a:pt x="18237" y="35412"/>
                    <a:pt x="18282" y="35334"/>
                    <a:pt x="18331" y="35257"/>
                  </a:cubicBezTo>
                  <a:cubicBezTo>
                    <a:pt x="18402" y="35151"/>
                    <a:pt x="18480" y="35050"/>
                    <a:pt x="18564" y="34955"/>
                  </a:cubicBezTo>
                  <a:cubicBezTo>
                    <a:pt x="18665" y="34842"/>
                    <a:pt x="18767" y="34733"/>
                    <a:pt x="18875" y="34631"/>
                  </a:cubicBezTo>
                  <a:cubicBezTo>
                    <a:pt x="18925" y="34590"/>
                    <a:pt x="18975" y="34553"/>
                    <a:pt x="19026" y="34515"/>
                  </a:cubicBezTo>
                  <a:cubicBezTo>
                    <a:pt x="19088" y="34475"/>
                    <a:pt x="19149" y="34439"/>
                    <a:pt x="19211" y="34406"/>
                  </a:cubicBezTo>
                  <a:lnTo>
                    <a:pt x="19209" y="34406"/>
                  </a:lnTo>
                  <a:cubicBezTo>
                    <a:pt x="19325" y="34349"/>
                    <a:pt x="19441" y="34296"/>
                    <a:pt x="19556" y="34243"/>
                  </a:cubicBezTo>
                  <a:cubicBezTo>
                    <a:pt x="19682" y="34184"/>
                    <a:pt x="19809" y="34129"/>
                    <a:pt x="19939" y="34079"/>
                  </a:cubicBezTo>
                  <a:lnTo>
                    <a:pt x="19939" y="34079"/>
                  </a:lnTo>
                  <a:lnTo>
                    <a:pt x="19938" y="34080"/>
                  </a:lnTo>
                  <a:cubicBezTo>
                    <a:pt x="19939" y="34079"/>
                    <a:pt x="19941" y="34080"/>
                    <a:pt x="19943" y="34078"/>
                  </a:cubicBezTo>
                  <a:cubicBezTo>
                    <a:pt x="19944" y="34078"/>
                    <a:pt x="19945" y="34078"/>
                    <a:pt x="19945" y="34078"/>
                  </a:cubicBezTo>
                  <a:lnTo>
                    <a:pt x="19945" y="34078"/>
                  </a:lnTo>
                  <a:lnTo>
                    <a:pt x="19945" y="34078"/>
                  </a:lnTo>
                  <a:cubicBezTo>
                    <a:pt x="20007" y="34059"/>
                    <a:pt x="20072" y="34039"/>
                    <a:pt x="20136" y="34022"/>
                  </a:cubicBezTo>
                  <a:cubicBezTo>
                    <a:pt x="20260" y="34000"/>
                    <a:pt x="20384" y="33985"/>
                    <a:pt x="20509" y="33976"/>
                  </a:cubicBezTo>
                  <a:cubicBezTo>
                    <a:pt x="20633" y="33963"/>
                    <a:pt x="20758" y="33943"/>
                    <a:pt x="20879" y="33916"/>
                  </a:cubicBezTo>
                  <a:cubicBezTo>
                    <a:pt x="21019" y="33883"/>
                    <a:pt x="21158" y="33846"/>
                    <a:pt x="21298" y="33807"/>
                  </a:cubicBezTo>
                  <a:cubicBezTo>
                    <a:pt x="21420" y="33771"/>
                    <a:pt x="21545" y="33736"/>
                    <a:pt x="21667" y="33694"/>
                  </a:cubicBezTo>
                  <a:cubicBezTo>
                    <a:pt x="21810" y="33643"/>
                    <a:pt x="21943" y="33585"/>
                    <a:pt x="22067" y="33498"/>
                  </a:cubicBezTo>
                  <a:cubicBezTo>
                    <a:pt x="22180" y="33418"/>
                    <a:pt x="22291" y="33335"/>
                    <a:pt x="22398" y="33247"/>
                  </a:cubicBezTo>
                  <a:cubicBezTo>
                    <a:pt x="22519" y="33147"/>
                    <a:pt x="22645" y="33048"/>
                    <a:pt x="22756" y="32937"/>
                  </a:cubicBezTo>
                  <a:cubicBezTo>
                    <a:pt x="22799" y="32894"/>
                    <a:pt x="22835" y="32848"/>
                    <a:pt x="22874" y="32802"/>
                  </a:cubicBezTo>
                  <a:lnTo>
                    <a:pt x="22874" y="32802"/>
                  </a:lnTo>
                  <a:cubicBezTo>
                    <a:pt x="22916" y="32756"/>
                    <a:pt x="22958" y="32711"/>
                    <a:pt x="22997" y="32662"/>
                  </a:cubicBezTo>
                  <a:cubicBezTo>
                    <a:pt x="23078" y="32567"/>
                    <a:pt x="23155" y="32466"/>
                    <a:pt x="23231" y="32364"/>
                  </a:cubicBezTo>
                  <a:cubicBezTo>
                    <a:pt x="23306" y="32261"/>
                    <a:pt x="23371" y="32156"/>
                    <a:pt x="23437" y="32049"/>
                  </a:cubicBezTo>
                  <a:cubicBezTo>
                    <a:pt x="23466" y="31999"/>
                    <a:pt x="23490" y="31950"/>
                    <a:pt x="23518" y="31899"/>
                  </a:cubicBezTo>
                  <a:cubicBezTo>
                    <a:pt x="23541" y="31854"/>
                    <a:pt x="23564" y="31810"/>
                    <a:pt x="23584" y="31764"/>
                  </a:cubicBezTo>
                  <a:cubicBezTo>
                    <a:pt x="23618" y="31689"/>
                    <a:pt x="23651" y="31614"/>
                    <a:pt x="23684" y="31539"/>
                  </a:cubicBezTo>
                  <a:cubicBezTo>
                    <a:pt x="23705" y="31489"/>
                    <a:pt x="23721" y="31439"/>
                    <a:pt x="23738" y="31388"/>
                  </a:cubicBezTo>
                  <a:cubicBezTo>
                    <a:pt x="23780" y="31272"/>
                    <a:pt x="23817" y="31155"/>
                    <a:pt x="23852" y="31035"/>
                  </a:cubicBezTo>
                  <a:cubicBezTo>
                    <a:pt x="23904" y="30857"/>
                    <a:pt x="23951" y="30679"/>
                    <a:pt x="23995" y="30498"/>
                  </a:cubicBezTo>
                  <a:cubicBezTo>
                    <a:pt x="24014" y="30483"/>
                    <a:pt x="24030" y="30464"/>
                    <a:pt x="24042" y="30443"/>
                  </a:cubicBezTo>
                  <a:cubicBezTo>
                    <a:pt x="24088" y="30352"/>
                    <a:pt x="24108" y="30255"/>
                    <a:pt x="24130" y="30155"/>
                  </a:cubicBezTo>
                  <a:cubicBezTo>
                    <a:pt x="24146" y="30080"/>
                    <a:pt x="24164" y="30005"/>
                    <a:pt x="24178" y="29930"/>
                  </a:cubicBezTo>
                  <a:cubicBezTo>
                    <a:pt x="24204" y="29790"/>
                    <a:pt x="24229" y="29650"/>
                    <a:pt x="24250" y="29508"/>
                  </a:cubicBezTo>
                  <a:cubicBezTo>
                    <a:pt x="24284" y="29260"/>
                    <a:pt x="24312" y="29007"/>
                    <a:pt x="24328" y="28756"/>
                  </a:cubicBezTo>
                  <a:cubicBezTo>
                    <a:pt x="24328" y="28746"/>
                    <a:pt x="24329" y="28737"/>
                    <a:pt x="24329" y="28729"/>
                  </a:cubicBezTo>
                  <a:cubicBezTo>
                    <a:pt x="24330" y="28708"/>
                    <a:pt x="24327" y="28687"/>
                    <a:pt x="24319" y="28667"/>
                  </a:cubicBezTo>
                  <a:cubicBezTo>
                    <a:pt x="24377" y="28604"/>
                    <a:pt x="24428" y="28532"/>
                    <a:pt x="24482" y="28464"/>
                  </a:cubicBezTo>
                  <a:cubicBezTo>
                    <a:pt x="24530" y="28402"/>
                    <a:pt x="24582" y="28338"/>
                    <a:pt x="24631" y="28274"/>
                  </a:cubicBezTo>
                  <a:cubicBezTo>
                    <a:pt x="24662" y="28243"/>
                    <a:pt x="24694" y="28211"/>
                    <a:pt x="24725" y="28179"/>
                  </a:cubicBezTo>
                  <a:cubicBezTo>
                    <a:pt x="24742" y="28184"/>
                    <a:pt x="24759" y="28186"/>
                    <a:pt x="24776" y="28186"/>
                  </a:cubicBezTo>
                  <a:cubicBezTo>
                    <a:pt x="24794" y="28186"/>
                    <a:pt x="24811" y="28184"/>
                    <a:pt x="24828" y="28179"/>
                  </a:cubicBezTo>
                  <a:cubicBezTo>
                    <a:pt x="24929" y="28154"/>
                    <a:pt x="24981" y="28066"/>
                    <a:pt x="25043" y="27989"/>
                  </a:cubicBezTo>
                  <a:cubicBezTo>
                    <a:pt x="25091" y="27927"/>
                    <a:pt x="25139" y="27864"/>
                    <a:pt x="25186" y="27800"/>
                  </a:cubicBezTo>
                  <a:cubicBezTo>
                    <a:pt x="25289" y="27662"/>
                    <a:pt x="25390" y="27523"/>
                    <a:pt x="25489" y="27382"/>
                  </a:cubicBezTo>
                  <a:cubicBezTo>
                    <a:pt x="25493" y="27377"/>
                    <a:pt x="25498" y="27371"/>
                    <a:pt x="25500" y="27364"/>
                  </a:cubicBezTo>
                  <a:cubicBezTo>
                    <a:pt x="25600" y="27262"/>
                    <a:pt x="25700" y="27161"/>
                    <a:pt x="25805" y="27062"/>
                  </a:cubicBezTo>
                  <a:cubicBezTo>
                    <a:pt x="25850" y="27026"/>
                    <a:pt x="25895" y="26989"/>
                    <a:pt x="25941" y="26957"/>
                  </a:cubicBezTo>
                  <a:cubicBezTo>
                    <a:pt x="25975" y="26936"/>
                    <a:pt x="26008" y="26915"/>
                    <a:pt x="26043" y="26897"/>
                  </a:cubicBezTo>
                  <a:cubicBezTo>
                    <a:pt x="26095" y="26873"/>
                    <a:pt x="26149" y="26852"/>
                    <a:pt x="26204" y="26833"/>
                  </a:cubicBezTo>
                  <a:cubicBezTo>
                    <a:pt x="26313" y="26799"/>
                    <a:pt x="26424" y="26766"/>
                    <a:pt x="26534" y="26740"/>
                  </a:cubicBezTo>
                  <a:cubicBezTo>
                    <a:pt x="26576" y="26733"/>
                    <a:pt x="26616" y="26729"/>
                    <a:pt x="26658" y="26721"/>
                  </a:cubicBezTo>
                  <a:cubicBezTo>
                    <a:pt x="26711" y="26719"/>
                    <a:pt x="26764" y="26717"/>
                    <a:pt x="26818" y="26717"/>
                  </a:cubicBezTo>
                  <a:cubicBezTo>
                    <a:pt x="26830" y="26717"/>
                    <a:pt x="26842" y="26717"/>
                    <a:pt x="26853" y="26717"/>
                  </a:cubicBezTo>
                  <a:cubicBezTo>
                    <a:pt x="27146" y="26752"/>
                    <a:pt x="27438" y="26786"/>
                    <a:pt x="27730" y="26841"/>
                  </a:cubicBezTo>
                  <a:cubicBezTo>
                    <a:pt x="27757" y="26846"/>
                    <a:pt x="27782" y="26850"/>
                    <a:pt x="27810" y="26858"/>
                  </a:cubicBezTo>
                  <a:cubicBezTo>
                    <a:pt x="27812" y="26858"/>
                    <a:pt x="27813" y="26860"/>
                    <a:pt x="27815" y="26860"/>
                  </a:cubicBezTo>
                  <a:cubicBezTo>
                    <a:pt x="27826" y="26865"/>
                    <a:pt x="27836" y="26872"/>
                    <a:pt x="27847" y="26880"/>
                  </a:cubicBezTo>
                  <a:cubicBezTo>
                    <a:pt x="27865" y="26893"/>
                    <a:pt x="27883" y="26907"/>
                    <a:pt x="27900" y="26921"/>
                  </a:cubicBezTo>
                  <a:cubicBezTo>
                    <a:pt x="27909" y="26929"/>
                    <a:pt x="27917" y="26938"/>
                    <a:pt x="27925" y="26945"/>
                  </a:cubicBezTo>
                  <a:cubicBezTo>
                    <a:pt x="28007" y="27039"/>
                    <a:pt x="28088" y="27136"/>
                    <a:pt x="28159" y="27238"/>
                  </a:cubicBezTo>
                  <a:cubicBezTo>
                    <a:pt x="28158" y="27235"/>
                    <a:pt x="28157" y="27234"/>
                    <a:pt x="28157" y="27232"/>
                  </a:cubicBezTo>
                  <a:lnTo>
                    <a:pt x="28157" y="27232"/>
                  </a:lnTo>
                  <a:cubicBezTo>
                    <a:pt x="28159" y="27234"/>
                    <a:pt x="28161" y="27240"/>
                    <a:pt x="28163" y="27242"/>
                  </a:cubicBezTo>
                  <a:cubicBezTo>
                    <a:pt x="28172" y="27258"/>
                    <a:pt x="28182" y="27274"/>
                    <a:pt x="28189" y="27290"/>
                  </a:cubicBezTo>
                  <a:cubicBezTo>
                    <a:pt x="28213" y="27343"/>
                    <a:pt x="28234" y="27397"/>
                    <a:pt x="28253" y="27452"/>
                  </a:cubicBezTo>
                  <a:cubicBezTo>
                    <a:pt x="28283" y="27539"/>
                    <a:pt x="28307" y="27627"/>
                    <a:pt x="28328" y="27716"/>
                  </a:cubicBezTo>
                  <a:cubicBezTo>
                    <a:pt x="28344" y="27802"/>
                    <a:pt x="28355" y="27887"/>
                    <a:pt x="28363" y="27977"/>
                  </a:cubicBezTo>
                  <a:cubicBezTo>
                    <a:pt x="28371" y="28094"/>
                    <a:pt x="28378" y="28209"/>
                    <a:pt x="28378" y="28328"/>
                  </a:cubicBezTo>
                  <a:cubicBezTo>
                    <a:pt x="28369" y="28434"/>
                    <a:pt x="28353" y="28535"/>
                    <a:pt x="28335" y="28638"/>
                  </a:cubicBezTo>
                  <a:cubicBezTo>
                    <a:pt x="28337" y="28632"/>
                    <a:pt x="28338" y="28626"/>
                    <a:pt x="28340" y="28621"/>
                  </a:cubicBezTo>
                  <a:lnTo>
                    <a:pt x="28340" y="28621"/>
                  </a:lnTo>
                  <a:cubicBezTo>
                    <a:pt x="28312" y="28747"/>
                    <a:pt x="28284" y="28876"/>
                    <a:pt x="28246" y="29003"/>
                  </a:cubicBezTo>
                  <a:cubicBezTo>
                    <a:pt x="28242" y="29018"/>
                    <a:pt x="28235" y="29033"/>
                    <a:pt x="28230" y="29047"/>
                  </a:cubicBezTo>
                  <a:cubicBezTo>
                    <a:pt x="28190" y="29010"/>
                    <a:pt x="28140" y="28992"/>
                    <a:pt x="28090" y="28992"/>
                  </a:cubicBezTo>
                  <a:cubicBezTo>
                    <a:pt x="28021" y="28992"/>
                    <a:pt x="27954" y="29027"/>
                    <a:pt x="27914" y="29092"/>
                  </a:cubicBezTo>
                  <a:cubicBezTo>
                    <a:pt x="27865" y="29172"/>
                    <a:pt x="27833" y="29269"/>
                    <a:pt x="27802" y="29359"/>
                  </a:cubicBezTo>
                  <a:cubicBezTo>
                    <a:pt x="27775" y="29441"/>
                    <a:pt x="27748" y="29523"/>
                    <a:pt x="27721" y="29607"/>
                  </a:cubicBezTo>
                  <a:cubicBezTo>
                    <a:pt x="27659" y="29807"/>
                    <a:pt x="27628" y="30014"/>
                    <a:pt x="27597" y="30222"/>
                  </a:cubicBezTo>
                  <a:cubicBezTo>
                    <a:pt x="27577" y="30354"/>
                    <a:pt x="27552" y="30488"/>
                    <a:pt x="27553" y="30623"/>
                  </a:cubicBezTo>
                  <a:cubicBezTo>
                    <a:pt x="27554" y="30722"/>
                    <a:pt x="27565" y="30822"/>
                    <a:pt x="27586" y="30919"/>
                  </a:cubicBezTo>
                  <a:cubicBezTo>
                    <a:pt x="27594" y="30956"/>
                    <a:pt x="27605" y="30994"/>
                    <a:pt x="27616" y="31032"/>
                  </a:cubicBezTo>
                  <a:cubicBezTo>
                    <a:pt x="27618" y="31067"/>
                    <a:pt x="27621" y="31103"/>
                    <a:pt x="27625" y="31140"/>
                  </a:cubicBezTo>
                  <a:cubicBezTo>
                    <a:pt x="27653" y="31398"/>
                    <a:pt x="27741" y="31645"/>
                    <a:pt x="27885" y="31861"/>
                  </a:cubicBezTo>
                  <a:cubicBezTo>
                    <a:pt x="27949" y="31961"/>
                    <a:pt x="28033" y="32036"/>
                    <a:pt x="28123" y="32114"/>
                  </a:cubicBezTo>
                  <a:lnTo>
                    <a:pt x="28123" y="32114"/>
                  </a:lnTo>
                  <a:cubicBezTo>
                    <a:pt x="28122" y="32113"/>
                    <a:pt x="28121" y="32113"/>
                    <a:pt x="28120" y="32112"/>
                  </a:cubicBezTo>
                  <a:lnTo>
                    <a:pt x="28120" y="32112"/>
                  </a:lnTo>
                  <a:cubicBezTo>
                    <a:pt x="28122" y="32114"/>
                    <a:pt x="28126" y="32117"/>
                    <a:pt x="28128" y="32119"/>
                  </a:cubicBezTo>
                  <a:cubicBezTo>
                    <a:pt x="28145" y="32149"/>
                    <a:pt x="28161" y="32181"/>
                    <a:pt x="28180" y="32213"/>
                  </a:cubicBezTo>
                  <a:cubicBezTo>
                    <a:pt x="28236" y="32314"/>
                    <a:pt x="28291" y="32412"/>
                    <a:pt x="28380" y="32489"/>
                  </a:cubicBezTo>
                  <a:cubicBezTo>
                    <a:pt x="28457" y="32558"/>
                    <a:pt x="28549" y="32613"/>
                    <a:pt x="28636" y="32667"/>
                  </a:cubicBezTo>
                  <a:cubicBezTo>
                    <a:pt x="28680" y="32694"/>
                    <a:pt x="28725" y="32723"/>
                    <a:pt x="28771" y="32749"/>
                  </a:cubicBezTo>
                  <a:cubicBezTo>
                    <a:pt x="28832" y="32785"/>
                    <a:pt x="28895" y="32816"/>
                    <a:pt x="28960" y="32843"/>
                  </a:cubicBezTo>
                  <a:cubicBezTo>
                    <a:pt x="28955" y="32858"/>
                    <a:pt x="28951" y="32874"/>
                    <a:pt x="28946" y="32887"/>
                  </a:cubicBezTo>
                  <a:lnTo>
                    <a:pt x="28947" y="32886"/>
                  </a:lnTo>
                  <a:lnTo>
                    <a:pt x="28947" y="32886"/>
                  </a:lnTo>
                  <a:cubicBezTo>
                    <a:pt x="28893" y="33044"/>
                    <a:pt x="28834" y="33195"/>
                    <a:pt x="28768" y="33343"/>
                  </a:cubicBezTo>
                  <a:cubicBezTo>
                    <a:pt x="28665" y="33548"/>
                    <a:pt x="28562" y="33753"/>
                    <a:pt x="28436" y="33942"/>
                  </a:cubicBezTo>
                  <a:cubicBezTo>
                    <a:pt x="28439" y="33938"/>
                    <a:pt x="28442" y="33934"/>
                    <a:pt x="28447" y="33930"/>
                  </a:cubicBezTo>
                  <a:lnTo>
                    <a:pt x="28447" y="33930"/>
                  </a:lnTo>
                  <a:cubicBezTo>
                    <a:pt x="28404" y="33991"/>
                    <a:pt x="28360" y="34050"/>
                    <a:pt x="28311" y="34107"/>
                  </a:cubicBezTo>
                  <a:cubicBezTo>
                    <a:pt x="28180" y="34254"/>
                    <a:pt x="28041" y="34394"/>
                    <a:pt x="27895" y="34526"/>
                  </a:cubicBezTo>
                  <a:cubicBezTo>
                    <a:pt x="27837" y="34576"/>
                    <a:pt x="27778" y="34622"/>
                    <a:pt x="27716" y="34666"/>
                  </a:cubicBezTo>
                  <a:cubicBezTo>
                    <a:pt x="27624" y="34730"/>
                    <a:pt x="27531" y="34796"/>
                    <a:pt x="27433" y="34849"/>
                  </a:cubicBezTo>
                  <a:cubicBezTo>
                    <a:pt x="27377" y="34879"/>
                    <a:pt x="27320" y="34905"/>
                    <a:pt x="27265" y="34937"/>
                  </a:cubicBezTo>
                  <a:cubicBezTo>
                    <a:pt x="27139" y="35007"/>
                    <a:pt x="27020" y="35091"/>
                    <a:pt x="26891" y="35157"/>
                  </a:cubicBezTo>
                  <a:cubicBezTo>
                    <a:pt x="26786" y="35209"/>
                    <a:pt x="26678" y="35260"/>
                    <a:pt x="26574" y="35314"/>
                  </a:cubicBezTo>
                  <a:lnTo>
                    <a:pt x="26577" y="35310"/>
                  </a:lnTo>
                  <a:lnTo>
                    <a:pt x="26577" y="35310"/>
                  </a:lnTo>
                  <a:cubicBezTo>
                    <a:pt x="26386" y="35407"/>
                    <a:pt x="26194" y="35496"/>
                    <a:pt x="26009" y="35598"/>
                  </a:cubicBezTo>
                  <a:cubicBezTo>
                    <a:pt x="25772" y="35728"/>
                    <a:pt x="25539" y="35858"/>
                    <a:pt x="25301" y="35983"/>
                  </a:cubicBezTo>
                  <a:cubicBezTo>
                    <a:pt x="25184" y="36043"/>
                    <a:pt x="25064" y="36098"/>
                    <a:pt x="24949" y="36165"/>
                  </a:cubicBezTo>
                  <a:cubicBezTo>
                    <a:pt x="24856" y="36218"/>
                    <a:pt x="24765" y="36270"/>
                    <a:pt x="24674" y="36324"/>
                  </a:cubicBezTo>
                  <a:cubicBezTo>
                    <a:pt x="24563" y="36387"/>
                    <a:pt x="24457" y="36454"/>
                    <a:pt x="24350" y="36523"/>
                  </a:cubicBezTo>
                  <a:cubicBezTo>
                    <a:pt x="24292" y="36560"/>
                    <a:pt x="24235" y="36596"/>
                    <a:pt x="24178" y="36634"/>
                  </a:cubicBezTo>
                  <a:cubicBezTo>
                    <a:pt x="24125" y="36670"/>
                    <a:pt x="24074" y="36710"/>
                    <a:pt x="24027" y="36753"/>
                  </a:cubicBezTo>
                  <a:cubicBezTo>
                    <a:pt x="23993" y="36784"/>
                    <a:pt x="23961" y="36818"/>
                    <a:pt x="23931" y="36853"/>
                  </a:cubicBezTo>
                  <a:lnTo>
                    <a:pt x="23931" y="36853"/>
                  </a:lnTo>
                  <a:cubicBezTo>
                    <a:pt x="23932" y="36853"/>
                    <a:pt x="23932" y="36852"/>
                    <a:pt x="23932" y="36851"/>
                  </a:cubicBezTo>
                  <a:lnTo>
                    <a:pt x="23932" y="36851"/>
                  </a:lnTo>
                  <a:cubicBezTo>
                    <a:pt x="23917" y="36870"/>
                    <a:pt x="23898" y="36890"/>
                    <a:pt x="23880" y="36911"/>
                  </a:cubicBezTo>
                  <a:lnTo>
                    <a:pt x="23880" y="36911"/>
                  </a:lnTo>
                  <a:cubicBezTo>
                    <a:pt x="23883" y="36907"/>
                    <a:pt x="23887" y="36903"/>
                    <a:pt x="23890" y="36899"/>
                  </a:cubicBezTo>
                  <a:lnTo>
                    <a:pt x="23890" y="36899"/>
                  </a:lnTo>
                  <a:cubicBezTo>
                    <a:pt x="23841" y="36956"/>
                    <a:pt x="23794" y="37015"/>
                    <a:pt x="23750" y="37075"/>
                  </a:cubicBezTo>
                  <a:cubicBezTo>
                    <a:pt x="23700" y="37144"/>
                    <a:pt x="23648" y="37215"/>
                    <a:pt x="23603" y="37289"/>
                  </a:cubicBezTo>
                  <a:cubicBezTo>
                    <a:pt x="23556" y="37368"/>
                    <a:pt x="23514" y="37447"/>
                    <a:pt x="23471" y="37531"/>
                  </a:cubicBezTo>
                  <a:cubicBezTo>
                    <a:pt x="23438" y="37601"/>
                    <a:pt x="23408" y="37673"/>
                    <a:pt x="23383" y="37747"/>
                  </a:cubicBezTo>
                  <a:cubicBezTo>
                    <a:pt x="23346" y="37847"/>
                    <a:pt x="23312" y="37949"/>
                    <a:pt x="23281" y="38051"/>
                  </a:cubicBezTo>
                  <a:cubicBezTo>
                    <a:pt x="23274" y="38059"/>
                    <a:pt x="23268" y="38066"/>
                    <a:pt x="23261" y="38075"/>
                  </a:cubicBezTo>
                  <a:cubicBezTo>
                    <a:pt x="23218" y="38123"/>
                    <a:pt x="23183" y="38180"/>
                    <a:pt x="23162" y="38242"/>
                  </a:cubicBezTo>
                  <a:cubicBezTo>
                    <a:pt x="23136" y="38310"/>
                    <a:pt x="23133" y="38385"/>
                    <a:pt x="23127" y="38458"/>
                  </a:cubicBezTo>
                  <a:cubicBezTo>
                    <a:pt x="23121" y="38560"/>
                    <a:pt x="23117" y="38663"/>
                    <a:pt x="23111" y="38764"/>
                  </a:cubicBezTo>
                  <a:cubicBezTo>
                    <a:pt x="23087" y="38897"/>
                    <a:pt x="23070" y="39030"/>
                    <a:pt x="23062" y="39164"/>
                  </a:cubicBezTo>
                  <a:cubicBezTo>
                    <a:pt x="23053" y="39326"/>
                    <a:pt x="23050" y="39485"/>
                    <a:pt x="23050" y="39647"/>
                  </a:cubicBezTo>
                  <a:cubicBezTo>
                    <a:pt x="23050" y="39828"/>
                    <a:pt x="23053" y="40010"/>
                    <a:pt x="23060" y="40192"/>
                  </a:cubicBezTo>
                  <a:cubicBezTo>
                    <a:pt x="23060" y="40272"/>
                    <a:pt x="23067" y="40352"/>
                    <a:pt x="23073" y="40432"/>
                  </a:cubicBezTo>
                  <a:cubicBezTo>
                    <a:pt x="23071" y="40649"/>
                    <a:pt x="23068" y="40864"/>
                    <a:pt x="23071" y="41079"/>
                  </a:cubicBezTo>
                  <a:cubicBezTo>
                    <a:pt x="23066" y="41125"/>
                    <a:pt x="23064" y="41171"/>
                    <a:pt x="23061" y="41216"/>
                  </a:cubicBezTo>
                  <a:cubicBezTo>
                    <a:pt x="23053" y="41354"/>
                    <a:pt x="23029" y="41490"/>
                    <a:pt x="23007" y="41626"/>
                  </a:cubicBezTo>
                  <a:cubicBezTo>
                    <a:pt x="23008" y="41625"/>
                    <a:pt x="23007" y="41624"/>
                    <a:pt x="23008" y="41623"/>
                  </a:cubicBezTo>
                  <a:lnTo>
                    <a:pt x="23008" y="41623"/>
                  </a:lnTo>
                  <a:cubicBezTo>
                    <a:pt x="23008" y="41625"/>
                    <a:pt x="23008" y="41627"/>
                    <a:pt x="23007" y="41630"/>
                  </a:cubicBezTo>
                  <a:cubicBezTo>
                    <a:pt x="23006" y="41636"/>
                    <a:pt x="23006" y="41641"/>
                    <a:pt x="23004" y="41646"/>
                  </a:cubicBezTo>
                  <a:cubicBezTo>
                    <a:pt x="23004" y="41645"/>
                    <a:pt x="23004" y="41644"/>
                    <a:pt x="23004" y="41643"/>
                  </a:cubicBezTo>
                  <a:lnTo>
                    <a:pt x="23004" y="41643"/>
                  </a:lnTo>
                  <a:cubicBezTo>
                    <a:pt x="22984" y="41741"/>
                    <a:pt x="22958" y="41838"/>
                    <a:pt x="22927" y="41933"/>
                  </a:cubicBezTo>
                  <a:cubicBezTo>
                    <a:pt x="22929" y="41928"/>
                    <a:pt x="22930" y="41924"/>
                    <a:pt x="22932" y="41920"/>
                  </a:cubicBezTo>
                  <a:lnTo>
                    <a:pt x="22932" y="41920"/>
                  </a:lnTo>
                  <a:cubicBezTo>
                    <a:pt x="22898" y="42018"/>
                    <a:pt x="22859" y="42113"/>
                    <a:pt x="22821" y="42209"/>
                  </a:cubicBezTo>
                  <a:cubicBezTo>
                    <a:pt x="22802" y="42255"/>
                    <a:pt x="22785" y="42303"/>
                    <a:pt x="22768" y="42350"/>
                  </a:cubicBezTo>
                  <a:cubicBezTo>
                    <a:pt x="22692" y="42456"/>
                    <a:pt x="22614" y="42561"/>
                    <a:pt x="22535" y="42664"/>
                  </a:cubicBezTo>
                  <a:cubicBezTo>
                    <a:pt x="22429" y="42808"/>
                    <a:pt x="22320" y="42947"/>
                    <a:pt x="22202" y="43085"/>
                  </a:cubicBezTo>
                  <a:cubicBezTo>
                    <a:pt x="22117" y="43180"/>
                    <a:pt x="22027" y="43269"/>
                    <a:pt x="21933" y="43355"/>
                  </a:cubicBezTo>
                  <a:cubicBezTo>
                    <a:pt x="21821" y="43454"/>
                    <a:pt x="21705" y="43547"/>
                    <a:pt x="21585" y="43632"/>
                  </a:cubicBezTo>
                  <a:cubicBezTo>
                    <a:pt x="21546" y="43658"/>
                    <a:pt x="21505" y="43681"/>
                    <a:pt x="21464" y="43704"/>
                  </a:cubicBezTo>
                  <a:lnTo>
                    <a:pt x="21464" y="43704"/>
                  </a:lnTo>
                  <a:cubicBezTo>
                    <a:pt x="21464" y="43704"/>
                    <a:pt x="21464" y="43704"/>
                    <a:pt x="21464" y="43704"/>
                  </a:cubicBezTo>
                  <a:cubicBezTo>
                    <a:pt x="21465" y="43704"/>
                    <a:pt x="21466" y="43704"/>
                    <a:pt x="21466" y="43704"/>
                  </a:cubicBezTo>
                  <a:cubicBezTo>
                    <a:pt x="21430" y="43722"/>
                    <a:pt x="21390" y="43739"/>
                    <a:pt x="21351" y="43753"/>
                  </a:cubicBezTo>
                  <a:cubicBezTo>
                    <a:pt x="21192" y="43803"/>
                    <a:pt x="21034" y="43843"/>
                    <a:pt x="20872" y="43881"/>
                  </a:cubicBezTo>
                  <a:lnTo>
                    <a:pt x="20872" y="43881"/>
                  </a:lnTo>
                  <a:cubicBezTo>
                    <a:pt x="20872" y="43881"/>
                    <a:pt x="20872" y="43881"/>
                    <a:pt x="20872" y="43881"/>
                  </a:cubicBezTo>
                  <a:cubicBezTo>
                    <a:pt x="20870" y="43881"/>
                    <a:pt x="20868" y="43882"/>
                    <a:pt x="20866" y="43882"/>
                  </a:cubicBezTo>
                  <a:lnTo>
                    <a:pt x="20860" y="43883"/>
                  </a:lnTo>
                  <a:cubicBezTo>
                    <a:pt x="20622" y="43933"/>
                    <a:pt x="20382" y="43981"/>
                    <a:pt x="20144" y="44033"/>
                  </a:cubicBezTo>
                  <a:lnTo>
                    <a:pt x="20149" y="44033"/>
                  </a:lnTo>
                  <a:cubicBezTo>
                    <a:pt x="19913" y="44082"/>
                    <a:pt x="19686" y="44173"/>
                    <a:pt x="19466" y="44270"/>
                  </a:cubicBezTo>
                  <a:cubicBezTo>
                    <a:pt x="19352" y="44321"/>
                    <a:pt x="19240" y="44378"/>
                    <a:pt x="19132" y="44441"/>
                  </a:cubicBezTo>
                  <a:cubicBezTo>
                    <a:pt x="19022" y="44506"/>
                    <a:pt x="18915" y="44573"/>
                    <a:pt x="18805" y="44638"/>
                  </a:cubicBezTo>
                  <a:cubicBezTo>
                    <a:pt x="18699" y="44698"/>
                    <a:pt x="18594" y="44756"/>
                    <a:pt x="18490" y="44819"/>
                  </a:cubicBezTo>
                  <a:cubicBezTo>
                    <a:pt x="18379" y="44890"/>
                    <a:pt x="18273" y="44967"/>
                    <a:pt x="18171" y="45050"/>
                  </a:cubicBezTo>
                  <a:cubicBezTo>
                    <a:pt x="18074" y="45126"/>
                    <a:pt x="17989" y="45216"/>
                    <a:pt x="17917" y="45317"/>
                  </a:cubicBezTo>
                  <a:cubicBezTo>
                    <a:pt x="17850" y="45411"/>
                    <a:pt x="17789" y="45506"/>
                    <a:pt x="17726" y="45602"/>
                  </a:cubicBezTo>
                  <a:cubicBezTo>
                    <a:pt x="17726" y="45599"/>
                    <a:pt x="17729" y="45597"/>
                    <a:pt x="17729" y="45595"/>
                  </a:cubicBezTo>
                  <a:lnTo>
                    <a:pt x="17729" y="45595"/>
                  </a:lnTo>
                  <a:cubicBezTo>
                    <a:pt x="17720" y="45608"/>
                    <a:pt x="17712" y="45622"/>
                    <a:pt x="17702" y="45635"/>
                  </a:cubicBezTo>
                  <a:cubicBezTo>
                    <a:pt x="17586" y="45773"/>
                    <a:pt x="17480" y="45915"/>
                    <a:pt x="17409" y="46083"/>
                  </a:cubicBezTo>
                  <a:cubicBezTo>
                    <a:pt x="17393" y="46120"/>
                    <a:pt x="17379" y="46157"/>
                    <a:pt x="17364" y="46194"/>
                  </a:cubicBezTo>
                  <a:cubicBezTo>
                    <a:pt x="17334" y="46258"/>
                    <a:pt x="17305" y="46323"/>
                    <a:pt x="17281" y="46387"/>
                  </a:cubicBezTo>
                  <a:cubicBezTo>
                    <a:pt x="17217" y="46553"/>
                    <a:pt x="17172" y="46725"/>
                    <a:pt x="17147" y="46901"/>
                  </a:cubicBezTo>
                  <a:cubicBezTo>
                    <a:pt x="17141" y="46937"/>
                    <a:pt x="17137" y="46974"/>
                    <a:pt x="17132" y="47011"/>
                  </a:cubicBezTo>
                  <a:cubicBezTo>
                    <a:pt x="17102" y="47192"/>
                    <a:pt x="17090" y="47371"/>
                    <a:pt x="17081" y="47557"/>
                  </a:cubicBezTo>
                  <a:cubicBezTo>
                    <a:pt x="17063" y="47807"/>
                    <a:pt x="17043" y="48059"/>
                    <a:pt x="17032" y="48312"/>
                  </a:cubicBezTo>
                  <a:cubicBezTo>
                    <a:pt x="17029" y="48423"/>
                    <a:pt x="17031" y="48534"/>
                    <a:pt x="17030" y="48646"/>
                  </a:cubicBezTo>
                  <a:cubicBezTo>
                    <a:pt x="17027" y="48769"/>
                    <a:pt x="17024" y="48891"/>
                    <a:pt x="17019" y="49012"/>
                  </a:cubicBezTo>
                  <a:cubicBezTo>
                    <a:pt x="17014" y="49263"/>
                    <a:pt x="17012" y="49517"/>
                    <a:pt x="17006" y="49768"/>
                  </a:cubicBezTo>
                  <a:cubicBezTo>
                    <a:pt x="17000" y="50012"/>
                    <a:pt x="17001" y="50257"/>
                    <a:pt x="16994" y="50497"/>
                  </a:cubicBezTo>
                  <a:cubicBezTo>
                    <a:pt x="16992" y="50531"/>
                    <a:pt x="16990" y="50566"/>
                    <a:pt x="16986" y="50597"/>
                  </a:cubicBezTo>
                  <a:cubicBezTo>
                    <a:pt x="16979" y="50644"/>
                    <a:pt x="16964" y="50696"/>
                    <a:pt x="16967" y="50743"/>
                  </a:cubicBezTo>
                  <a:cubicBezTo>
                    <a:pt x="16968" y="50760"/>
                    <a:pt x="16970" y="50777"/>
                    <a:pt x="16973" y="50794"/>
                  </a:cubicBezTo>
                  <a:cubicBezTo>
                    <a:pt x="16968" y="50813"/>
                    <a:pt x="16959" y="50831"/>
                    <a:pt x="16953" y="50849"/>
                  </a:cubicBezTo>
                  <a:cubicBezTo>
                    <a:pt x="16915" y="50961"/>
                    <a:pt x="16883" y="51075"/>
                    <a:pt x="16858" y="51190"/>
                  </a:cubicBezTo>
                  <a:cubicBezTo>
                    <a:pt x="16832" y="51302"/>
                    <a:pt x="16808" y="51411"/>
                    <a:pt x="16778" y="51522"/>
                  </a:cubicBezTo>
                  <a:cubicBezTo>
                    <a:pt x="16735" y="51672"/>
                    <a:pt x="16684" y="51824"/>
                    <a:pt x="16677" y="51982"/>
                  </a:cubicBezTo>
                  <a:cubicBezTo>
                    <a:pt x="16673" y="52114"/>
                    <a:pt x="16686" y="52249"/>
                    <a:pt x="16698" y="52380"/>
                  </a:cubicBezTo>
                  <a:cubicBezTo>
                    <a:pt x="16704" y="52436"/>
                    <a:pt x="16713" y="52492"/>
                    <a:pt x="16728" y="52546"/>
                  </a:cubicBezTo>
                  <a:cubicBezTo>
                    <a:pt x="16739" y="52582"/>
                    <a:pt x="16754" y="52615"/>
                    <a:pt x="16778" y="52646"/>
                  </a:cubicBezTo>
                  <a:cubicBezTo>
                    <a:pt x="16797" y="52671"/>
                    <a:pt x="16820" y="52694"/>
                    <a:pt x="16847" y="52710"/>
                  </a:cubicBezTo>
                  <a:cubicBezTo>
                    <a:pt x="16872" y="52724"/>
                    <a:pt x="16898" y="52734"/>
                    <a:pt x="16926" y="52737"/>
                  </a:cubicBezTo>
                  <a:cubicBezTo>
                    <a:pt x="17070" y="52894"/>
                    <a:pt x="17265" y="52998"/>
                    <a:pt x="17470" y="53058"/>
                  </a:cubicBezTo>
                  <a:cubicBezTo>
                    <a:pt x="17526" y="53075"/>
                    <a:pt x="17588" y="53088"/>
                    <a:pt x="17648" y="53088"/>
                  </a:cubicBezTo>
                  <a:cubicBezTo>
                    <a:pt x="17695" y="53088"/>
                    <a:pt x="17741" y="53080"/>
                    <a:pt x="17785" y="53060"/>
                  </a:cubicBezTo>
                  <a:cubicBezTo>
                    <a:pt x="17840" y="53033"/>
                    <a:pt x="17888" y="52989"/>
                    <a:pt x="17912" y="52931"/>
                  </a:cubicBezTo>
                  <a:cubicBezTo>
                    <a:pt x="17916" y="52920"/>
                    <a:pt x="17918" y="52908"/>
                    <a:pt x="17921" y="52896"/>
                  </a:cubicBezTo>
                  <a:cubicBezTo>
                    <a:pt x="18007" y="52853"/>
                    <a:pt x="18088" y="52802"/>
                    <a:pt x="18165" y="52746"/>
                  </a:cubicBezTo>
                  <a:cubicBezTo>
                    <a:pt x="18170" y="52744"/>
                    <a:pt x="18177" y="52743"/>
                    <a:pt x="18182" y="52742"/>
                  </a:cubicBezTo>
                  <a:cubicBezTo>
                    <a:pt x="18322" y="52702"/>
                    <a:pt x="18447" y="52621"/>
                    <a:pt x="18564" y="52533"/>
                  </a:cubicBezTo>
                  <a:cubicBezTo>
                    <a:pt x="18726" y="52407"/>
                    <a:pt x="18880" y="52272"/>
                    <a:pt x="19032" y="52136"/>
                  </a:cubicBezTo>
                  <a:lnTo>
                    <a:pt x="19032" y="52136"/>
                  </a:lnTo>
                  <a:cubicBezTo>
                    <a:pt x="19025" y="52144"/>
                    <a:pt x="19019" y="52148"/>
                    <a:pt x="19013" y="52155"/>
                  </a:cubicBezTo>
                  <a:cubicBezTo>
                    <a:pt x="19069" y="52106"/>
                    <a:pt x="19124" y="52058"/>
                    <a:pt x="19174" y="52006"/>
                  </a:cubicBezTo>
                  <a:cubicBezTo>
                    <a:pt x="19212" y="51967"/>
                    <a:pt x="19233" y="51915"/>
                    <a:pt x="19233" y="51861"/>
                  </a:cubicBezTo>
                  <a:cubicBezTo>
                    <a:pt x="19363" y="51686"/>
                    <a:pt x="19470" y="51496"/>
                    <a:pt x="19549" y="51294"/>
                  </a:cubicBezTo>
                  <a:cubicBezTo>
                    <a:pt x="19543" y="51278"/>
                    <a:pt x="19539" y="51261"/>
                    <a:pt x="19535" y="51244"/>
                  </a:cubicBezTo>
                  <a:cubicBezTo>
                    <a:pt x="19527" y="51177"/>
                    <a:pt x="19550" y="51110"/>
                    <a:pt x="19570" y="51048"/>
                  </a:cubicBezTo>
                  <a:cubicBezTo>
                    <a:pt x="19588" y="50995"/>
                    <a:pt x="19609" y="50943"/>
                    <a:pt x="19628" y="50891"/>
                  </a:cubicBezTo>
                  <a:cubicBezTo>
                    <a:pt x="19681" y="50754"/>
                    <a:pt x="19735" y="50618"/>
                    <a:pt x="19792" y="50482"/>
                  </a:cubicBezTo>
                  <a:cubicBezTo>
                    <a:pt x="19795" y="50470"/>
                    <a:pt x="19799" y="50456"/>
                    <a:pt x="19803" y="50444"/>
                  </a:cubicBezTo>
                  <a:cubicBezTo>
                    <a:pt x="19806" y="50434"/>
                    <a:pt x="19809" y="50424"/>
                    <a:pt x="19812" y="50413"/>
                  </a:cubicBezTo>
                  <a:cubicBezTo>
                    <a:pt x="19841" y="50351"/>
                    <a:pt x="19867" y="50288"/>
                    <a:pt x="19893" y="50226"/>
                  </a:cubicBezTo>
                  <a:cubicBezTo>
                    <a:pt x="19944" y="50104"/>
                    <a:pt x="19994" y="49980"/>
                    <a:pt x="20050" y="49859"/>
                  </a:cubicBezTo>
                  <a:cubicBezTo>
                    <a:pt x="20059" y="49849"/>
                    <a:pt x="20068" y="49840"/>
                    <a:pt x="20075" y="49830"/>
                  </a:cubicBezTo>
                  <a:cubicBezTo>
                    <a:pt x="20090" y="49802"/>
                    <a:pt x="20102" y="49774"/>
                    <a:pt x="20115" y="49746"/>
                  </a:cubicBezTo>
                  <a:cubicBezTo>
                    <a:pt x="20175" y="49621"/>
                    <a:pt x="20244" y="49501"/>
                    <a:pt x="20320" y="49385"/>
                  </a:cubicBezTo>
                  <a:cubicBezTo>
                    <a:pt x="20353" y="49336"/>
                    <a:pt x="20390" y="49290"/>
                    <a:pt x="20431" y="49248"/>
                  </a:cubicBezTo>
                  <a:cubicBezTo>
                    <a:pt x="20461" y="49218"/>
                    <a:pt x="20504" y="49202"/>
                    <a:pt x="20541" y="49182"/>
                  </a:cubicBezTo>
                  <a:cubicBezTo>
                    <a:pt x="20565" y="49172"/>
                    <a:pt x="20592" y="49166"/>
                    <a:pt x="20618" y="49166"/>
                  </a:cubicBezTo>
                  <a:cubicBezTo>
                    <a:pt x="20646" y="49166"/>
                    <a:pt x="20674" y="49172"/>
                    <a:pt x="20700" y="49184"/>
                  </a:cubicBezTo>
                  <a:cubicBezTo>
                    <a:pt x="20707" y="49178"/>
                    <a:pt x="20716" y="49171"/>
                    <a:pt x="20724" y="49167"/>
                  </a:cubicBezTo>
                  <a:cubicBezTo>
                    <a:pt x="20744" y="49157"/>
                    <a:pt x="20764" y="49147"/>
                    <a:pt x="20787" y="49141"/>
                  </a:cubicBezTo>
                  <a:lnTo>
                    <a:pt x="20788" y="49140"/>
                  </a:lnTo>
                  <a:cubicBezTo>
                    <a:pt x="20811" y="49130"/>
                    <a:pt x="20837" y="49125"/>
                    <a:pt x="20863" y="49125"/>
                  </a:cubicBezTo>
                  <a:cubicBezTo>
                    <a:pt x="20865" y="49125"/>
                    <a:pt x="20868" y="49125"/>
                    <a:pt x="20870" y="49125"/>
                  </a:cubicBezTo>
                  <a:cubicBezTo>
                    <a:pt x="20926" y="49087"/>
                    <a:pt x="20982" y="49051"/>
                    <a:pt x="21039" y="49013"/>
                  </a:cubicBezTo>
                  <a:cubicBezTo>
                    <a:pt x="21095" y="48974"/>
                    <a:pt x="21152" y="48936"/>
                    <a:pt x="21210" y="48901"/>
                  </a:cubicBezTo>
                  <a:cubicBezTo>
                    <a:pt x="21244" y="48880"/>
                    <a:pt x="21284" y="48862"/>
                    <a:pt x="21314" y="48836"/>
                  </a:cubicBezTo>
                  <a:cubicBezTo>
                    <a:pt x="21392" y="48771"/>
                    <a:pt x="21418" y="48659"/>
                    <a:pt x="21367" y="48573"/>
                  </a:cubicBezTo>
                  <a:cubicBezTo>
                    <a:pt x="21472" y="48529"/>
                    <a:pt x="21577" y="48488"/>
                    <a:pt x="21683" y="48449"/>
                  </a:cubicBezTo>
                  <a:cubicBezTo>
                    <a:pt x="21794" y="48407"/>
                    <a:pt x="21905" y="48366"/>
                    <a:pt x="22017" y="48321"/>
                  </a:cubicBezTo>
                  <a:cubicBezTo>
                    <a:pt x="22061" y="48303"/>
                    <a:pt x="22105" y="48287"/>
                    <a:pt x="22151" y="48269"/>
                  </a:cubicBezTo>
                  <a:cubicBezTo>
                    <a:pt x="22160" y="48265"/>
                    <a:pt x="22172" y="48262"/>
                    <a:pt x="22181" y="48259"/>
                  </a:cubicBezTo>
                  <a:cubicBezTo>
                    <a:pt x="22272" y="48233"/>
                    <a:pt x="22361" y="48201"/>
                    <a:pt x="22447" y="48165"/>
                  </a:cubicBezTo>
                  <a:cubicBezTo>
                    <a:pt x="22542" y="48123"/>
                    <a:pt x="22638" y="48085"/>
                    <a:pt x="22733" y="48042"/>
                  </a:cubicBezTo>
                  <a:cubicBezTo>
                    <a:pt x="22912" y="47960"/>
                    <a:pt x="23088" y="47877"/>
                    <a:pt x="23269" y="47797"/>
                  </a:cubicBezTo>
                  <a:cubicBezTo>
                    <a:pt x="23278" y="47791"/>
                    <a:pt x="23288" y="47788"/>
                    <a:pt x="23297" y="47784"/>
                  </a:cubicBezTo>
                  <a:cubicBezTo>
                    <a:pt x="23371" y="47766"/>
                    <a:pt x="23444" y="47745"/>
                    <a:pt x="23516" y="47719"/>
                  </a:cubicBezTo>
                  <a:cubicBezTo>
                    <a:pt x="23587" y="47694"/>
                    <a:pt x="23657" y="47670"/>
                    <a:pt x="23726" y="47643"/>
                  </a:cubicBezTo>
                  <a:cubicBezTo>
                    <a:pt x="23765" y="47702"/>
                    <a:pt x="23829" y="47733"/>
                    <a:pt x="23897" y="47733"/>
                  </a:cubicBezTo>
                  <a:cubicBezTo>
                    <a:pt x="23923" y="47733"/>
                    <a:pt x="23949" y="47728"/>
                    <a:pt x="23975" y="47719"/>
                  </a:cubicBezTo>
                  <a:cubicBezTo>
                    <a:pt x="24225" y="47629"/>
                    <a:pt x="24454" y="47497"/>
                    <a:pt x="24690" y="47378"/>
                  </a:cubicBezTo>
                  <a:lnTo>
                    <a:pt x="24690" y="47378"/>
                  </a:lnTo>
                  <a:lnTo>
                    <a:pt x="24687" y="47380"/>
                  </a:lnTo>
                  <a:cubicBezTo>
                    <a:pt x="24813" y="47316"/>
                    <a:pt x="24943" y="47257"/>
                    <a:pt x="25070" y="47194"/>
                  </a:cubicBezTo>
                  <a:cubicBezTo>
                    <a:pt x="25142" y="47161"/>
                    <a:pt x="25210" y="47123"/>
                    <a:pt x="25275" y="47079"/>
                  </a:cubicBezTo>
                  <a:cubicBezTo>
                    <a:pt x="25327" y="47043"/>
                    <a:pt x="25375" y="47003"/>
                    <a:pt x="25421" y="46958"/>
                  </a:cubicBezTo>
                  <a:cubicBezTo>
                    <a:pt x="25537" y="46850"/>
                    <a:pt x="25645" y="46733"/>
                    <a:pt x="25746" y="46610"/>
                  </a:cubicBezTo>
                  <a:cubicBezTo>
                    <a:pt x="25843" y="46487"/>
                    <a:pt x="25932" y="46360"/>
                    <a:pt x="26018" y="46228"/>
                  </a:cubicBezTo>
                  <a:cubicBezTo>
                    <a:pt x="26107" y="46092"/>
                    <a:pt x="26188" y="45952"/>
                    <a:pt x="26263" y="45809"/>
                  </a:cubicBezTo>
                  <a:cubicBezTo>
                    <a:pt x="26297" y="45745"/>
                    <a:pt x="26329" y="45682"/>
                    <a:pt x="26359" y="45617"/>
                  </a:cubicBezTo>
                  <a:cubicBezTo>
                    <a:pt x="26391" y="45544"/>
                    <a:pt x="26429" y="45473"/>
                    <a:pt x="26456" y="45398"/>
                  </a:cubicBezTo>
                  <a:cubicBezTo>
                    <a:pt x="26491" y="45307"/>
                    <a:pt x="26525" y="45218"/>
                    <a:pt x="26559" y="45128"/>
                  </a:cubicBezTo>
                  <a:cubicBezTo>
                    <a:pt x="26586" y="45048"/>
                    <a:pt x="26606" y="44965"/>
                    <a:pt x="26629" y="44885"/>
                  </a:cubicBezTo>
                  <a:cubicBezTo>
                    <a:pt x="26646" y="44830"/>
                    <a:pt x="26658" y="44774"/>
                    <a:pt x="26672" y="44719"/>
                  </a:cubicBezTo>
                  <a:cubicBezTo>
                    <a:pt x="26688" y="44675"/>
                    <a:pt x="26704" y="44628"/>
                    <a:pt x="26720" y="44583"/>
                  </a:cubicBezTo>
                  <a:cubicBezTo>
                    <a:pt x="26741" y="44525"/>
                    <a:pt x="26765" y="44469"/>
                    <a:pt x="26783" y="44410"/>
                  </a:cubicBezTo>
                  <a:cubicBezTo>
                    <a:pt x="26802" y="44348"/>
                    <a:pt x="26820" y="44285"/>
                    <a:pt x="26837" y="44222"/>
                  </a:cubicBezTo>
                  <a:cubicBezTo>
                    <a:pt x="26850" y="44183"/>
                    <a:pt x="26862" y="44144"/>
                    <a:pt x="26871" y="44103"/>
                  </a:cubicBezTo>
                  <a:cubicBezTo>
                    <a:pt x="26887" y="44034"/>
                    <a:pt x="26903" y="43963"/>
                    <a:pt x="26918" y="43892"/>
                  </a:cubicBezTo>
                  <a:cubicBezTo>
                    <a:pt x="26923" y="43863"/>
                    <a:pt x="26929" y="43834"/>
                    <a:pt x="26936" y="43806"/>
                  </a:cubicBezTo>
                  <a:cubicBezTo>
                    <a:pt x="26966" y="43795"/>
                    <a:pt x="26995" y="43778"/>
                    <a:pt x="27018" y="43755"/>
                  </a:cubicBezTo>
                  <a:cubicBezTo>
                    <a:pt x="27060" y="43714"/>
                    <a:pt x="27086" y="43649"/>
                    <a:pt x="27099" y="43591"/>
                  </a:cubicBezTo>
                  <a:cubicBezTo>
                    <a:pt x="27119" y="43504"/>
                    <a:pt x="27119" y="43412"/>
                    <a:pt x="27117" y="43322"/>
                  </a:cubicBezTo>
                  <a:cubicBezTo>
                    <a:pt x="27115" y="43195"/>
                    <a:pt x="27112" y="43069"/>
                    <a:pt x="27105" y="42944"/>
                  </a:cubicBezTo>
                  <a:cubicBezTo>
                    <a:pt x="27095" y="42812"/>
                    <a:pt x="27077" y="42681"/>
                    <a:pt x="27051" y="42552"/>
                  </a:cubicBezTo>
                  <a:cubicBezTo>
                    <a:pt x="27029" y="42425"/>
                    <a:pt x="27007" y="42297"/>
                    <a:pt x="26993" y="42166"/>
                  </a:cubicBezTo>
                  <a:cubicBezTo>
                    <a:pt x="26987" y="42048"/>
                    <a:pt x="26984" y="41933"/>
                    <a:pt x="26986" y="41814"/>
                  </a:cubicBezTo>
                  <a:cubicBezTo>
                    <a:pt x="26987" y="41705"/>
                    <a:pt x="26994" y="41595"/>
                    <a:pt x="26999" y="41485"/>
                  </a:cubicBezTo>
                  <a:lnTo>
                    <a:pt x="26999" y="41511"/>
                  </a:lnTo>
                  <a:cubicBezTo>
                    <a:pt x="27015" y="41229"/>
                    <a:pt x="27029" y="40949"/>
                    <a:pt x="27033" y="40667"/>
                  </a:cubicBezTo>
                  <a:cubicBezTo>
                    <a:pt x="27034" y="40541"/>
                    <a:pt x="27033" y="40412"/>
                    <a:pt x="27025" y="40288"/>
                  </a:cubicBezTo>
                  <a:cubicBezTo>
                    <a:pt x="27020" y="40182"/>
                    <a:pt x="27015" y="40078"/>
                    <a:pt x="27010" y="39973"/>
                  </a:cubicBezTo>
                  <a:cubicBezTo>
                    <a:pt x="27011" y="39963"/>
                    <a:pt x="27012" y="39953"/>
                    <a:pt x="27012" y="39943"/>
                  </a:cubicBezTo>
                  <a:cubicBezTo>
                    <a:pt x="27012" y="39942"/>
                    <a:pt x="27012" y="39940"/>
                    <a:pt x="27012" y="39939"/>
                  </a:cubicBezTo>
                  <a:cubicBezTo>
                    <a:pt x="27012" y="39936"/>
                    <a:pt x="27013" y="39933"/>
                    <a:pt x="27012" y="39929"/>
                  </a:cubicBezTo>
                  <a:cubicBezTo>
                    <a:pt x="27021" y="39845"/>
                    <a:pt x="27028" y="39763"/>
                    <a:pt x="27041" y="39679"/>
                  </a:cubicBezTo>
                  <a:lnTo>
                    <a:pt x="27042" y="39681"/>
                  </a:lnTo>
                  <a:cubicBezTo>
                    <a:pt x="27041" y="39679"/>
                    <a:pt x="27042" y="39678"/>
                    <a:pt x="27042" y="39677"/>
                  </a:cubicBezTo>
                  <a:cubicBezTo>
                    <a:pt x="27070" y="39545"/>
                    <a:pt x="27105" y="39416"/>
                    <a:pt x="27146" y="39287"/>
                  </a:cubicBezTo>
                  <a:cubicBezTo>
                    <a:pt x="27170" y="39210"/>
                    <a:pt x="27195" y="39133"/>
                    <a:pt x="27224" y="39057"/>
                  </a:cubicBezTo>
                  <a:cubicBezTo>
                    <a:pt x="27264" y="38947"/>
                    <a:pt x="27316" y="38835"/>
                    <a:pt x="27324" y="38716"/>
                  </a:cubicBezTo>
                  <a:cubicBezTo>
                    <a:pt x="27325" y="38700"/>
                    <a:pt x="27325" y="38684"/>
                    <a:pt x="27324" y="38668"/>
                  </a:cubicBezTo>
                  <a:cubicBezTo>
                    <a:pt x="27371" y="38618"/>
                    <a:pt x="27417" y="38573"/>
                    <a:pt x="27468" y="38527"/>
                  </a:cubicBezTo>
                  <a:cubicBezTo>
                    <a:pt x="27479" y="38518"/>
                    <a:pt x="27491" y="38508"/>
                    <a:pt x="27503" y="38499"/>
                  </a:cubicBezTo>
                  <a:cubicBezTo>
                    <a:pt x="27516" y="38501"/>
                    <a:pt x="27529" y="38502"/>
                    <a:pt x="27542" y="38502"/>
                  </a:cubicBezTo>
                  <a:cubicBezTo>
                    <a:pt x="27555" y="38502"/>
                    <a:pt x="27569" y="38501"/>
                    <a:pt x="27582" y="38499"/>
                  </a:cubicBezTo>
                  <a:cubicBezTo>
                    <a:pt x="27602" y="38498"/>
                    <a:pt x="27622" y="38493"/>
                    <a:pt x="27641" y="38484"/>
                  </a:cubicBezTo>
                  <a:cubicBezTo>
                    <a:pt x="27725" y="38447"/>
                    <a:pt x="27809" y="38404"/>
                    <a:pt x="27892" y="38359"/>
                  </a:cubicBezTo>
                  <a:cubicBezTo>
                    <a:pt x="27959" y="38325"/>
                    <a:pt x="28025" y="38293"/>
                    <a:pt x="28094" y="38259"/>
                  </a:cubicBezTo>
                  <a:lnTo>
                    <a:pt x="28094" y="38259"/>
                  </a:lnTo>
                  <a:cubicBezTo>
                    <a:pt x="28093" y="38260"/>
                    <a:pt x="28092" y="38261"/>
                    <a:pt x="28090" y="38262"/>
                  </a:cubicBezTo>
                  <a:lnTo>
                    <a:pt x="28090" y="38262"/>
                  </a:lnTo>
                  <a:cubicBezTo>
                    <a:pt x="28218" y="38200"/>
                    <a:pt x="28347" y="38138"/>
                    <a:pt x="28473" y="38073"/>
                  </a:cubicBezTo>
                  <a:cubicBezTo>
                    <a:pt x="28595" y="38006"/>
                    <a:pt x="28713" y="37931"/>
                    <a:pt x="28823" y="37848"/>
                  </a:cubicBezTo>
                  <a:cubicBezTo>
                    <a:pt x="28947" y="37759"/>
                    <a:pt x="29069" y="37666"/>
                    <a:pt x="29189" y="37570"/>
                  </a:cubicBezTo>
                  <a:cubicBezTo>
                    <a:pt x="29266" y="37521"/>
                    <a:pt x="29342" y="37475"/>
                    <a:pt x="29419" y="37427"/>
                  </a:cubicBezTo>
                  <a:cubicBezTo>
                    <a:pt x="29574" y="37330"/>
                    <a:pt x="29731" y="37234"/>
                    <a:pt x="29890" y="37139"/>
                  </a:cubicBezTo>
                  <a:cubicBezTo>
                    <a:pt x="30053" y="37043"/>
                    <a:pt x="30218" y="36949"/>
                    <a:pt x="30374" y="36844"/>
                  </a:cubicBezTo>
                  <a:cubicBezTo>
                    <a:pt x="30539" y="36735"/>
                    <a:pt x="30702" y="36627"/>
                    <a:pt x="30853" y="36500"/>
                  </a:cubicBezTo>
                  <a:cubicBezTo>
                    <a:pt x="31017" y="36364"/>
                    <a:pt x="31176" y="36216"/>
                    <a:pt x="31312" y="36052"/>
                  </a:cubicBezTo>
                  <a:cubicBezTo>
                    <a:pt x="31360" y="35993"/>
                    <a:pt x="31412" y="35933"/>
                    <a:pt x="31442" y="35862"/>
                  </a:cubicBezTo>
                  <a:cubicBezTo>
                    <a:pt x="31459" y="35824"/>
                    <a:pt x="31459" y="35783"/>
                    <a:pt x="31456" y="35742"/>
                  </a:cubicBezTo>
                  <a:cubicBezTo>
                    <a:pt x="31452" y="35716"/>
                    <a:pt x="31444" y="35691"/>
                    <a:pt x="31431" y="35667"/>
                  </a:cubicBezTo>
                  <a:cubicBezTo>
                    <a:pt x="31606" y="35428"/>
                    <a:pt x="31787" y="35190"/>
                    <a:pt x="31900" y="34915"/>
                  </a:cubicBezTo>
                  <a:cubicBezTo>
                    <a:pt x="31934" y="34828"/>
                    <a:pt x="31963" y="34738"/>
                    <a:pt x="31989" y="34647"/>
                  </a:cubicBezTo>
                  <a:lnTo>
                    <a:pt x="32008" y="34634"/>
                  </a:lnTo>
                  <a:cubicBezTo>
                    <a:pt x="32063" y="34585"/>
                    <a:pt x="32069" y="34509"/>
                    <a:pt x="32081" y="34440"/>
                  </a:cubicBezTo>
                  <a:cubicBezTo>
                    <a:pt x="32095" y="34356"/>
                    <a:pt x="32108" y="34272"/>
                    <a:pt x="32122" y="34186"/>
                  </a:cubicBezTo>
                  <a:cubicBezTo>
                    <a:pt x="32152" y="33997"/>
                    <a:pt x="32182" y="33808"/>
                    <a:pt x="32209" y="33617"/>
                  </a:cubicBezTo>
                  <a:cubicBezTo>
                    <a:pt x="32221" y="33547"/>
                    <a:pt x="32234" y="33476"/>
                    <a:pt x="32239" y="33405"/>
                  </a:cubicBezTo>
                  <a:cubicBezTo>
                    <a:pt x="32251" y="33270"/>
                    <a:pt x="32254" y="33133"/>
                    <a:pt x="32250" y="32997"/>
                  </a:cubicBezTo>
                  <a:cubicBezTo>
                    <a:pt x="32249" y="32907"/>
                    <a:pt x="32240" y="32818"/>
                    <a:pt x="32231" y="32731"/>
                  </a:cubicBezTo>
                  <a:cubicBezTo>
                    <a:pt x="32204" y="32485"/>
                    <a:pt x="32185" y="32230"/>
                    <a:pt x="32099" y="31995"/>
                  </a:cubicBezTo>
                  <a:cubicBezTo>
                    <a:pt x="32082" y="31953"/>
                    <a:pt x="32050" y="31917"/>
                    <a:pt x="32010" y="31896"/>
                  </a:cubicBezTo>
                  <a:cubicBezTo>
                    <a:pt x="32071" y="31845"/>
                    <a:pt x="32135" y="31792"/>
                    <a:pt x="32198" y="31741"/>
                  </a:cubicBezTo>
                  <a:cubicBezTo>
                    <a:pt x="32233" y="31736"/>
                    <a:pt x="32264" y="31722"/>
                    <a:pt x="32291" y="31700"/>
                  </a:cubicBezTo>
                  <a:cubicBezTo>
                    <a:pt x="32388" y="31620"/>
                    <a:pt x="32483" y="31538"/>
                    <a:pt x="32580" y="31463"/>
                  </a:cubicBezTo>
                  <a:cubicBezTo>
                    <a:pt x="32688" y="31379"/>
                    <a:pt x="32798" y="31298"/>
                    <a:pt x="32907" y="31220"/>
                  </a:cubicBezTo>
                  <a:cubicBezTo>
                    <a:pt x="32987" y="31167"/>
                    <a:pt x="33066" y="31120"/>
                    <a:pt x="33150" y="31074"/>
                  </a:cubicBezTo>
                  <a:cubicBezTo>
                    <a:pt x="33199" y="31052"/>
                    <a:pt x="33249" y="31030"/>
                    <a:pt x="33301" y="31011"/>
                  </a:cubicBezTo>
                  <a:cubicBezTo>
                    <a:pt x="33354" y="30994"/>
                    <a:pt x="33407" y="30979"/>
                    <a:pt x="33461" y="30969"/>
                  </a:cubicBezTo>
                  <a:lnTo>
                    <a:pt x="33461" y="30969"/>
                  </a:lnTo>
                  <a:lnTo>
                    <a:pt x="33460" y="30970"/>
                  </a:lnTo>
                  <a:cubicBezTo>
                    <a:pt x="33502" y="30963"/>
                    <a:pt x="33545" y="30956"/>
                    <a:pt x="33587" y="30953"/>
                  </a:cubicBezTo>
                  <a:lnTo>
                    <a:pt x="33594" y="30953"/>
                  </a:lnTo>
                  <a:cubicBezTo>
                    <a:pt x="33636" y="30953"/>
                    <a:pt x="33677" y="30953"/>
                    <a:pt x="33717" y="30955"/>
                  </a:cubicBezTo>
                  <a:lnTo>
                    <a:pt x="33717" y="30955"/>
                  </a:lnTo>
                  <a:cubicBezTo>
                    <a:pt x="33720" y="30955"/>
                    <a:pt x="33722" y="30956"/>
                    <a:pt x="33725" y="30956"/>
                  </a:cubicBezTo>
                  <a:cubicBezTo>
                    <a:pt x="33726" y="30955"/>
                    <a:pt x="33726" y="30955"/>
                    <a:pt x="33728" y="30955"/>
                  </a:cubicBezTo>
                  <a:cubicBezTo>
                    <a:pt x="33767" y="30959"/>
                    <a:pt x="33807" y="30966"/>
                    <a:pt x="33848" y="30972"/>
                  </a:cubicBezTo>
                  <a:cubicBezTo>
                    <a:pt x="33911" y="30986"/>
                    <a:pt x="33976" y="31003"/>
                    <a:pt x="34039" y="31023"/>
                  </a:cubicBezTo>
                  <a:cubicBezTo>
                    <a:pt x="34094" y="31043"/>
                    <a:pt x="34148" y="31064"/>
                    <a:pt x="34202" y="31089"/>
                  </a:cubicBezTo>
                  <a:cubicBezTo>
                    <a:pt x="34254" y="31116"/>
                    <a:pt x="34302" y="31145"/>
                    <a:pt x="34352" y="31177"/>
                  </a:cubicBezTo>
                  <a:cubicBezTo>
                    <a:pt x="34380" y="31199"/>
                    <a:pt x="34410" y="31220"/>
                    <a:pt x="34437" y="31242"/>
                  </a:cubicBezTo>
                  <a:cubicBezTo>
                    <a:pt x="34432" y="31241"/>
                    <a:pt x="34428" y="31239"/>
                    <a:pt x="34425" y="31236"/>
                  </a:cubicBezTo>
                  <a:lnTo>
                    <a:pt x="34425" y="31236"/>
                  </a:lnTo>
                  <a:cubicBezTo>
                    <a:pt x="34488" y="31292"/>
                    <a:pt x="34549" y="31350"/>
                    <a:pt x="34608" y="31413"/>
                  </a:cubicBezTo>
                  <a:cubicBezTo>
                    <a:pt x="34607" y="31412"/>
                    <a:pt x="34605" y="31411"/>
                    <a:pt x="34604" y="31411"/>
                  </a:cubicBezTo>
                  <a:lnTo>
                    <a:pt x="34604" y="31411"/>
                  </a:lnTo>
                  <a:cubicBezTo>
                    <a:pt x="34651" y="31464"/>
                    <a:pt x="34698" y="31517"/>
                    <a:pt x="34740" y="31574"/>
                  </a:cubicBezTo>
                  <a:cubicBezTo>
                    <a:pt x="34766" y="31608"/>
                    <a:pt x="34790" y="31643"/>
                    <a:pt x="34816" y="31677"/>
                  </a:cubicBezTo>
                  <a:cubicBezTo>
                    <a:pt x="34827" y="31691"/>
                    <a:pt x="34834" y="31705"/>
                    <a:pt x="34844" y="31717"/>
                  </a:cubicBezTo>
                  <a:cubicBezTo>
                    <a:pt x="34853" y="31732"/>
                    <a:pt x="34864" y="31746"/>
                    <a:pt x="34873" y="31761"/>
                  </a:cubicBezTo>
                  <a:lnTo>
                    <a:pt x="34870" y="31758"/>
                  </a:lnTo>
                  <a:lnTo>
                    <a:pt x="34870" y="31758"/>
                  </a:lnTo>
                  <a:cubicBezTo>
                    <a:pt x="34882" y="31772"/>
                    <a:pt x="34892" y="31790"/>
                    <a:pt x="34902" y="31805"/>
                  </a:cubicBezTo>
                  <a:lnTo>
                    <a:pt x="34902" y="31805"/>
                  </a:lnTo>
                  <a:cubicBezTo>
                    <a:pt x="34902" y="31804"/>
                    <a:pt x="34902" y="31804"/>
                    <a:pt x="34903" y="31803"/>
                  </a:cubicBezTo>
                  <a:cubicBezTo>
                    <a:pt x="34903" y="31804"/>
                    <a:pt x="34903" y="31806"/>
                    <a:pt x="34904" y="31807"/>
                  </a:cubicBezTo>
                  <a:lnTo>
                    <a:pt x="34910" y="31815"/>
                  </a:lnTo>
                  <a:cubicBezTo>
                    <a:pt x="34991" y="31949"/>
                    <a:pt x="35069" y="32082"/>
                    <a:pt x="35142" y="32219"/>
                  </a:cubicBezTo>
                  <a:cubicBezTo>
                    <a:pt x="35146" y="32231"/>
                    <a:pt x="35152" y="32241"/>
                    <a:pt x="35157" y="32253"/>
                  </a:cubicBezTo>
                  <a:cubicBezTo>
                    <a:pt x="35197" y="32389"/>
                    <a:pt x="35234" y="32526"/>
                    <a:pt x="35286" y="32657"/>
                  </a:cubicBezTo>
                  <a:cubicBezTo>
                    <a:pt x="35346" y="32820"/>
                    <a:pt x="35413" y="32980"/>
                    <a:pt x="35484" y="33140"/>
                  </a:cubicBezTo>
                  <a:cubicBezTo>
                    <a:pt x="35551" y="33296"/>
                    <a:pt x="35624" y="33449"/>
                    <a:pt x="35702" y="33601"/>
                  </a:cubicBezTo>
                  <a:cubicBezTo>
                    <a:pt x="35735" y="33669"/>
                    <a:pt x="35778" y="33731"/>
                    <a:pt x="35831" y="33786"/>
                  </a:cubicBezTo>
                  <a:cubicBezTo>
                    <a:pt x="35833" y="33788"/>
                    <a:pt x="35836" y="33790"/>
                    <a:pt x="35837" y="33792"/>
                  </a:cubicBezTo>
                  <a:cubicBezTo>
                    <a:pt x="35828" y="33805"/>
                    <a:pt x="35819" y="33819"/>
                    <a:pt x="35810" y="33831"/>
                  </a:cubicBezTo>
                  <a:cubicBezTo>
                    <a:pt x="35752" y="33910"/>
                    <a:pt x="35697" y="33991"/>
                    <a:pt x="35644" y="34071"/>
                  </a:cubicBezTo>
                  <a:cubicBezTo>
                    <a:pt x="35601" y="34121"/>
                    <a:pt x="35556" y="34170"/>
                    <a:pt x="35516" y="34222"/>
                  </a:cubicBezTo>
                  <a:cubicBezTo>
                    <a:pt x="35438" y="34322"/>
                    <a:pt x="35360" y="34428"/>
                    <a:pt x="35306" y="34544"/>
                  </a:cubicBezTo>
                  <a:cubicBezTo>
                    <a:pt x="35276" y="34608"/>
                    <a:pt x="35247" y="34675"/>
                    <a:pt x="35222" y="34740"/>
                  </a:cubicBezTo>
                  <a:cubicBezTo>
                    <a:pt x="35203" y="34773"/>
                    <a:pt x="35185" y="34807"/>
                    <a:pt x="35169" y="34841"/>
                  </a:cubicBezTo>
                  <a:cubicBezTo>
                    <a:pt x="35091" y="35004"/>
                    <a:pt x="35060" y="35185"/>
                    <a:pt x="35053" y="35365"/>
                  </a:cubicBezTo>
                  <a:cubicBezTo>
                    <a:pt x="35044" y="35443"/>
                    <a:pt x="35043" y="35522"/>
                    <a:pt x="35049" y="35600"/>
                  </a:cubicBezTo>
                  <a:lnTo>
                    <a:pt x="35049" y="35620"/>
                  </a:lnTo>
                  <a:cubicBezTo>
                    <a:pt x="34982" y="35641"/>
                    <a:pt x="34934" y="35697"/>
                    <a:pt x="34918" y="35764"/>
                  </a:cubicBezTo>
                  <a:cubicBezTo>
                    <a:pt x="34900" y="35853"/>
                    <a:pt x="34893" y="35944"/>
                    <a:pt x="34897" y="36034"/>
                  </a:cubicBezTo>
                  <a:cubicBezTo>
                    <a:pt x="34898" y="36086"/>
                    <a:pt x="34901" y="36138"/>
                    <a:pt x="34904" y="36189"/>
                  </a:cubicBezTo>
                  <a:cubicBezTo>
                    <a:pt x="34909" y="36273"/>
                    <a:pt x="34916" y="36361"/>
                    <a:pt x="34921" y="36445"/>
                  </a:cubicBezTo>
                  <a:cubicBezTo>
                    <a:pt x="34937" y="36624"/>
                    <a:pt x="34947" y="36803"/>
                    <a:pt x="34961" y="36982"/>
                  </a:cubicBezTo>
                  <a:cubicBezTo>
                    <a:pt x="34965" y="37046"/>
                    <a:pt x="34999" y="37105"/>
                    <a:pt x="35053" y="37141"/>
                  </a:cubicBezTo>
                  <a:cubicBezTo>
                    <a:pt x="35054" y="37145"/>
                    <a:pt x="35054" y="37149"/>
                    <a:pt x="35053" y="37152"/>
                  </a:cubicBezTo>
                  <a:cubicBezTo>
                    <a:pt x="35050" y="37271"/>
                    <a:pt x="35045" y="37387"/>
                    <a:pt x="35036" y="37506"/>
                  </a:cubicBezTo>
                  <a:cubicBezTo>
                    <a:pt x="35025" y="37614"/>
                    <a:pt x="35011" y="37719"/>
                    <a:pt x="34995" y="37826"/>
                  </a:cubicBezTo>
                  <a:cubicBezTo>
                    <a:pt x="34973" y="37939"/>
                    <a:pt x="34951" y="38051"/>
                    <a:pt x="34924" y="38163"/>
                  </a:cubicBezTo>
                  <a:cubicBezTo>
                    <a:pt x="34922" y="38168"/>
                    <a:pt x="34921" y="38173"/>
                    <a:pt x="34920" y="38178"/>
                  </a:cubicBezTo>
                  <a:cubicBezTo>
                    <a:pt x="34886" y="38295"/>
                    <a:pt x="34845" y="38409"/>
                    <a:pt x="34797" y="38521"/>
                  </a:cubicBezTo>
                  <a:lnTo>
                    <a:pt x="34798" y="38520"/>
                  </a:lnTo>
                  <a:lnTo>
                    <a:pt x="34798" y="38520"/>
                  </a:lnTo>
                  <a:cubicBezTo>
                    <a:pt x="34771" y="38581"/>
                    <a:pt x="34740" y="38639"/>
                    <a:pt x="34711" y="38696"/>
                  </a:cubicBezTo>
                  <a:cubicBezTo>
                    <a:pt x="34586" y="38843"/>
                    <a:pt x="34453" y="38985"/>
                    <a:pt x="34316" y="39122"/>
                  </a:cubicBezTo>
                  <a:cubicBezTo>
                    <a:pt x="34192" y="39234"/>
                    <a:pt x="34062" y="39337"/>
                    <a:pt x="33935" y="39443"/>
                  </a:cubicBezTo>
                  <a:cubicBezTo>
                    <a:pt x="33811" y="39543"/>
                    <a:pt x="33689" y="39645"/>
                    <a:pt x="33568" y="39747"/>
                  </a:cubicBezTo>
                  <a:cubicBezTo>
                    <a:pt x="33452" y="39843"/>
                    <a:pt x="33333" y="39937"/>
                    <a:pt x="33226" y="40043"/>
                  </a:cubicBezTo>
                  <a:cubicBezTo>
                    <a:pt x="33116" y="40149"/>
                    <a:pt x="33011" y="40260"/>
                    <a:pt x="32904" y="40369"/>
                  </a:cubicBezTo>
                  <a:lnTo>
                    <a:pt x="32904" y="40369"/>
                  </a:lnTo>
                  <a:cubicBezTo>
                    <a:pt x="32909" y="40364"/>
                    <a:pt x="32914" y="40358"/>
                    <a:pt x="32919" y="40352"/>
                  </a:cubicBezTo>
                  <a:lnTo>
                    <a:pt x="32919" y="40352"/>
                  </a:lnTo>
                  <a:cubicBezTo>
                    <a:pt x="32782" y="40489"/>
                    <a:pt x="32642" y="40623"/>
                    <a:pt x="32506" y="40763"/>
                  </a:cubicBezTo>
                  <a:cubicBezTo>
                    <a:pt x="32378" y="40893"/>
                    <a:pt x="32276" y="41038"/>
                    <a:pt x="32171" y="41188"/>
                  </a:cubicBezTo>
                  <a:cubicBezTo>
                    <a:pt x="32083" y="41318"/>
                    <a:pt x="32022" y="41463"/>
                    <a:pt x="31959" y="41604"/>
                  </a:cubicBezTo>
                  <a:cubicBezTo>
                    <a:pt x="31924" y="41683"/>
                    <a:pt x="31890" y="41765"/>
                    <a:pt x="31859" y="41848"/>
                  </a:cubicBezTo>
                  <a:cubicBezTo>
                    <a:pt x="31833" y="41921"/>
                    <a:pt x="31805" y="41995"/>
                    <a:pt x="31799" y="42073"/>
                  </a:cubicBezTo>
                  <a:cubicBezTo>
                    <a:pt x="31790" y="42163"/>
                    <a:pt x="31791" y="42255"/>
                    <a:pt x="31792" y="42345"/>
                  </a:cubicBezTo>
                  <a:cubicBezTo>
                    <a:pt x="31789" y="42485"/>
                    <a:pt x="31795" y="42624"/>
                    <a:pt x="31807" y="42764"/>
                  </a:cubicBezTo>
                  <a:cubicBezTo>
                    <a:pt x="31816" y="42839"/>
                    <a:pt x="31824" y="42913"/>
                    <a:pt x="31847" y="42984"/>
                  </a:cubicBezTo>
                  <a:cubicBezTo>
                    <a:pt x="31871" y="43060"/>
                    <a:pt x="31899" y="43134"/>
                    <a:pt x="31934" y="43205"/>
                  </a:cubicBezTo>
                  <a:cubicBezTo>
                    <a:pt x="32003" y="43342"/>
                    <a:pt x="32076" y="43472"/>
                    <a:pt x="32151" y="43606"/>
                  </a:cubicBezTo>
                  <a:cubicBezTo>
                    <a:pt x="32245" y="43777"/>
                    <a:pt x="32336" y="43947"/>
                    <a:pt x="32430" y="44116"/>
                  </a:cubicBezTo>
                  <a:lnTo>
                    <a:pt x="32428" y="44112"/>
                  </a:lnTo>
                  <a:lnTo>
                    <a:pt x="32428" y="44112"/>
                  </a:lnTo>
                  <a:cubicBezTo>
                    <a:pt x="32501" y="44245"/>
                    <a:pt x="32558" y="44390"/>
                    <a:pt x="32623" y="44527"/>
                  </a:cubicBezTo>
                  <a:cubicBezTo>
                    <a:pt x="32663" y="44612"/>
                    <a:pt x="32706" y="44697"/>
                    <a:pt x="32750" y="44780"/>
                  </a:cubicBezTo>
                  <a:cubicBezTo>
                    <a:pt x="32779" y="44833"/>
                    <a:pt x="32810" y="44884"/>
                    <a:pt x="32835" y="44939"/>
                  </a:cubicBezTo>
                  <a:cubicBezTo>
                    <a:pt x="32843" y="44964"/>
                    <a:pt x="32851" y="44988"/>
                    <a:pt x="32859" y="45012"/>
                  </a:cubicBezTo>
                  <a:cubicBezTo>
                    <a:pt x="32879" y="45098"/>
                    <a:pt x="32892" y="45183"/>
                    <a:pt x="32905" y="45269"/>
                  </a:cubicBezTo>
                  <a:cubicBezTo>
                    <a:pt x="32923" y="45376"/>
                    <a:pt x="32945" y="45480"/>
                    <a:pt x="32956" y="45587"/>
                  </a:cubicBezTo>
                  <a:cubicBezTo>
                    <a:pt x="32956" y="45587"/>
                    <a:pt x="32956" y="45586"/>
                    <a:pt x="32956" y="45586"/>
                  </a:cubicBezTo>
                  <a:cubicBezTo>
                    <a:pt x="32957" y="45587"/>
                    <a:pt x="32956" y="45588"/>
                    <a:pt x="32956" y="45589"/>
                  </a:cubicBezTo>
                  <a:cubicBezTo>
                    <a:pt x="32972" y="45779"/>
                    <a:pt x="32989" y="45967"/>
                    <a:pt x="33022" y="46153"/>
                  </a:cubicBezTo>
                  <a:cubicBezTo>
                    <a:pt x="33037" y="46231"/>
                    <a:pt x="33053" y="46308"/>
                    <a:pt x="33064" y="46385"/>
                  </a:cubicBezTo>
                  <a:cubicBezTo>
                    <a:pt x="33074" y="46463"/>
                    <a:pt x="33088" y="46540"/>
                    <a:pt x="33107" y="46616"/>
                  </a:cubicBezTo>
                  <a:cubicBezTo>
                    <a:pt x="33104" y="46608"/>
                    <a:pt x="33102" y="46600"/>
                    <a:pt x="33100" y="46592"/>
                  </a:cubicBezTo>
                  <a:lnTo>
                    <a:pt x="33100" y="46592"/>
                  </a:lnTo>
                  <a:cubicBezTo>
                    <a:pt x="33132" y="46726"/>
                    <a:pt x="33158" y="46861"/>
                    <a:pt x="33176" y="46998"/>
                  </a:cubicBezTo>
                  <a:cubicBezTo>
                    <a:pt x="33205" y="47202"/>
                    <a:pt x="33222" y="47426"/>
                    <a:pt x="33347" y="47598"/>
                  </a:cubicBezTo>
                  <a:cubicBezTo>
                    <a:pt x="33377" y="47640"/>
                    <a:pt x="33410" y="47682"/>
                    <a:pt x="33446" y="47720"/>
                  </a:cubicBezTo>
                  <a:cubicBezTo>
                    <a:pt x="33491" y="47767"/>
                    <a:pt x="33539" y="47818"/>
                    <a:pt x="33599" y="47844"/>
                  </a:cubicBezTo>
                  <a:cubicBezTo>
                    <a:pt x="33645" y="47865"/>
                    <a:pt x="33691" y="47884"/>
                    <a:pt x="33738" y="47902"/>
                  </a:cubicBezTo>
                  <a:cubicBezTo>
                    <a:pt x="33787" y="47920"/>
                    <a:pt x="33834" y="47942"/>
                    <a:pt x="33886" y="47950"/>
                  </a:cubicBezTo>
                  <a:cubicBezTo>
                    <a:pt x="33916" y="47954"/>
                    <a:pt x="33947" y="47956"/>
                    <a:pt x="33977" y="47956"/>
                  </a:cubicBezTo>
                  <a:cubicBezTo>
                    <a:pt x="34000" y="47956"/>
                    <a:pt x="34023" y="47955"/>
                    <a:pt x="34046" y="47952"/>
                  </a:cubicBezTo>
                  <a:lnTo>
                    <a:pt x="34046" y="47952"/>
                  </a:lnTo>
                  <a:cubicBezTo>
                    <a:pt x="34068" y="47951"/>
                    <a:pt x="34089" y="47950"/>
                    <a:pt x="34111" y="47950"/>
                  </a:cubicBezTo>
                  <a:cubicBezTo>
                    <a:pt x="34151" y="47951"/>
                    <a:pt x="34191" y="47954"/>
                    <a:pt x="34231" y="47954"/>
                  </a:cubicBezTo>
                  <a:cubicBezTo>
                    <a:pt x="34253" y="47954"/>
                    <a:pt x="34275" y="47953"/>
                    <a:pt x="34296" y="47951"/>
                  </a:cubicBezTo>
                  <a:cubicBezTo>
                    <a:pt x="34387" y="47944"/>
                    <a:pt x="34474" y="47912"/>
                    <a:pt x="34549" y="47859"/>
                  </a:cubicBezTo>
                  <a:cubicBezTo>
                    <a:pt x="34617" y="47811"/>
                    <a:pt x="34680" y="47758"/>
                    <a:pt x="34737" y="47700"/>
                  </a:cubicBezTo>
                  <a:cubicBezTo>
                    <a:pt x="34802" y="47635"/>
                    <a:pt x="34851" y="47560"/>
                    <a:pt x="34886" y="47477"/>
                  </a:cubicBezTo>
                  <a:cubicBezTo>
                    <a:pt x="34931" y="47364"/>
                    <a:pt x="34962" y="47243"/>
                    <a:pt x="35007" y="47129"/>
                  </a:cubicBezTo>
                  <a:cubicBezTo>
                    <a:pt x="35067" y="46970"/>
                    <a:pt x="35118" y="46807"/>
                    <a:pt x="35162" y="46643"/>
                  </a:cubicBezTo>
                  <a:cubicBezTo>
                    <a:pt x="35209" y="46469"/>
                    <a:pt x="35237" y="46291"/>
                    <a:pt x="35246" y="46111"/>
                  </a:cubicBezTo>
                  <a:cubicBezTo>
                    <a:pt x="35254" y="45887"/>
                    <a:pt x="35252" y="45654"/>
                    <a:pt x="35202" y="45432"/>
                  </a:cubicBezTo>
                  <a:cubicBezTo>
                    <a:pt x="35174" y="45309"/>
                    <a:pt x="35140" y="45189"/>
                    <a:pt x="35099" y="45071"/>
                  </a:cubicBezTo>
                  <a:cubicBezTo>
                    <a:pt x="35071" y="44990"/>
                    <a:pt x="35039" y="44912"/>
                    <a:pt x="35002" y="44836"/>
                  </a:cubicBezTo>
                  <a:cubicBezTo>
                    <a:pt x="34993" y="44817"/>
                    <a:pt x="34982" y="44798"/>
                    <a:pt x="34970" y="44779"/>
                  </a:cubicBezTo>
                  <a:cubicBezTo>
                    <a:pt x="34958" y="44703"/>
                    <a:pt x="34948" y="44627"/>
                    <a:pt x="34941" y="44550"/>
                  </a:cubicBezTo>
                  <a:cubicBezTo>
                    <a:pt x="34938" y="44516"/>
                    <a:pt x="34936" y="44482"/>
                    <a:pt x="34934" y="44448"/>
                  </a:cubicBezTo>
                  <a:lnTo>
                    <a:pt x="34934" y="44445"/>
                  </a:lnTo>
                  <a:cubicBezTo>
                    <a:pt x="34974" y="44330"/>
                    <a:pt x="34986" y="44207"/>
                    <a:pt x="35001" y="44086"/>
                  </a:cubicBezTo>
                  <a:cubicBezTo>
                    <a:pt x="35012" y="43998"/>
                    <a:pt x="35018" y="43909"/>
                    <a:pt x="35027" y="43819"/>
                  </a:cubicBezTo>
                  <a:cubicBezTo>
                    <a:pt x="35034" y="43739"/>
                    <a:pt x="35032" y="43657"/>
                    <a:pt x="35040" y="43574"/>
                  </a:cubicBezTo>
                  <a:cubicBezTo>
                    <a:pt x="35043" y="43544"/>
                    <a:pt x="35044" y="43512"/>
                    <a:pt x="35043" y="43482"/>
                  </a:cubicBezTo>
                  <a:cubicBezTo>
                    <a:pt x="35061" y="43427"/>
                    <a:pt x="35078" y="43374"/>
                    <a:pt x="35098" y="43318"/>
                  </a:cubicBezTo>
                  <a:cubicBezTo>
                    <a:pt x="35147" y="43184"/>
                    <a:pt x="35201" y="43053"/>
                    <a:pt x="35256" y="42920"/>
                  </a:cubicBezTo>
                  <a:cubicBezTo>
                    <a:pt x="35306" y="42809"/>
                    <a:pt x="35361" y="42699"/>
                    <a:pt x="35421" y="42592"/>
                  </a:cubicBezTo>
                  <a:lnTo>
                    <a:pt x="35421" y="42592"/>
                  </a:lnTo>
                  <a:cubicBezTo>
                    <a:pt x="35417" y="42599"/>
                    <a:pt x="35413" y="42606"/>
                    <a:pt x="35407" y="42615"/>
                  </a:cubicBezTo>
                  <a:cubicBezTo>
                    <a:pt x="35418" y="42596"/>
                    <a:pt x="35430" y="42578"/>
                    <a:pt x="35443" y="42558"/>
                  </a:cubicBezTo>
                  <a:cubicBezTo>
                    <a:pt x="35450" y="42548"/>
                    <a:pt x="35458" y="42541"/>
                    <a:pt x="35465" y="42531"/>
                  </a:cubicBezTo>
                  <a:lnTo>
                    <a:pt x="35504" y="42509"/>
                  </a:lnTo>
                  <a:lnTo>
                    <a:pt x="35579" y="42469"/>
                  </a:lnTo>
                  <a:cubicBezTo>
                    <a:pt x="35592" y="42472"/>
                    <a:pt x="35605" y="42473"/>
                    <a:pt x="35618" y="42473"/>
                  </a:cubicBezTo>
                  <a:cubicBezTo>
                    <a:pt x="35621" y="42473"/>
                    <a:pt x="35623" y="42473"/>
                    <a:pt x="35626" y="42473"/>
                  </a:cubicBezTo>
                  <a:cubicBezTo>
                    <a:pt x="35683" y="42472"/>
                    <a:pt x="35735" y="42449"/>
                    <a:pt x="35785" y="42424"/>
                  </a:cubicBezTo>
                  <a:cubicBezTo>
                    <a:pt x="35835" y="42397"/>
                    <a:pt x="35885" y="42368"/>
                    <a:pt x="35932" y="42336"/>
                  </a:cubicBezTo>
                  <a:cubicBezTo>
                    <a:pt x="35950" y="42325"/>
                    <a:pt x="35968" y="42312"/>
                    <a:pt x="35985" y="42301"/>
                  </a:cubicBezTo>
                  <a:cubicBezTo>
                    <a:pt x="36024" y="42286"/>
                    <a:pt x="36061" y="42272"/>
                    <a:pt x="36098" y="42256"/>
                  </a:cubicBezTo>
                  <a:cubicBezTo>
                    <a:pt x="36329" y="42162"/>
                    <a:pt x="36548" y="42053"/>
                    <a:pt x="36747" y="41902"/>
                  </a:cubicBezTo>
                  <a:cubicBezTo>
                    <a:pt x="37000" y="41709"/>
                    <a:pt x="37221" y="41480"/>
                    <a:pt x="37405" y="41221"/>
                  </a:cubicBezTo>
                  <a:cubicBezTo>
                    <a:pt x="37432" y="41183"/>
                    <a:pt x="37459" y="41145"/>
                    <a:pt x="37484" y="41108"/>
                  </a:cubicBezTo>
                  <a:cubicBezTo>
                    <a:pt x="37525" y="41058"/>
                    <a:pt x="37561" y="41008"/>
                    <a:pt x="37597" y="40958"/>
                  </a:cubicBezTo>
                  <a:cubicBezTo>
                    <a:pt x="37610" y="40940"/>
                    <a:pt x="37622" y="40921"/>
                    <a:pt x="37635" y="40903"/>
                  </a:cubicBezTo>
                  <a:cubicBezTo>
                    <a:pt x="37656" y="40889"/>
                    <a:pt x="37674" y="40871"/>
                    <a:pt x="37687" y="40850"/>
                  </a:cubicBezTo>
                  <a:cubicBezTo>
                    <a:pt x="37712" y="40808"/>
                    <a:pt x="37738" y="40767"/>
                    <a:pt x="37759" y="40724"/>
                  </a:cubicBezTo>
                  <a:cubicBezTo>
                    <a:pt x="37866" y="40546"/>
                    <a:pt x="37968" y="40368"/>
                    <a:pt x="38062" y="40181"/>
                  </a:cubicBezTo>
                  <a:cubicBezTo>
                    <a:pt x="38097" y="40111"/>
                    <a:pt x="38129" y="40040"/>
                    <a:pt x="38162" y="39968"/>
                  </a:cubicBezTo>
                  <a:cubicBezTo>
                    <a:pt x="38209" y="39871"/>
                    <a:pt x="38248" y="39770"/>
                    <a:pt x="38280" y="39667"/>
                  </a:cubicBezTo>
                  <a:cubicBezTo>
                    <a:pt x="38323" y="39520"/>
                    <a:pt x="38360" y="39369"/>
                    <a:pt x="38367" y="39217"/>
                  </a:cubicBezTo>
                  <a:cubicBezTo>
                    <a:pt x="38370" y="39119"/>
                    <a:pt x="38367" y="39022"/>
                    <a:pt x="38362" y="38925"/>
                  </a:cubicBezTo>
                  <a:cubicBezTo>
                    <a:pt x="38361" y="38902"/>
                    <a:pt x="38360" y="38879"/>
                    <a:pt x="38356" y="38858"/>
                  </a:cubicBezTo>
                  <a:cubicBezTo>
                    <a:pt x="38373" y="38847"/>
                    <a:pt x="38389" y="38835"/>
                    <a:pt x="38403" y="38821"/>
                  </a:cubicBezTo>
                  <a:cubicBezTo>
                    <a:pt x="38490" y="38735"/>
                    <a:pt x="38467" y="38597"/>
                    <a:pt x="38435" y="38492"/>
                  </a:cubicBezTo>
                  <a:cubicBezTo>
                    <a:pt x="38396" y="38366"/>
                    <a:pt x="38351" y="38240"/>
                    <a:pt x="38303" y="38118"/>
                  </a:cubicBezTo>
                  <a:cubicBezTo>
                    <a:pt x="38266" y="38026"/>
                    <a:pt x="38227" y="37934"/>
                    <a:pt x="38187" y="37841"/>
                  </a:cubicBezTo>
                  <a:cubicBezTo>
                    <a:pt x="38144" y="37653"/>
                    <a:pt x="38099" y="37465"/>
                    <a:pt x="38052" y="37279"/>
                  </a:cubicBezTo>
                  <a:cubicBezTo>
                    <a:pt x="38033" y="37209"/>
                    <a:pt x="37971" y="37160"/>
                    <a:pt x="37901" y="37144"/>
                  </a:cubicBezTo>
                  <a:cubicBezTo>
                    <a:pt x="37874" y="37056"/>
                    <a:pt x="37847" y="36970"/>
                    <a:pt x="37822" y="36880"/>
                  </a:cubicBezTo>
                  <a:cubicBezTo>
                    <a:pt x="37877" y="36847"/>
                    <a:pt x="37919" y="36790"/>
                    <a:pt x="37920" y="36723"/>
                  </a:cubicBezTo>
                  <a:cubicBezTo>
                    <a:pt x="37925" y="36518"/>
                    <a:pt x="37912" y="36312"/>
                    <a:pt x="37901" y="36109"/>
                  </a:cubicBezTo>
                  <a:cubicBezTo>
                    <a:pt x="37889" y="35884"/>
                    <a:pt x="37860" y="35658"/>
                    <a:pt x="37854" y="35433"/>
                  </a:cubicBezTo>
                  <a:cubicBezTo>
                    <a:pt x="37857" y="35378"/>
                    <a:pt x="37860" y="35324"/>
                    <a:pt x="37867" y="35268"/>
                  </a:cubicBezTo>
                  <a:cubicBezTo>
                    <a:pt x="37871" y="35249"/>
                    <a:pt x="37874" y="35230"/>
                    <a:pt x="37877" y="35212"/>
                  </a:cubicBezTo>
                  <a:cubicBezTo>
                    <a:pt x="37886" y="35177"/>
                    <a:pt x="37897" y="35143"/>
                    <a:pt x="37911" y="35110"/>
                  </a:cubicBezTo>
                  <a:cubicBezTo>
                    <a:pt x="37933" y="35061"/>
                    <a:pt x="37957" y="35014"/>
                    <a:pt x="37984" y="34966"/>
                  </a:cubicBezTo>
                  <a:cubicBezTo>
                    <a:pt x="37984" y="34966"/>
                    <a:pt x="37984" y="34965"/>
                    <a:pt x="37984" y="34965"/>
                  </a:cubicBezTo>
                  <a:lnTo>
                    <a:pt x="37983" y="34966"/>
                  </a:lnTo>
                  <a:cubicBezTo>
                    <a:pt x="38070" y="34827"/>
                    <a:pt x="38171" y="34696"/>
                    <a:pt x="38263" y="34557"/>
                  </a:cubicBezTo>
                  <a:cubicBezTo>
                    <a:pt x="38284" y="34523"/>
                    <a:pt x="38306" y="34488"/>
                    <a:pt x="38329" y="34453"/>
                  </a:cubicBezTo>
                  <a:cubicBezTo>
                    <a:pt x="38358" y="34442"/>
                    <a:pt x="38383" y="34423"/>
                    <a:pt x="38405" y="34400"/>
                  </a:cubicBezTo>
                  <a:cubicBezTo>
                    <a:pt x="38444" y="34361"/>
                    <a:pt x="38465" y="34304"/>
                    <a:pt x="38488" y="34257"/>
                  </a:cubicBezTo>
                  <a:cubicBezTo>
                    <a:pt x="38500" y="34231"/>
                    <a:pt x="38513" y="34209"/>
                    <a:pt x="38523" y="34184"/>
                  </a:cubicBezTo>
                  <a:cubicBezTo>
                    <a:pt x="38529" y="34179"/>
                    <a:pt x="38533" y="34173"/>
                    <a:pt x="38539" y="34167"/>
                  </a:cubicBezTo>
                  <a:cubicBezTo>
                    <a:pt x="38657" y="34017"/>
                    <a:pt x="38755" y="33845"/>
                    <a:pt x="38837" y="33673"/>
                  </a:cubicBezTo>
                  <a:cubicBezTo>
                    <a:pt x="38868" y="33607"/>
                    <a:pt x="38899" y="33542"/>
                    <a:pt x="38929" y="33474"/>
                  </a:cubicBezTo>
                  <a:cubicBezTo>
                    <a:pt x="38961" y="33400"/>
                    <a:pt x="38999" y="33329"/>
                    <a:pt x="39008" y="33245"/>
                  </a:cubicBezTo>
                  <a:cubicBezTo>
                    <a:pt x="39014" y="33191"/>
                    <a:pt x="38997" y="33139"/>
                    <a:pt x="38960" y="33100"/>
                  </a:cubicBezTo>
                  <a:cubicBezTo>
                    <a:pt x="38975" y="33069"/>
                    <a:pt x="38988" y="33039"/>
                    <a:pt x="39003" y="33009"/>
                  </a:cubicBezTo>
                  <a:cubicBezTo>
                    <a:pt x="39083" y="32833"/>
                    <a:pt x="39166" y="32658"/>
                    <a:pt x="39255" y="32489"/>
                  </a:cubicBezTo>
                  <a:cubicBezTo>
                    <a:pt x="39290" y="32426"/>
                    <a:pt x="39329" y="32367"/>
                    <a:pt x="39372" y="32310"/>
                  </a:cubicBezTo>
                  <a:cubicBezTo>
                    <a:pt x="39387" y="32293"/>
                    <a:pt x="39403" y="32275"/>
                    <a:pt x="39420" y="32257"/>
                  </a:cubicBezTo>
                  <a:cubicBezTo>
                    <a:pt x="39457" y="32220"/>
                    <a:pt x="39497" y="32184"/>
                    <a:pt x="39538" y="32151"/>
                  </a:cubicBezTo>
                  <a:cubicBezTo>
                    <a:pt x="39681" y="32056"/>
                    <a:pt x="39833" y="31971"/>
                    <a:pt x="39980" y="31885"/>
                  </a:cubicBezTo>
                  <a:lnTo>
                    <a:pt x="39980" y="31885"/>
                  </a:lnTo>
                  <a:cubicBezTo>
                    <a:pt x="39976" y="31889"/>
                    <a:pt x="39974" y="31891"/>
                    <a:pt x="39970" y="31893"/>
                  </a:cubicBezTo>
                  <a:cubicBezTo>
                    <a:pt x="40029" y="31863"/>
                    <a:pt x="40087" y="31833"/>
                    <a:pt x="40147" y="31804"/>
                  </a:cubicBezTo>
                  <a:cubicBezTo>
                    <a:pt x="40222" y="31776"/>
                    <a:pt x="40298" y="31751"/>
                    <a:pt x="40375" y="31731"/>
                  </a:cubicBezTo>
                  <a:cubicBezTo>
                    <a:pt x="40512" y="31695"/>
                    <a:pt x="40651" y="31669"/>
                    <a:pt x="40791" y="31650"/>
                  </a:cubicBezTo>
                  <a:cubicBezTo>
                    <a:pt x="40820" y="31648"/>
                    <a:pt x="40847" y="31646"/>
                    <a:pt x="40875" y="31646"/>
                  </a:cubicBezTo>
                  <a:cubicBezTo>
                    <a:pt x="40881" y="31646"/>
                    <a:pt x="40887" y="31647"/>
                    <a:pt x="40894" y="31647"/>
                  </a:cubicBezTo>
                  <a:lnTo>
                    <a:pt x="40881" y="31645"/>
                  </a:lnTo>
                  <a:lnTo>
                    <a:pt x="40906" y="31645"/>
                  </a:lnTo>
                  <a:cubicBezTo>
                    <a:pt x="40906" y="31645"/>
                    <a:pt x="40905" y="31645"/>
                    <a:pt x="40904" y="31645"/>
                  </a:cubicBezTo>
                  <a:cubicBezTo>
                    <a:pt x="40903" y="31645"/>
                    <a:pt x="40903" y="31645"/>
                    <a:pt x="40902" y="31646"/>
                  </a:cubicBezTo>
                  <a:cubicBezTo>
                    <a:pt x="40925" y="31648"/>
                    <a:pt x="40949" y="31648"/>
                    <a:pt x="40971" y="31651"/>
                  </a:cubicBezTo>
                  <a:cubicBezTo>
                    <a:pt x="40988" y="31655"/>
                    <a:pt x="41003" y="31657"/>
                    <a:pt x="41019" y="31660"/>
                  </a:cubicBezTo>
                  <a:lnTo>
                    <a:pt x="41018" y="31662"/>
                  </a:lnTo>
                  <a:cubicBezTo>
                    <a:pt x="41021" y="31663"/>
                    <a:pt x="41025" y="31664"/>
                    <a:pt x="41028" y="31664"/>
                  </a:cubicBezTo>
                  <a:cubicBezTo>
                    <a:pt x="41031" y="31664"/>
                    <a:pt x="41035" y="31665"/>
                    <a:pt x="41039" y="31666"/>
                  </a:cubicBezTo>
                  <a:lnTo>
                    <a:pt x="41039" y="31666"/>
                  </a:lnTo>
                  <a:lnTo>
                    <a:pt x="41036" y="31666"/>
                  </a:lnTo>
                  <a:lnTo>
                    <a:pt x="41036" y="31666"/>
                  </a:lnTo>
                  <a:cubicBezTo>
                    <a:pt x="41051" y="31671"/>
                    <a:pt x="41065" y="31676"/>
                    <a:pt x="41078" y="31682"/>
                  </a:cubicBezTo>
                  <a:cubicBezTo>
                    <a:pt x="41177" y="31725"/>
                    <a:pt x="41272" y="31770"/>
                    <a:pt x="41363" y="31821"/>
                  </a:cubicBezTo>
                  <a:cubicBezTo>
                    <a:pt x="41419" y="31856"/>
                    <a:pt x="41475" y="31893"/>
                    <a:pt x="41530" y="31933"/>
                  </a:cubicBezTo>
                  <a:cubicBezTo>
                    <a:pt x="41502" y="31994"/>
                    <a:pt x="41503" y="32070"/>
                    <a:pt x="41545" y="32126"/>
                  </a:cubicBezTo>
                  <a:cubicBezTo>
                    <a:pt x="41550" y="32133"/>
                    <a:pt x="41556" y="32141"/>
                    <a:pt x="41561" y="32147"/>
                  </a:cubicBezTo>
                  <a:cubicBezTo>
                    <a:pt x="41678" y="32296"/>
                    <a:pt x="41805" y="32436"/>
                    <a:pt x="41927" y="32578"/>
                  </a:cubicBezTo>
                  <a:cubicBezTo>
                    <a:pt x="42033" y="32700"/>
                    <a:pt x="42138" y="32825"/>
                    <a:pt x="42244" y="32948"/>
                  </a:cubicBezTo>
                  <a:cubicBezTo>
                    <a:pt x="42455" y="33195"/>
                    <a:pt x="42684" y="33427"/>
                    <a:pt x="42918" y="33652"/>
                  </a:cubicBezTo>
                  <a:cubicBezTo>
                    <a:pt x="43032" y="33761"/>
                    <a:pt x="43150" y="33864"/>
                    <a:pt x="43267" y="33970"/>
                  </a:cubicBezTo>
                  <a:cubicBezTo>
                    <a:pt x="43377" y="34070"/>
                    <a:pt x="43494" y="34161"/>
                    <a:pt x="43619" y="34243"/>
                  </a:cubicBezTo>
                  <a:cubicBezTo>
                    <a:pt x="43744" y="34323"/>
                    <a:pt x="43870" y="34405"/>
                    <a:pt x="43998" y="34482"/>
                  </a:cubicBezTo>
                  <a:cubicBezTo>
                    <a:pt x="44061" y="34522"/>
                    <a:pt x="44126" y="34560"/>
                    <a:pt x="44191" y="34595"/>
                  </a:cubicBezTo>
                  <a:cubicBezTo>
                    <a:pt x="44215" y="34609"/>
                    <a:pt x="44242" y="34622"/>
                    <a:pt x="44269" y="34631"/>
                  </a:cubicBezTo>
                  <a:cubicBezTo>
                    <a:pt x="44291" y="34638"/>
                    <a:pt x="44314" y="34642"/>
                    <a:pt x="44337" y="34642"/>
                  </a:cubicBezTo>
                  <a:cubicBezTo>
                    <a:pt x="44365" y="34642"/>
                    <a:pt x="44394" y="34636"/>
                    <a:pt x="44420" y="34624"/>
                  </a:cubicBezTo>
                  <a:cubicBezTo>
                    <a:pt x="44475" y="34655"/>
                    <a:pt x="44532" y="34682"/>
                    <a:pt x="44590" y="34707"/>
                  </a:cubicBezTo>
                  <a:cubicBezTo>
                    <a:pt x="44668" y="34742"/>
                    <a:pt x="44759" y="34793"/>
                    <a:pt x="44847" y="34797"/>
                  </a:cubicBezTo>
                  <a:cubicBezTo>
                    <a:pt x="44852" y="34798"/>
                    <a:pt x="44858" y="34798"/>
                    <a:pt x="44863" y="34798"/>
                  </a:cubicBezTo>
                  <a:cubicBezTo>
                    <a:pt x="45002" y="34798"/>
                    <a:pt x="45101" y="34659"/>
                    <a:pt x="45053" y="34526"/>
                  </a:cubicBezTo>
                  <a:lnTo>
                    <a:pt x="45053" y="34526"/>
                  </a:lnTo>
                  <a:cubicBezTo>
                    <a:pt x="45094" y="34540"/>
                    <a:pt x="45137" y="34550"/>
                    <a:pt x="45180" y="34558"/>
                  </a:cubicBezTo>
                  <a:cubicBezTo>
                    <a:pt x="45232" y="34567"/>
                    <a:pt x="45284" y="34573"/>
                    <a:pt x="45336" y="34573"/>
                  </a:cubicBezTo>
                  <a:cubicBezTo>
                    <a:pt x="45387" y="34573"/>
                    <a:pt x="45438" y="34567"/>
                    <a:pt x="45488" y="34552"/>
                  </a:cubicBezTo>
                  <a:cubicBezTo>
                    <a:pt x="45573" y="34529"/>
                    <a:pt x="45655" y="34499"/>
                    <a:pt x="45736" y="34462"/>
                  </a:cubicBezTo>
                  <a:cubicBezTo>
                    <a:pt x="45888" y="34391"/>
                    <a:pt x="46030" y="34315"/>
                    <a:pt x="46152" y="34200"/>
                  </a:cubicBezTo>
                  <a:cubicBezTo>
                    <a:pt x="46295" y="34066"/>
                    <a:pt x="46381" y="33899"/>
                    <a:pt x="46438" y="33712"/>
                  </a:cubicBezTo>
                  <a:cubicBezTo>
                    <a:pt x="46486" y="33545"/>
                    <a:pt x="46505" y="33365"/>
                    <a:pt x="46450" y="33197"/>
                  </a:cubicBezTo>
                  <a:cubicBezTo>
                    <a:pt x="46418" y="33093"/>
                    <a:pt x="46378" y="32992"/>
                    <a:pt x="46335" y="32892"/>
                  </a:cubicBezTo>
                  <a:cubicBezTo>
                    <a:pt x="46243" y="32678"/>
                    <a:pt x="46149" y="32468"/>
                    <a:pt x="46062" y="32253"/>
                  </a:cubicBezTo>
                  <a:lnTo>
                    <a:pt x="46062" y="32253"/>
                  </a:lnTo>
                  <a:cubicBezTo>
                    <a:pt x="46062" y="32253"/>
                    <a:pt x="46062" y="32254"/>
                    <a:pt x="46062" y="32254"/>
                  </a:cubicBezTo>
                  <a:cubicBezTo>
                    <a:pt x="46061" y="32252"/>
                    <a:pt x="46061" y="32251"/>
                    <a:pt x="46060" y="32249"/>
                  </a:cubicBezTo>
                  <a:lnTo>
                    <a:pt x="46060" y="32249"/>
                  </a:lnTo>
                  <a:cubicBezTo>
                    <a:pt x="46061" y="32250"/>
                    <a:pt x="46061" y="32252"/>
                    <a:pt x="46062" y="32253"/>
                  </a:cubicBezTo>
                  <a:lnTo>
                    <a:pt x="46062" y="32253"/>
                  </a:lnTo>
                  <a:cubicBezTo>
                    <a:pt x="46060" y="32248"/>
                    <a:pt x="46058" y="32244"/>
                    <a:pt x="46057" y="32240"/>
                  </a:cubicBezTo>
                  <a:lnTo>
                    <a:pt x="46057" y="32240"/>
                  </a:lnTo>
                  <a:cubicBezTo>
                    <a:pt x="46058" y="32243"/>
                    <a:pt x="46059" y="32246"/>
                    <a:pt x="46060" y="32249"/>
                  </a:cubicBezTo>
                  <a:lnTo>
                    <a:pt x="46060" y="32249"/>
                  </a:lnTo>
                  <a:cubicBezTo>
                    <a:pt x="46058" y="32245"/>
                    <a:pt x="46057" y="32241"/>
                    <a:pt x="46055" y="32238"/>
                  </a:cubicBezTo>
                  <a:lnTo>
                    <a:pt x="46055" y="32238"/>
                  </a:lnTo>
                  <a:cubicBezTo>
                    <a:pt x="46056" y="32238"/>
                    <a:pt x="46056" y="32239"/>
                    <a:pt x="46057" y="32240"/>
                  </a:cubicBezTo>
                  <a:lnTo>
                    <a:pt x="46057" y="32240"/>
                  </a:lnTo>
                  <a:cubicBezTo>
                    <a:pt x="45921" y="31892"/>
                    <a:pt x="45796" y="31538"/>
                    <a:pt x="45610" y="31215"/>
                  </a:cubicBezTo>
                  <a:cubicBezTo>
                    <a:pt x="45510" y="31040"/>
                    <a:pt x="45391" y="30877"/>
                    <a:pt x="45280" y="30710"/>
                  </a:cubicBezTo>
                  <a:cubicBezTo>
                    <a:pt x="45178" y="30562"/>
                    <a:pt x="45086" y="30407"/>
                    <a:pt x="44994" y="30254"/>
                  </a:cubicBezTo>
                  <a:lnTo>
                    <a:pt x="44993" y="30253"/>
                  </a:lnTo>
                  <a:cubicBezTo>
                    <a:pt x="44991" y="30247"/>
                    <a:pt x="44988" y="30244"/>
                    <a:pt x="44986" y="30237"/>
                  </a:cubicBezTo>
                  <a:cubicBezTo>
                    <a:pt x="44986" y="30237"/>
                    <a:pt x="44985" y="30237"/>
                    <a:pt x="44985" y="30238"/>
                  </a:cubicBezTo>
                  <a:cubicBezTo>
                    <a:pt x="44934" y="30144"/>
                    <a:pt x="44886" y="30053"/>
                    <a:pt x="44841" y="29960"/>
                  </a:cubicBezTo>
                  <a:cubicBezTo>
                    <a:pt x="44821" y="29923"/>
                    <a:pt x="44804" y="29885"/>
                    <a:pt x="44786" y="29844"/>
                  </a:cubicBezTo>
                  <a:lnTo>
                    <a:pt x="44786" y="29844"/>
                  </a:lnTo>
                  <a:cubicBezTo>
                    <a:pt x="44811" y="29861"/>
                    <a:pt x="44835" y="29877"/>
                    <a:pt x="44859" y="29892"/>
                  </a:cubicBezTo>
                  <a:cubicBezTo>
                    <a:pt x="44956" y="29952"/>
                    <a:pt x="45059" y="30004"/>
                    <a:pt x="45164" y="30045"/>
                  </a:cubicBezTo>
                  <a:cubicBezTo>
                    <a:pt x="45276" y="30088"/>
                    <a:pt x="45389" y="30131"/>
                    <a:pt x="45501" y="30175"/>
                  </a:cubicBezTo>
                  <a:cubicBezTo>
                    <a:pt x="45623" y="30222"/>
                    <a:pt x="45743" y="30270"/>
                    <a:pt x="45867" y="30311"/>
                  </a:cubicBezTo>
                  <a:cubicBezTo>
                    <a:pt x="45977" y="30347"/>
                    <a:pt x="46087" y="30385"/>
                    <a:pt x="46200" y="30411"/>
                  </a:cubicBezTo>
                  <a:cubicBezTo>
                    <a:pt x="46351" y="30447"/>
                    <a:pt x="46502" y="30448"/>
                    <a:pt x="46656" y="30461"/>
                  </a:cubicBezTo>
                  <a:cubicBezTo>
                    <a:pt x="46781" y="30475"/>
                    <a:pt x="46906" y="30477"/>
                    <a:pt x="47031" y="30478"/>
                  </a:cubicBezTo>
                  <a:cubicBezTo>
                    <a:pt x="47094" y="30480"/>
                    <a:pt x="47156" y="30483"/>
                    <a:pt x="47219" y="30483"/>
                  </a:cubicBezTo>
                  <a:cubicBezTo>
                    <a:pt x="47251" y="30483"/>
                    <a:pt x="47284" y="30483"/>
                    <a:pt x="47316" y="30480"/>
                  </a:cubicBezTo>
                  <a:cubicBezTo>
                    <a:pt x="47371" y="30478"/>
                    <a:pt x="47425" y="30457"/>
                    <a:pt x="47478" y="30442"/>
                  </a:cubicBezTo>
                  <a:cubicBezTo>
                    <a:pt x="47580" y="30410"/>
                    <a:pt x="47683" y="30378"/>
                    <a:pt x="47785" y="30348"/>
                  </a:cubicBezTo>
                  <a:cubicBezTo>
                    <a:pt x="47911" y="30311"/>
                    <a:pt x="48032" y="30266"/>
                    <a:pt x="48155" y="30223"/>
                  </a:cubicBezTo>
                  <a:cubicBezTo>
                    <a:pt x="48208" y="30202"/>
                    <a:pt x="48260" y="30177"/>
                    <a:pt x="48315" y="30157"/>
                  </a:cubicBezTo>
                  <a:lnTo>
                    <a:pt x="48315" y="30157"/>
                  </a:lnTo>
                  <a:lnTo>
                    <a:pt x="48313" y="30158"/>
                  </a:lnTo>
                  <a:cubicBezTo>
                    <a:pt x="48368" y="30139"/>
                    <a:pt x="48422" y="30121"/>
                    <a:pt x="48468" y="30078"/>
                  </a:cubicBezTo>
                  <a:cubicBezTo>
                    <a:pt x="48535" y="30020"/>
                    <a:pt x="48568" y="29931"/>
                    <a:pt x="48595" y="29850"/>
                  </a:cubicBezTo>
                  <a:cubicBezTo>
                    <a:pt x="48629" y="29750"/>
                    <a:pt x="48656" y="29650"/>
                    <a:pt x="48679" y="29548"/>
                  </a:cubicBezTo>
                  <a:cubicBezTo>
                    <a:pt x="48697" y="29461"/>
                    <a:pt x="48706" y="29372"/>
                    <a:pt x="48704" y="29284"/>
                  </a:cubicBezTo>
                  <a:cubicBezTo>
                    <a:pt x="48805" y="29245"/>
                    <a:pt x="48859" y="29133"/>
                    <a:pt x="48825" y="29029"/>
                  </a:cubicBezTo>
                  <a:cubicBezTo>
                    <a:pt x="48717" y="28740"/>
                    <a:pt x="48637" y="28438"/>
                    <a:pt x="48498" y="28161"/>
                  </a:cubicBezTo>
                  <a:cubicBezTo>
                    <a:pt x="48425" y="28014"/>
                    <a:pt x="48342" y="27868"/>
                    <a:pt x="48226" y="27750"/>
                  </a:cubicBezTo>
                  <a:cubicBezTo>
                    <a:pt x="48141" y="27665"/>
                    <a:pt x="48050" y="27586"/>
                    <a:pt x="47955" y="27512"/>
                  </a:cubicBezTo>
                  <a:cubicBezTo>
                    <a:pt x="47909" y="27476"/>
                    <a:pt x="47861" y="27439"/>
                    <a:pt x="47812" y="27407"/>
                  </a:cubicBezTo>
                  <a:cubicBezTo>
                    <a:pt x="47766" y="27371"/>
                    <a:pt x="47716" y="27342"/>
                    <a:pt x="47663" y="27320"/>
                  </a:cubicBezTo>
                  <a:cubicBezTo>
                    <a:pt x="47643" y="27313"/>
                    <a:pt x="47623" y="27309"/>
                    <a:pt x="47602" y="27309"/>
                  </a:cubicBezTo>
                  <a:cubicBezTo>
                    <a:pt x="47598" y="27309"/>
                    <a:pt x="47594" y="27309"/>
                    <a:pt x="47590" y="27309"/>
                  </a:cubicBezTo>
                  <a:cubicBezTo>
                    <a:pt x="47560" y="27270"/>
                    <a:pt x="47529" y="27232"/>
                    <a:pt x="47501" y="27194"/>
                  </a:cubicBezTo>
                  <a:cubicBezTo>
                    <a:pt x="47363" y="27002"/>
                    <a:pt x="47239" y="26803"/>
                    <a:pt x="47104" y="26609"/>
                  </a:cubicBezTo>
                  <a:cubicBezTo>
                    <a:pt x="46940" y="26375"/>
                    <a:pt x="46760" y="26152"/>
                    <a:pt x="46612" y="25910"/>
                  </a:cubicBezTo>
                  <a:lnTo>
                    <a:pt x="46612" y="25910"/>
                  </a:lnTo>
                  <a:lnTo>
                    <a:pt x="46614" y="25913"/>
                  </a:lnTo>
                  <a:lnTo>
                    <a:pt x="46614" y="25913"/>
                  </a:lnTo>
                  <a:cubicBezTo>
                    <a:pt x="46613" y="25912"/>
                    <a:pt x="46613" y="25910"/>
                    <a:pt x="46612" y="25908"/>
                  </a:cubicBezTo>
                  <a:cubicBezTo>
                    <a:pt x="46610" y="25906"/>
                    <a:pt x="46610" y="25904"/>
                    <a:pt x="46609" y="25903"/>
                  </a:cubicBezTo>
                  <a:cubicBezTo>
                    <a:pt x="46608" y="25903"/>
                    <a:pt x="46607" y="25902"/>
                    <a:pt x="46607" y="25901"/>
                  </a:cubicBezTo>
                  <a:lnTo>
                    <a:pt x="46607" y="25901"/>
                  </a:lnTo>
                  <a:cubicBezTo>
                    <a:pt x="46607" y="25901"/>
                    <a:pt x="46607" y="25902"/>
                    <a:pt x="46608" y="25902"/>
                  </a:cubicBezTo>
                  <a:cubicBezTo>
                    <a:pt x="46606" y="25900"/>
                    <a:pt x="46604" y="25897"/>
                    <a:pt x="46604" y="25894"/>
                  </a:cubicBezTo>
                  <a:lnTo>
                    <a:pt x="46604" y="25894"/>
                  </a:lnTo>
                  <a:cubicBezTo>
                    <a:pt x="46604" y="25894"/>
                    <a:pt x="46604" y="25895"/>
                    <a:pt x="46605" y="25896"/>
                  </a:cubicBezTo>
                  <a:lnTo>
                    <a:pt x="46604" y="25894"/>
                  </a:lnTo>
                  <a:lnTo>
                    <a:pt x="46604" y="25894"/>
                  </a:lnTo>
                  <a:cubicBezTo>
                    <a:pt x="46604" y="25894"/>
                    <a:pt x="46604" y="25894"/>
                    <a:pt x="46604" y="25894"/>
                  </a:cubicBezTo>
                  <a:lnTo>
                    <a:pt x="46604" y="25894"/>
                  </a:lnTo>
                  <a:cubicBezTo>
                    <a:pt x="46564" y="25816"/>
                    <a:pt x="46523" y="25737"/>
                    <a:pt x="46487" y="25657"/>
                  </a:cubicBezTo>
                  <a:cubicBezTo>
                    <a:pt x="46420" y="25485"/>
                    <a:pt x="46358" y="25308"/>
                    <a:pt x="46304" y="25129"/>
                  </a:cubicBezTo>
                  <a:cubicBezTo>
                    <a:pt x="46276" y="25041"/>
                    <a:pt x="46247" y="24955"/>
                    <a:pt x="46224" y="24865"/>
                  </a:cubicBezTo>
                  <a:cubicBezTo>
                    <a:pt x="46204" y="24788"/>
                    <a:pt x="46185" y="24709"/>
                    <a:pt x="46164" y="24632"/>
                  </a:cubicBezTo>
                  <a:cubicBezTo>
                    <a:pt x="46156" y="24517"/>
                    <a:pt x="46146" y="24404"/>
                    <a:pt x="46134" y="24290"/>
                  </a:cubicBezTo>
                  <a:cubicBezTo>
                    <a:pt x="46123" y="24183"/>
                    <a:pt x="46110" y="24076"/>
                    <a:pt x="46097" y="23969"/>
                  </a:cubicBezTo>
                  <a:cubicBezTo>
                    <a:pt x="46088" y="23893"/>
                    <a:pt x="46080" y="23816"/>
                    <a:pt x="46063" y="23742"/>
                  </a:cubicBezTo>
                  <a:cubicBezTo>
                    <a:pt x="46049" y="23678"/>
                    <a:pt x="46009" y="23625"/>
                    <a:pt x="45953" y="23594"/>
                  </a:cubicBezTo>
                  <a:cubicBezTo>
                    <a:pt x="45953" y="23527"/>
                    <a:pt x="45952" y="23461"/>
                    <a:pt x="45952" y="23395"/>
                  </a:cubicBezTo>
                  <a:lnTo>
                    <a:pt x="45953" y="23394"/>
                  </a:lnTo>
                  <a:lnTo>
                    <a:pt x="45952" y="23393"/>
                  </a:lnTo>
                  <a:cubicBezTo>
                    <a:pt x="45953" y="23390"/>
                    <a:pt x="45953" y="23387"/>
                    <a:pt x="45952" y="23385"/>
                  </a:cubicBezTo>
                  <a:cubicBezTo>
                    <a:pt x="45953" y="23380"/>
                    <a:pt x="45953" y="23375"/>
                    <a:pt x="45952" y="23371"/>
                  </a:cubicBezTo>
                  <a:lnTo>
                    <a:pt x="45952" y="23371"/>
                  </a:lnTo>
                  <a:cubicBezTo>
                    <a:pt x="45953" y="23373"/>
                    <a:pt x="45954" y="23375"/>
                    <a:pt x="45954" y="23376"/>
                  </a:cubicBezTo>
                  <a:cubicBezTo>
                    <a:pt x="45956" y="23260"/>
                    <a:pt x="45958" y="23145"/>
                    <a:pt x="45959" y="23028"/>
                  </a:cubicBezTo>
                  <a:cubicBezTo>
                    <a:pt x="45965" y="22840"/>
                    <a:pt x="45980" y="22653"/>
                    <a:pt x="46005" y="22467"/>
                  </a:cubicBezTo>
                  <a:cubicBezTo>
                    <a:pt x="46044" y="22237"/>
                    <a:pt x="46116" y="22019"/>
                    <a:pt x="46169" y="21794"/>
                  </a:cubicBezTo>
                  <a:cubicBezTo>
                    <a:pt x="46202" y="21766"/>
                    <a:pt x="46228" y="21729"/>
                    <a:pt x="46239" y="21687"/>
                  </a:cubicBezTo>
                  <a:cubicBezTo>
                    <a:pt x="46251" y="21658"/>
                    <a:pt x="46260" y="21626"/>
                    <a:pt x="46271" y="21595"/>
                  </a:cubicBezTo>
                  <a:cubicBezTo>
                    <a:pt x="46305" y="21496"/>
                    <a:pt x="46332" y="21395"/>
                    <a:pt x="46355" y="21292"/>
                  </a:cubicBezTo>
                  <a:cubicBezTo>
                    <a:pt x="46397" y="21105"/>
                    <a:pt x="46423" y="20915"/>
                    <a:pt x="46449" y="20723"/>
                  </a:cubicBezTo>
                  <a:cubicBezTo>
                    <a:pt x="46495" y="20419"/>
                    <a:pt x="46556" y="20120"/>
                    <a:pt x="46621" y="19824"/>
                  </a:cubicBezTo>
                  <a:cubicBezTo>
                    <a:pt x="46656" y="19674"/>
                    <a:pt x="46695" y="19525"/>
                    <a:pt x="46727" y="19375"/>
                  </a:cubicBezTo>
                  <a:cubicBezTo>
                    <a:pt x="46760" y="19224"/>
                    <a:pt x="46794" y="19072"/>
                    <a:pt x="46829" y="18922"/>
                  </a:cubicBezTo>
                  <a:cubicBezTo>
                    <a:pt x="46909" y="18600"/>
                    <a:pt x="46932" y="18269"/>
                    <a:pt x="46969" y="17941"/>
                  </a:cubicBezTo>
                  <a:cubicBezTo>
                    <a:pt x="47006" y="17600"/>
                    <a:pt x="47056" y="17263"/>
                    <a:pt x="47084" y="16922"/>
                  </a:cubicBezTo>
                  <a:cubicBezTo>
                    <a:pt x="47101" y="16714"/>
                    <a:pt x="47106" y="16505"/>
                    <a:pt x="47101" y="16297"/>
                  </a:cubicBezTo>
                  <a:cubicBezTo>
                    <a:pt x="47098" y="16094"/>
                    <a:pt x="47092" y="15890"/>
                    <a:pt x="47082" y="15686"/>
                  </a:cubicBezTo>
                  <a:cubicBezTo>
                    <a:pt x="47058" y="15228"/>
                    <a:pt x="47014" y="14768"/>
                    <a:pt x="46958" y="14311"/>
                  </a:cubicBezTo>
                  <a:cubicBezTo>
                    <a:pt x="46933" y="14103"/>
                    <a:pt x="46884" y="13896"/>
                    <a:pt x="46837" y="13692"/>
                  </a:cubicBezTo>
                  <a:cubicBezTo>
                    <a:pt x="46790" y="13493"/>
                    <a:pt x="46744" y="13293"/>
                    <a:pt x="46689" y="13096"/>
                  </a:cubicBezTo>
                  <a:cubicBezTo>
                    <a:pt x="46573" y="12671"/>
                    <a:pt x="46444" y="12249"/>
                    <a:pt x="46307" y="11829"/>
                  </a:cubicBezTo>
                  <a:cubicBezTo>
                    <a:pt x="46167" y="11399"/>
                    <a:pt x="46006" y="10978"/>
                    <a:pt x="45835" y="10560"/>
                  </a:cubicBezTo>
                  <a:cubicBezTo>
                    <a:pt x="45785" y="10438"/>
                    <a:pt x="45735" y="10316"/>
                    <a:pt x="45686" y="10194"/>
                  </a:cubicBezTo>
                  <a:cubicBezTo>
                    <a:pt x="45756" y="10146"/>
                    <a:pt x="45794" y="10049"/>
                    <a:pt x="45762" y="9966"/>
                  </a:cubicBezTo>
                  <a:cubicBezTo>
                    <a:pt x="45665" y="9699"/>
                    <a:pt x="45545" y="9442"/>
                    <a:pt x="45428" y="9184"/>
                  </a:cubicBezTo>
                  <a:cubicBezTo>
                    <a:pt x="45320" y="8943"/>
                    <a:pt x="45206" y="8704"/>
                    <a:pt x="45077" y="8473"/>
                  </a:cubicBezTo>
                  <a:cubicBezTo>
                    <a:pt x="44977" y="8295"/>
                    <a:pt x="44875" y="8118"/>
                    <a:pt x="44767" y="7946"/>
                  </a:cubicBezTo>
                  <a:cubicBezTo>
                    <a:pt x="44677" y="7777"/>
                    <a:pt x="44581" y="7609"/>
                    <a:pt x="44477" y="7444"/>
                  </a:cubicBezTo>
                  <a:cubicBezTo>
                    <a:pt x="44410" y="7335"/>
                    <a:pt x="44340" y="7227"/>
                    <a:pt x="44262" y="7122"/>
                  </a:cubicBezTo>
                  <a:lnTo>
                    <a:pt x="44132" y="6949"/>
                  </a:lnTo>
                  <a:cubicBezTo>
                    <a:pt x="44089" y="6892"/>
                    <a:pt x="44046" y="6833"/>
                    <a:pt x="43986" y="6790"/>
                  </a:cubicBezTo>
                  <a:cubicBezTo>
                    <a:pt x="43952" y="6768"/>
                    <a:pt x="43913" y="6756"/>
                    <a:pt x="43873" y="6756"/>
                  </a:cubicBezTo>
                  <a:cubicBezTo>
                    <a:pt x="43859" y="6756"/>
                    <a:pt x="43845" y="6758"/>
                    <a:pt x="43831" y="6761"/>
                  </a:cubicBezTo>
                  <a:cubicBezTo>
                    <a:pt x="43806" y="6732"/>
                    <a:pt x="43779" y="6702"/>
                    <a:pt x="43753" y="6672"/>
                  </a:cubicBezTo>
                  <a:cubicBezTo>
                    <a:pt x="43593" y="6488"/>
                    <a:pt x="43436" y="6303"/>
                    <a:pt x="43280" y="6118"/>
                  </a:cubicBezTo>
                  <a:cubicBezTo>
                    <a:pt x="43190" y="6011"/>
                    <a:pt x="43101" y="5901"/>
                    <a:pt x="43012" y="5793"/>
                  </a:cubicBezTo>
                  <a:cubicBezTo>
                    <a:pt x="42968" y="5735"/>
                    <a:pt x="42924" y="5676"/>
                    <a:pt x="42876" y="5620"/>
                  </a:cubicBezTo>
                  <a:cubicBezTo>
                    <a:pt x="42836" y="5572"/>
                    <a:pt x="42795" y="5525"/>
                    <a:pt x="42755" y="5478"/>
                  </a:cubicBezTo>
                  <a:cubicBezTo>
                    <a:pt x="42665" y="5369"/>
                    <a:pt x="42573" y="5264"/>
                    <a:pt x="42479" y="5158"/>
                  </a:cubicBezTo>
                  <a:cubicBezTo>
                    <a:pt x="42315" y="4977"/>
                    <a:pt x="42149" y="4798"/>
                    <a:pt x="41980" y="4620"/>
                  </a:cubicBezTo>
                  <a:cubicBezTo>
                    <a:pt x="41970" y="4608"/>
                    <a:pt x="41958" y="4595"/>
                    <a:pt x="41945" y="4583"/>
                  </a:cubicBezTo>
                  <a:cubicBezTo>
                    <a:pt x="41903" y="4535"/>
                    <a:pt x="41863" y="4487"/>
                    <a:pt x="41821" y="4436"/>
                  </a:cubicBezTo>
                  <a:cubicBezTo>
                    <a:pt x="41679" y="4265"/>
                    <a:pt x="41541" y="4094"/>
                    <a:pt x="41391" y="3933"/>
                  </a:cubicBezTo>
                  <a:cubicBezTo>
                    <a:pt x="41248" y="3778"/>
                    <a:pt x="41084" y="3650"/>
                    <a:pt x="40916" y="3529"/>
                  </a:cubicBezTo>
                  <a:cubicBezTo>
                    <a:pt x="40889" y="3511"/>
                    <a:pt x="40865" y="3491"/>
                    <a:pt x="40841" y="3474"/>
                  </a:cubicBezTo>
                  <a:cubicBezTo>
                    <a:pt x="40818" y="3452"/>
                    <a:pt x="40794" y="3431"/>
                    <a:pt x="40772" y="3409"/>
                  </a:cubicBezTo>
                  <a:cubicBezTo>
                    <a:pt x="40760" y="3356"/>
                    <a:pt x="40729" y="3308"/>
                    <a:pt x="40686" y="3276"/>
                  </a:cubicBezTo>
                  <a:cubicBezTo>
                    <a:pt x="40577" y="3193"/>
                    <a:pt x="40466" y="3114"/>
                    <a:pt x="40355" y="3035"/>
                  </a:cubicBezTo>
                  <a:cubicBezTo>
                    <a:pt x="40187" y="2897"/>
                    <a:pt x="40009" y="2772"/>
                    <a:pt x="39821" y="2661"/>
                  </a:cubicBezTo>
                  <a:lnTo>
                    <a:pt x="39749" y="2620"/>
                  </a:lnTo>
                  <a:cubicBezTo>
                    <a:pt x="39708" y="2591"/>
                    <a:pt x="39666" y="2564"/>
                    <a:pt x="39625" y="2535"/>
                  </a:cubicBezTo>
                  <a:cubicBezTo>
                    <a:pt x="39447" y="2418"/>
                    <a:pt x="39272" y="2298"/>
                    <a:pt x="39087" y="2195"/>
                  </a:cubicBezTo>
                  <a:cubicBezTo>
                    <a:pt x="39005" y="2150"/>
                    <a:pt x="38922" y="2104"/>
                    <a:pt x="38837" y="2064"/>
                  </a:cubicBezTo>
                  <a:cubicBezTo>
                    <a:pt x="38814" y="2054"/>
                    <a:pt x="38793" y="2043"/>
                    <a:pt x="38771" y="2034"/>
                  </a:cubicBezTo>
                  <a:cubicBezTo>
                    <a:pt x="38648" y="1946"/>
                    <a:pt x="38510" y="1878"/>
                    <a:pt x="38372" y="1813"/>
                  </a:cubicBezTo>
                  <a:cubicBezTo>
                    <a:pt x="38181" y="1722"/>
                    <a:pt x="37991" y="1631"/>
                    <a:pt x="37803" y="1537"/>
                  </a:cubicBezTo>
                  <a:cubicBezTo>
                    <a:pt x="37612" y="1445"/>
                    <a:pt x="37418" y="1358"/>
                    <a:pt x="37228" y="1263"/>
                  </a:cubicBezTo>
                  <a:cubicBezTo>
                    <a:pt x="37131" y="1216"/>
                    <a:pt x="37035" y="1164"/>
                    <a:pt x="36936" y="1119"/>
                  </a:cubicBezTo>
                  <a:cubicBezTo>
                    <a:pt x="36847" y="1071"/>
                    <a:pt x="36755" y="1030"/>
                    <a:pt x="36661" y="994"/>
                  </a:cubicBezTo>
                  <a:cubicBezTo>
                    <a:pt x="36554" y="954"/>
                    <a:pt x="36450" y="918"/>
                    <a:pt x="36341" y="887"/>
                  </a:cubicBezTo>
                  <a:cubicBezTo>
                    <a:pt x="36244" y="836"/>
                    <a:pt x="36143" y="784"/>
                    <a:pt x="36044" y="733"/>
                  </a:cubicBezTo>
                  <a:cubicBezTo>
                    <a:pt x="35941" y="680"/>
                    <a:pt x="35833" y="636"/>
                    <a:pt x="35727" y="591"/>
                  </a:cubicBezTo>
                  <a:cubicBezTo>
                    <a:pt x="35644" y="556"/>
                    <a:pt x="35559" y="519"/>
                    <a:pt x="35473" y="492"/>
                  </a:cubicBezTo>
                  <a:cubicBezTo>
                    <a:pt x="35412" y="471"/>
                    <a:pt x="35350" y="451"/>
                    <a:pt x="35287" y="429"/>
                  </a:cubicBezTo>
                  <a:cubicBezTo>
                    <a:pt x="35238" y="413"/>
                    <a:pt x="35186" y="405"/>
                    <a:pt x="35134" y="392"/>
                  </a:cubicBezTo>
                  <a:cubicBezTo>
                    <a:pt x="35045" y="371"/>
                    <a:pt x="34957" y="355"/>
                    <a:pt x="34866" y="337"/>
                  </a:cubicBezTo>
                  <a:cubicBezTo>
                    <a:pt x="34446" y="257"/>
                    <a:pt x="34026" y="175"/>
                    <a:pt x="33599" y="121"/>
                  </a:cubicBezTo>
                  <a:cubicBezTo>
                    <a:pt x="33377" y="93"/>
                    <a:pt x="33156" y="68"/>
                    <a:pt x="32934" y="42"/>
                  </a:cubicBezTo>
                  <a:cubicBezTo>
                    <a:pt x="32722" y="17"/>
                    <a:pt x="32510" y="8"/>
                    <a:pt x="32296" y="1"/>
                  </a:cubicBezTo>
                  <a:cubicBezTo>
                    <a:pt x="32276" y="1"/>
                    <a:pt x="32256" y="1"/>
                    <a:pt x="32236" y="1"/>
                  </a:cubicBezTo>
                  <a:close/>
                </a:path>
              </a:pathLst>
            </a:custGeom>
            <a:solidFill>
              <a:srgbClr val="D98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 rot="-4266073">
              <a:off x="2464147" y="878864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2"/>
                  </a:ln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 rot="-4266073">
              <a:off x="2157372" y="888350"/>
              <a:ext cx="600" cy="350"/>
            </a:xfrm>
            <a:custGeom>
              <a:rect b="b" l="l" r="r" t="t"/>
              <a:pathLst>
                <a:path extrusionOk="0" h="14" w="24">
                  <a:moveTo>
                    <a:pt x="0" y="1"/>
                  </a:moveTo>
                  <a:cubicBezTo>
                    <a:pt x="1" y="1"/>
                    <a:pt x="2" y="2"/>
                    <a:pt x="3" y="2"/>
                  </a:cubicBezTo>
                  <a:lnTo>
                    <a:pt x="3" y="2"/>
                  </a:lnTo>
                  <a:cubicBezTo>
                    <a:pt x="2" y="1"/>
                    <a:pt x="1" y="1"/>
                    <a:pt x="0" y="1"/>
                  </a:cubicBezTo>
                  <a:close/>
                  <a:moveTo>
                    <a:pt x="3" y="2"/>
                  </a:moveTo>
                  <a:lnTo>
                    <a:pt x="3" y="2"/>
                  </a:lnTo>
                  <a:cubicBezTo>
                    <a:pt x="8" y="5"/>
                    <a:pt x="14" y="8"/>
                    <a:pt x="19" y="11"/>
                  </a:cubicBezTo>
                  <a:lnTo>
                    <a:pt x="19" y="11"/>
                  </a:lnTo>
                  <a:cubicBezTo>
                    <a:pt x="16" y="9"/>
                    <a:pt x="13" y="6"/>
                    <a:pt x="10" y="5"/>
                  </a:cubicBezTo>
                  <a:cubicBezTo>
                    <a:pt x="7" y="3"/>
                    <a:pt x="5" y="3"/>
                    <a:pt x="3" y="2"/>
                  </a:cubicBezTo>
                  <a:close/>
                  <a:moveTo>
                    <a:pt x="19" y="11"/>
                  </a:moveTo>
                  <a:lnTo>
                    <a:pt x="19" y="11"/>
                  </a:lnTo>
                  <a:cubicBezTo>
                    <a:pt x="20" y="12"/>
                    <a:pt x="22" y="13"/>
                    <a:pt x="24" y="13"/>
                  </a:cubicBezTo>
                  <a:cubicBezTo>
                    <a:pt x="22" y="12"/>
                    <a:pt x="21" y="12"/>
                    <a:pt x="19" y="1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 rot="-4266073">
              <a:off x="2249785" y="733913"/>
              <a:ext cx="650" cy="300"/>
            </a:xfrm>
            <a:custGeom>
              <a:rect b="b" l="l" r="r" t="t"/>
              <a:pathLst>
                <a:path extrusionOk="0" h="12" w="26">
                  <a:moveTo>
                    <a:pt x="1" y="1"/>
                  </a:moveTo>
                  <a:lnTo>
                    <a:pt x="1" y="1"/>
                  </a:lnTo>
                  <a:cubicBezTo>
                    <a:pt x="10" y="4"/>
                    <a:pt x="16" y="7"/>
                    <a:pt x="25" y="11"/>
                  </a:cubicBezTo>
                  <a:cubicBezTo>
                    <a:pt x="23" y="10"/>
                    <a:pt x="21" y="8"/>
                    <a:pt x="19" y="7"/>
                  </a:cubicBezTo>
                  <a:cubicBezTo>
                    <a:pt x="13" y="5"/>
                    <a:pt x="7" y="3"/>
                    <a:pt x="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 rot="-4266073">
              <a:off x="1965518" y="939050"/>
              <a:ext cx="391453" cy="534004"/>
            </a:xfrm>
            <a:custGeom>
              <a:rect b="b" l="l" r="r" t="t"/>
              <a:pathLst>
                <a:path extrusionOk="0" h="21360" w="15658">
                  <a:moveTo>
                    <a:pt x="7769" y="7829"/>
                  </a:moveTo>
                  <a:lnTo>
                    <a:pt x="7769" y="7829"/>
                  </a:lnTo>
                  <a:cubicBezTo>
                    <a:pt x="7769" y="7830"/>
                    <a:pt x="7769" y="7830"/>
                    <a:pt x="7769" y="7831"/>
                  </a:cubicBezTo>
                  <a:cubicBezTo>
                    <a:pt x="7769" y="7830"/>
                    <a:pt x="7769" y="7830"/>
                    <a:pt x="7769" y="7829"/>
                  </a:cubicBezTo>
                  <a:close/>
                  <a:moveTo>
                    <a:pt x="12540" y="0"/>
                  </a:moveTo>
                  <a:cubicBezTo>
                    <a:pt x="12521" y="0"/>
                    <a:pt x="12503" y="3"/>
                    <a:pt x="12483" y="7"/>
                  </a:cubicBezTo>
                  <a:cubicBezTo>
                    <a:pt x="12365" y="36"/>
                    <a:pt x="12305" y="167"/>
                    <a:pt x="12346" y="278"/>
                  </a:cubicBezTo>
                  <a:cubicBezTo>
                    <a:pt x="12354" y="300"/>
                    <a:pt x="12364" y="322"/>
                    <a:pt x="12377" y="342"/>
                  </a:cubicBezTo>
                  <a:cubicBezTo>
                    <a:pt x="12370" y="354"/>
                    <a:pt x="12365" y="366"/>
                    <a:pt x="12361" y="379"/>
                  </a:cubicBezTo>
                  <a:cubicBezTo>
                    <a:pt x="12347" y="376"/>
                    <a:pt x="12334" y="375"/>
                    <a:pt x="12321" y="375"/>
                  </a:cubicBezTo>
                  <a:cubicBezTo>
                    <a:pt x="12178" y="375"/>
                    <a:pt x="12075" y="526"/>
                    <a:pt x="12139" y="662"/>
                  </a:cubicBezTo>
                  <a:cubicBezTo>
                    <a:pt x="12122" y="674"/>
                    <a:pt x="12107" y="687"/>
                    <a:pt x="12094" y="702"/>
                  </a:cubicBezTo>
                  <a:cubicBezTo>
                    <a:pt x="12090" y="707"/>
                    <a:pt x="12087" y="712"/>
                    <a:pt x="12084" y="717"/>
                  </a:cubicBezTo>
                  <a:cubicBezTo>
                    <a:pt x="12081" y="718"/>
                    <a:pt x="12080" y="722"/>
                    <a:pt x="12077" y="724"/>
                  </a:cubicBezTo>
                  <a:cubicBezTo>
                    <a:pt x="12048" y="711"/>
                    <a:pt x="12017" y="704"/>
                    <a:pt x="11987" y="704"/>
                  </a:cubicBezTo>
                  <a:cubicBezTo>
                    <a:pt x="11938" y="704"/>
                    <a:pt x="11890" y="721"/>
                    <a:pt x="11852" y="754"/>
                  </a:cubicBezTo>
                  <a:cubicBezTo>
                    <a:pt x="11774" y="826"/>
                    <a:pt x="11762" y="946"/>
                    <a:pt x="11828" y="1030"/>
                  </a:cubicBezTo>
                  <a:cubicBezTo>
                    <a:pt x="11830" y="1034"/>
                    <a:pt x="11832" y="1037"/>
                    <a:pt x="11835" y="1040"/>
                  </a:cubicBezTo>
                  <a:cubicBezTo>
                    <a:pt x="11874" y="1084"/>
                    <a:pt x="11915" y="1126"/>
                    <a:pt x="11958" y="1166"/>
                  </a:cubicBezTo>
                  <a:cubicBezTo>
                    <a:pt x="12022" y="1227"/>
                    <a:pt x="12087" y="1287"/>
                    <a:pt x="12153" y="1346"/>
                  </a:cubicBezTo>
                  <a:cubicBezTo>
                    <a:pt x="12296" y="1471"/>
                    <a:pt x="12440" y="1605"/>
                    <a:pt x="12606" y="1700"/>
                  </a:cubicBezTo>
                  <a:cubicBezTo>
                    <a:pt x="12780" y="1799"/>
                    <a:pt x="12958" y="1889"/>
                    <a:pt x="13139" y="1976"/>
                  </a:cubicBezTo>
                  <a:cubicBezTo>
                    <a:pt x="13152" y="1983"/>
                    <a:pt x="13165" y="1989"/>
                    <a:pt x="13178" y="1994"/>
                  </a:cubicBezTo>
                  <a:cubicBezTo>
                    <a:pt x="13125" y="2113"/>
                    <a:pt x="13072" y="2230"/>
                    <a:pt x="13016" y="2346"/>
                  </a:cubicBezTo>
                  <a:cubicBezTo>
                    <a:pt x="12973" y="2431"/>
                    <a:pt x="12927" y="2517"/>
                    <a:pt x="12876" y="2601"/>
                  </a:cubicBezTo>
                  <a:cubicBezTo>
                    <a:pt x="12821" y="2692"/>
                    <a:pt x="12762" y="2779"/>
                    <a:pt x="12704" y="2867"/>
                  </a:cubicBezTo>
                  <a:lnTo>
                    <a:pt x="12704" y="2867"/>
                  </a:lnTo>
                  <a:cubicBezTo>
                    <a:pt x="12708" y="2861"/>
                    <a:pt x="12713" y="2853"/>
                    <a:pt x="12718" y="2845"/>
                  </a:cubicBezTo>
                  <a:lnTo>
                    <a:pt x="12718" y="2845"/>
                  </a:lnTo>
                  <a:cubicBezTo>
                    <a:pt x="12524" y="3121"/>
                    <a:pt x="12323" y="3390"/>
                    <a:pt x="12101" y="3644"/>
                  </a:cubicBezTo>
                  <a:cubicBezTo>
                    <a:pt x="12104" y="3638"/>
                    <a:pt x="12108" y="3633"/>
                    <a:pt x="12113" y="3628"/>
                  </a:cubicBezTo>
                  <a:lnTo>
                    <a:pt x="12113" y="3628"/>
                  </a:lnTo>
                  <a:cubicBezTo>
                    <a:pt x="11943" y="3818"/>
                    <a:pt x="11772" y="4008"/>
                    <a:pt x="11582" y="4178"/>
                  </a:cubicBezTo>
                  <a:cubicBezTo>
                    <a:pt x="11485" y="4254"/>
                    <a:pt x="11389" y="4326"/>
                    <a:pt x="11290" y="4394"/>
                  </a:cubicBezTo>
                  <a:cubicBezTo>
                    <a:pt x="11219" y="4438"/>
                    <a:pt x="11150" y="4477"/>
                    <a:pt x="11079" y="4514"/>
                  </a:cubicBezTo>
                  <a:cubicBezTo>
                    <a:pt x="10676" y="4685"/>
                    <a:pt x="10260" y="4830"/>
                    <a:pt x="9851" y="4993"/>
                  </a:cubicBezTo>
                  <a:cubicBezTo>
                    <a:pt x="9648" y="5073"/>
                    <a:pt x="9447" y="5161"/>
                    <a:pt x="9257" y="5270"/>
                  </a:cubicBezTo>
                  <a:cubicBezTo>
                    <a:pt x="9074" y="5377"/>
                    <a:pt x="8902" y="5502"/>
                    <a:pt x="8742" y="5642"/>
                  </a:cubicBezTo>
                  <a:cubicBezTo>
                    <a:pt x="8411" y="5926"/>
                    <a:pt x="8122" y="6259"/>
                    <a:pt x="7871" y="6619"/>
                  </a:cubicBezTo>
                  <a:cubicBezTo>
                    <a:pt x="7743" y="6798"/>
                    <a:pt x="7634" y="6991"/>
                    <a:pt x="7545" y="7193"/>
                  </a:cubicBezTo>
                  <a:cubicBezTo>
                    <a:pt x="7461" y="7392"/>
                    <a:pt x="7399" y="7601"/>
                    <a:pt x="7364" y="7814"/>
                  </a:cubicBezTo>
                  <a:cubicBezTo>
                    <a:pt x="7347" y="7912"/>
                    <a:pt x="7335" y="8012"/>
                    <a:pt x="7329" y="8111"/>
                  </a:cubicBezTo>
                  <a:cubicBezTo>
                    <a:pt x="7322" y="8222"/>
                    <a:pt x="7317" y="8330"/>
                    <a:pt x="7320" y="8440"/>
                  </a:cubicBezTo>
                  <a:cubicBezTo>
                    <a:pt x="7323" y="8539"/>
                    <a:pt x="7329" y="8635"/>
                    <a:pt x="7333" y="8734"/>
                  </a:cubicBezTo>
                  <a:cubicBezTo>
                    <a:pt x="7343" y="8953"/>
                    <a:pt x="7351" y="9172"/>
                    <a:pt x="7354" y="9391"/>
                  </a:cubicBezTo>
                  <a:cubicBezTo>
                    <a:pt x="7358" y="9594"/>
                    <a:pt x="7343" y="9797"/>
                    <a:pt x="7335" y="10000"/>
                  </a:cubicBezTo>
                  <a:cubicBezTo>
                    <a:pt x="7326" y="10209"/>
                    <a:pt x="7320" y="10420"/>
                    <a:pt x="7312" y="10631"/>
                  </a:cubicBezTo>
                  <a:cubicBezTo>
                    <a:pt x="7304" y="10709"/>
                    <a:pt x="7302" y="10790"/>
                    <a:pt x="7293" y="10869"/>
                  </a:cubicBezTo>
                  <a:cubicBezTo>
                    <a:pt x="7283" y="10938"/>
                    <a:pt x="7274" y="11009"/>
                    <a:pt x="7264" y="11080"/>
                  </a:cubicBezTo>
                  <a:cubicBezTo>
                    <a:pt x="7245" y="11164"/>
                    <a:pt x="7226" y="11249"/>
                    <a:pt x="7203" y="11334"/>
                  </a:cubicBezTo>
                  <a:cubicBezTo>
                    <a:pt x="7183" y="11406"/>
                    <a:pt x="7159" y="11477"/>
                    <a:pt x="7134" y="11547"/>
                  </a:cubicBezTo>
                  <a:lnTo>
                    <a:pt x="7133" y="11551"/>
                  </a:lnTo>
                  <a:cubicBezTo>
                    <a:pt x="7132" y="11553"/>
                    <a:pt x="7131" y="11556"/>
                    <a:pt x="7130" y="11558"/>
                  </a:cubicBezTo>
                  <a:cubicBezTo>
                    <a:pt x="7130" y="11557"/>
                    <a:pt x="7130" y="11557"/>
                    <a:pt x="7130" y="11556"/>
                  </a:cubicBezTo>
                  <a:cubicBezTo>
                    <a:pt x="7097" y="11645"/>
                    <a:pt x="7065" y="11731"/>
                    <a:pt x="7027" y="11818"/>
                  </a:cubicBezTo>
                  <a:cubicBezTo>
                    <a:pt x="6988" y="11904"/>
                    <a:pt x="6946" y="11991"/>
                    <a:pt x="6903" y="12076"/>
                  </a:cubicBezTo>
                  <a:cubicBezTo>
                    <a:pt x="6872" y="12131"/>
                    <a:pt x="6843" y="12188"/>
                    <a:pt x="6808" y="12242"/>
                  </a:cubicBezTo>
                  <a:cubicBezTo>
                    <a:pt x="6777" y="12290"/>
                    <a:pt x="6745" y="12335"/>
                    <a:pt x="6713" y="12382"/>
                  </a:cubicBezTo>
                  <a:lnTo>
                    <a:pt x="6713" y="12382"/>
                  </a:lnTo>
                  <a:cubicBezTo>
                    <a:pt x="6714" y="12381"/>
                    <a:pt x="6715" y="12380"/>
                    <a:pt x="6715" y="12378"/>
                  </a:cubicBezTo>
                  <a:lnTo>
                    <a:pt x="6715" y="12378"/>
                  </a:lnTo>
                  <a:cubicBezTo>
                    <a:pt x="6683" y="12421"/>
                    <a:pt x="6650" y="12464"/>
                    <a:pt x="6614" y="12507"/>
                  </a:cubicBezTo>
                  <a:cubicBezTo>
                    <a:pt x="6523" y="12611"/>
                    <a:pt x="6425" y="12709"/>
                    <a:pt x="6322" y="12802"/>
                  </a:cubicBezTo>
                  <a:cubicBezTo>
                    <a:pt x="6263" y="12851"/>
                    <a:pt x="6200" y="12898"/>
                    <a:pt x="6138" y="12942"/>
                  </a:cubicBezTo>
                  <a:cubicBezTo>
                    <a:pt x="6080" y="12978"/>
                    <a:pt x="6022" y="13009"/>
                    <a:pt x="5962" y="13039"/>
                  </a:cubicBezTo>
                  <a:cubicBezTo>
                    <a:pt x="5878" y="13079"/>
                    <a:pt x="5790" y="13113"/>
                    <a:pt x="5703" y="13147"/>
                  </a:cubicBezTo>
                  <a:cubicBezTo>
                    <a:pt x="5606" y="13179"/>
                    <a:pt x="5508" y="13210"/>
                    <a:pt x="5408" y="13236"/>
                  </a:cubicBezTo>
                  <a:cubicBezTo>
                    <a:pt x="5312" y="13262"/>
                    <a:pt x="5214" y="13284"/>
                    <a:pt x="5116" y="13310"/>
                  </a:cubicBezTo>
                  <a:cubicBezTo>
                    <a:pt x="4934" y="13357"/>
                    <a:pt x="4755" y="13421"/>
                    <a:pt x="4573" y="13473"/>
                  </a:cubicBezTo>
                  <a:cubicBezTo>
                    <a:pt x="4368" y="13532"/>
                    <a:pt x="4161" y="13589"/>
                    <a:pt x="3961" y="13659"/>
                  </a:cubicBezTo>
                  <a:cubicBezTo>
                    <a:pt x="3761" y="13730"/>
                    <a:pt x="3569" y="13816"/>
                    <a:pt x="3378" y="13904"/>
                  </a:cubicBezTo>
                  <a:cubicBezTo>
                    <a:pt x="3004" y="14077"/>
                    <a:pt x="2663" y="14312"/>
                    <a:pt x="2385" y="14617"/>
                  </a:cubicBezTo>
                  <a:cubicBezTo>
                    <a:pt x="2184" y="14840"/>
                    <a:pt x="2004" y="15082"/>
                    <a:pt x="1885" y="15360"/>
                  </a:cubicBezTo>
                  <a:cubicBezTo>
                    <a:pt x="1788" y="15593"/>
                    <a:pt x="1711" y="15843"/>
                    <a:pt x="1706" y="16098"/>
                  </a:cubicBezTo>
                  <a:cubicBezTo>
                    <a:pt x="1705" y="16192"/>
                    <a:pt x="1704" y="16283"/>
                    <a:pt x="1706" y="16378"/>
                  </a:cubicBezTo>
                  <a:cubicBezTo>
                    <a:pt x="1707" y="16587"/>
                    <a:pt x="1720" y="16796"/>
                    <a:pt x="1744" y="17004"/>
                  </a:cubicBezTo>
                  <a:cubicBezTo>
                    <a:pt x="1757" y="17114"/>
                    <a:pt x="1781" y="17223"/>
                    <a:pt x="1797" y="17331"/>
                  </a:cubicBezTo>
                  <a:cubicBezTo>
                    <a:pt x="1810" y="17432"/>
                    <a:pt x="1824" y="17531"/>
                    <a:pt x="1835" y="17632"/>
                  </a:cubicBezTo>
                  <a:cubicBezTo>
                    <a:pt x="1843" y="17741"/>
                    <a:pt x="1844" y="17849"/>
                    <a:pt x="1838" y="17956"/>
                  </a:cubicBezTo>
                  <a:cubicBezTo>
                    <a:pt x="1815" y="18182"/>
                    <a:pt x="1781" y="18403"/>
                    <a:pt x="1742" y="18626"/>
                  </a:cubicBezTo>
                  <a:cubicBezTo>
                    <a:pt x="1742" y="18626"/>
                    <a:pt x="1741" y="18627"/>
                    <a:pt x="1741" y="18627"/>
                  </a:cubicBezTo>
                  <a:lnTo>
                    <a:pt x="1741" y="18632"/>
                  </a:lnTo>
                  <a:cubicBezTo>
                    <a:pt x="1676" y="18920"/>
                    <a:pt x="1592" y="19202"/>
                    <a:pt x="1499" y="19482"/>
                  </a:cubicBezTo>
                  <a:cubicBezTo>
                    <a:pt x="1498" y="19484"/>
                    <a:pt x="1497" y="19486"/>
                    <a:pt x="1496" y="19488"/>
                  </a:cubicBezTo>
                  <a:cubicBezTo>
                    <a:pt x="1495" y="19489"/>
                    <a:pt x="1495" y="19493"/>
                    <a:pt x="1494" y="19495"/>
                  </a:cubicBezTo>
                  <a:lnTo>
                    <a:pt x="1495" y="19493"/>
                  </a:lnTo>
                  <a:lnTo>
                    <a:pt x="1495" y="19493"/>
                  </a:lnTo>
                  <a:cubicBezTo>
                    <a:pt x="1495" y="19494"/>
                    <a:pt x="1494" y="19496"/>
                    <a:pt x="1494" y="19497"/>
                  </a:cubicBezTo>
                  <a:cubicBezTo>
                    <a:pt x="1493" y="19500"/>
                    <a:pt x="1492" y="19502"/>
                    <a:pt x="1491" y="19505"/>
                  </a:cubicBezTo>
                  <a:lnTo>
                    <a:pt x="1492" y="19501"/>
                  </a:lnTo>
                  <a:lnTo>
                    <a:pt x="1492" y="19501"/>
                  </a:lnTo>
                  <a:cubicBezTo>
                    <a:pt x="1449" y="19611"/>
                    <a:pt x="1402" y="19719"/>
                    <a:pt x="1351" y="19827"/>
                  </a:cubicBezTo>
                  <a:lnTo>
                    <a:pt x="1350" y="19836"/>
                  </a:lnTo>
                  <a:cubicBezTo>
                    <a:pt x="1331" y="19924"/>
                    <a:pt x="1280" y="20005"/>
                    <a:pt x="1236" y="20083"/>
                  </a:cubicBezTo>
                  <a:cubicBezTo>
                    <a:pt x="1175" y="20187"/>
                    <a:pt x="1116" y="20293"/>
                    <a:pt x="1042" y="20388"/>
                  </a:cubicBezTo>
                  <a:cubicBezTo>
                    <a:pt x="950" y="20506"/>
                    <a:pt x="850" y="20618"/>
                    <a:pt x="742" y="20722"/>
                  </a:cubicBezTo>
                  <a:lnTo>
                    <a:pt x="640" y="20823"/>
                  </a:lnTo>
                  <a:cubicBezTo>
                    <a:pt x="559" y="20902"/>
                    <a:pt x="475" y="20978"/>
                    <a:pt x="386" y="21049"/>
                  </a:cubicBezTo>
                  <a:lnTo>
                    <a:pt x="340" y="21088"/>
                  </a:lnTo>
                  <a:lnTo>
                    <a:pt x="340" y="21088"/>
                  </a:lnTo>
                  <a:lnTo>
                    <a:pt x="345" y="21085"/>
                  </a:lnTo>
                  <a:lnTo>
                    <a:pt x="345" y="21085"/>
                  </a:lnTo>
                  <a:cubicBezTo>
                    <a:pt x="235" y="21182"/>
                    <a:pt x="117" y="21271"/>
                    <a:pt x="0" y="21359"/>
                  </a:cubicBezTo>
                  <a:cubicBezTo>
                    <a:pt x="6" y="21360"/>
                    <a:pt x="12" y="21360"/>
                    <a:pt x="18" y="21360"/>
                  </a:cubicBezTo>
                  <a:cubicBezTo>
                    <a:pt x="71" y="21360"/>
                    <a:pt x="126" y="21344"/>
                    <a:pt x="173" y="21329"/>
                  </a:cubicBezTo>
                  <a:cubicBezTo>
                    <a:pt x="227" y="21312"/>
                    <a:pt x="281" y="21287"/>
                    <a:pt x="334" y="21265"/>
                  </a:cubicBezTo>
                  <a:cubicBezTo>
                    <a:pt x="467" y="21211"/>
                    <a:pt x="594" y="21145"/>
                    <a:pt x="713" y="21067"/>
                  </a:cubicBezTo>
                  <a:cubicBezTo>
                    <a:pt x="824" y="20994"/>
                    <a:pt x="937" y="20917"/>
                    <a:pt x="1036" y="20828"/>
                  </a:cubicBezTo>
                  <a:cubicBezTo>
                    <a:pt x="1117" y="20757"/>
                    <a:pt x="1198" y="20686"/>
                    <a:pt x="1276" y="20610"/>
                  </a:cubicBezTo>
                  <a:cubicBezTo>
                    <a:pt x="1383" y="20508"/>
                    <a:pt x="1479" y="20396"/>
                    <a:pt x="1562" y="20274"/>
                  </a:cubicBezTo>
                  <a:cubicBezTo>
                    <a:pt x="1643" y="20148"/>
                    <a:pt x="1715" y="20016"/>
                    <a:pt x="1775" y="19879"/>
                  </a:cubicBezTo>
                  <a:cubicBezTo>
                    <a:pt x="1855" y="19690"/>
                    <a:pt x="1924" y="19497"/>
                    <a:pt x="1982" y="19299"/>
                  </a:cubicBezTo>
                  <a:cubicBezTo>
                    <a:pt x="2040" y="19098"/>
                    <a:pt x="2101" y="18897"/>
                    <a:pt x="2140" y="18690"/>
                  </a:cubicBezTo>
                  <a:cubicBezTo>
                    <a:pt x="2179" y="18479"/>
                    <a:pt x="2214" y="18266"/>
                    <a:pt x="2236" y="18052"/>
                  </a:cubicBezTo>
                  <a:cubicBezTo>
                    <a:pt x="2257" y="17847"/>
                    <a:pt x="2250" y="17641"/>
                    <a:pt x="2221" y="17437"/>
                  </a:cubicBezTo>
                  <a:cubicBezTo>
                    <a:pt x="2190" y="17227"/>
                    <a:pt x="2154" y="17019"/>
                    <a:pt x="2128" y="16809"/>
                  </a:cubicBezTo>
                  <a:cubicBezTo>
                    <a:pt x="2112" y="16572"/>
                    <a:pt x="2108" y="16338"/>
                    <a:pt x="2112" y="16102"/>
                  </a:cubicBezTo>
                  <a:cubicBezTo>
                    <a:pt x="2117" y="16028"/>
                    <a:pt x="2126" y="15956"/>
                    <a:pt x="2138" y="15883"/>
                  </a:cubicBezTo>
                  <a:lnTo>
                    <a:pt x="2139" y="15884"/>
                  </a:lnTo>
                  <a:cubicBezTo>
                    <a:pt x="2153" y="15825"/>
                    <a:pt x="2168" y="15765"/>
                    <a:pt x="2186" y="15708"/>
                  </a:cubicBezTo>
                  <a:cubicBezTo>
                    <a:pt x="2187" y="15703"/>
                    <a:pt x="2189" y="15699"/>
                    <a:pt x="2190" y="15694"/>
                  </a:cubicBezTo>
                  <a:lnTo>
                    <a:pt x="2190" y="15694"/>
                  </a:lnTo>
                  <a:cubicBezTo>
                    <a:pt x="2189" y="15697"/>
                    <a:pt x="2189" y="15701"/>
                    <a:pt x="2188" y="15705"/>
                  </a:cubicBezTo>
                  <a:cubicBezTo>
                    <a:pt x="2223" y="15602"/>
                    <a:pt x="2265" y="15502"/>
                    <a:pt x="2315" y="15404"/>
                  </a:cubicBezTo>
                  <a:cubicBezTo>
                    <a:pt x="2357" y="15326"/>
                    <a:pt x="2403" y="15250"/>
                    <a:pt x="2452" y="15176"/>
                  </a:cubicBezTo>
                  <a:cubicBezTo>
                    <a:pt x="2505" y="15106"/>
                    <a:pt x="2557" y="15037"/>
                    <a:pt x="2615" y="14968"/>
                  </a:cubicBezTo>
                  <a:cubicBezTo>
                    <a:pt x="2690" y="14884"/>
                    <a:pt x="2771" y="14800"/>
                    <a:pt x="2853" y="14721"/>
                  </a:cubicBezTo>
                  <a:lnTo>
                    <a:pt x="2853" y="14721"/>
                  </a:lnTo>
                  <a:lnTo>
                    <a:pt x="2850" y="14723"/>
                  </a:lnTo>
                  <a:cubicBezTo>
                    <a:pt x="2854" y="14720"/>
                    <a:pt x="2857" y="14716"/>
                    <a:pt x="2861" y="14714"/>
                  </a:cubicBezTo>
                  <a:cubicBezTo>
                    <a:pt x="2864" y="14712"/>
                    <a:pt x="2865" y="14711"/>
                    <a:pt x="2867" y="14710"/>
                  </a:cubicBezTo>
                  <a:cubicBezTo>
                    <a:pt x="2961" y="14632"/>
                    <a:pt x="3057" y="14559"/>
                    <a:pt x="3157" y="14490"/>
                  </a:cubicBezTo>
                  <a:cubicBezTo>
                    <a:pt x="3277" y="14415"/>
                    <a:pt x="3399" y="14348"/>
                    <a:pt x="3525" y="14285"/>
                  </a:cubicBezTo>
                  <a:cubicBezTo>
                    <a:pt x="3738" y="14187"/>
                    <a:pt x="3950" y="14095"/>
                    <a:pt x="4172" y="14018"/>
                  </a:cubicBezTo>
                  <a:cubicBezTo>
                    <a:pt x="4373" y="13955"/>
                    <a:pt x="4576" y="13899"/>
                    <a:pt x="4780" y="13838"/>
                  </a:cubicBezTo>
                  <a:cubicBezTo>
                    <a:pt x="4968" y="13779"/>
                    <a:pt x="5155" y="13716"/>
                    <a:pt x="5347" y="13672"/>
                  </a:cubicBezTo>
                  <a:cubicBezTo>
                    <a:pt x="5452" y="13646"/>
                    <a:pt x="5560" y="13623"/>
                    <a:pt x="5662" y="13590"/>
                  </a:cubicBezTo>
                  <a:cubicBezTo>
                    <a:pt x="5773" y="13554"/>
                    <a:pt x="5883" y="13516"/>
                    <a:pt x="5992" y="13473"/>
                  </a:cubicBezTo>
                  <a:cubicBezTo>
                    <a:pt x="6174" y="13403"/>
                    <a:pt x="6344" y="13305"/>
                    <a:pt x="6497" y="13186"/>
                  </a:cubicBezTo>
                  <a:cubicBezTo>
                    <a:pt x="6597" y="13105"/>
                    <a:pt x="6699" y="13018"/>
                    <a:pt x="6788" y="12922"/>
                  </a:cubicBezTo>
                  <a:cubicBezTo>
                    <a:pt x="6929" y="12767"/>
                    <a:pt x="7068" y="12605"/>
                    <a:pt x="7172" y="12424"/>
                  </a:cubicBezTo>
                  <a:cubicBezTo>
                    <a:pt x="7278" y="12242"/>
                    <a:pt x="7376" y="12055"/>
                    <a:pt x="7450" y="11859"/>
                  </a:cubicBezTo>
                  <a:cubicBezTo>
                    <a:pt x="7528" y="11654"/>
                    <a:pt x="7598" y="11447"/>
                    <a:pt x="7643" y="11233"/>
                  </a:cubicBezTo>
                  <a:cubicBezTo>
                    <a:pt x="7685" y="11036"/>
                    <a:pt x="7709" y="10838"/>
                    <a:pt x="7714" y="10637"/>
                  </a:cubicBezTo>
                  <a:cubicBezTo>
                    <a:pt x="7724" y="10423"/>
                    <a:pt x="7728" y="10206"/>
                    <a:pt x="7738" y="9991"/>
                  </a:cubicBezTo>
                  <a:cubicBezTo>
                    <a:pt x="7750" y="9779"/>
                    <a:pt x="7761" y="9569"/>
                    <a:pt x="7757" y="9356"/>
                  </a:cubicBezTo>
                  <a:cubicBezTo>
                    <a:pt x="7754" y="9140"/>
                    <a:pt x="7746" y="8925"/>
                    <a:pt x="7735" y="8710"/>
                  </a:cubicBezTo>
                  <a:cubicBezTo>
                    <a:pt x="7731" y="8609"/>
                    <a:pt x="7723" y="8507"/>
                    <a:pt x="7723" y="8403"/>
                  </a:cubicBezTo>
                  <a:cubicBezTo>
                    <a:pt x="7723" y="8308"/>
                    <a:pt x="7726" y="8215"/>
                    <a:pt x="7731" y="8121"/>
                  </a:cubicBezTo>
                  <a:cubicBezTo>
                    <a:pt x="7743" y="8018"/>
                    <a:pt x="7756" y="7914"/>
                    <a:pt x="7773" y="7813"/>
                  </a:cubicBezTo>
                  <a:lnTo>
                    <a:pt x="7773" y="7813"/>
                  </a:lnTo>
                  <a:cubicBezTo>
                    <a:pt x="7772" y="7815"/>
                    <a:pt x="7772" y="7818"/>
                    <a:pt x="7771" y="7821"/>
                  </a:cubicBezTo>
                  <a:lnTo>
                    <a:pt x="7771" y="7821"/>
                  </a:lnTo>
                  <a:cubicBezTo>
                    <a:pt x="7790" y="7725"/>
                    <a:pt x="7814" y="7631"/>
                    <a:pt x="7844" y="7538"/>
                  </a:cubicBezTo>
                  <a:cubicBezTo>
                    <a:pt x="7876" y="7451"/>
                    <a:pt x="7912" y="7369"/>
                    <a:pt x="7948" y="7286"/>
                  </a:cubicBezTo>
                  <a:lnTo>
                    <a:pt x="7948" y="7286"/>
                  </a:lnTo>
                  <a:cubicBezTo>
                    <a:pt x="7944" y="7294"/>
                    <a:pt x="7940" y="7302"/>
                    <a:pt x="7936" y="7309"/>
                  </a:cubicBezTo>
                  <a:cubicBezTo>
                    <a:pt x="7971" y="7244"/>
                    <a:pt x="7999" y="7174"/>
                    <a:pt x="8037" y="7111"/>
                  </a:cubicBezTo>
                  <a:cubicBezTo>
                    <a:pt x="8075" y="7050"/>
                    <a:pt x="8111" y="6988"/>
                    <a:pt x="8149" y="6926"/>
                  </a:cubicBezTo>
                  <a:cubicBezTo>
                    <a:pt x="8230" y="6812"/>
                    <a:pt x="8311" y="6700"/>
                    <a:pt x="8396" y="6589"/>
                  </a:cubicBezTo>
                  <a:cubicBezTo>
                    <a:pt x="8482" y="6476"/>
                    <a:pt x="8576" y="6372"/>
                    <a:pt x="8670" y="6267"/>
                  </a:cubicBezTo>
                  <a:lnTo>
                    <a:pt x="8670" y="6267"/>
                  </a:lnTo>
                  <a:cubicBezTo>
                    <a:pt x="8666" y="6271"/>
                    <a:pt x="8662" y="6276"/>
                    <a:pt x="8660" y="6281"/>
                  </a:cubicBezTo>
                  <a:cubicBezTo>
                    <a:pt x="8739" y="6197"/>
                    <a:pt x="8821" y="6114"/>
                    <a:pt x="8904" y="6034"/>
                  </a:cubicBezTo>
                  <a:lnTo>
                    <a:pt x="8904" y="6034"/>
                  </a:lnTo>
                  <a:cubicBezTo>
                    <a:pt x="8902" y="6036"/>
                    <a:pt x="8901" y="6037"/>
                    <a:pt x="8899" y="6039"/>
                  </a:cubicBezTo>
                  <a:lnTo>
                    <a:pt x="8908" y="6031"/>
                  </a:lnTo>
                  <a:lnTo>
                    <a:pt x="8910" y="6029"/>
                  </a:lnTo>
                  <a:cubicBezTo>
                    <a:pt x="8983" y="5966"/>
                    <a:pt x="9056" y="5905"/>
                    <a:pt x="9132" y="5846"/>
                  </a:cubicBezTo>
                  <a:cubicBezTo>
                    <a:pt x="9192" y="5800"/>
                    <a:pt x="9255" y="5754"/>
                    <a:pt x="9317" y="5710"/>
                  </a:cubicBezTo>
                  <a:cubicBezTo>
                    <a:pt x="9416" y="5646"/>
                    <a:pt x="9514" y="5589"/>
                    <a:pt x="9616" y="5538"/>
                  </a:cubicBezTo>
                  <a:cubicBezTo>
                    <a:pt x="9906" y="5404"/>
                    <a:pt x="10207" y="5289"/>
                    <a:pt x="10506" y="5176"/>
                  </a:cubicBezTo>
                  <a:cubicBezTo>
                    <a:pt x="10703" y="5100"/>
                    <a:pt x="10904" y="5024"/>
                    <a:pt x="11102" y="4946"/>
                  </a:cubicBezTo>
                  <a:cubicBezTo>
                    <a:pt x="11148" y="4928"/>
                    <a:pt x="11192" y="4906"/>
                    <a:pt x="11238" y="4887"/>
                  </a:cubicBezTo>
                  <a:cubicBezTo>
                    <a:pt x="11287" y="4867"/>
                    <a:pt x="11333" y="4844"/>
                    <a:pt x="11380" y="4818"/>
                  </a:cubicBezTo>
                  <a:cubicBezTo>
                    <a:pt x="11463" y="4766"/>
                    <a:pt x="11545" y="4713"/>
                    <a:pt x="11626" y="4658"/>
                  </a:cubicBezTo>
                  <a:cubicBezTo>
                    <a:pt x="11793" y="4545"/>
                    <a:pt x="11941" y="4407"/>
                    <a:pt x="12079" y="4263"/>
                  </a:cubicBezTo>
                  <a:cubicBezTo>
                    <a:pt x="12218" y="4117"/>
                    <a:pt x="12355" y="3968"/>
                    <a:pt x="12491" y="3815"/>
                  </a:cubicBezTo>
                  <a:cubicBezTo>
                    <a:pt x="12630" y="3656"/>
                    <a:pt x="12754" y="3485"/>
                    <a:pt x="12879" y="3317"/>
                  </a:cubicBezTo>
                  <a:cubicBezTo>
                    <a:pt x="13004" y="3154"/>
                    <a:pt x="13119" y="2985"/>
                    <a:pt x="13225" y="2808"/>
                  </a:cubicBezTo>
                  <a:cubicBezTo>
                    <a:pt x="13350" y="2601"/>
                    <a:pt x="13449" y="2382"/>
                    <a:pt x="13549" y="2162"/>
                  </a:cubicBezTo>
                  <a:cubicBezTo>
                    <a:pt x="13588" y="2178"/>
                    <a:pt x="13626" y="2196"/>
                    <a:pt x="13665" y="2210"/>
                  </a:cubicBezTo>
                  <a:cubicBezTo>
                    <a:pt x="14004" y="2332"/>
                    <a:pt x="14351" y="2431"/>
                    <a:pt x="14710" y="2461"/>
                  </a:cubicBezTo>
                  <a:cubicBezTo>
                    <a:pt x="14753" y="2465"/>
                    <a:pt x="14793" y="2464"/>
                    <a:pt x="14837" y="2466"/>
                  </a:cubicBezTo>
                  <a:cubicBezTo>
                    <a:pt x="14897" y="2467"/>
                    <a:pt x="14959" y="2473"/>
                    <a:pt x="15019" y="2475"/>
                  </a:cubicBezTo>
                  <a:cubicBezTo>
                    <a:pt x="15024" y="2475"/>
                    <a:pt x="15029" y="2475"/>
                    <a:pt x="15034" y="2475"/>
                  </a:cubicBezTo>
                  <a:cubicBezTo>
                    <a:pt x="15102" y="2475"/>
                    <a:pt x="15170" y="2468"/>
                    <a:pt x="15237" y="2465"/>
                  </a:cubicBezTo>
                  <a:lnTo>
                    <a:pt x="15240" y="2465"/>
                  </a:lnTo>
                  <a:cubicBezTo>
                    <a:pt x="15248" y="2465"/>
                    <a:pt x="15258" y="2465"/>
                    <a:pt x="15266" y="2466"/>
                  </a:cubicBezTo>
                  <a:cubicBezTo>
                    <a:pt x="15273" y="2467"/>
                    <a:pt x="15278" y="2468"/>
                    <a:pt x="15284" y="2468"/>
                  </a:cubicBezTo>
                  <a:cubicBezTo>
                    <a:pt x="15294" y="2470"/>
                    <a:pt x="15304" y="2470"/>
                    <a:pt x="15314" y="2470"/>
                  </a:cubicBezTo>
                  <a:cubicBezTo>
                    <a:pt x="15411" y="2470"/>
                    <a:pt x="15501" y="2409"/>
                    <a:pt x="15520" y="2306"/>
                  </a:cubicBezTo>
                  <a:cubicBezTo>
                    <a:pt x="15523" y="2285"/>
                    <a:pt x="15522" y="2263"/>
                    <a:pt x="15518" y="2242"/>
                  </a:cubicBezTo>
                  <a:cubicBezTo>
                    <a:pt x="15522" y="2240"/>
                    <a:pt x="15526" y="2240"/>
                    <a:pt x="15530" y="2238"/>
                  </a:cubicBezTo>
                  <a:cubicBezTo>
                    <a:pt x="15610" y="2185"/>
                    <a:pt x="15657" y="2101"/>
                    <a:pt x="15634" y="2004"/>
                  </a:cubicBezTo>
                  <a:cubicBezTo>
                    <a:pt x="15616" y="1935"/>
                    <a:pt x="15567" y="1889"/>
                    <a:pt x="15506" y="1860"/>
                  </a:cubicBezTo>
                  <a:cubicBezTo>
                    <a:pt x="15502" y="1858"/>
                    <a:pt x="15498" y="1856"/>
                    <a:pt x="15492" y="1854"/>
                  </a:cubicBezTo>
                  <a:cubicBezTo>
                    <a:pt x="15505" y="1838"/>
                    <a:pt x="15516" y="1820"/>
                    <a:pt x="15524" y="1802"/>
                  </a:cubicBezTo>
                  <a:cubicBezTo>
                    <a:pt x="15541" y="1773"/>
                    <a:pt x="15556" y="1742"/>
                    <a:pt x="15567" y="1709"/>
                  </a:cubicBezTo>
                  <a:cubicBezTo>
                    <a:pt x="15580" y="1661"/>
                    <a:pt x="15578" y="1610"/>
                    <a:pt x="15560" y="1564"/>
                  </a:cubicBezTo>
                  <a:cubicBezTo>
                    <a:pt x="15540" y="1508"/>
                    <a:pt x="15493" y="1465"/>
                    <a:pt x="15441" y="1439"/>
                  </a:cubicBezTo>
                  <a:cubicBezTo>
                    <a:pt x="15450" y="1425"/>
                    <a:pt x="15457" y="1412"/>
                    <a:pt x="15465" y="1398"/>
                  </a:cubicBezTo>
                  <a:cubicBezTo>
                    <a:pt x="15498" y="1323"/>
                    <a:pt x="15511" y="1246"/>
                    <a:pt x="15471" y="1171"/>
                  </a:cubicBezTo>
                  <a:cubicBezTo>
                    <a:pt x="15434" y="1106"/>
                    <a:pt x="15366" y="1066"/>
                    <a:pt x="15292" y="1066"/>
                  </a:cubicBezTo>
                  <a:cubicBezTo>
                    <a:pt x="15210" y="1066"/>
                    <a:pt x="15141" y="1116"/>
                    <a:pt x="15101" y="1183"/>
                  </a:cubicBezTo>
                  <a:cubicBezTo>
                    <a:pt x="15094" y="1193"/>
                    <a:pt x="15090" y="1204"/>
                    <a:pt x="15086" y="1214"/>
                  </a:cubicBezTo>
                  <a:lnTo>
                    <a:pt x="15081" y="1215"/>
                  </a:lnTo>
                  <a:lnTo>
                    <a:pt x="15084" y="1214"/>
                  </a:lnTo>
                  <a:lnTo>
                    <a:pt x="15084" y="1214"/>
                  </a:lnTo>
                  <a:cubicBezTo>
                    <a:pt x="15066" y="1218"/>
                    <a:pt x="15047" y="1223"/>
                    <a:pt x="15029" y="1226"/>
                  </a:cubicBezTo>
                  <a:lnTo>
                    <a:pt x="15036" y="1224"/>
                  </a:lnTo>
                  <a:lnTo>
                    <a:pt x="15036" y="1224"/>
                  </a:lnTo>
                  <a:cubicBezTo>
                    <a:pt x="15017" y="1226"/>
                    <a:pt x="14997" y="1228"/>
                    <a:pt x="14978" y="1230"/>
                  </a:cubicBezTo>
                  <a:cubicBezTo>
                    <a:pt x="14963" y="1230"/>
                    <a:pt x="14947" y="1231"/>
                    <a:pt x="14932" y="1231"/>
                  </a:cubicBezTo>
                  <a:cubicBezTo>
                    <a:pt x="14876" y="1231"/>
                    <a:pt x="14821" y="1228"/>
                    <a:pt x="14766" y="1225"/>
                  </a:cubicBezTo>
                  <a:cubicBezTo>
                    <a:pt x="14726" y="1220"/>
                    <a:pt x="14686" y="1216"/>
                    <a:pt x="14646" y="1211"/>
                  </a:cubicBezTo>
                  <a:cubicBezTo>
                    <a:pt x="14590" y="1194"/>
                    <a:pt x="14535" y="1176"/>
                    <a:pt x="14479" y="1158"/>
                  </a:cubicBezTo>
                  <a:lnTo>
                    <a:pt x="14479" y="1158"/>
                  </a:lnTo>
                  <a:cubicBezTo>
                    <a:pt x="14485" y="1160"/>
                    <a:pt x="14490" y="1162"/>
                    <a:pt x="14497" y="1166"/>
                  </a:cubicBezTo>
                  <a:lnTo>
                    <a:pt x="14473" y="1156"/>
                  </a:lnTo>
                  <a:cubicBezTo>
                    <a:pt x="14348" y="1109"/>
                    <a:pt x="14225" y="1058"/>
                    <a:pt x="14102" y="1003"/>
                  </a:cubicBezTo>
                  <a:cubicBezTo>
                    <a:pt x="13984" y="949"/>
                    <a:pt x="13866" y="888"/>
                    <a:pt x="13751" y="830"/>
                  </a:cubicBezTo>
                  <a:cubicBezTo>
                    <a:pt x="13652" y="776"/>
                    <a:pt x="13555" y="721"/>
                    <a:pt x="13458" y="663"/>
                  </a:cubicBezTo>
                  <a:cubicBezTo>
                    <a:pt x="13371" y="611"/>
                    <a:pt x="13288" y="555"/>
                    <a:pt x="13204" y="500"/>
                  </a:cubicBezTo>
                  <a:lnTo>
                    <a:pt x="13109" y="434"/>
                  </a:lnTo>
                  <a:cubicBezTo>
                    <a:pt x="13015" y="346"/>
                    <a:pt x="12921" y="258"/>
                    <a:pt x="12824" y="172"/>
                  </a:cubicBezTo>
                  <a:cubicBezTo>
                    <a:pt x="12779" y="132"/>
                    <a:pt x="12731" y="90"/>
                    <a:pt x="12682" y="53"/>
                  </a:cubicBezTo>
                  <a:cubicBezTo>
                    <a:pt x="12637" y="18"/>
                    <a:pt x="12591" y="0"/>
                    <a:pt x="12540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 rot="-4266073">
              <a:off x="2123448" y="800022"/>
              <a:ext cx="351203" cy="448054"/>
            </a:xfrm>
            <a:custGeom>
              <a:rect b="b" l="l" r="r" t="t"/>
              <a:pathLst>
                <a:path extrusionOk="0" h="17922" w="14048">
                  <a:moveTo>
                    <a:pt x="13737" y="1"/>
                  </a:moveTo>
                  <a:cubicBezTo>
                    <a:pt x="13695" y="1"/>
                    <a:pt x="13651" y="14"/>
                    <a:pt x="13614" y="42"/>
                  </a:cubicBezTo>
                  <a:cubicBezTo>
                    <a:pt x="13601" y="51"/>
                    <a:pt x="13588" y="61"/>
                    <a:pt x="13576" y="72"/>
                  </a:cubicBezTo>
                  <a:cubicBezTo>
                    <a:pt x="13539" y="99"/>
                    <a:pt x="13500" y="124"/>
                    <a:pt x="13463" y="151"/>
                  </a:cubicBezTo>
                  <a:cubicBezTo>
                    <a:pt x="13418" y="186"/>
                    <a:pt x="13373" y="218"/>
                    <a:pt x="13329" y="253"/>
                  </a:cubicBezTo>
                  <a:cubicBezTo>
                    <a:pt x="13276" y="294"/>
                    <a:pt x="13217" y="333"/>
                    <a:pt x="13177" y="385"/>
                  </a:cubicBezTo>
                  <a:cubicBezTo>
                    <a:pt x="13161" y="405"/>
                    <a:pt x="13149" y="430"/>
                    <a:pt x="13141" y="455"/>
                  </a:cubicBezTo>
                  <a:cubicBezTo>
                    <a:pt x="13122" y="470"/>
                    <a:pt x="13104" y="486"/>
                    <a:pt x="13085" y="500"/>
                  </a:cubicBezTo>
                  <a:cubicBezTo>
                    <a:pt x="13004" y="564"/>
                    <a:pt x="12919" y="622"/>
                    <a:pt x="12834" y="682"/>
                  </a:cubicBezTo>
                  <a:cubicBezTo>
                    <a:pt x="12750" y="736"/>
                    <a:pt x="12665" y="786"/>
                    <a:pt x="12576" y="832"/>
                  </a:cubicBezTo>
                  <a:cubicBezTo>
                    <a:pt x="12506" y="865"/>
                    <a:pt x="12435" y="893"/>
                    <a:pt x="12363" y="919"/>
                  </a:cubicBezTo>
                  <a:cubicBezTo>
                    <a:pt x="12298" y="942"/>
                    <a:pt x="12231" y="960"/>
                    <a:pt x="12164" y="974"/>
                  </a:cubicBezTo>
                  <a:cubicBezTo>
                    <a:pt x="12168" y="974"/>
                    <a:pt x="12170" y="973"/>
                    <a:pt x="12173" y="973"/>
                  </a:cubicBezTo>
                  <a:lnTo>
                    <a:pt x="12163" y="975"/>
                  </a:lnTo>
                  <a:cubicBezTo>
                    <a:pt x="12099" y="985"/>
                    <a:pt x="12037" y="994"/>
                    <a:pt x="11972" y="999"/>
                  </a:cubicBezTo>
                  <a:lnTo>
                    <a:pt x="11974" y="999"/>
                  </a:lnTo>
                  <a:cubicBezTo>
                    <a:pt x="11954" y="999"/>
                    <a:pt x="11933" y="1000"/>
                    <a:pt x="11912" y="1000"/>
                  </a:cubicBezTo>
                  <a:cubicBezTo>
                    <a:pt x="11862" y="1000"/>
                    <a:pt x="11812" y="998"/>
                    <a:pt x="11762" y="997"/>
                  </a:cubicBezTo>
                  <a:cubicBezTo>
                    <a:pt x="11596" y="984"/>
                    <a:pt x="11430" y="969"/>
                    <a:pt x="11267" y="942"/>
                  </a:cubicBezTo>
                  <a:lnTo>
                    <a:pt x="11268" y="942"/>
                  </a:lnTo>
                  <a:cubicBezTo>
                    <a:pt x="11145" y="914"/>
                    <a:pt x="11022" y="878"/>
                    <a:pt x="10902" y="835"/>
                  </a:cubicBezTo>
                  <a:lnTo>
                    <a:pt x="10902" y="835"/>
                  </a:lnTo>
                  <a:lnTo>
                    <a:pt x="10927" y="846"/>
                  </a:lnTo>
                  <a:cubicBezTo>
                    <a:pt x="10911" y="839"/>
                    <a:pt x="10894" y="832"/>
                    <a:pt x="10877" y="827"/>
                  </a:cubicBezTo>
                  <a:cubicBezTo>
                    <a:pt x="10833" y="806"/>
                    <a:pt x="10787" y="790"/>
                    <a:pt x="10741" y="790"/>
                  </a:cubicBezTo>
                  <a:cubicBezTo>
                    <a:pt x="10701" y="790"/>
                    <a:pt x="10661" y="802"/>
                    <a:pt x="10622" y="831"/>
                  </a:cubicBezTo>
                  <a:cubicBezTo>
                    <a:pt x="10567" y="873"/>
                    <a:pt x="10537" y="938"/>
                    <a:pt x="10542" y="1006"/>
                  </a:cubicBezTo>
                  <a:cubicBezTo>
                    <a:pt x="10528" y="1028"/>
                    <a:pt x="10517" y="1051"/>
                    <a:pt x="10510" y="1076"/>
                  </a:cubicBezTo>
                  <a:cubicBezTo>
                    <a:pt x="10499" y="1106"/>
                    <a:pt x="10498" y="1139"/>
                    <a:pt x="10505" y="1171"/>
                  </a:cubicBezTo>
                  <a:cubicBezTo>
                    <a:pt x="10486" y="1191"/>
                    <a:pt x="10477" y="1219"/>
                    <a:pt x="10467" y="1247"/>
                  </a:cubicBezTo>
                  <a:cubicBezTo>
                    <a:pt x="10453" y="1244"/>
                    <a:pt x="10440" y="1243"/>
                    <a:pt x="10426" y="1243"/>
                  </a:cubicBezTo>
                  <a:cubicBezTo>
                    <a:pt x="10391" y="1243"/>
                    <a:pt x="10356" y="1251"/>
                    <a:pt x="10325" y="1268"/>
                  </a:cubicBezTo>
                  <a:cubicBezTo>
                    <a:pt x="10245" y="1315"/>
                    <a:pt x="10208" y="1410"/>
                    <a:pt x="10234" y="1500"/>
                  </a:cubicBezTo>
                  <a:cubicBezTo>
                    <a:pt x="10231" y="1502"/>
                    <a:pt x="10227" y="1505"/>
                    <a:pt x="10224" y="1509"/>
                  </a:cubicBezTo>
                  <a:cubicBezTo>
                    <a:pt x="10153" y="1573"/>
                    <a:pt x="10143" y="1694"/>
                    <a:pt x="10200" y="1770"/>
                  </a:cubicBezTo>
                  <a:cubicBezTo>
                    <a:pt x="10206" y="1779"/>
                    <a:pt x="10213" y="1787"/>
                    <a:pt x="10221" y="1794"/>
                  </a:cubicBezTo>
                  <a:cubicBezTo>
                    <a:pt x="10250" y="1822"/>
                    <a:pt x="10283" y="1836"/>
                    <a:pt x="10319" y="1853"/>
                  </a:cubicBezTo>
                  <a:cubicBezTo>
                    <a:pt x="10449" y="1918"/>
                    <a:pt x="10585" y="1971"/>
                    <a:pt x="10725" y="2010"/>
                  </a:cubicBezTo>
                  <a:cubicBezTo>
                    <a:pt x="10804" y="2032"/>
                    <a:pt x="10882" y="2050"/>
                    <a:pt x="10962" y="2072"/>
                  </a:cubicBezTo>
                  <a:cubicBezTo>
                    <a:pt x="11048" y="2096"/>
                    <a:pt x="11136" y="2123"/>
                    <a:pt x="11227" y="2135"/>
                  </a:cubicBezTo>
                  <a:cubicBezTo>
                    <a:pt x="11357" y="2154"/>
                    <a:pt x="11488" y="2154"/>
                    <a:pt x="11619" y="2156"/>
                  </a:cubicBezTo>
                  <a:cubicBezTo>
                    <a:pt x="11573" y="2262"/>
                    <a:pt x="11531" y="2371"/>
                    <a:pt x="11479" y="2475"/>
                  </a:cubicBezTo>
                  <a:cubicBezTo>
                    <a:pt x="11412" y="2602"/>
                    <a:pt x="11341" y="2725"/>
                    <a:pt x="11264" y="2846"/>
                  </a:cubicBezTo>
                  <a:cubicBezTo>
                    <a:pt x="11175" y="2976"/>
                    <a:pt x="11079" y="3101"/>
                    <a:pt x="10979" y="3223"/>
                  </a:cubicBezTo>
                  <a:cubicBezTo>
                    <a:pt x="10876" y="3334"/>
                    <a:pt x="10768" y="3437"/>
                    <a:pt x="10655" y="3538"/>
                  </a:cubicBezTo>
                  <a:lnTo>
                    <a:pt x="10657" y="3537"/>
                  </a:lnTo>
                  <a:lnTo>
                    <a:pt x="10657" y="3537"/>
                  </a:lnTo>
                  <a:cubicBezTo>
                    <a:pt x="10578" y="3604"/>
                    <a:pt x="10496" y="3669"/>
                    <a:pt x="10410" y="3729"/>
                  </a:cubicBezTo>
                  <a:lnTo>
                    <a:pt x="10408" y="3731"/>
                  </a:lnTo>
                  <a:lnTo>
                    <a:pt x="10404" y="3733"/>
                  </a:lnTo>
                  <a:cubicBezTo>
                    <a:pt x="10402" y="3735"/>
                    <a:pt x="10400" y="3736"/>
                    <a:pt x="10397" y="3737"/>
                  </a:cubicBezTo>
                  <a:cubicBezTo>
                    <a:pt x="10291" y="3801"/>
                    <a:pt x="10185" y="3858"/>
                    <a:pt x="10075" y="3913"/>
                  </a:cubicBezTo>
                  <a:cubicBezTo>
                    <a:pt x="9929" y="3980"/>
                    <a:pt x="9784" y="4043"/>
                    <a:pt x="9633" y="4098"/>
                  </a:cubicBezTo>
                  <a:cubicBezTo>
                    <a:pt x="9477" y="4157"/>
                    <a:pt x="9321" y="4215"/>
                    <a:pt x="9171" y="4290"/>
                  </a:cubicBezTo>
                  <a:cubicBezTo>
                    <a:pt x="9021" y="4365"/>
                    <a:pt x="8875" y="4441"/>
                    <a:pt x="8725" y="4518"/>
                  </a:cubicBezTo>
                  <a:cubicBezTo>
                    <a:pt x="8579" y="4594"/>
                    <a:pt x="8431" y="4667"/>
                    <a:pt x="8293" y="4752"/>
                  </a:cubicBezTo>
                  <a:cubicBezTo>
                    <a:pt x="8114" y="4863"/>
                    <a:pt x="7936" y="4978"/>
                    <a:pt x="7773" y="5108"/>
                  </a:cubicBezTo>
                  <a:cubicBezTo>
                    <a:pt x="7688" y="5174"/>
                    <a:pt x="7603" y="5241"/>
                    <a:pt x="7523" y="5311"/>
                  </a:cubicBezTo>
                  <a:cubicBezTo>
                    <a:pt x="7448" y="5377"/>
                    <a:pt x="7370" y="5442"/>
                    <a:pt x="7299" y="5513"/>
                  </a:cubicBezTo>
                  <a:cubicBezTo>
                    <a:pt x="7185" y="5628"/>
                    <a:pt x="7071" y="5741"/>
                    <a:pt x="6979" y="5876"/>
                  </a:cubicBezTo>
                  <a:cubicBezTo>
                    <a:pt x="6911" y="5975"/>
                    <a:pt x="6849" y="6078"/>
                    <a:pt x="6789" y="6183"/>
                  </a:cubicBezTo>
                  <a:cubicBezTo>
                    <a:pt x="6688" y="6363"/>
                    <a:pt x="6586" y="6550"/>
                    <a:pt x="6507" y="6744"/>
                  </a:cubicBezTo>
                  <a:cubicBezTo>
                    <a:pt x="6438" y="6918"/>
                    <a:pt x="6372" y="7093"/>
                    <a:pt x="6341" y="7279"/>
                  </a:cubicBezTo>
                  <a:cubicBezTo>
                    <a:pt x="6317" y="7408"/>
                    <a:pt x="6303" y="7537"/>
                    <a:pt x="6297" y="7668"/>
                  </a:cubicBezTo>
                  <a:cubicBezTo>
                    <a:pt x="6290" y="7872"/>
                    <a:pt x="6285" y="8077"/>
                    <a:pt x="6288" y="8281"/>
                  </a:cubicBezTo>
                  <a:cubicBezTo>
                    <a:pt x="6288" y="8498"/>
                    <a:pt x="6299" y="8714"/>
                    <a:pt x="6306" y="8931"/>
                  </a:cubicBezTo>
                  <a:cubicBezTo>
                    <a:pt x="6310" y="9121"/>
                    <a:pt x="6306" y="9312"/>
                    <a:pt x="6295" y="9502"/>
                  </a:cubicBezTo>
                  <a:cubicBezTo>
                    <a:pt x="6295" y="9501"/>
                    <a:pt x="6294" y="9500"/>
                    <a:pt x="6294" y="9499"/>
                  </a:cubicBezTo>
                  <a:cubicBezTo>
                    <a:pt x="6294" y="9502"/>
                    <a:pt x="6294" y="9504"/>
                    <a:pt x="6294" y="9508"/>
                  </a:cubicBezTo>
                  <a:cubicBezTo>
                    <a:pt x="6294" y="9509"/>
                    <a:pt x="6294" y="9510"/>
                    <a:pt x="6294" y="9511"/>
                  </a:cubicBezTo>
                  <a:lnTo>
                    <a:pt x="6293" y="9510"/>
                  </a:lnTo>
                  <a:cubicBezTo>
                    <a:pt x="6284" y="9637"/>
                    <a:pt x="6275" y="9768"/>
                    <a:pt x="6256" y="9896"/>
                  </a:cubicBezTo>
                  <a:cubicBezTo>
                    <a:pt x="6237" y="10023"/>
                    <a:pt x="6215" y="10151"/>
                    <a:pt x="6193" y="10279"/>
                  </a:cubicBezTo>
                  <a:lnTo>
                    <a:pt x="6193" y="10279"/>
                  </a:lnTo>
                  <a:cubicBezTo>
                    <a:pt x="6193" y="10276"/>
                    <a:pt x="6193" y="10274"/>
                    <a:pt x="6194" y="10271"/>
                  </a:cubicBezTo>
                  <a:lnTo>
                    <a:pt x="6194" y="10271"/>
                  </a:lnTo>
                  <a:cubicBezTo>
                    <a:pt x="6159" y="10443"/>
                    <a:pt x="6119" y="10614"/>
                    <a:pt x="6071" y="10784"/>
                  </a:cubicBezTo>
                  <a:cubicBezTo>
                    <a:pt x="6021" y="10956"/>
                    <a:pt x="5968" y="11127"/>
                    <a:pt x="5912" y="11297"/>
                  </a:cubicBezTo>
                  <a:cubicBezTo>
                    <a:pt x="5913" y="11296"/>
                    <a:pt x="5914" y="11294"/>
                    <a:pt x="5915" y="11293"/>
                  </a:cubicBezTo>
                  <a:lnTo>
                    <a:pt x="5915" y="11293"/>
                  </a:lnTo>
                  <a:cubicBezTo>
                    <a:pt x="5817" y="11578"/>
                    <a:pt x="5720" y="11868"/>
                    <a:pt x="5585" y="12138"/>
                  </a:cubicBezTo>
                  <a:cubicBezTo>
                    <a:pt x="5546" y="12210"/>
                    <a:pt x="5503" y="12283"/>
                    <a:pt x="5458" y="12353"/>
                  </a:cubicBezTo>
                  <a:cubicBezTo>
                    <a:pt x="5392" y="12451"/>
                    <a:pt x="5322" y="12545"/>
                    <a:pt x="5245" y="12634"/>
                  </a:cubicBezTo>
                  <a:cubicBezTo>
                    <a:pt x="5245" y="12633"/>
                    <a:pt x="5245" y="12633"/>
                    <a:pt x="5245" y="12632"/>
                  </a:cubicBezTo>
                  <a:cubicBezTo>
                    <a:pt x="5162" y="12724"/>
                    <a:pt x="5075" y="12810"/>
                    <a:pt x="4982" y="12890"/>
                  </a:cubicBezTo>
                  <a:lnTo>
                    <a:pt x="4987" y="12887"/>
                  </a:lnTo>
                  <a:lnTo>
                    <a:pt x="4987" y="12887"/>
                  </a:lnTo>
                  <a:cubicBezTo>
                    <a:pt x="4984" y="12891"/>
                    <a:pt x="4980" y="12895"/>
                    <a:pt x="4975" y="12898"/>
                  </a:cubicBezTo>
                  <a:lnTo>
                    <a:pt x="4970" y="12902"/>
                  </a:lnTo>
                  <a:cubicBezTo>
                    <a:pt x="4874" y="12982"/>
                    <a:pt x="4775" y="13056"/>
                    <a:pt x="4670" y="13128"/>
                  </a:cubicBezTo>
                  <a:cubicBezTo>
                    <a:pt x="4495" y="13242"/>
                    <a:pt x="4311" y="13340"/>
                    <a:pt x="4127" y="13437"/>
                  </a:cubicBezTo>
                  <a:cubicBezTo>
                    <a:pt x="3789" y="13596"/>
                    <a:pt x="3443" y="13733"/>
                    <a:pt x="3101" y="13879"/>
                  </a:cubicBezTo>
                  <a:cubicBezTo>
                    <a:pt x="2905" y="13963"/>
                    <a:pt x="2704" y="14041"/>
                    <a:pt x="2510" y="14131"/>
                  </a:cubicBezTo>
                  <a:cubicBezTo>
                    <a:pt x="2407" y="14180"/>
                    <a:pt x="2303" y="14227"/>
                    <a:pt x="2200" y="14277"/>
                  </a:cubicBezTo>
                  <a:cubicBezTo>
                    <a:pt x="2116" y="14318"/>
                    <a:pt x="2030" y="14359"/>
                    <a:pt x="1949" y="14408"/>
                  </a:cubicBezTo>
                  <a:cubicBezTo>
                    <a:pt x="1768" y="14515"/>
                    <a:pt x="1591" y="14631"/>
                    <a:pt x="1432" y="14771"/>
                  </a:cubicBezTo>
                  <a:cubicBezTo>
                    <a:pt x="1344" y="14849"/>
                    <a:pt x="1258" y="14924"/>
                    <a:pt x="1173" y="15004"/>
                  </a:cubicBezTo>
                  <a:cubicBezTo>
                    <a:pt x="1093" y="15082"/>
                    <a:pt x="1017" y="15159"/>
                    <a:pt x="940" y="15240"/>
                  </a:cubicBezTo>
                  <a:cubicBezTo>
                    <a:pt x="681" y="15508"/>
                    <a:pt x="473" y="15822"/>
                    <a:pt x="345" y="16172"/>
                  </a:cubicBezTo>
                  <a:cubicBezTo>
                    <a:pt x="298" y="16298"/>
                    <a:pt x="267" y="16432"/>
                    <a:pt x="238" y="16564"/>
                  </a:cubicBezTo>
                  <a:cubicBezTo>
                    <a:pt x="217" y="16660"/>
                    <a:pt x="197" y="16757"/>
                    <a:pt x="176" y="16855"/>
                  </a:cubicBezTo>
                  <a:cubicBezTo>
                    <a:pt x="171" y="16878"/>
                    <a:pt x="166" y="16902"/>
                    <a:pt x="163" y="16926"/>
                  </a:cubicBezTo>
                  <a:lnTo>
                    <a:pt x="163" y="16921"/>
                  </a:lnTo>
                  <a:lnTo>
                    <a:pt x="161" y="16933"/>
                  </a:lnTo>
                  <a:cubicBezTo>
                    <a:pt x="161" y="16938"/>
                    <a:pt x="160" y="16943"/>
                    <a:pt x="158" y="16948"/>
                  </a:cubicBezTo>
                  <a:cubicBezTo>
                    <a:pt x="158" y="16946"/>
                    <a:pt x="159" y="16943"/>
                    <a:pt x="159" y="16941"/>
                  </a:cubicBezTo>
                  <a:lnTo>
                    <a:pt x="159" y="16941"/>
                  </a:lnTo>
                  <a:cubicBezTo>
                    <a:pt x="112" y="17182"/>
                    <a:pt x="85" y="17426"/>
                    <a:pt x="44" y="17667"/>
                  </a:cubicBezTo>
                  <a:cubicBezTo>
                    <a:pt x="33" y="17735"/>
                    <a:pt x="21" y="17801"/>
                    <a:pt x="10" y="17868"/>
                  </a:cubicBezTo>
                  <a:cubicBezTo>
                    <a:pt x="7" y="17886"/>
                    <a:pt x="2" y="17903"/>
                    <a:pt x="0" y="17921"/>
                  </a:cubicBezTo>
                  <a:cubicBezTo>
                    <a:pt x="30" y="17856"/>
                    <a:pt x="57" y="17789"/>
                    <a:pt x="84" y="17723"/>
                  </a:cubicBezTo>
                  <a:cubicBezTo>
                    <a:pt x="130" y="17609"/>
                    <a:pt x="170" y="17494"/>
                    <a:pt x="209" y="17379"/>
                  </a:cubicBezTo>
                  <a:cubicBezTo>
                    <a:pt x="258" y="17237"/>
                    <a:pt x="318" y="17099"/>
                    <a:pt x="375" y="16961"/>
                  </a:cubicBezTo>
                  <a:cubicBezTo>
                    <a:pt x="484" y="16706"/>
                    <a:pt x="613" y="16460"/>
                    <a:pt x="762" y="16227"/>
                  </a:cubicBezTo>
                  <a:cubicBezTo>
                    <a:pt x="778" y="16185"/>
                    <a:pt x="797" y="16142"/>
                    <a:pt x="818" y="16100"/>
                  </a:cubicBezTo>
                  <a:cubicBezTo>
                    <a:pt x="861" y="16020"/>
                    <a:pt x="905" y="15942"/>
                    <a:pt x="955" y="15866"/>
                  </a:cubicBezTo>
                  <a:cubicBezTo>
                    <a:pt x="1035" y="15752"/>
                    <a:pt x="1126" y="15646"/>
                    <a:pt x="1217" y="15541"/>
                  </a:cubicBezTo>
                  <a:cubicBezTo>
                    <a:pt x="1305" y="15450"/>
                    <a:pt x="1396" y="15357"/>
                    <a:pt x="1488" y="15268"/>
                  </a:cubicBezTo>
                  <a:cubicBezTo>
                    <a:pt x="1569" y="15191"/>
                    <a:pt x="1655" y="15117"/>
                    <a:pt x="1737" y="15043"/>
                  </a:cubicBezTo>
                  <a:lnTo>
                    <a:pt x="1737" y="15043"/>
                  </a:lnTo>
                  <a:cubicBezTo>
                    <a:pt x="1732" y="15050"/>
                    <a:pt x="1725" y="15055"/>
                    <a:pt x="1719" y="15061"/>
                  </a:cubicBezTo>
                  <a:cubicBezTo>
                    <a:pt x="1772" y="15019"/>
                    <a:pt x="1826" y="14971"/>
                    <a:pt x="1882" y="14933"/>
                  </a:cubicBezTo>
                  <a:cubicBezTo>
                    <a:pt x="1927" y="14901"/>
                    <a:pt x="1972" y="14872"/>
                    <a:pt x="2016" y="14843"/>
                  </a:cubicBezTo>
                  <a:cubicBezTo>
                    <a:pt x="2117" y="14782"/>
                    <a:pt x="2218" y="14725"/>
                    <a:pt x="2321" y="14671"/>
                  </a:cubicBezTo>
                  <a:cubicBezTo>
                    <a:pt x="2771" y="14452"/>
                    <a:pt x="3235" y="14263"/>
                    <a:pt x="3695" y="14069"/>
                  </a:cubicBezTo>
                  <a:cubicBezTo>
                    <a:pt x="3920" y="13974"/>
                    <a:pt x="4147" y="13881"/>
                    <a:pt x="4364" y="13769"/>
                  </a:cubicBezTo>
                  <a:cubicBezTo>
                    <a:pt x="4740" y="13577"/>
                    <a:pt x="5101" y="13357"/>
                    <a:pt x="5403" y="13056"/>
                  </a:cubicBezTo>
                  <a:cubicBezTo>
                    <a:pt x="5584" y="12877"/>
                    <a:pt x="5747" y="12676"/>
                    <a:pt x="5874" y="12454"/>
                  </a:cubicBezTo>
                  <a:cubicBezTo>
                    <a:pt x="5972" y="12286"/>
                    <a:pt x="6047" y="12109"/>
                    <a:pt x="6117" y="11929"/>
                  </a:cubicBezTo>
                  <a:cubicBezTo>
                    <a:pt x="6191" y="11735"/>
                    <a:pt x="6260" y="11540"/>
                    <a:pt x="6325" y="11345"/>
                  </a:cubicBezTo>
                  <a:cubicBezTo>
                    <a:pt x="6457" y="10941"/>
                    <a:pt x="6572" y="10533"/>
                    <a:pt x="6634" y="10111"/>
                  </a:cubicBezTo>
                  <a:cubicBezTo>
                    <a:pt x="6695" y="9698"/>
                    <a:pt x="6721" y="9280"/>
                    <a:pt x="6709" y="8861"/>
                  </a:cubicBezTo>
                  <a:cubicBezTo>
                    <a:pt x="6703" y="8648"/>
                    <a:pt x="6693" y="8434"/>
                    <a:pt x="6692" y="8222"/>
                  </a:cubicBezTo>
                  <a:cubicBezTo>
                    <a:pt x="6692" y="8028"/>
                    <a:pt x="6697" y="7835"/>
                    <a:pt x="6705" y="7642"/>
                  </a:cubicBezTo>
                  <a:cubicBezTo>
                    <a:pt x="6713" y="7544"/>
                    <a:pt x="6724" y="7448"/>
                    <a:pt x="6740" y="7349"/>
                  </a:cubicBezTo>
                  <a:cubicBezTo>
                    <a:pt x="6757" y="7264"/>
                    <a:pt x="6781" y="7181"/>
                    <a:pt x="6806" y="7097"/>
                  </a:cubicBezTo>
                  <a:cubicBezTo>
                    <a:pt x="6856" y="6963"/>
                    <a:pt x="6912" y="6831"/>
                    <a:pt x="6974" y="6702"/>
                  </a:cubicBezTo>
                  <a:cubicBezTo>
                    <a:pt x="7070" y="6515"/>
                    <a:pt x="7169" y="6333"/>
                    <a:pt x="7280" y="6154"/>
                  </a:cubicBezTo>
                  <a:cubicBezTo>
                    <a:pt x="7330" y="6085"/>
                    <a:pt x="7381" y="6019"/>
                    <a:pt x="7435" y="5955"/>
                  </a:cubicBezTo>
                  <a:cubicBezTo>
                    <a:pt x="7555" y="5826"/>
                    <a:pt x="7685" y="5709"/>
                    <a:pt x="7817" y="5593"/>
                  </a:cubicBezTo>
                  <a:lnTo>
                    <a:pt x="7817" y="5593"/>
                  </a:lnTo>
                  <a:cubicBezTo>
                    <a:pt x="7811" y="5599"/>
                    <a:pt x="7804" y="5604"/>
                    <a:pt x="7799" y="5611"/>
                  </a:cubicBezTo>
                  <a:cubicBezTo>
                    <a:pt x="7954" y="5481"/>
                    <a:pt x="8115" y="5357"/>
                    <a:pt x="8281" y="5241"/>
                  </a:cubicBezTo>
                  <a:cubicBezTo>
                    <a:pt x="8621" y="5018"/>
                    <a:pt x="8988" y="4834"/>
                    <a:pt x="9353" y="4653"/>
                  </a:cubicBezTo>
                  <a:cubicBezTo>
                    <a:pt x="9502" y="4587"/>
                    <a:pt x="9648" y="4527"/>
                    <a:pt x="9801" y="4468"/>
                  </a:cubicBezTo>
                  <a:cubicBezTo>
                    <a:pt x="9958" y="4412"/>
                    <a:pt x="10111" y="4347"/>
                    <a:pt x="10261" y="4274"/>
                  </a:cubicBezTo>
                  <a:cubicBezTo>
                    <a:pt x="10407" y="4202"/>
                    <a:pt x="10549" y="4122"/>
                    <a:pt x="10684" y="4032"/>
                  </a:cubicBezTo>
                  <a:cubicBezTo>
                    <a:pt x="10823" y="3938"/>
                    <a:pt x="10947" y="3825"/>
                    <a:pt x="11069" y="3712"/>
                  </a:cubicBezTo>
                  <a:cubicBezTo>
                    <a:pt x="11527" y="3286"/>
                    <a:pt x="11844" y="2725"/>
                    <a:pt x="12068" y="2145"/>
                  </a:cubicBezTo>
                  <a:cubicBezTo>
                    <a:pt x="12159" y="2135"/>
                    <a:pt x="12250" y="2120"/>
                    <a:pt x="12340" y="2103"/>
                  </a:cubicBezTo>
                  <a:cubicBezTo>
                    <a:pt x="12532" y="2068"/>
                    <a:pt x="12721" y="2031"/>
                    <a:pt x="12908" y="1975"/>
                  </a:cubicBezTo>
                  <a:cubicBezTo>
                    <a:pt x="12993" y="1950"/>
                    <a:pt x="13077" y="1917"/>
                    <a:pt x="13158" y="1880"/>
                  </a:cubicBezTo>
                  <a:cubicBezTo>
                    <a:pt x="13238" y="1841"/>
                    <a:pt x="13321" y="1806"/>
                    <a:pt x="13396" y="1759"/>
                  </a:cubicBezTo>
                  <a:cubicBezTo>
                    <a:pt x="13482" y="1707"/>
                    <a:pt x="13565" y="1650"/>
                    <a:pt x="13643" y="1588"/>
                  </a:cubicBezTo>
                  <a:cubicBezTo>
                    <a:pt x="13664" y="1570"/>
                    <a:pt x="13684" y="1553"/>
                    <a:pt x="13704" y="1536"/>
                  </a:cubicBezTo>
                  <a:cubicBezTo>
                    <a:pt x="13750" y="1501"/>
                    <a:pt x="13797" y="1466"/>
                    <a:pt x="13842" y="1430"/>
                  </a:cubicBezTo>
                  <a:cubicBezTo>
                    <a:pt x="13892" y="1392"/>
                    <a:pt x="13938" y="1350"/>
                    <a:pt x="13982" y="1304"/>
                  </a:cubicBezTo>
                  <a:cubicBezTo>
                    <a:pt x="14047" y="1228"/>
                    <a:pt x="14034" y="1106"/>
                    <a:pt x="13967" y="1037"/>
                  </a:cubicBezTo>
                  <a:cubicBezTo>
                    <a:pt x="13935" y="1006"/>
                    <a:pt x="13896" y="986"/>
                    <a:pt x="13853" y="980"/>
                  </a:cubicBezTo>
                  <a:cubicBezTo>
                    <a:pt x="13891" y="933"/>
                    <a:pt x="13922" y="884"/>
                    <a:pt x="13947" y="830"/>
                  </a:cubicBezTo>
                  <a:cubicBezTo>
                    <a:pt x="13973" y="771"/>
                    <a:pt x="14007" y="698"/>
                    <a:pt x="14006" y="632"/>
                  </a:cubicBezTo>
                  <a:cubicBezTo>
                    <a:pt x="14006" y="575"/>
                    <a:pt x="13985" y="520"/>
                    <a:pt x="13947" y="478"/>
                  </a:cubicBezTo>
                  <a:cubicBezTo>
                    <a:pt x="13975" y="445"/>
                    <a:pt x="13997" y="405"/>
                    <a:pt x="14010" y="363"/>
                  </a:cubicBezTo>
                  <a:cubicBezTo>
                    <a:pt x="14030" y="305"/>
                    <a:pt x="14024" y="242"/>
                    <a:pt x="13994" y="188"/>
                  </a:cubicBezTo>
                  <a:cubicBezTo>
                    <a:pt x="13974" y="152"/>
                    <a:pt x="13947" y="122"/>
                    <a:pt x="13912" y="100"/>
                  </a:cubicBezTo>
                  <a:cubicBezTo>
                    <a:pt x="13909" y="93"/>
                    <a:pt x="13903" y="86"/>
                    <a:pt x="13899" y="80"/>
                  </a:cubicBezTo>
                  <a:cubicBezTo>
                    <a:pt x="13859" y="28"/>
                    <a:pt x="13799" y="1"/>
                    <a:pt x="13737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 rot="-4266073">
              <a:off x="2296981" y="612487"/>
              <a:ext cx="121701" cy="306128"/>
            </a:xfrm>
            <a:custGeom>
              <a:rect b="b" l="l" r="r" t="t"/>
              <a:pathLst>
                <a:path extrusionOk="0" h="12245" w="4868">
                  <a:moveTo>
                    <a:pt x="2262" y="0"/>
                  </a:moveTo>
                  <a:cubicBezTo>
                    <a:pt x="2181" y="0"/>
                    <a:pt x="2101" y="54"/>
                    <a:pt x="2072" y="130"/>
                  </a:cubicBezTo>
                  <a:cubicBezTo>
                    <a:pt x="2066" y="146"/>
                    <a:pt x="2060" y="163"/>
                    <a:pt x="2058" y="180"/>
                  </a:cubicBezTo>
                  <a:cubicBezTo>
                    <a:pt x="2109" y="294"/>
                    <a:pt x="2023" y="418"/>
                    <a:pt x="1904" y="418"/>
                  </a:cubicBezTo>
                  <a:cubicBezTo>
                    <a:pt x="1896" y="418"/>
                    <a:pt x="1888" y="418"/>
                    <a:pt x="1880" y="416"/>
                  </a:cubicBezTo>
                  <a:cubicBezTo>
                    <a:pt x="1809" y="450"/>
                    <a:pt x="1764" y="520"/>
                    <a:pt x="1762" y="598"/>
                  </a:cubicBezTo>
                  <a:cubicBezTo>
                    <a:pt x="1735" y="605"/>
                    <a:pt x="1711" y="618"/>
                    <a:pt x="1690" y="635"/>
                  </a:cubicBezTo>
                  <a:cubicBezTo>
                    <a:pt x="1631" y="685"/>
                    <a:pt x="1603" y="763"/>
                    <a:pt x="1619" y="838"/>
                  </a:cubicBezTo>
                  <a:cubicBezTo>
                    <a:pt x="1543" y="869"/>
                    <a:pt x="1485" y="952"/>
                    <a:pt x="1492" y="1034"/>
                  </a:cubicBezTo>
                  <a:cubicBezTo>
                    <a:pt x="1496" y="1080"/>
                    <a:pt x="1512" y="1123"/>
                    <a:pt x="1541" y="1159"/>
                  </a:cubicBezTo>
                  <a:cubicBezTo>
                    <a:pt x="1568" y="1193"/>
                    <a:pt x="1599" y="1224"/>
                    <a:pt x="1633" y="1252"/>
                  </a:cubicBezTo>
                  <a:cubicBezTo>
                    <a:pt x="1693" y="1303"/>
                    <a:pt x="1756" y="1351"/>
                    <a:pt x="1822" y="1396"/>
                  </a:cubicBezTo>
                  <a:cubicBezTo>
                    <a:pt x="1951" y="1490"/>
                    <a:pt x="2089" y="1572"/>
                    <a:pt x="2234" y="1638"/>
                  </a:cubicBezTo>
                  <a:cubicBezTo>
                    <a:pt x="2408" y="1715"/>
                    <a:pt x="2587" y="1780"/>
                    <a:pt x="2770" y="1831"/>
                  </a:cubicBezTo>
                  <a:cubicBezTo>
                    <a:pt x="2743" y="1955"/>
                    <a:pt x="2717" y="2078"/>
                    <a:pt x="2708" y="2205"/>
                  </a:cubicBezTo>
                  <a:cubicBezTo>
                    <a:pt x="2697" y="2363"/>
                    <a:pt x="2698" y="2523"/>
                    <a:pt x="2713" y="2680"/>
                  </a:cubicBezTo>
                  <a:cubicBezTo>
                    <a:pt x="2727" y="2859"/>
                    <a:pt x="2757" y="3036"/>
                    <a:pt x="2783" y="3212"/>
                  </a:cubicBezTo>
                  <a:cubicBezTo>
                    <a:pt x="2812" y="3392"/>
                    <a:pt x="2840" y="3571"/>
                    <a:pt x="2869" y="3750"/>
                  </a:cubicBezTo>
                  <a:cubicBezTo>
                    <a:pt x="2890" y="3890"/>
                    <a:pt x="2905" y="4033"/>
                    <a:pt x="2912" y="4174"/>
                  </a:cubicBezTo>
                  <a:cubicBezTo>
                    <a:pt x="2910" y="4381"/>
                    <a:pt x="2899" y="4588"/>
                    <a:pt x="2876" y="4794"/>
                  </a:cubicBezTo>
                  <a:cubicBezTo>
                    <a:pt x="2861" y="4890"/>
                    <a:pt x="2842" y="4984"/>
                    <a:pt x="2823" y="5079"/>
                  </a:cubicBezTo>
                  <a:cubicBezTo>
                    <a:pt x="2793" y="5178"/>
                    <a:pt x="2762" y="5276"/>
                    <a:pt x="2725" y="5374"/>
                  </a:cubicBezTo>
                  <a:cubicBezTo>
                    <a:pt x="2690" y="5454"/>
                    <a:pt x="2656" y="5534"/>
                    <a:pt x="2619" y="5612"/>
                  </a:cubicBezTo>
                  <a:cubicBezTo>
                    <a:pt x="2579" y="5696"/>
                    <a:pt x="2536" y="5776"/>
                    <a:pt x="2491" y="5856"/>
                  </a:cubicBezTo>
                  <a:cubicBezTo>
                    <a:pt x="2405" y="5999"/>
                    <a:pt x="2318" y="6135"/>
                    <a:pt x="2223" y="6271"/>
                  </a:cubicBezTo>
                  <a:cubicBezTo>
                    <a:pt x="2166" y="6344"/>
                    <a:pt x="2109" y="6414"/>
                    <a:pt x="2048" y="6483"/>
                  </a:cubicBezTo>
                  <a:cubicBezTo>
                    <a:pt x="1867" y="6669"/>
                    <a:pt x="1681" y="6852"/>
                    <a:pt x="1489" y="7029"/>
                  </a:cubicBezTo>
                  <a:cubicBezTo>
                    <a:pt x="1391" y="7120"/>
                    <a:pt x="1291" y="7210"/>
                    <a:pt x="1191" y="7300"/>
                  </a:cubicBezTo>
                  <a:cubicBezTo>
                    <a:pt x="1092" y="7390"/>
                    <a:pt x="994" y="7478"/>
                    <a:pt x="904" y="7572"/>
                  </a:cubicBezTo>
                  <a:cubicBezTo>
                    <a:pt x="801" y="7682"/>
                    <a:pt x="696" y="7790"/>
                    <a:pt x="607" y="7912"/>
                  </a:cubicBezTo>
                  <a:cubicBezTo>
                    <a:pt x="529" y="8014"/>
                    <a:pt x="460" y="8123"/>
                    <a:pt x="399" y="8237"/>
                  </a:cubicBezTo>
                  <a:cubicBezTo>
                    <a:pt x="304" y="8423"/>
                    <a:pt x="210" y="8612"/>
                    <a:pt x="145" y="8812"/>
                  </a:cubicBezTo>
                  <a:cubicBezTo>
                    <a:pt x="62" y="9075"/>
                    <a:pt x="1" y="9349"/>
                    <a:pt x="1" y="9625"/>
                  </a:cubicBezTo>
                  <a:cubicBezTo>
                    <a:pt x="3" y="9840"/>
                    <a:pt x="20" y="10053"/>
                    <a:pt x="50" y="10265"/>
                  </a:cubicBezTo>
                  <a:cubicBezTo>
                    <a:pt x="107" y="10678"/>
                    <a:pt x="185" y="11088"/>
                    <a:pt x="285" y="11493"/>
                  </a:cubicBezTo>
                  <a:lnTo>
                    <a:pt x="289" y="11513"/>
                  </a:lnTo>
                  <a:cubicBezTo>
                    <a:pt x="337" y="11637"/>
                    <a:pt x="385" y="11762"/>
                    <a:pt x="433" y="11886"/>
                  </a:cubicBezTo>
                  <a:lnTo>
                    <a:pt x="433" y="11886"/>
                  </a:lnTo>
                  <a:cubicBezTo>
                    <a:pt x="432" y="11883"/>
                    <a:pt x="430" y="11880"/>
                    <a:pt x="428" y="11876"/>
                  </a:cubicBezTo>
                  <a:lnTo>
                    <a:pt x="428" y="11876"/>
                  </a:lnTo>
                  <a:cubicBezTo>
                    <a:pt x="431" y="11885"/>
                    <a:pt x="436" y="11893"/>
                    <a:pt x="439" y="11903"/>
                  </a:cubicBezTo>
                  <a:lnTo>
                    <a:pt x="439" y="11901"/>
                  </a:lnTo>
                  <a:cubicBezTo>
                    <a:pt x="438" y="11898"/>
                    <a:pt x="437" y="11896"/>
                    <a:pt x="436" y="11893"/>
                  </a:cubicBezTo>
                  <a:lnTo>
                    <a:pt x="436" y="11893"/>
                  </a:lnTo>
                  <a:cubicBezTo>
                    <a:pt x="437" y="11895"/>
                    <a:pt x="438" y="11898"/>
                    <a:pt x="439" y="11901"/>
                  </a:cubicBezTo>
                  <a:cubicBezTo>
                    <a:pt x="484" y="12017"/>
                    <a:pt x="528" y="12131"/>
                    <a:pt x="572" y="12245"/>
                  </a:cubicBezTo>
                  <a:cubicBezTo>
                    <a:pt x="561" y="12113"/>
                    <a:pt x="553" y="11981"/>
                    <a:pt x="539" y="11849"/>
                  </a:cubicBezTo>
                  <a:cubicBezTo>
                    <a:pt x="525" y="11701"/>
                    <a:pt x="521" y="11553"/>
                    <a:pt x="509" y="11406"/>
                  </a:cubicBezTo>
                  <a:cubicBezTo>
                    <a:pt x="489" y="11200"/>
                    <a:pt x="462" y="10991"/>
                    <a:pt x="460" y="10782"/>
                  </a:cubicBezTo>
                  <a:cubicBezTo>
                    <a:pt x="458" y="10628"/>
                    <a:pt x="463" y="10474"/>
                    <a:pt x="468" y="10320"/>
                  </a:cubicBezTo>
                  <a:cubicBezTo>
                    <a:pt x="458" y="10246"/>
                    <a:pt x="447" y="10171"/>
                    <a:pt x="439" y="10096"/>
                  </a:cubicBezTo>
                  <a:cubicBezTo>
                    <a:pt x="422" y="9962"/>
                    <a:pt x="413" y="9830"/>
                    <a:pt x="407" y="9698"/>
                  </a:cubicBezTo>
                  <a:cubicBezTo>
                    <a:pt x="407" y="9603"/>
                    <a:pt x="413" y="9509"/>
                    <a:pt x="422" y="9416"/>
                  </a:cubicBezTo>
                  <a:cubicBezTo>
                    <a:pt x="431" y="9344"/>
                    <a:pt x="445" y="9272"/>
                    <a:pt x="459" y="9201"/>
                  </a:cubicBezTo>
                  <a:cubicBezTo>
                    <a:pt x="478" y="9123"/>
                    <a:pt x="499" y="9046"/>
                    <a:pt x="522" y="8971"/>
                  </a:cubicBezTo>
                  <a:cubicBezTo>
                    <a:pt x="545" y="8894"/>
                    <a:pt x="575" y="8819"/>
                    <a:pt x="606" y="8744"/>
                  </a:cubicBezTo>
                  <a:cubicBezTo>
                    <a:pt x="629" y="8687"/>
                    <a:pt x="654" y="8630"/>
                    <a:pt x="682" y="8574"/>
                  </a:cubicBezTo>
                  <a:cubicBezTo>
                    <a:pt x="711" y="8520"/>
                    <a:pt x="739" y="8465"/>
                    <a:pt x="767" y="8411"/>
                  </a:cubicBezTo>
                  <a:cubicBezTo>
                    <a:pt x="823" y="8318"/>
                    <a:pt x="880" y="8226"/>
                    <a:pt x="944" y="8139"/>
                  </a:cubicBezTo>
                  <a:cubicBezTo>
                    <a:pt x="1026" y="8039"/>
                    <a:pt x="1113" y="7945"/>
                    <a:pt x="1201" y="7850"/>
                  </a:cubicBezTo>
                  <a:cubicBezTo>
                    <a:pt x="1251" y="7803"/>
                    <a:pt x="1297" y="7754"/>
                    <a:pt x="1348" y="7709"/>
                  </a:cubicBezTo>
                  <a:cubicBezTo>
                    <a:pt x="1661" y="7422"/>
                    <a:pt x="1976" y="7137"/>
                    <a:pt x="2274" y="6834"/>
                  </a:cubicBezTo>
                  <a:cubicBezTo>
                    <a:pt x="2579" y="6522"/>
                    <a:pt x="2813" y="6146"/>
                    <a:pt x="3001" y="5756"/>
                  </a:cubicBezTo>
                  <a:cubicBezTo>
                    <a:pt x="3088" y="5571"/>
                    <a:pt x="3158" y="5380"/>
                    <a:pt x="3214" y="5185"/>
                  </a:cubicBezTo>
                  <a:cubicBezTo>
                    <a:pt x="3271" y="4986"/>
                    <a:pt x="3290" y="4774"/>
                    <a:pt x="3305" y="4569"/>
                  </a:cubicBezTo>
                  <a:cubicBezTo>
                    <a:pt x="3320" y="4370"/>
                    <a:pt x="3326" y="4167"/>
                    <a:pt x="3306" y="3965"/>
                  </a:cubicBezTo>
                  <a:cubicBezTo>
                    <a:pt x="3285" y="3758"/>
                    <a:pt x="3248" y="3552"/>
                    <a:pt x="3214" y="3345"/>
                  </a:cubicBezTo>
                  <a:lnTo>
                    <a:pt x="3214" y="3351"/>
                  </a:lnTo>
                  <a:cubicBezTo>
                    <a:pt x="3214" y="3345"/>
                    <a:pt x="3212" y="3338"/>
                    <a:pt x="3212" y="3333"/>
                  </a:cubicBezTo>
                  <a:cubicBezTo>
                    <a:pt x="3212" y="3330"/>
                    <a:pt x="3210" y="3327"/>
                    <a:pt x="3210" y="3324"/>
                  </a:cubicBezTo>
                  <a:lnTo>
                    <a:pt x="3210" y="3324"/>
                  </a:lnTo>
                  <a:lnTo>
                    <a:pt x="3211" y="3325"/>
                  </a:lnTo>
                  <a:cubicBezTo>
                    <a:pt x="3168" y="3039"/>
                    <a:pt x="3117" y="2749"/>
                    <a:pt x="3106" y="2458"/>
                  </a:cubicBezTo>
                  <a:cubicBezTo>
                    <a:pt x="3106" y="2367"/>
                    <a:pt x="3110" y="2275"/>
                    <a:pt x="3118" y="2183"/>
                  </a:cubicBezTo>
                  <a:cubicBezTo>
                    <a:pt x="3129" y="2095"/>
                    <a:pt x="3146" y="2012"/>
                    <a:pt x="3165" y="1926"/>
                  </a:cubicBezTo>
                  <a:cubicBezTo>
                    <a:pt x="3294" y="1949"/>
                    <a:pt x="3425" y="1968"/>
                    <a:pt x="3557" y="1983"/>
                  </a:cubicBezTo>
                  <a:cubicBezTo>
                    <a:pt x="3722" y="2002"/>
                    <a:pt x="3888" y="2033"/>
                    <a:pt x="4055" y="2033"/>
                  </a:cubicBezTo>
                  <a:cubicBezTo>
                    <a:pt x="4072" y="2033"/>
                    <a:pt x="4089" y="2033"/>
                    <a:pt x="4106" y="2032"/>
                  </a:cubicBezTo>
                  <a:cubicBezTo>
                    <a:pt x="4125" y="2031"/>
                    <a:pt x="4145" y="2031"/>
                    <a:pt x="4165" y="2031"/>
                  </a:cubicBezTo>
                  <a:cubicBezTo>
                    <a:pt x="4207" y="2031"/>
                    <a:pt x="4250" y="2032"/>
                    <a:pt x="4292" y="2032"/>
                  </a:cubicBezTo>
                  <a:cubicBezTo>
                    <a:pt x="4300" y="2032"/>
                    <a:pt x="4309" y="2032"/>
                    <a:pt x="4317" y="2032"/>
                  </a:cubicBezTo>
                  <a:cubicBezTo>
                    <a:pt x="4428" y="2027"/>
                    <a:pt x="4515" y="1933"/>
                    <a:pt x="4512" y="1822"/>
                  </a:cubicBezTo>
                  <a:cubicBezTo>
                    <a:pt x="4511" y="1811"/>
                    <a:pt x="4510" y="1800"/>
                    <a:pt x="4508" y="1790"/>
                  </a:cubicBezTo>
                  <a:cubicBezTo>
                    <a:pt x="4511" y="1787"/>
                    <a:pt x="4514" y="1785"/>
                    <a:pt x="4517" y="1782"/>
                  </a:cubicBezTo>
                  <a:cubicBezTo>
                    <a:pt x="4600" y="1714"/>
                    <a:pt x="4656" y="1615"/>
                    <a:pt x="4625" y="1505"/>
                  </a:cubicBezTo>
                  <a:cubicBezTo>
                    <a:pt x="4619" y="1484"/>
                    <a:pt x="4609" y="1463"/>
                    <a:pt x="4595" y="1445"/>
                  </a:cubicBezTo>
                  <a:cubicBezTo>
                    <a:pt x="4598" y="1435"/>
                    <a:pt x="4600" y="1425"/>
                    <a:pt x="4601" y="1414"/>
                  </a:cubicBezTo>
                  <a:cubicBezTo>
                    <a:pt x="4601" y="1413"/>
                    <a:pt x="4601" y="1411"/>
                    <a:pt x="4601" y="1410"/>
                  </a:cubicBezTo>
                  <a:cubicBezTo>
                    <a:pt x="4617" y="1377"/>
                    <a:pt x="4629" y="1342"/>
                    <a:pt x="4637" y="1307"/>
                  </a:cubicBezTo>
                  <a:cubicBezTo>
                    <a:pt x="4641" y="1286"/>
                    <a:pt x="4646" y="1267"/>
                    <a:pt x="4651" y="1247"/>
                  </a:cubicBezTo>
                  <a:cubicBezTo>
                    <a:pt x="4702" y="1227"/>
                    <a:pt x="4753" y="1205"/>
                    <a:pt x="4789" y="1164"/>
                  </a:cubicBezTo>
                  <a:cubicBezTo>
                    <a:pt x="4854" y="1092"/>
                    <a:pt x="4868" y="973"/>
                    <a:pt x="4799" y="898"/>
                  </a:cubicBezTo>
                  <a:cubicBezTo>
                    <a:pt x="4794" y="892"/>
                    <a:pt x="4788" y="885"/>
                    <a:pt x="4782" y="879"/>
                  </a:cubicBezTo>
                  <a:cubicBezTo>
                    <a:pt x="4811" y="841"/>
                    <a:pt x="4839" y="803"/>
                    <a:pt x="4849" y="753"/>
                  </a:cubicBezTo>
                  <a:cubicBezTo>
                    <a:pt x="4862" y="701"/>
                    <a:pt x="4853" y="646"/>
                    <a:pt x="4825" y="599"/>
                  </a:cubicBezTo>
                  <a:cubicBezTo>
                    <a:pt x="4797" y="554"/>
                    <a:pt x="4755" y="518"/>
                    <a:pt x="4704" y="500"/>
                  </a:cubicBezTo>
                  <a:cubicBezTo>
                    <a:pt x="4668" y="485"/>
                    <a:pt x="4633" y="479"/>
                    <a:pt x="4598" y="479"/>
                  </a:cubicBezTo>
                  <a:cubicBezTo>
                    <a:pt x="4566" y="479"/>
                    <a:pt x="4535" y="484"/>
                    <a:pt x="4502" y="491"/>
                  </a:cubicBezTo>
                  <a:cubicBezTo>
                    <a:pt x="4493" y="493"/>
                    <a:pt x="4484" y="496"/>
                    <a:pt x="4475" y="498"/>
                  </a:cubicBezTo>
                  <a:lnTo>
                    <a:pt x="4475" y="498"/>
                  </a:lnTo>
                  <a:cubicBezTo>
                    <a:pt x="4478" y="497"/>
                    <a:pt x="4481" y="496"/>
                    <a:pt x="4484" y="495"/>
                  </a:cubicBezTo>
                  <a:lnTo>
                    <a:pt x="4481" y="495"/>
                  </a:lnTo>
                  <a:lnTo>
                    <a:pt x="4478" y="496"/>
                  </a:lnTo>
                  <a:lnTo>
                    <a:pt x="4478" y="496"/>
                  </a:lnTo>
                  <a:cubicBezTo>
                    <a:pt x="4398" y="514"/>
                    <a:pt x="4316" y="527"/>
                    <a:pt x="4234" y="540"/>
                  </a:cubicBezTo>
                  <a:cubicBezTo>
                    <a:pt x="4169" y="544"/>
                    <a:pt x="4103" y="550"/>
                    <a:pt x="4037" y="552"/>
                  </a:cubicBezTo>
                  <a:cubicBezTo>
                    <a:pt x="4040" y="552"/>
                    <a:pt x="4044" y="552"/>
                    <a:pt x="4048" y="552"/>
                  </a:cubicBezTo>
                  <a:lnTo>
                    <a:pt x="4048" y="552"/>
                  </a:lnTo>
                  <a:lnTo>
                    <a:pt x="4035" y="552"/>
                  </a:lnTo>
                  <a:lnTo>
                    <a:pt x="4034" y="552"/>
                  </a:lnTo>
                  <a:cubicBezTo>
                    <a:pt x="3942" y="547"/>
                    <a:pt x="3851" y="540"/>
                    <a:pt x="3759" y="531"/>
                  </a:cubicBezTo>
                  <a:lnTo>
                    <a:pt x="3759" y="531"/>
                  </a:lnTo>
                  <a:lnTo>
                    <a:pt x="3766" y="532"/>
                  </a:lnTo>
                  <a:lnTo>
                    <a:pt x="3766" y="532"/>
                  </a:lnTo>
                  <a:lnTo>
                    <a:pt x="3702" y="522"/>
                  </a:lnTo>
                  <a:cubicBezTo>
                    <a:pt x="3673" y="510"/>
                    <a:pt x="3643" y="500"/>
                    <a:pt x="3615" y="490"/>
                  </a:cubicBezTo>
                  <a:cubicBezTo>
                    <a:pt x="3581" y="478"/>
                    <a:pt x="3546" y="465"/>
                    <a:pt x="3511" y="452"/>
                  </a:cubicBezTo>
                  <a:cubicBezTo>
                    <a:pt x="3362" y="399"/>
                    <a:pt x="3210" y="347"/>
                    <a:pt x="3060" y="294"/>
                  </a:cubicBezTo>
                  <a:cubicBezTo>
                    <a:pt x="2834" y="216"/>
                    <a:pt x="2606" y="135"/>
                    <a:pt x="2387" y="39"/>
                  </a:cubicBezTo>
                  <a:cubicBezTo>
                    <a:pt x="2370" y="30"/>
                    <a:pt x="2352" y="23"/>
                    <a:pt x="2334" y="15"/>
                  </a:cubicBezTo>
                  <a:cubicBezTo>
                    <a:pt x="2311" y="5"/>
                    <a:pt x="2286" y="0"/>
                    <a:pt x="2262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 rot="-4266073">
              <a:off x="1374813" y="1012794"/>
              <a:ext cx="159601" cy="54200"/>
            </a:xfrm>
            <a:custGeom>
              <a:rect b="b" l="l" r="r" t="t"/>
              <a:pathLst>
                <a:path extrusionOk="0" h="2168" w="6384">
                  <a:moveTo>
                    <a:pt x="243" y="0"/>
                  </a:moveTo>
                  <a:cubicBezTo>
                    <a:pt x="207" y="0"/>
                    <a:pt x="170" y="9"/>
                    <a:pt x="135" y="28"/>
                  </a:cubicBezTo>
                  <a:cubicBezTo>
                    <a:pt x="38" y="81"/>
                    <a:pt x="1" y="204"/>
                    <a:pt x="55" y="302"/>
                  </a:cubicBezTo>
                  <a:cubicBezTo>
                    <a:pt x="60" y="310"/>
                    <a:pt x="64" y="318"/>
                    <a:pt x="71" y="326"/>
                  </a:cubicBezTo>
                  <a:cubicBezTo>
                    <a:pt x="97" y="362"/>
                    <a:pt x="135" y="387"/>
                    <a:pt x="178" y="399"/>
                  </a:cubicBezTo>
                  <a:cubicBezTo>
                    <a:pt x="195" y="414"/>
                    <a:pt x="211" y="430"/>
                    <a:pt x="229" y="445"/>
                  </a:cubicBezTo>
                  <a:cubicBezTo>
                    <a:pt x="292" y="501"/>
                    <a:pt x="358" y="556"/>
                    <a:pt x="423" y="612"/>
                  </a:cubicBezTo>
                  <a:cubicBezTo>
                    <a:pt x="431" y="617"/>
                    <a:pt x="437" y="623"/>
                    <a:pt x="444" y="629"/>
                  </a:cubicBezTo>
                  <a:cubicBezTo>
                    <a:pt x="408" y="651"/>
                    <a:pt x="379" y="682"/>
                    <a:pt x="359" y="718"/>
                  </a:cubicBezTo>
                  <a:cubicBezTo>
                    <a:pt x="320" y="802"/>
                    <a:pt x="331" y="885"/>
                    <a:pt x="375" y="967"/>
                  </a:cubicBezTo>
                  <a:cubicBezTo>
                    <a:pt x="442" y="1088"/>
                    <a:pt x="553" y="1197"/>
                    <a:pt x="663" y="1284"/>
                  </a:cubicBezTo>
                  <a:cubicBezTo>
                    <a:pt x="643" y="1323"/>
                    <a:pt x="633" y="1367"/>
                    <a:pt x="632" y="1411"/>
                  </a:cubicBezTo>
                  <a:cubicBezTo>
                    <a:pt x="628" y="1478"/>
                    <a:pt x="642" y="1543"/>
                    <a:pt x="671" y="1603"/>
                  </a:cubicBezTo>
                  <a:cubicBezTo>
                    <a:pt x="682" y="1622"/>
                    <a:pt x="693" y="1641"/>
                    <a:pt x="707" y="1658"/>
                  </a:cubicBezTo>
                  <a:cubicBezTo>
                    <a:pt x="745" y="1707"/>
                    <a:pt x="788" y="1749"/>
                    <a:pt x="838" y="1785"/>
                  </a:cubicBezTo>
                  <a:cubicBezTo>
                    <a:pt x="932" y="1861"/>
                    <a:pt x="1043" y="1908"/>
                    <a:pt x="1154" y="1951"/>
                  </a:cubicBezTo>
                  <a:cubicBezTo>
                    <a:pt x="1250" y="1987"/>
                    <a:pt x="1348" y="2014"/>
                    <a:pt x="1448" y="2034"/>
                  </a:cubicBezTo>
                  <a:cubicBezTo>
                    <a:pt x="1529" y="2051"/>
                    <a:pt x="1608" y="2067"/>
                    <a:pt x="1689" y="2076"/>
                  </a:cubicBezTo>
                  <a:cubicBezTo>
                    <a:pt x="1794" y="2121"/>
                    <a:pt x="1912" y="2136"/>
                    <a:pt x="2023" y="2148"/>
                  </a:cubicBezTo>
                  <a:cubicBezTo>
                    <a:pt x="2036" y="2150"/>
                    <a:pt x="2048" y="2151"/>
                    <a:pt x="2061" y="2152"/>
                  </a:cubicBezTo>
                  <a:lnTo>
                    <a:pt x="2087" y="2160"/>
                  </a:lnTo>
                  <a:cubicBezTo>
                    <a:pt x="2105" y="2165"/>
                    <a:pt x="2124" y="2168"/>
                    <a:pt x="2143" y="2168"/>
                  </a:cubicBezTo>
                  <a:cubicBezTo>
                    <a:pt x="2164" y="2168"/>
                    <a:pt x="2186" y="2164"/>
                    <a:pt x="2206" y="2158"/>
                  </a:cubicBezTo>
                  <a:cubicBezTo>
                    <a:pt x="2286" y="2158"/>
                    <a:pt x="2365" y="2153"/>
                    <a:pt x="2444" y="2150"/>
                  </a:cubicBezTo>
                  <a:cubicBezTo>
                    <a:pt x="2523" y="2146"/>
                    <a:pt x="2613" y="2150"/>
                    <a:pt x="2685" y="2117"/>
                  </a:cubicBezTo>
                  <a:cubicBezTo>
                    <a:pt x="2736" y="2095"/>
                    <a:pt x="2778" y="2055"/>
                    <a:pt x="2801" y="2003"/>
                  </a:cubicBezTo>
                  <a:cubicBezTo>
                    <a:pt x="2894" y="2019"/>
                    <a:pt x="2987" y="2035"/>
                    <a:pt x="3080" y="2048"/>
                  </a:cubicBezTo>
                  <a:cubicBezTo>
                    <a:pt x="3260" y="2072"/>
                    <a:pt x="3443" y="2088"/>
                    <a:pt x="3625" y="2093"/>
                  </a:cubicBezTo>
                  <a:cubicBezTo>
                    <a:pt x="3629" y="2093"/>
                    <a:pt x="3632" y="2093"/>
                    <a:pt x="3636" y="2093"/>
                  </a:cubicBezTo>
                  <a:cubicBezTo>
                    <a:pt x="3740" y="2093"/>
                    <a:pt x="3830" y="2002"/>
                    <a:pt x="3835" y="1898"/>
                  </a:cubicBezTo>
                  <a:cubicBezTo>
                    <a:pt x="3835" y="1867"/>
                    <a:pt x="3828" y="1838"/>
                    <a:pt x="3814" y="1810"/>
                  </a:cubicBezTo>
                  <a:lnTo>
                    <a:pt x="3814" y="1810"/>
                  </a:lnTo>
                  <a:cubicBezTo>
                    <a:pt x="3986" y="1844"/>
                    <a:pt x="4155" y="1879"/>
                    <a:pt x="4329" y="1905"/>
                  </a:cubicBezTo>
                  <a:cubicBezTo>
                    <a:pt x="4531" y="1935"/>
                    <a:pt x="4735" y="1959"/>
                    <a:pt x="4941" y="1969"/>
                  </a:cubicBezTo>
                  <a:cubicBezTo>
                    <a:pt x="4979" y="1970"/>
                    <a:pt x="5017" y="1971"/>
                    <a:pt x="5054" y="1973"/>
                  </a:cubicBezTo>
                  <a:cubicBezTo>
                    <a:pt x="5154" y="1956"/>
                    <a:pt x="5252" y="1935"/>
                    <a:pt x="5351" y="1913"/>
                  </a:cubicBezTo>
                  <a:cubicBezTo>
                    <a:pt x="5387" y="1901"/>
                    <a:pt x="5422" y="1888"/>
                    <a:pt x="5459" y="1878"/>
                  </a:cubicBezTo>
                  <a:cubicBezTo>
                    <a:pt x="5506" y="1843"/>
                    <a:pt x="5564" y="1824"/>
                    <a:pt x="5619" y="1805"/>
                  </a:cubicBezTo>
                  <a:cubicBezTo>
                    <a:pt x="5672" y="1787"/>
                    <a:pt x="5722" y="1771"/>
                    <a:pt x="5775" y="1753"/>
                  </a:cubicBezTo>
                  <a:cubicBezTo>
                    <a:pt x="5856" y="1726"/>
                    <a:pt x="5941" y="1703"/>
                    <a:pt x="6024" y="1679"/>
                  </a:cubicBezTo>
                  <a:cubicBezTo>
                    <a:pt x="6126" y="1651"/>
                    <a:pt x="6227" y="1624"/>
                    <a:pt x="6327" y="1596"/>
                  </a:cubicBezTo>
                  <a:cubicBezTo>
                    <a:pt x="6345" y="1591"/>
                    <a:pt x="6364" y="1584"/>
                    <a:pt x="6383" y="1580"/>
                  </a:cubicBezTo>
                  <a:lnTo>
                    <a:pt x="6383" y="1580"/>
                  </a:lnTo>
                  <a:cubicBezTo>
                    <a:pt x="6353" y="1581"/>
                    <a:pt x="6323" y="1582"/>
                    <a:pt x="6294" y="1584"/>
                  </a:cubicBezTo>
                  <a:cubicBezTo>
                    <a:pt x="6260" y="1585"/>
                    <a:pt x="6227" y="1585"/>
                    <a:pt x="6194" y="1585"/>
                  </a:cubicBezTo>
                  <a:cubicBezTo>
                    <a:pt x="6100" y="1585"/>
                    <a:pt x="6006" y="1583"/>
                    <a:pt x="5911" y="1583"/>
                  </a:cubicBezTo>
                  <a:cubicBezTo>
                    <a:pt x="5898" y="1583"/>
                    <a:pt x="5884" y="1583"/>
                    <a:pt x="5871" y="1583"/>
                  </a:cubicBezTo>
                  <a:cubicBezTo>
                    <a:pt x="5737" y="1583"/>
                    <a:pt x="5601" y="1582"/>
                    <a:pt x="5466" y="1579"/>
                  </a:cubicBezTo>
                  <a:cubicBezTo>
                    <a:pt x="5209" y="1572"/>
                    <a:pt x="4953" y="1565"/>
                    <a:pt x="4696" y="1544"/>
                  </a:cubicBezTo>
                  <a:lnTo>
                    <a:pt x="4691" y="1544"/>
                  </a:lnTo>
                  <a:cubicBezTo>
                    <a:pt x="4690" y="1544"/>
                    <a:pt x="4689" y="1543"/>
                    <a:pt x="4689" y="1543"/>
                  </a:cubicBezTo>
                  <a:cubicBezTo>
                    <a:pt x="4688" y="1543"/>
                    <a:pt x="4687" y="1544"/>
                    <a:pt x="4686" y="1544"/>
                  </a:cubicBezTo>
                  <a:cubicBezTo>
                    <a:pt x="4680" y="1543"/>
                    <a:pt x="4676" y="1543"/>
                    <a:pt x="4671" y="1543"/>
                  </a:cubicBezTo>
                  <a:cubicBezTo>
                    <a:pt x="4674" y="1543"/>
                    <a:pt x="4677" y="1543"/>
                    <a:pt x="4680" y="1542"/>
                  </a:cubicBezTo>
                  <a:cubicBezTo>
                    <a:pt x="4405" y="1509"/>
                    <a:pt x="4130" y="1462"/>
                    <a:pt x="3858" y="1407"/>
                  </a:cubicBezTo>
                  <a:cubicBezTo>
                    <a:pt x="3587" y="1350"/>
                    <a:pt x="3316" y="1310"/>
                    <a:pt x="3046" y="1259"/>
                  </a:cubicBezTo>
                  <a:lnTo>
                    <a:pt x="3046" y="1259"/>
                  </a:lnTo>
                  <a:lnTo>
                    <a:pt x="3047" y="1260"/>
                  </a:lnTo>
                  <a:cubicBezTo>
                    <a:pt x="2870" y="1219"/>
                    <a:pt x="2698" y="1167"/>
                    <a:pt x="2522" y="1114"/>
                  </a:cubicBezTo>
                  <a:cubicBezTo>
                    <a:pt x="2342" y="1061"/>
                    <a:pt x="2160" y="1003"/>
                    <a:pt x="1979" y="942"/>
                  </a:cubicBezTo>
                  <a:cubicBezTo>
                    <a:pt x="1799" y="873"/>
                    <a:pt x="1622" y="798"/>
                    <a:pt x="1445" y="718"/>
                  </a:cubicBezTo>
                  <a:cubicBezTo>
                    <a:pt x="1287" y="647"/>
                    <a:pt x="1128" y="575"/>
                    <a:pt x="971" y="499"/>
                  </a:cubicBezTo>
                  <a:cubicBezTo>
                    <a:pt x="925" y="472"/>
                    <a:pt x="879" y="447"/>
                    <a:pt x="835" y="418"/>
                  </a:cubicBezTo>
                  <a:cubicBezTo>
                    <a:pt x="740" y="352"/>
                    <a:pt x="650" y="274"/>
                    <a:pt x="561" y="197"/>
                  </a:cubicBezTo>
                  <a:cubicBezTo>
                    <a:pt x="509" y="153"/>
                    <a:pt x="458" y="103"/>
                    <a:pt x="403" y="61"/>
                  </a:cubicBezTo>
                  <a:cubicBezTo>
                    <a:pt x="355" y="22"/>
                    <a:pt x="299" y="0"/>
                    <a:pt x="243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 rot="-4266073">
              <a:off x="2109123" y="381079"/>
              <a:ext cx="124926" cy="89276"/>
            </a:xfrm>
            <a:custGeom>
              <a:rect b="b" l="l" r="r" t="t"/>
              <a:pathLst>
                <a:path extrusionOk="0" h="3571" w="4997">
                  <a:moveTo>
                    <a:pt x="884" y="1193"/>
                  </a:moveTo>
                  <a:lnTo>
                    <a:pt x="884" y="1193"/>
                  </a:lnTo>
                  <a:cubicBezTo>
                    <a:pt x="886" y="1195"/>
                    <a:pt x="888" y="1198"/>
                    <a:pt x="891" y="1201"/>
                  </a:cubicBezTo>
                  <a:cubicBezTo>
                    <a:pt x="888" y="1198"/>
                    <a:pt x="886" y="1196"/>
                    <a:pt x="884" y="1193"/>
                  </a:cubicBezTo>
                  <a:close/>
                  <a:moveTo>
                    <a:pt x="0" y="0"/>
                  </a:moveTo>
                  <a:cubicBezTo>
                    <a:pt x="17" y="216"/>
                    <a:pt x="33" y="430"/>
                    <a:pt x="58" y="642"/>
                  </a:cubicBezTo>
                  <a:cubicBezTo>
                    <a:pt x="64" y="686"/>
                    <a:pt x="71" y="730"/>
                    <a:pt x="79" y="773"/>
                  </a:cubicBezTo>
                  <a:cubicBezTo>
                    <a:pt x="82" y="795"/>
                    <a:pt x="85" y="816"/>
                    <a:pt x="90" y="839"/>
                  </a:cubicBezTo>
                  <a:cubicBezTo>
                    <a:pt x="135" y="906"/>
                    <a:pt x="181" y="973"/>
                    <a:pt x="230" y="1038"/>
                  </a:cubicBezTo>
                  <a:lnTo>
                    <a:pt x="260" y="1079"/>
                  </a:lnTo>
                  <a:cubicBezTo>
                    <a:pt x="295" y="1125"/>
                    <a:pt x="334" y="1168"/>
                    <a:pt x="371" y="1212"/>
                  </a:cubicBezTo>
                  <a:cubicBezTo>
                    <a:pt x="363" y="1219"/>
                    <a:pt x="353" y="1220"/>
                    <a:pt x="345" y="1227"/>
                  </a:cubicBezTo>
                  <a:cubicBezTo>
                    <a:pt x="289" y="1286"/>
                    <a:pt x="273" y="1373"/>
                    <a:pt x="306" y="1449"/>
                  </a:cubicBezTo>
                  <a:cubicBezTo>
                    <a:pt x="332" y="1507"/>
                    <a:pt x="364" y="1563"/>
                    <a:pt x="397" y="1617"/>
                  </a:cubicBezTo>
                  <a:cubicBezTo>
                    <a:pt x="440" y="1686"/>
                    <a:pt x="482" y="1759"/>
                    <a:pt x="532" y="1825"/>
                  </a:cubicBezTo>
                  <a:cubicBezTo>
                    <a:pt x="556" y="1858"/>
                    <a:pt x="580" y="1889"/>
                    <a:pt x="604" y="1921"/>
                  </a:cubicBezTo>
                  <a:cubicBezTo>
                    <a:pt x="629" y="2051"/>
                    <a:pt x="676" y="2174"/>
                    <a:pt x="747" y="2286"/>
                  </a:cubicBezTo>
                  <a:cubicBezTo>
                    <a:pt x="806" y="2375"/>
                    <a:pt x="872" y="2459"/>
                    <a:pt x="942" y="2540"/>
                  </a:cubicBezTo>
                  <a:cubicBezTo>
                    <a:pt x="937" y="2583"/>
                    <a:pt x="948" y="2627"/>
                    <a:pt x="971" y="2664"/>
                  </a:cubicBezTo>
                  <a:cubicBezTo>
                    <a:pt x="974" y="2669"/>
                    <a:pt x="978" y="2675"/>
                    <a:pt x="981" y="2680"/>
                  </a:cubicBezTo>
                  <a:cubicBezTo>
                    <a:pt x="1019" y="2730"/>
                    <a:pt x="1074" y="2771"/>
                    <a:pt x="1122" y="2810"/>
                  </a:cubicBezTo>
                  <a:cubicBezTo>
                    <a:pt x="1199" y="2874"/>
                    <a:pt x="1281" y="2933"/>
                    <a:pt x="1366" y="2987"/>
                  </a:cubicBezTo>
                  <a:cubicBezTo>
                    <a:pt x="1461" y="3049"/>
                    <a:pt x="1558" y="3104"/>
                    <a:pt x="1657" y="3159"/>
                  </a:cubicBezTo>
                  <a:cubicBezTo>
                    <a:pt x="1742" y="3207"/>
                    <a:pt x="1831" y="3242"/>
                    <a:pt x="1918" y="3284"/>
                  </a:cubicBezTo>
                  <a:cubicBezTo>
                    <a:pt x="1957" y="3301"/>
                    <a:pt x="1995" y="3316"/>
                    <a:pt x="2035" y="3331"/>
                  </a:cubicBezTo>
                  <a:cubicBezTo>
                    <a:pt x="2088" y="3350"/>
                    <a:pt x="2140" y="3376"/>
                    <a:pt x="2193" y="3393"/>
                  </a:cubicBezTo>
                  <a:cubicBezTo>
                    <a:pt x="2247" y="3410"/>
                    <a:pt x="2300" y="3428"/>
                    <a:pt x="2354" y="3446"/>
                  </a:cubicBezTo>
                  <a:cubicBezTo>
                    <a:pt x="2393" y="3459"/>
                    <a:pt x="2433" y="3473"/>
                    <a:pt x="2472" y="3486"/>
                  </a:cubicBezTo>
                  <a:cubicBezTo>
                    <a:pt x="2552" y="3511"/>
                    <a:pt x="2632" y="3536"/>
                    <a:pt x="2712" y="3557"/>
                  </a:cubicBezTo>
                  <a:cubicBezTo>
                    <a:pt x="2744" y="3565"/>
                    <a:pt x="2776" y="3571"/>
                    <a:pt x="2807" y="3571"/>
                  </a:cubicBezTo>
                  <a:cubicBezTo>
                    <a:pt x="2827" y="3571"/>
                    <a:pt x="2847" y="3568"/>
                    <a:pt x="2866" y="3563"/>
                  </a:cubicBezTo>
                  <a:cubicBezTo>
                    <a:pt x="2881" y="3564"/>
                    <a:pt x="2896" y="3565"/>
                    <a:pt x="2910" y="3565"/>
                  </a:cubicBezTo>
                  <a:cubicBezTo>
                    <a:pt x="2925" y="3565"/>
                    <a:pt x="2940" y="3564"/>
                    <a:pt x="2955" y="3563"/>
                  </a:cubicBezTo>
                  <a:cubicBezTo>
                    <a:pt x="3007" y="3555"/>
                    <a:pt x="3055" y="3527"/>
                    <a:pt x="3086" y="3484"/>
                  </a:cubicBezTo>
                  <a:cubicBezTo>
                    <a:pt x="3106" y="3486"/>
                    <a:pt x="3125" y="3488"/>
                    <a:pt x="3145" y="3489"/>
                  </a:cubicBezTo>
                  <a:cubicBezTo>
                    <a:pt x="3247" y="3498"/>
                    <a:pt x="3347" y="3506"/>
                    <a:pt x="3449" y="3507"/>
                  </a:cubicBezTo>
                  <a:cubicBezTo>
                    <a:pt x="3463" y="3507"/>
                    <a:pt x="3477" y="3507"/>
                    <a:pt x="3491" y="3507"/>
                  </a:cubicBezTo>
                  <a:cubicBezTo>
                    <a:pt x="3569" y="3507"/>
                    <a:pt x="3647" y="3503"/>
                    <a:pt x="3723" y="3498"/>
                  </a:cubicBezTo>
                  <a:cubicBezTo>
                    <a:pt x="3810" y="3493"/>
                    <a:pt x="3899" y="3480"/>
                    <a:pt x="3984" y="3468"/>
                  </a:cubicBezTo>
                  <a:cubicBezTo>
                    <a:pt x="4028" y="3461"/>
                    <a:pt x="4074" y="3454"/>
                    <a:pt x="4119" y="3448"/>
                  </a:cubicBezTo>
                  <a:cubicBezTo>
                    <a:pt x="4154" y="3441"/>
                    <a:pt x="4189" y="3437"/>
                    <a:pt x="4221" y="3421"/>
                  </a:cubicBezTo>
                  <a:cubicBezTo>
                    <a:pt x="4288" y="3386"/>
                    <a:pt x="4335" y="3327"/>
                    <a:pt x="4341" y="3252"/>
                  </a:cubicBezTo>
                  <a:cubicBezTo>
                    <a:pt x="4352" y="3226"/>
                    <a:pt x="4357" y="3198"/>
                    <a:pt x="4357" y="3170"/>
                  </a:cubicBezTo>
                  <a:cubicBezTo>
                    <a:pt x="4431" y="3159"/>
                    <a:pt x="4504" y="3148"/>
                    <a:pt x="4577" y="3135"/>
                  </a:cubicBezTo>
                  <a:cubicBezTo>
                    <a:pt x="4640" y="3125"/>
                    <a:pt x="4701" y="3116"/>
                    <a:pt x="4762" y="3106"/>
                  </a:cubicBezTo>
                  <a:cubicBezTo>
                    <a:pt x="4774" y="3085"/>
                    <a:pt x="4789" y="3068"/>
                    <a:pt x="4807" y="3053"/>
                  </a:cubicBezTo>
                  <a:cubicBezTo>
                    <a:pt x="4806" y="3021"/>
                    <a:pt x="4814" y="2990"/>
                    <a:pt x="4829" y="2963"/>
                  </a:cubicBezTo>
                  <a:cubicBezTo>
                    <a:pt x="4844" y="2936"/>
                    <a:pt x="4859" y="2910"/>
                    <a:pt x="4876" y="2884"/>
                  </a:cubicBezTo>
                  <a:lnTo>
                    <a:pt x="4876" y="2882"/>
                  </a:lnTo>
                  <a:cubicBezTo>
                    <a:pt x="4877" y="2845"/>
                    <a:pt x="4890" y="2809"/>
                    <a:pt x="4912" y="2779"/>
                  </a:cubicBezTo>
                  <a:cubicBezTo>
                    <a:pt x="4940" y="2743"/>
                    <a:pt x="4965" y="2707"/>
                    <a:pt x="4997" y="2680"/>
                  </a:cubicBezTo>
                  <a:cubicBezTo>
                    <a:pt x="4967" y="2664"/>
                    <a:pt x="4933" y="2656"/>
                    <a:pt x="4900" y="2656"/>
                  </a:cubicBezTo>
                  <a:cubicBezTo>
                    <a:pt x="4865" y="2656"/>
                    <a:pt x="4830" y="2664"/>
                    <a:pt x="4799" y="2682"/>
                  </a:cubicBezTo>
                  <a:lnTo>
                    <a:pt x="4795" y="2682"/>
                  </a:lnTo>
                  <a:lnTo>
                    <a:pt x="4794" y="2683"/>
                  </a:lnTo>
                  <a:cubicBezTo>
                    <a:pt x="4793" y="2684"/>
                    <a:pt x="4791" y="2683"/>
                    <a:pt x="4790" y="2685"/>
                  </a:cubicBezTo>
                  <a:lnTo>
                    <a:pt x="4789" y="2685"/>
                  </a:lnTo>
                  <a:cubicBezTo>
                    <a:pt x="4787" y="2687"/>
                    <a:pt x="4784" y="2688"/>
                    <a:pt x="4782" y="2688"/>
                  </a:cubicBezTo>
                  <a:cubicBezTo>
                    <a:pt x="4783" y="2687"/>
                    <a:pt x="4784" y="2687"/>
                    <a:pt x="4785" y="2686"/>
                  </a:cubicBezTo>
                  <a:lnTo>
                    <a:pt x="4785" y="2686"/>
                  </a:lnTo>
                  <a:cubicBezTo>
                    <a:pt x="4775" y="2690"/>
                    <a:pt x="4764" y="2692"/>
                    <a:pt x="4755" y="2694"/>
                  </a:cubicBezTo>
                  <a:cubicBezTo>
                    <a:pt x="4651" y="2715"/>
                    <a:pt x="4548" y="2729"/>
                    <a:pt x="4443" y="2747"/>
                  </a:cubicBezTo>
                  <a:cubicBezTo>
                    <a:pt x="4335" y="2768"/>
                    <a:pt x="4226" y="2780"/>
                    <a:pt x="4116" y="2793"/>
                  </a:cubicBezTo>
                  <a:cubicBezTo>
                    <a:pt x="3975" y="2806"/>
                    <a:pt x="3835" y="2818"/>
                    <a:pt x="3694" y="2818"/>
                  </a:cubicBezTo>
                  <a:cubicBezTo>
                    <a:pt x="3683" y="2818"/>
                    <a:pt x="3671" y="2817"/>
                    <a:pt x="3660" y="2817"/>
                  </a:cubicBezTo>
                  <a:cubicBezTo>
                    <a:pt x="3532" y="2808"/>
                    <a:pt x="3406" y="2792"/>
                    <a:pt x="3280" y="2775"/>
                  </a:cubicBezTo>
                  <a:cubicBezTo>
                    <a:pt x="3183" y="2759"/>
                    <a:pt x="3087" y="2737"/>
                    <a:pt x="2992" y="2709"/>
                  </a:cubicBezTo>
                  <a:cubicBezTo>
                    <a:pt x="2870" y="2668"/>
                    <a:pt x="2753" y="2624"/>
                    <a:pt x="2636" y="2574"/>
                  </a:cubicBezTo>
                  <a:cubicBezTo>
                    <a:pt x="2488" y="2502"/>
                    <a:pt x="2343" y="2425"/>
                    <a:pt x="2202" y="2338"/>
                  </a:cubicBezTo>
                  <a:cubicBezTo>
                    <a:pt x="2022" y="2219"/>
                    <a:pt x="1849" y="2090"/>
                    <a:pt x="1683" y="1950"/>
                  </a:cubicBezTo>
                  <a:cubicBezTo>
                    <a:pt x="1541" y="1830"/>
                    <a:pt x="1407" y="1706"/>
                    <a:pt x="1272" y="1576"/>
                  </a:cubicBezTo>
                  <a:cubicBezTo>
                    <a:pt x="1136" y="1447"/>
                    <a:pt x="999" y="1320"/>
                    <a:pt x="873" y="1180"/>
                  </a:cubicBezTo>
                  <a:lnTo>
                    <a:pt x="873" y="1180"/>
                  </a:lnTo>
                  <a:cubicBezTo>
                    <a:pt x="875" y="1183"/>
                    <a:pt x="878" y="1186"/>
                    <a:pt x="880" y="1189"/>
                  </a:cubicBezTo>
                  <a:lnTo>
                    <a:pt x="880" y="1189"/>
                  </a:lnTo>
                  <a:cubicBezTo>
                    <a:pt x="733" y="1022"/>
                    <a:pt x="591" y="854"/>
                    <a:pt x="464" y="672"/>
                  </a:cubicBezTo>
                  <a:cubicBezTo>
                    <a:pt x="410" y="588"/>
                    <a:pt x="355" y="505"/>
                    <a:pt x="295" y="428"/>
                  </a:cubicBezTo>
                  <a:cubicBezTo>
                    <a:pt x="240" y="357"/>
                    <a:pt x="184" y="289"/>
                    <a:pt x="131" y="218"/>
                  </a:cubicBezTo>
                  <a:cubicBezTo>
                    <a:pt x="97" y="168"/>
                    <a:pt x="64" y="118"/>
                    <a:pt x="32" y="65"/>
                  </a:cubicBezTo>
                  <a:lnTo>
                    <a:pt x="32" y="65"/>
                  </a:lnTo>
                  <a:cubicBezTo>
                    <a:pt x="35" y="71"/>
                    <a:pt x="41" y="80"/>
                    <a:pt x="44" y="87"/>
                  </a:cubicBezTo>
                  <a:cubicBezTo>
                    <a:pt x="28" y="59"/>
                    <a:pt x="14" y="30"/>
                    <a:pt x="0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 rot="-4266073">
              <a:off x="1663252" y="613863"/>
              <a:ext cx="27000" cy="26025"/>
            </a:xfrm>
            <a:custGeom>
              <a:rect b="b" l="l" r="r" t="t"/>
              <a:pathLst>
                <a:path extrusionOk="0" h="1041" w="1080">
                  <a:moveTo>
                    <a:pt x="525" y="0"/>
                  </a:moveTo>
                  <a:cubicBezTo>
                    <a:pt x="518" y="0"/>
                    <a:pt x="510" y="1"/>
                    <a:pt x="502" y="1"/>
                  </a:cubicBezTo>
                  <a:cubicBezTo>
                    <a:pt x="433" y="2"/>
                    <a:pt x="365" y="18"/>
                    <a:pt x="303" y="46"/>
                  </a:cubicBezTo>
                  <a:cubicBezTo>
                    <a:pt x="241" y="74"/>
                    <a:pt x="175" y="109"/>
                    <a:pt x="130" y="161"/>
                  </a:cubicBezTo>
                  <a:cubicBezTo>
                    <a:pt x="85" y="219"/>
                    <a:pt x="50" y="271"/>
                    <a:pt x="28" y="342"/>
                  </a:cubicBezTo>
                  <a:cubicBezTo>
                    <a:pt x="1" y="433"/>
                    <a:pt x="3" y="530"/>
                    <a:pt x="32" y="621"/>
                  </a:cubicBezTo>
                  <a:cubicBezTo>
                    <a:pt x="34" y="633"/>
                    <a:pt x="36" y="648"/>
                    <a:pt x="39" y="662"/>
                  </a:cubicBezTo>
                  <a:cubicBezTo>
                    <a:pt x="50" y="722"/>
                    <a:pt x="76" y="777"/>
                    <a:pt x="113" y="826"/>
                  </a:cubicBezTo>
                  <a:cubicBezTo>
                    <a:pt x="117" y="831"/>
                    <a:pt x="121" y="837"/>
                    <a:pt x="126" y="842"/>
                  </a:cubicBezTo>
                  <a:cubicBezTo>
                    <a:pt x="156" y="878"/>
                    <a:pt x="192" y="909"/>
                    <a:pt x="232" y="933"/>
                  </a:cubicBezTo>
                  <a:cubicBezTo>
                    <a:pt x="238" y="940"/>
                    <a:pt x="244" y="947"/>
                    <a:pt x="251" y="953"/>
                  </a:cubicBezTo>
                  <a:cubicBezTo>
                    <a:pt x="278" y="982"/>
                    <a:pt x="321" y="995"/>
                    <a:pt x="354" y="1011"/>
                  </a:cubicBezTo>
                  <a:cubicBezTo>
                    <a:pt x="378" y="1023"/>
                    <a:pt x="402" y="1030"/>
                    <a:pt x="428" y="1034"/>
                  </a:cubicBezTo>
                  <a:cubicBezTo>
                    <a:pt x="455" y="1036"/>
                    <a:pt x="484" y="1040"/>
                    <a:pt x="512" y="1040"/>
                  </a:cubicBezTo>
                  <a:cubicBezTo>
                    <a:pt x="523" y="1040"/>
                    <a:pt x="534" y="1040"/>
                    <a:pt x="544" y="1038"/>
                  </a:cubicBezTo>
                  <a:cubicBezTo>
                    <a:pt x="580" y="1031"/>
                    <a:pt x="616" y="1020"/>
                    <a:pt x="650" y="1005"/>
                  </a:cubicBezTo>
                  <a:cubicBezTo>
                    <a:pt x="679" y="998"/>
                    <a:pt x="708" y="987"/>
                    <a:pt x="735" y="973"/>
                  </a:cubicBezTo>
                  <a:cubicBezTo>
                    <a:pt x="748" y="967"/>
                    <a:pt x="761" y="961"/>
                    <a:pt x="773" y="952"/>
                  </a:cubicBezTo>
                  <a:cubicBezTo>
                    <a:pt x="804" y="943"/>
                    <a:pt x="835" y="931"/>
                    <a:pt x="864" y="918"/>
                  </a:cubicBezTo>
                  <a:cubicBezTo>
                    <a:pt x="933" y="887"/>
                    <a:pt x="994" y="849"/>
                    <a:pt x="1030" y="778"/>
                  </a:cubicBezTo>
                  <a:cubicBezTo>
                    <a:pt x="1069" y="708"/>
                    <a:pt x="1080" y="620"/>
                    <a:pt x="1072" y="540"/>
                  </a:cubicBezTo>
                  <a:cubicBezTo>
                    <a:pt x="1064" y="470"/>
                    <a:pt x="1049" y="394"/>
                    <a:pt x="1015" y="329"/>
                  </a:cubicBezTo>
                  <a:cubicBezTo>
                    <a:pt x="955" y="212"/>
                    <a:pt x="873" y="94"/>
                    <a:pt x="745" y="43"/>
                  </a:cubicBezTo>
                  <a:cubicBezTo>
                    <a:pt x="675" y="14"/>
                    <a:pt x="601" y="0"/>
                    <a:pt x="525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 rot="-4266073">
              <a:off x="1515611" y="1003149"/>
              <a:ext cx="11975" cy="11675"/>
            </a:xfrm>
            <a:custGeom>
              <a:rect b="b" l="l" r="r" t="t"/>
              <a:pathLst>
                <a:path extrusionOk="0" h="467" w="479">
                  <a:moveTo>
                    <a:pt x="258" y="0"/>
                  </a:moveTo>
                  <a:cubicBezTo>
                    <a:pt x="189" y="0"/>
                    <a:pt x="122" y="37"/>
                    <a:pt x="80" y="95"/>
                  </a:cubicBezTo>
                  <a:cubicBezTo>
                    <a:pt x="62" y="111"/>
                    <a:pt x="47" y="130"/>
                    <a:pt x="37" y="151"/>
                  </a:cubicBezTo>
                  <a:cubicBezTo>
                    <a:pt x="1" y="222"/>
                    <a:pt x="7" y="308"/>
                    <a:pt x="55" y="372"/>
                  </a:cubicBezTo>
                  <a:cubicBezTo>
                    <a:pt x="71" y="394"/>
                    <a:pt x="94" y="413"/>
                    <a:pt x="119" y="425"/>
                  </a:cubicBezTo>
                  <a:lnTo>
                    <a:pt x="123" y="427"/>
                  </a:lnTo>
                  <a:cubicBezTo>
                    <a:pt x="157" y="454"/>
                    <a:pt x="198" y="466"/>
                    <a:pt x="240" y="466"/>
                  </a:cubicBezTo>
                  <a:cubicBezTo>
                    <a:pt x="298" y="466"/>
                    <a:pt x="356" y="443"/>
                    <a:pt x="396" y="402"/>
                  </a:cubicBezTo>
                  <a:cubicBezTo>
                    <a:pt x="426" y="369"/>
                    <a:pt x="445" y="326"/>
                    <a:pt x="448" y="279"/>
                  </a:cubicBezTo>
                  <a:cubicBezTo>
                    <a:pt x="479" y="191"/>
                    <a:pt x="449" y="93"/>
                    <a:pt x="373" y="38"/>
                  </a:cubicBezTo>
                  <a:cubicBezTo>
                    <a:pt x="337" y="12"/>
                    <a:pt x="297" y="0"/>
                    <a:pt x="258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 rot="-4266073">
              <a:off x="1514587" y="985207"/>
              <a:ext cx="13200" cy="11525"/>
            </a:xfrm>
            <a:custGeom>
              <a:rect b="b" l="l" r="r" t="t"/>
              <a:pathLst>
                <a:path extrusionOk="0" h="461" w="528">
                  <a:moveTo>
                    <a:pt x="285" y="0"/>
                  </a:moveTo>
                  <a:cubicBezTo>
                    <a:pt x="266" y="0"/>
                    <a:pt x="246" y="3"/>
                    <a:pt x="226" y="9"/>
                  </a:cubicBezTo>
                  <a:cubicBezTo>
                    <a:pt x="193" y="17"/>
                    <a:pt x="164" y="33"/>
                    <a:pt x="138" y="54"/>
                  </a:cubicBezTo>
                  <a:cubicBezTo>
                    <a:pt x="61" y="97"/>
                    <a:pt x="0" y="184"/>
                    <a:pt x="20" y="276"/>
                  </a:cubicBezTo>
                  <a:cubicBezTo>
                    <a:pt x="26" y="309"/>
                    <a:pt x="39" y="340"/>
                    <a:pt x="59" y="367"/>
                  </a:cubicBezTo>
                  <a:cubicBezTo>
                    <a:pt x="81" y="395"/>
                    <a:pt x="109" y="418"/>
                    <a:pt x="139" y="435"/>
                  </a:cubicBezTo>
                  <a:cubicBezTo>
                    <a:pt x="168" y="453"/>
                    <a:pt x="200" y="461"/>
                    <a:pt x="231" y="461"/>
                  </a:cubicBezTo>
                  <a:cubicBezTo>
                    <a:pt x="276" y="461"/>
                    <a:pt x="321" y="445"/>
                    <a:pt x="357" y="418"/>
                  </a:cubicBezTo>
                  <a:cubicBezTo>
                    <a:pt x="414" y="392"/>
                    <a:pt x="455" y="341"/>
                    <a:pt x="470" y="281"/>
                  </a:cubicBezTo>
                  <a:lnTo>
                    <a:pt x="470" y="280"/>
                  </a:lnTo>
                  <a:cubicBezTo>
                    <a:pt x="527" y="142"/>
                    <a:pt x="421" y="0"/>
                    <a:pt x="285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 rot="-4266073">
              <a:off x="1529804" y="994248"/>
              <a:ext cx="11825" cy="11450"/>
            </a:xfrm>
            <a:custGeom>
              <a:rect b="b" l="l" r="r" t="t"/>
              <a:pathLst>
                <a:path extrusionOk="0" h="458" w="473">
                  <a:moveTo>
                    <a:pt x="236" y="0"/>
                  </a:moveTo>
                  <a:cubicBezTo>
                    <a:pt x="200" y="0"/>
                    <a:pt x="163" y="10"/>
                    <a:pt x="130" y="29"/>
                  </a:cubicBezTo>
                  <a:cubicBezTo>
                    <a:pt x="11" y="103"/>
                    <a:pt x="1" y="270"/>
                    <a:pt x="77" y="372"/>
                  </a:cubicBezTo>
                  <a:cubicBezTo>
                    <a:pt x="106" y="411"/>
                    <a:pt x="149" y="440"/>
                    <a:pt x="198" y="452"/>
                  </a:cubicBezTo>
                  <a:cubicBezTo>
                    <a:pt x="216" y="456"/>
                    <a:pt x="233" y="458"/>
                    <a:pt x="250" y="458"/>
                  </a:cubicBezTo>
                  <a:cubicBezTo>
                    <a:pt x="347" y="458"/>
                    <a:pt x="434" y="394"/>
                    <a:pt x="460" y="296"/>
                  </a:cubicBezTo>
                  <a:cubicBezTo>
                    <a:pt x="472" y="240"/>
                    <a:pt x="461" y="182"/>
                    <a:pt x="428" y="135"/>
                  </a:cubicBezTo>
                  <a:cubicBezTo>
                    <a:pt x="424" y="121"/>
                    <a:pt x="418" y="107"/>
                    <a:pt x="410" y="96"/>
                  </a:cubicBezTo>
                  <a:cubicBezTo>
                    <a:pt x="371" y="34"/>
                    <a:pt x="304" y="0"/>
                    <a:pt x="236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-4266073">
              <a:off x="2116968" y="496212"/>
              <a:ext cx="12200" cy="11000"/>
            </a:xfrm>
            <a:custGeom>
              <a:rect b="b" l="l" r="r" t="t"/>
              <a:pathLst>
                <a:path extrusionOk="0" h="440" w="488">
                  <a:moveTo>
                    <a:pt x="245" y="0"/>
                  </a:moveTo>
                  <a:cubicBezTo>
                    <a:pt x="185" y="0"/>
                    <a:pt x="126" y="27"/>
                    <a:pt x="83" y="72"/>
                  </a:cubicBezTo>
                  <a:cubicBezTo>
                    <a:pt x="57" y="92"/>
                    <a:pt x="38" y="118"/>
                    <a:pt x="27" y="149"/>
                  </a:cubicBezTo>
                  <a:cubicBezTo>
                    <a:pt x="0" y="218"/>
                    <a:pt x="11" y="296"/>
                    <a:pt x="55" y="355"/>
                  </a:cubicBezTo>
                  <a:cubicBezTo>
                    <a:pt x="72" y="379"/>
                    <a:pt x="95" y="398"/>
                    <a:pt x="121" y="412"/>
                  </a:cubicBezTo>
                  <a:cubicBezTo>
                    <a:pt x="156" y="430"/>
                    <a:pt x="194" y="439"/>
                    <a:pt x="231" y="439"/>
                  </a:cubicBezTo>
                  <a:cubicBezTo>
                    <a:pt x="299" y="439"/>
                    <a:pt x="365" y="409"/>
                    <a:pt x="409" y="351"/>
                  </a:cubicBezTo>
                  <a:cubicBezTo>
                    <a:pt x="487" y="248"/>
                    <a:pt x="461" y="94"/>
                    <a:pt x="348" y="29"/>
                  </a:cubicBezTo>
                  <a:cubicBezTo>
                    <a:pt x="315" y="9"/>
                    <a:pt x="280" y="0"/>
                    <a:pt x="245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-4266073">
              <a:off x="2135355" y="497724"/>
              <a:ext cx="11950" cy="11125"/>
            </a:xfrm>
            <a:custGeom>
              <a:rect b="b" l="l" r="r" t="t"/>
              <a:pathLst>
                <a:path extrusionOk="0" h="445" w="478">
                  <a:moveTo>
                    <a:pt x="260" y="0"/>
                  </a:moveTo>
                  <a:cubicBezTo>
                    <a:pt x="256" y="0"/>
                    <a:pt x="252" y="0"/>
                    <a:pt x="248" y="1"/>
                  </a:cubicBezTo>
                  <a:cubicBezTo>
                    <a:pt x="118" y="7"/>
                    <a:pt x="0" y="120"/>
                    <a:pt x="19" y="255"/>
                  </a:cubicBezTo>
                  <a:cubicBezTo>
                    <a:pt x="23" y="283"/>
                    <a:pt x="32" y="308"/>
                    <a:pt x="45" y="331"/>
                  </a:cubicBezTo>
                  <a:cubicBezTo>
                    <a:pt x="46" y="333"/>
                    <a:pt x="48" y="334"/>
                    <a:pt x="49" y="336"/>
                  </a:cubicBezTo>
                  <a:cubicBezTo>
                    <a:pt x="52" y="342"/>
                    <a:pt x="56" y="348"/>
                    <a:pt x="60" y="353"/>
                  </a:cubicBezTo>
                  <a:cubicBezTo>
                    <a:pt x="101" y="410"/>
                    <a:pt x="168" y="444"/>
                    <a:pt x="239" y="444"/>
                  </a:cubicBezTo>
                  <a:cubicBezTo>
                    <a:pt x="308" y="442"/>
                    <a:pt x="375" y="408"/>
                    <a:pt x="416" y="351"/>
                  </a:cubicBezTo>
                  <a:cubicBezTo>
                    <a:pt x="457" y="295"/>
                    <a:pt x="477" y="222"/>
                    <a:pt x="456" y="154"/>
                  </a:cubicBezTo>
                  <a:cubicBezTo>
                    <a:pt x="432" y="68"/>
                    <a:pt x="351" y="0"/>
                    <a:pt x="260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 rot="-4266073">
              <a:off x="1481726" y="791358"/>
              <a:ext cx="11150" cy="10725"/>
            </a:xfrm>
            <a:custGeom>
              <a:rect b="b" l="l" r="r" t="t"/>
              <a:pathLst>
                <a:path extrusionOk="0" h="429" w="446">
                  <a:moveTo>
                    <a:pt x="219" y="1"/>
                  </a:moveTo>
                  <a:cubicBezTo>
                    <a:pt x="178" y="1"/>
                    <a:pt x="136" y="14"/>
                    <a:pt x="98" y="43"/>
                  </a:cubicBezTo>
                  <a:lnTo>
                    <a:pt x="97" y="44"/>
                  </a:lnTo>
                  <a:lnTo>
                    <a:pt x="96" y="44"/>
                  </a:lnTo>
                  <a:cubicBezTo>
                    <a:pt x="93" y="46"/>
                    <a:pt x="89" y="49"/>
                    <a:pt x="86" y="51"/>
                  </a:cubicBezTo>
                  <a:cubicBezTo>
                    <a:pt x="36" y="91"/>
                    <a:pt x="5" y="153"/>
                    <a:pt x="3" y="219"/>
                  </a:cubicBezTo>
                  <a:cubicBezTo>
                    <a:pt x="1" y="263"/>
                    <a:pt x="16" y="308"/>
                    <a:pt x="43" y="343"/>
                  </a:cubicBezTo>
                  <a:cubicBezTo>
                    <a:pt x="82" y="397"/>
                    <a:pt x="145" y="429"/>
                    <a:pt x="212" y="429"/>
                  </a:cubicBezTo>
                  <a:cubicBezTo>
                    <a:pt x="318" y="429"/>
                    <a:pt x="405" y="350"/>
                    <a:pt x="417" y="245"/>
                  </a:cubicBezTo>
                  <a:cubicBezTo>
                    <a:pt x="446" y="109"/>
                    <a:pt x="337" y="1"/>
                    <a:pt x="219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 rot="-4266073">
              <a:off x="1473696" y="778193"/>
              <a:ext cx="12125" cy="10725"/>
            </a:xfrm>
            <a:custGeom>
              <a:rect b="b" l="l" r="r" t="t"/>
              <a:pathLst>
                <a:path extrusionOk="0" h="429" w="485">
                  <a:moveTo>
                    <a:pt x="256" y="0"/>
                  </a:moveTo>
                  <a:cubicBezTo>
                    <a:pt x="220" y="0"/>
                    <a:pt x="183" y="9"/>
                    <a:pt x="149" y="27"/>
                  </a:cubicBezTo>
                  <a:cubicBezTo>
                    <a:pt x="87" y="58"/>
                    <a:pt x="38" y="104"/>
                    <a:pt x="18" y="172"/>
                  </a:cubicBezTo>
                  <a:cubicBezTo>
                    <a:pt x="1" y="232"/>
                    <a:pt x="14" y="297"/>
                    <a:pt x="52" y="347"/>
                  </a:cubicBezTo>
                  <a:cubicBezTo>
                    <a:pt x="84" y="390"/>
                    <a:pt x="132" y="418"/>
                    <a:pt x="185" y="427"/>
                  </a:cubicBezTo>
                  <a:cubicBezTo>
                    <a:pt x="194" y="428"/>
                    <a:pt x="204" y="429"/>
                    <a:pt x="213" y="429"/>
                  </a:cubicBezTo>
                  <a:cubicBezTo>
                    <a:pt x="258" y="429"/>
                    <a:pt x="301" y="415"/>
                    <a:pt x="338" y="389"/>
                  </a:cubicBezTo>
                  <a:cubicBezTo>
                    <a:pt x="351" y="382"/>
                    <a:pt x="365" y="375"/>
                    <a:pt x="378" y="366"/>
                  </a:cubicBezTo>
                  <a:cubicBezTo>
                    <a:pt x="467" y="297"/>
                    <a:pt x="484" y="171"/>
                    <a:pt x="419" y="82"/>
                  </a:cubicBezTo>
                  <a:cubicBezTo>
                    <a:pt x="378" y="27"/>
                    <a:pt x="318" y="0"/>
                    <a:pt x="256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 rot="-4266073">
              <a:off x="1734521" y="367509"/>
              <a:ext cx="12000" cy="11125"/>
            </a:xfrm>
            <a:custGeom>
              <a:rect b="b" l="l" r="r" t="t"/>
              <a:pathLst>
                <a:path extrusionOk="0" h="445" w="480">
                  <a:moveTo>
                    <a:pt x="223" y="1"/>
                  </a:moveTo>
                  <a:cubicBezTo>
                    <a:pt x="167" y="1"/>
                    <a:pt x="112" y="23"/>
                    <a:pt x="72" y="63"/>
                  </a:cubicBezTo>
                  <a:cubicBezTo>
                    <a:pt x="15" y="117"/>
                    <a:pt x="1" y="190"/>
                    <a:pt x="16" y="265"/>
                  </a:cubicBezTo>
                  <a:cubicBezTo>
                    <a:pt x="20" y="291"/>
                    <a:pt x="32" y="315"/>
                    <a:pt x="47" y="336"/>
                  </a:cubicBezTo>
                  <a:cubicBezTo>
                    <a:pt x="68" y="364"/>
                    <a:pt x="95" y="386"/>
                    <a:pt x="127" y="399"/>
                  </a:cubicBezTo>
                  <a:lnTo>
                    <a:pt x="129" y="402"/>
                  </a:lnTo>
                  <a:cubicBezTo>
                    <a:pt x="129" y="401"/>
                    <a:pt x="128" y="401"/>
                    <a:pt x="128" y="399"/>
                  </a:cubicBezTo>
                  <a:lnTo>
                    <a:pt x="128" y="399"/>
                  </a:lnTo>
                  <a:lnTo>
                    <a:pt x="129" y="401"/>
                  </a:lnTo>
                  <a:cubicBezTo>
                    <a:pt x="166" y="430"/>
                    <a:pt x="210" y="444"/>
                    <a:pt x="255" y="444"/>
                  </a:cubicBezTo>
                  <a:cubicBezTo>
                    <a:pt x="301" y="444"/>
                    <a:pt x="348" y="429"/>
                    <a:pt x="385" y="397"/>
                  </a:cubicBezTo>
                  <a:cubicBezTo>
                    <a:pt x="459" y="335"/>
                    <a:pt x="479" y="231"/>
                    <a:pt x="434" y="146"/>
                  </a:cubicBezTo>
                  <a:cubicBezTo>
                    <a:pt x="430" y="134"/>
                    <a:pt x="424" y="125"/>
                    <a:pt x="419" y="114"/>
                  </a:cubicBezTo>
                  <a:cubicBezTo>
                    <a:pt x="382" y="55"/>
                    <a:pt x="326" y="12"/>
                    <a:pt x="257" y="4"/>
                  </a:cubicBezTo>
                  <a:cubicBezTo>
                    <a:pt x="245" y="2"/>
                    <a:pt x="234" y="1"/>
                    <a:pt x="223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 rot="-4266073">
              <a:off x="1758431" y="377596"/>
              <a:ext cx="150" cy="200"/>
            </a:xfrm>
            <a:custGeom>
              <a:rect b="b" l="l" r="r" t="t"/>
              <a:pathLst>
                <a:path extrusionOk="0" h="8" w="6">
                  <a:moveTo>
                    <a:pt x="1" y="0"/>
                  </a:moveTo>
                  <a:cubicBezTo>
                    <a:pt x="2" y="2"/>
                    <a:pt x="4" y="5"/>
                    <a:pt x="6" y="7"/>
                  </a:cubicBezTo>
                  <a:cubicBezTo>
                    <a:pt x="4" y="5"/>
                    <a:pt x="3" y="3"/>
                    <a:pt x="1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-4266073">
              <a:off x="1750686" y="366623"/>
              <a:ext cx="10725" cy="11875"/>
            </a:xfrm>
            <a:custGeom>
              <a:rect b="b" l="l" r="r" t="t"/>
              <a:pathLst>
                <a:path extrusionOk="0" h="475" w="429">
                  <a:moveTo>
                    <a:pt x="208" y="0"/>
                  </a:moveTo>
                  <a:cubicBezTo>
                    <a:pt x="117" y="0"/>
                    <a:pt x="36" y="61"/>
                    <a:pt x="12" y="150"/>
                  </a:cubicBezTo>
                  <a:cubicBezTo>
                    <a:pt x="7" y="167"/>
                    <a:pt x="4" y="185"/>
                    <a:pt x="4" y="203"/>
                  </a:cubicBezTo>
                  <a:cubicBezTo>
                    <a:pt x="1" y="238"/>
                    <a:pt x="4" y="274"/>
                    <a:pt x="12" y="308"/>
                  </a:cubicBezTo>
                  <a:cubicBezTo>
                    <a:pt x="18" y="341"/>
                    <a:pt x="33" y="373"/>
                    <a:pt x="55" y="400"/>
                  </a:cubicBezTo>
                  <a:cubicBezTo>
                    <a:pt x="59" y="405"/>
                    <a:pt x="63" y="410"/>
                    <a:pt x="68" y="414"/>
                  </a:cubicBezTo>
                  <a:cubicBezTo>
                    <a:pt x="74" y="422"/>
                    <a:pt x="81" y="427"/>
                    <a:pt x="89" y="432"/>
                  </a:cubicBezTo>
                  <a:cubicBezTo>
                    <a:pt x="125" y="461"/>
                    <a:pt x="169" y="475"/>
                    <a:pt x="213" y="475"/>
                  </a:cubicBezTo>
                  <a:cubicBezTo>
                    <a:pt x="256" y="475"/>
                    <a:pt x="298" y="462"/>
                    <a:pt x="334" y="435"/>
                  </a:cubicBezTo>
                  <a:cubicBezTo>
                    <a:pt x="399" y="386"/>
                    <a:pt x="429" y="302"/>
                    <a:pt x="410" y="224"/>
                  </a:cubicBezTo>
                  <a:lnTo>
                    <a:pt x="410" y="223"/>
                  </a:lnTo>
                  <a:cubicBezTo>
                    <a:pt x="411" y="201"/>
                    <a:pt x="410" y="178"/>
                    <a:pt x="404" y="157"/>
                  </a:cubicBezTo>
                  <a:cubicBezTo>
                    <a:pt x="383" y="66"/>
                    <a:pt x="303" y="1"/>
                    <a:pt x="210" y="0"/>
                  </a:cubicBezTo>
                  <a:cubicBezTo>
                    <a:pt x="209" y="0"/>
                    <a:pt x="208" y="0"/>
                    <a:pt x="208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-4266073">
              <a:off x="1743195" y="383004"/>
              <a:ext cx="12875" cy="10500"/>
            </a:xfrm>
            <a:custGeom>
              <a:rect b="b" l="l" r="r" t="t"/>
              <a:pathLst>
                <a:path extrusionOk="0" h="420" w="515">
                  <a:moveTo>
                    <a:pt x="267" y="1"/>
                  </a:moveTo>
                  <a:cubicBezTo>
                    <a:pt x="98" y="1"/>
                    <a:pt x="1" y="195"/>
                    <a:pt x="105" y="330"/>
                  </a:cubicBezTo>
                  <a:lnTo>
                    <a:pt x="105" y="331"/>
                  </a:lnTo>
                  <a:cubicBezTo>
                    <a:pt x="122" y="354"/>
                    <a:pt x="143" y="373"/>
                    <a:pt x="169" y="387"/>
                  </a:cubicBezTo>
                  <a:cubicBezTo>
                    <a:pt x="197" y="403"/>
                    <a:pt x="229" y="414"/>
                    <a:pt x="262" y="418"/>
                  </a:cubicBezTo>
                  <a:lnTo>
                    <a:pt x="266" y="418"/>
                  </a:lnTo>
                  <a:cubicBezTo>
                    <a:pt x="269" y="418"/>
                    <a:pt x="273" y="419"/>
                    <a:pt x="278" y="419"/>
                  </a:cubicBezTo>
                  <a:cubicBezTo>
                    <a:pt x="285" y="420"/>
                    <a:pt x="292" y="420"/>
                    <a:pt x="299" y="420"/>
                  </a:cubicBezTo>
                  <a:cubicBezTo>
                    <a:pt x="341" y="420"/>
                    <a:pt x="384" y="406"/>
                    <a:pt x="419" y="381"/>
                  </a:cubicBezTo>
                  <a:cubicBezTo>
                    <a:pt x="462" y="347"/>
                    <a:pt x="491" y="299"/>
                    <a:pt x="498" y="246"/>
                  </a:cubicBezTo>
                  <a:cubicBezTo>
                    <a:pt x="514" y="157"/>
                    <a:pt x="458" y="63"/>
                    <a:pt x="375" y="29"/>
                  </a:cubicBezTo>
                  <a:cubicBezTo>
                    <a:pt x="343" y="11"/>
                    <a:pt x="307" y="2"/>
                    <a:pt x="271" y="1"/>
                  </a:cubicBezTo>
                  <a:cubicBezTo>
                    <a:pt x="270" y="1"/>
                    <a:pt x="268" y="1"/>
                    <a:pt x="267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 rot="-4266073">
              <a:off x="1754535" y="389827"/>
              <a:ext cx="75" cy="25"/>
            </a:xfrm>
            <a:custGeom>
              <a:rect b="b" l="l" r="r" t="t"/>
              <a:pathLst>
                <a:path extrusionOk="0" h="1" w="3">
                  <a:moveTo>
                    <a:pt x="3" y="1"/>
                  </a:moveTo>
                  <a:lnTo>
                    <a:pt x="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 rot="-4266073">
              <a:off x="1754544" y="389309"/>
              <a:ext cx="500" cy="75"/>
            </a:xfrm>
            <a:custGeom>
              <a:rect b="b" l="l" r="r" t="t"/>
              <a:pathLst>
                <a:path extrusionOk="0" h="3" w="20">
                  <a:moveTo>
                    <a:pt x="0" y="1"/>
                  </a:moveTo>
                  <a:cubicBezTo>
                    <a:pt x="8" y="2"/>
                    <a:pt x="13" y="3"/>
                    <a:pt x="19" y="3"/>
                  </a:cubicBezTo>
                  <a:cubicBezTo>
                    <a:pt x="14" y="3"/>
                    <a:pt x="9" y="2"/>
                    <a:pt x="3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 rot="-4266073">
              <a:off x="2094979" y="703443"/>
              <a:ext cx="11825" cy="10675"/>
            </a:xfrm>
            <a:custGeom>
              <a:rect b="b" l="l" r="r" t="t"/>
              <a:pathLst>
                <a:path extrusionOk="0" h="427" w="473">
                  <a:moveTo>
                    <a:pt x="232" y="1"/>
                  </a:moveTo>
                  <a:cubicBezTo>
                    <a:pt x="152" y="1"/>
                    <a:pt x="76" y="42"/>
                    <a:pt x="37" y="119"/>
                  </a:cubicBezTo>
                  <a:cubicBezTo>
                    <a:pt x="0" y="193"/>
                    <a:pt x="15" y="278"/>
                    <a:pt x="62" y="340"/>
                  </a:cubicBezTo>
                  <a:cubicBezTo>
                    <a:pt x="95" y="385"/>
                    <a:pt x="146" y="416"/>
                    <a:pt x="202" y="424"/>
                  </a:cubicBezTo>
                  <a:cubicBezTo>
                    <a:pt x="212" y="426"/>
                    <a:pt x="222" y="426"/>
                    <a:pt x="231" y="426"/>
                  </a:cubicBezTo>
                  <a:cubicBezTo>
                    <a:pt x="321" y="426"/>
                    <a:pt x="401" y="375"/>
                    <a:pt x="430" y="290"/>
                  </a:cubicBezTo>
                  <a:cubicBezTo>
                    <a:pt x="434" y="283"/>
                    <a:pt x="436" y="275"/>
                    <a:pt x="440" y="268"/>
                  </a:cubicBezTo>
                  <a:cubicBezTo>
                    <a:pt x="472" y="161"/>
                    <a:pt x="414" y="48"/>
                    <a:pt x="309" y="14"/>
                  </a:cubicBezTo>
                  <a:cubicBezTo>
                    <a:pt x="283" y="5"/>
                    <a:pt x="257" y="1"/>
                    <a:pt x="232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 rot="-4266073">
              <a:off x="1996643" y="1045769"/>
              <a:ext cx="11975" cy="11900"/>
            </a:xfrm>
            <a:custGeom>
              <a:rect b="b" l="l" r="r" t="t"/>
              <a:pathLst>
                <a:path extrusionOk="0" h="476" w="479">
                  <a:moveTo>
                    <a:pt x="241" y="1"/>
                  </a:moveTo>
                  <a:cubicBezTo>
                    <a:pt x="201" y="1"/>
                    <a:pt x="162" y="12"/>
                    <a:pt x="126" y="36"/>
                  </a:cubicBezTo>
                  <a:cubicBezTo>
                    <a:pt x="101" y="54"/>
                    <a:pt x="77" y="74"/>
                    <a:pt x="56" y="97"/>
                  </a:cubicBezTo>
                  <a:cubicBezTo>
                    <a:pt x="13" y="147"/>
                    <a:pt x="1" y="204"/>
                    <a:pt x="5" y="266"/>
                  </a:cubicBezTo>
                  <a:cubicBezTo>
                    <a:pt x="6" y="304"/>
                    <a:pt x="20" y="341"/>
                    <a:pt x="43" y="370"/>
                  </a:cubicBezTo>
                  <a:cubicBezTo>
                    <a:pt x="63" y="397"/>
                    <a:pt x="88" y="420"/>
                    <a:pt x="116" y="438"/>
                  </a:cubicBezTo>
                  <a:cubicBezTo>
                    <a:pt x="156" y="468"/>
                    <a:pt x="206" y="475"/>
                    <a:pt x="255" y="475"/>
                  </a:cubicBezTo>
                  <a:cubicBezTo>
                    <a:pt x="259" y="475"/>
                    <a:pt x="262" y="475"/>
                    <a:pt x="266" y="475"/>
                  </a:cubicBezTo>
                  <a:cubicBezTo>
                    <a:pt x="384" y="469"/>
                    <a:pt x="479" y="353"/>
                    <a:pt x="468" y="235"/>
                  </a:cubicBezTo>
                  <a:cubicBezTo>
                    <a:pt x="464" y="195"/>
                    <a:pt x="450" y="157"/>
                    <a:pt x="428" y="124"/>
                  </a:cubicBezTo>
                  <a:cubicBezTo>
                    <a:pt x="423" y="112"/>
                    <a:pt x="417" y="99"/>
                    <a:pt x="409" y="88"/>
                  </a:cubicBezTo>
                  <a:cubicBezTo>
                    <a:pt x="369" y="31"/>
                    <a:pt x="306" y="1"/>
                    <a:pt x="24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 rot="-4266073">
              <a:off x="2003305" y="1064881"/>
              <a:ext cx="13000" cy="10800"/>
            </a:xfrm>
            <a:custGeom>
              <a:rect b="b" l="l" r="r" t="t"/>
              <a:pathLst>
                <a:path extrusionOk="0" h="432" w="520">
                  <a:moveTo>
                    <a:pt x="300" y="1"/>
                  </a:moveTo>
                  <a:cubicBezTo>
                    <a:pt x="285" y="1"/>
                    <a:pt x="270" y="3"/>
                    <a:pt x="255" y="6"/>
                  </a:cubicBezTo>
                  <a:lnTo>
                    <a:pt x="254" y="6"/>
                  </a:lnTo>
                  <a:cubicBezTo>
                    <a:pt x="249" y="6"/>
                    <a:pt x="245" y="6"/>
                    <a:pt x="240" y="6"/>
                  </a:cubicBezTo>
                  <a:cubicBezTo>
                    <a:pt x="226" y="6"/>
                    <a:pt x="213" y="7"/>
                    <a:pt x="199" y="11"/>
                  </a:cubicBezTo>
                  <a:cubicBezTo>
                    <a:pt x="115" y="25"/>
                    <a:pt x="47" y="85"/>
                    <a:pt x="19" y="165"/>
                  </a:cubicBezTo>
                  <a:cubicBezTo>
                    <a:pt x="0" y="227"/>
                    <a:pt x="13" y="296"/>
                    <a:pt x="53" y="349"/>
                  </a:cubicBezTo>
                  <a:cubicBezTo>
                    <a:pt x="91" y="400"/>
                    <a:pt x="151" y="431"/>
                    <a:pt x="215" y="431"/>
                  </a:cubicBezTo>
                  <a:cubicBezTo>
                    <a:pt x="223" y="431"/>
                    <a:pt x="230" y="431"/>
                    <a:pt x="238" y="430"/>
                  </a:cubicBezTo>
                  <a:cubicBezTo>
                    <a:pt x="253" y="429"/>
                    <a:pt x="266" y="426"/>
                    <a:pt x="281" y="422"/>
                  </a:cubicBezTo>
                  <a:cubicBezTo>
                    <a:pt x="315" y="420"/>
                    <a:pt x="348" y="410"/>
                    <a:pt x="377" y="391"/>
                  </a:cubicBezTo>
                  <a:cubicBezTo>
                    <a:pt x="465" y="352"/>
                    <a:pt x="520" y="259"/>
                    <a:pt x="498" y="161"/>
                  </a:cubicBezTo>
                  <a:cubicBezTo>
                    <a:pt x="478" y="70"/>
                    <a:pt x="392" y="1"/>
                    <a:pt x="300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-4266073">
              <a:off x="2202324" y="1205469"/>
              <a:ext cx="11700" cy="11050"/>
            </a:xfrm>
            <a:custGeom>
              <a:rect b="b" l="l" r="r" t="t"/>
              <a:pathLst>
                <a:path extrusionOk="0" h="442" w="468">
                  <a:moveTo>
                    <a:pt x="234" y="0"/>
                  </a:moveTo>
                  <a:cubicBezTo>
                    <a:pt x="193" y="0"/>
                    <a:pt x="151" y="13"/>
                    <a:pt x="116" y="36"/>
                  </a:cubicBezTo>
                  <a:cubicBezTo>
                    <a:pt x="60" y="70"/>
                    <a:pt x="24" y="135"/>
                    <a:pt x="12" y="198"/>
                  </a:cubicBezTo>
                  <a:cubicBezTo>
                    <a:pt x="0" y="254"/>
                    <a:pt x="14" y="313"/>
                    <a:pt x="49" y="358"/>
                  </a:cubicBezTo>
                  <a:cubicBezTo>
                    <a:pt x="86" y="408"/>
                    <a:pt x="143" y="438"/>
                    <a:pt x="205" y="442"/>
                  </a:cubicBezTo>
                  <a:cubicBezTo>
                    <a:pt x="206" y="442"/>
                    <a:pt x="207" y="442"/>
                    <a:pt x="209" y="442"/>
                  </a:cubicBezTo>
                  <a:cubicBezTo>
                    <a:pt x="264" y="442"/>
                    <a:pt x="319" y="419"/>
                    <a:pt x="359" y="379"/>
                  </a:cubicBezTo>
                  <a:cubicBezTo>
                    <a:pt x="398" y="354"/>
                    <a:pt x="427" y="315"/>
                    <a:pt x="440" y="271"/>
                  </a:cubicBezTo>
                  <a:cubicBezTo>
                    <a:pt x="468" y="182"/>
                    <a:pt x="426" y="73"/>
                    <a:pt x="342" y="31"/>
                  </a:cubicBezTo>
                  <a:cubicBezTo>
                    <a:pt x="326" y="21"/>
                    <a:pt x="310" y="14"/>
                    <a:pt x="294" y="9"/>
                  </a:cubicBezTo>
                  <a:cubicBezTo>
                    <a:pt x="274" y="3"/>
                    <a:pt x="254" y="0"/>
                    <a:pt x="234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-4266073">
              <a:off x="2194085" y="1400961"/>
              <a:ext cx="11675" cy="10125"/>
            </a:xfrm>
            <a:custGeom>
              <a:rect b="b" l="l" r="r" t="t"/>
              <a:pathLst>
                <a:path extrusionOk="0" h="405" w="467">
                  <a:moveTo>
                    <a:pt x="230" y="0"/>
                  </a:moveTo>
                  <a:cubicBezTo>
                    <a:pt x="191" y="0"/>
                    <a:pt x="152" y="11"/>
                    <a:pt x="117" y="35"/>
                  </a:cubicBezTo>
                  <a:cubicBezTo>
                    <a:pt x="30" y="97"/>
                    <a:pt x="0" y="228"/>
                    <a:pt x="66" y="317"/>
                  </a:cubicBezTo>
                  <a:cubicBezTo>
                    <a:pt x="107" y="373"/>
                    <a:pt x="171" y="404"/>
                    <a:pt x="236" y="404"/>
                  </a:cubicBezTo>
                  <a:cubicBezTo>
                    <a:pt x="275" y="404"/>
                    <a:pt x="314" y="393"/>
                    <a:pt x="349" y="369"/>
                  </a:cubicBezTo>
                  <a:cubicBezTo>
                    <a:pt x="436" y="306"/>
                    <a:pt x="467" y="176"/>
                    <a:pt x="400" y="87"/>
                  </a:cubicBezTo>
                  <a:cubicBezTo>
                    <a:pt x="359" y="31"/>
                    <a:pt x="295" y="0"/>
                    <a:pt x="230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 rot="-4266073">
              <a:off x="2208898" y="1407454"/>
              <a:ext cx="11725" cy="10100"/>
            </a:xfrm>
            <a:custGeom>
              <a:rect b="b" l="l" r="r" t="t"/>
              <a:pathLst>
                <a:path extrusionOk="0" h="404" w="469">
                  <a:moveTo>
                    <a:pt x="231" y="0"/>
                  </a:moveTo>
                  <a:cubicBezTo>
                    <a:pt x="192" y="0"/>
                    <a:pt x="153" y="12"/>
                    <a:pt x="119" y="35"/>
                  </a:cubicBezTo>
                  <a:cubicBezTo>
                    <a:pt x="31" y="98"/>
                    <a:pt x="0" y="229"/>
                    <a:pt x="67" y="317"/>
                  </a:cubicBezTo>
                  <a:cubicBezTo>
                    <a:pt x="108" y="373"/>
                    <a:pt x="172" y="404"/>
                    <a:pt x="237" y="404"/>
                  </a:cubicBezTo>
                  <a:cubicBezTo>
                    <a:pt x="276" y="404"/>
                    <a:pt x="315" y="393"/>
                    <a:pt x="350" y="369"/>
                  </a:cubicBezTo>
                  <a:cubicBezTo>
                    <a:pt x="437" y="307"/>
                    <a:pt x="468" y="176"/>
                    <a:pt x="402" y="87"/>
                  </a:cubicBezTo>
                  <a:cubicBezTo>
                    <a:pt x="360" y="32"/>
                    <a:pt x="296" y="0"/>
                    <a:pt x="231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 rot="-4266073">
              <a:off x="1965808" y="1357682"/>
              <a:ext cx="11700" cy="10125"/>
            </a:xfrm>
            <a:custGeom>
              <a:rect b="b" l="l" r="r" t="t"/>
              <a:pathLst>
                <a:path extrusionOk="0" h="405" w="468">
                  <a:moveTo>
                    <a:pt x="230" y="1"/>
                  </a:moveTo>
                  <a:cubicBezTo>
                    <a:pt x="192" y="1"/>
                    <a:pt x="153" y="12"/>
                    <a:pt x="119" y="36"/>
                  </a:cubicBezTo>
                  <a:cubicBezTo>
                    <a:pt x="30" y="98"/>
                    <a:pt x="0" y="229"/>
                    <a:pt x="67" y="318"/>
                  </a:cubicBezTo>
                  <a:cubicBezTo>
                    <a:pt x="109" y="373"/>
                    <a:pt x="172" y="404"/>
                    <a:pt x="237" y="404"/>
                  </a:cubicBezTo>
                  <a:cubicBezTo>
                    <a:pt x="276" y="404"/>
                    <a:pt x="314" y="393"/>
                    <a:pt x="349" y="369"/>
                  </a:cubicBezTo>
                  <a:cubicBezTo>
                    <a:pt x="438" y="307"/>
                    <a:pt x="467" y="176"/>
                    <a:pt x="401" y="88"/>
                  </a:cubicBezTo>
                  <a:cubicBezTo>
                    <a:pt x="359" y="32"/>
                    <a:pt x="295" y="1"/>
                    <a:pt x="230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 rot="-4266073">
              <a:off x="1956861" y="1346202"/>
              <a:ext cx="11700" cy="10100"/>
            </a:xfrm>
            <a:custGeom>
              <a:rect b="b" l="l" r="r" t="t"/>
              <a:pathLst>
                <a:path extrusionOk="0" h="404" w="468">
                  <a:moveTo>
                    <a:pt x="231" y="0"/>
                  </a:moveTo>
                  <a:cubicBezTo>
                    <a:pt x="192" y="0"/>
                    <a:pt x="153" y="11"/>
                    <a:pt x="119" y="35"/>
                  </a:cubicBezTo>
                  <a:cubicBezTo>
                    <a:pt x="31" y="97"/>
                    <a:pt x="0" y="228"/>
                    <a:pt x="67" y="317"/>
                  </a:cubicBezTo>
                  <a:cubicBezTo>
                    <a:pt x="108" y="372"/>
                    <a:pt x="172" y="403"/>
                    <a:pt x="237" y="403"/>
                  </a:cubicBezTo>
                  <a:cubicBezTo>
                    <a:pt x="276" y="403"/>
                    <a:pt x="315" y="392"/>
                    <a:pt x="350" y="369"/>
                  </a:cubicBezTo>
                  <a:cubicBezTo>
                    <a:pt x="437" y="306"/>
                    <a:pt x="468" y="175"/>
                    <a:pt x="401" y="87"/>
                  </a:cubicBezTo>
                  <a:cubicBezTo>
                    <a:pt x="360" y="31"/>
                    <a:pt x="296" y="0"/>
                    <a:pt x="231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 rot="-4266073">
              <a:off x="1600204" y="1293980"/>
              <a:ext cx="11700" cy="10125"/>
            </a:xfrm>
            <a:custGeom>
              <a:rect b="b" l="l" r="r" t="t"/>
              <a:pathLst>
                <a:path extrusionOk="0" h="405" w="468">
                  <a:moveTo>
                    <a:pt x="230" y="0"/>
                  </a:moveTo>
                  <a:cubicBezTo>
                    <a:pt x="192" y="0"/>
                    <a:pt x="153" y="11"/>
                    <a:pt x="119" y="36"/>
                  </a:cubicBezTo>
                  <a:cubicBezTo>
                    <a:pt x="30" y="98"/>
                    <a:pt x="0" y="229"/>
                    <a:pt x="67" y="317"/>
                  </a:cubicBezTo>
                  <a:cubicBezTo>
                    <a:pt x="109" y="373"/>
                    <a:pt x="172" y="404"/>
                    <a:pt x="237" y="404"/>
                  </a:cubicBezTo>
                  <a:cubicBezTo>
                    <a:pt x="275" y="404"/>
                    <a:pt x="314" y="393"/>
                    <a:pt x="349" y="369"/>
                  </a:cubicBezTo>
                  <a:cubicBezTo>
                    <a:pt x="436" y="307"/>
                    <a:pt x="467" y="176"/>
                    <a:pt x="401" y="87"/>
                  </a:cubicBezTo>
                  <a:cubicBezTo>
                    <a:pt x="359" y="32"/>
                    <a:pt x="295" y="0"/>
                    <a:pt x="230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 rot="-4266073">
              <a:off x="1600248" y="1280730"/>
              <a:ext cx="11700" cy="10125"/>
            </a:xfrm>
            <a:custGeom>
              <a:rect b="b" l="l" r="r" t="t"/>
              <a:pathLst>
                <a:path extrusionOk="0" h="405" w="468">
                  <a:moveTo>
                    <a:pt x="231" y="1"/>
                  </a:moveTo>
                  <a:cubicBezTo>
                    <a:pt x="192" y="1"/>
                    <a:pt x="153" y="12"/>
                    <a:pt x="118" y="36"/>
                  </a:cubicBezTo>
                  <a:cubicBezTo>
                    <a:pt x="31" y="98"/>
                    <a:pt x="1" y="229"/>
                    <a:pt x="68" y="317"/>
                  </a:cubicBezTo>
                  <a:cubicBezTo>
                    <a:pt x="109" y="373"/>
                    <a:pt x="173" y="405"/>
                    <a:pt x="237" y="405"/>
                  </a:cubicBezTo>
                  <a:cubicBezTo>
                    <a:pt x="276" y="405"/>
                    <a:pt x="315" y="393"/>
                    <a:pt x="349" y="369"/>
                  </a:cubicBezTo>
                  <a:cubicBezTo>
                    <a:pt x="437" y="308"/>
                    <a:pt x="468" y="176"/>
                    <a:pt x="401" y="87"/>
                  </a:cubicBezTo>
                  <a:cubicBezTo>
                    <a:pt x="360" y="32"/>
                    <a:pt x="296" y="1"/>
                    <a:pt x="23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 rot="-4266073">
              <a:off x="2209970" y="1015623"/>
              <a:ext cx="11775" cy="10175"/>
            </a:xfrm>
            <a:custGeom>
              <a:rect b="b" l="l" r="r" t="t"/>
              <a:pathLst>
                <a:path extrusionOk="0" h="407" w="471">
                  <a:moveTo>
                    <a:pt x="233" y="1"/>
                  </a:moveTo>
                  <a:cubicBezTo>
                    <a:pt x="196" y="1"/>
                    <a:pt x="158" y="12"/>
                    <a:pt x="123" y="35"/>
                  </a:cubicBezTo>
                  <a:cubicBezTo>
                    <a:pt x="36" y="93"/>
                    <a:pt x="1" y="228"/>
                    <a:pt x="68" y="317"/>
                  </a:cubicBezTo>
                  <a:cubicBezTo>
                    <a:pt x="110" y="374"/>
                    <a:pt x="173" y="407"/>
                    <a:pt x="239" y="407"/>
                  </a:cubicBezTo>
                  <a:cubicBezTo>
                    <a:pt x="276" y="407"/>
                    <a:pt x="314" y="396"/>
                    <a:pt x="348" y="373"/>
                  </a:cubicBezTo>
                  <a:cubicBezTo>
                    <a:pt x="436" y="316"/>
                    <a:pt x="471" y="180"/>
                    <a:pt x="405" y="91"/>
                  </a:cubicBezTo>
                  <a:cubicBezTo>
                    <a:pt x="363" y="34"/>
                    <a:pt x="299" y="1"/>
                    <a:pt x="233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 rot="-4266073">
              <a:off x="2199562" y="1003819"/>
              <a:ext cx="11800" cy="10150"/>
            </a:xfrm>
            <a:custGeom>
              <a:rect b="b" l="l" r="r" t="t"/>
              <a:pathLst>
                <a:path extrusionOk="0" h="406" w="472">
                  <a:moveTo>
                    <a:pt x="233" y="0"/>
                  </a:moveTo>
                  <a:cubicBezTo>
                    <a:pt x="196" y="0"/>
                    <a:pt x="159" y="11"/>
                    <a:pt x="124" y="34"/>
                  </a:cubicBezTo>
                  <a:cubicBezTo>
                    <a:pt x="36" y="92"/>
                    <a:pt x="0" y="227"/>
                    <a:pt x="67" y="316"/>
                  </a:cubicBezTo>
                  <a:cubicBezTo>
                    <a:pt x="109" y="373"/>
                    <a:pt x="173" y="406"/>
                    <a:pt x="239" y="406"/>
                  </a:cubicBezTo>
                  <a:cubicBezTo>
                    <a:pt x="276" y="406"/>
                    <a:pt x="314" y="395"/>
                    <a:pt x="349" y="372"/>
                  </a:cubicBezTo>
                  <a:cubicBezTo>
                    <a:pt x="437" y="315"/>
                    <a:pt x="471" y="179"/>
                    <a:pt x="405" y="90"/>
                  </a:cubicBezTo>
                  <a:cubicBezTo>
                    <a:pt x="362" y="33"/>
                    <a:pt x="299" y="0"/>
                    <a:pt x="233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 rot="-4266073">
              <a:off x="2369423" y="1033177"/>
              <a:ext cx="11775" cy="10150"/>
            </a:xfrm>
            <a:custGeom>
              <a:rect b="b" l="l" r="r" t="t"/>
              <a:pathLst>
                <a:path extrusionOk="0" h="406" w="471">
                  <a:moveTo>
                    <a:pt x="232" y="0"/>
                  </a:moveTo>
                  <a:cubicBezTo>
                    <a:pt x="195" y="0"/>
                    <a:pt x="157" y="11"/>
                    <a:pt x="123" y="34"/>
                  </a:cubicBezTo>
                  <a:cubicBezTo>
                    <a:pt x="35" y="92"/>
                    <a:pt x="0" y="227"/>
                    <a:pt x="67" y="316"/>
                  </a:cubicBezTo>
                  <a:cubicBezTo>
                    <a:pt x="109" y="373"/>
                    <a:pt x="173" y="406"/>
                    <a:pt x="238" y="406"/>
                  </a:cubicBezTo>
                  <a:cubicBezTo>
                    <a:pt x="275" y="406"/>
                    <a:pt x="313" y="395"/>
                    <a:pt x="348" y="372"/>
                  </a:cubicBezTo>
                  <a:cubicBezTo>
                    <a:pt x="436" y="315"/>
                    <a:pt x="471" y="179"/>
                    <a:pt x="404" y="90"/>
                  </a:cubicBezTo>
                  <a:cubicBezTo>
                    <a:pt x="362" y="33"/>
                    <a:pt x="298" y="0"/>
                    <a:pt x="232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rot="-4266073">
              <a:off x="2382258" y="1045279"/>
              <a:ext cx="11800" cy="10150"/>
            </a:xfrm>
            <a:custGeom>
              <a:rect b="b" l="l" r="r" t="t"/>
              <a:pathLst>
                <a:path extrusionOk="0" h="406" w="472">
                  <a:moveTo>
                    <a:pt x="233" y="0"/>
                  </a:moveTo>
                  <a:cubicBezTo>
                    <a:pt x="196" y="0"/>
                    <a:pt x="158" y="11"/>
                    <a:pt x="123" y="34"/>
                  </a:cubicBezTo>
                  <a:cubicBezTo>
                    <a:pt x="37" y="91"/>
                    <a:pt x="1" y="226"/>
                    <a:pt x="67" y="315"/>
                  </a:cubicBezTo>
                  <a:cubicBezTo>
                    <a:pt x="110" y="372"/>
                    <a:pt x="174" y="405"/>
                    <a:pt x="240" y="405"/>
                  </a:cubicBezTo>
                  <a:cubicBezTo>
                    <a:pt x="277" y="405"/>
                    <a:pt x="315" y="395"/>
                    <a:pt x="349" y="372"/>
                  </a:cubicBezTo>
                  <a:cubicBezTo>
                    <a:pt x="437" y="314"/>
                    <a:pt x="472" y="179"/>
                    <a:pt x="405" y="90"/>
                  </a:cubicBezTo>
                  <a:cubicBezTo>
                    <a:pt x="363" y="33"/>
                    <a:pt x="299" y="0"/>
                    <a:pt x="233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 rot="-4266073">
              <a:off x="2353639" y="1201507"/>
              <a:ext cx="11800" cy="10150"/>
            </a:xfrm>
            <a:custGeom>
              <a:rect b="b" l="l" r="r" t="t"/>
              <a:pathLst>
                <a:path extrusionOk="0" h="406" w="472">
                  <a:moveTo>
                    <a:pt x="233" y="1"/>
                  </a:moveTo>
                  <a:cubicBezTo>
                    <a:pt x="195" y="1"/>
                    <a:pt x="158" y="12"/>
                    <a:pt x="123" y="35"/>
                  </a:cubicBezTo>
                  <a:cubicBezTo>
                    <a:pt x="35" y="92"/>
                    <a:pt x="0" y="227"/>
                    <a:pt x="67" y="316"/>
                  </a:cubicBezTo>
                  <a:cubicBezTo>
                    <a:pt x="109" y="372"/>
                    <a:pt x="173" y="406"/>
                    <a:pt x="239" y="406"/>
                  </a:cubicBezTo>
                  <a:cubicBezTo>
                    <a:pt x="276" y="406"/>
                    <a:pt x="314" y="395"/>
                    <a:pt x="349" y="372"/>
                  </a:cubicBezTo>
                  <a:cubicBezTo>
                    <a:pt x="437" y="315"/>
                    <a:pt x="471" y="180"/>
                    <a:pt x="405" y="91"/>
                  </a:cubicBezTo>
                  <a:cubicBezTo>
                    <a:pt x="362" y="34"/>
                    <a:pt x="298" y="1"/>
                    <a:pt x="233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rot="-4266073">
              <a:off x="2367553" y="840725"/>
              <a:ext cx="11800" cy="10175"/>
            </a:xfrm>
            <a:custGeom>
              <a:rect b="b" l="l" r="r" t="t"/>
              <a:pathLst>
                <a:path extrusionOk="0" h="407" w="472">
                  <a:moveTo>
                    <a:pt x="233" y="0"/>
                  </a:moveTo>
                  <a:cubicBezTo>
                    <a:pt x="196" y="0"/>
                    <a:pt x="158" y="11"/>
                    <a:pt x="123" y="35"/>
                  </a:cubicBezTo>
                  <a:cubicBezTo>
                    <a:pt x="36" y="93"/>
                    <a:pt x="1" y="228"/>
                    <a:pt x="67" y="316"/>
                  </a:cubicBezTo>
                  <a:cubicBezTo>
                    <a:pt x="110" y="373"/>
                    <a:pt x="174" y="406"/>
                    <a:pt x="239" y="406"/>
                  </a:cubicBezTo>
                  <a:cubicBezTo>
                    <a:pt x="277" y="406"/>
                    <a:pt x="315" y="396"/>
                    <a:pt x="349" y="372"/>
                  </a:cubicBezTo>
                  <a:cubicBezTo>
                    <a:pt x="437" y="315"/>
                    <a:pt x="472" y="179"/>
                    <a:pt x="405" y="90"/>
                  </a:cubicBezTo>
                  <a:cubicBezTo>
                    <a:pt x="363" y="34"/>
                    <a:pt x="299" y="0"/>
                    <a:pt x="233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 rot="-4266073">
              <a:off x="2341939" y="711129"/>
              <a:ext cx="11800" cy="10150"/>
            </a:xfrm>
            <a:custGeom>
              <a:rect b="b" l="l" r="r" t="t"/>
              <a:pathLst>
                <a:path extrusionOk="0" h="406" w="472">
                  <a:moveTo>
                    <a:pt x="232" y="0"/>
                  </a:moveTo>
                  <a:cubicBezTo>
                    <a:pt x="195" y="0"/>
                    <a:pt x="158" y="11"/>
                    <a:pt x="123" y="33"/>
                  </a:cubicBezTo>
                  <a:cubicBezTo>
                    <a:pt x="37" y="92"/>
                    <a:pt x="1" y="227"/>
                    <a:pt x="67" y="315"/>
                  </a:cubicBezTo>
                  <a:cubicBezTo>
                    <a:pt x="110" y="372"/>
                    <a:pt x="174" y="405"/>
                    <a:pt x="239" y="405"/>
                  </a:cubicBezTo>
                  <a:cubicBezTo>
                    <a:pt x="277" y="405"/>
                    <a:pt x="314" y="395"/>
                    <a:pt x="349" y="371"/>
                  </a:cubicBezTo>
                  <a:cubicBezTo>
                    <a:pt x="437" y="314"/>
                    <a:pt x="472" y="179"/>
                    <a:pt x="405" y="90"/>
                  </a:cubicBezTo>
                  <a:cubicBezTo>
                    <a:pt x="362" y="34"/>
                    <a:pt x="298" y="0"/>
                    <a:pt x="232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 rot="-4266073">
              <a:off x="2354829" y="720483"/>
              <a:ext cx="11800" cy="10150"/>
            </a:xfrm>
            <a:custGeom>
              <a:rect b="b" l="l" r="r" t="t"/>
              <a:pathLst>
                <a:path extrusionOk="0" h="406" w="472">
                  <a:moveTo>
                    <a:pt x="233" y="1"/>
                  </a:moveTo>
                  <a:cubicBezTo>
                    <a:pt x="196" y="1"/>
                    <a:pt x="158" y="11"/>
                    <a:pt x="123" y="35"/>
                  </a:cubicBezTo>
                  <a:cubicBezTo>
                    <a:pt x="36" y="92"/>
                    <a:pt x="1" y="227"/>
                    <a:pt x="67" y="316"/>
                  </a:cubicBezTo>
                  <a:cubicBezTo>
                    <a:pt x="110" y="372"/>
                    <a:pt x="174" y="406"/>
                    <a:pt x="240" y="406"/>
                  </a:cubicBezTo>
                  <a:cubicBezTo>
                    <a:pt x="277" y="406"/>
                    <a:pt x="314" y="395"/>
                    <a:pt x="349" y="373"/>
                  </a:cubicBezTo>
                  <a:cubicBezTo>
                    <a:pt x="436" y="315"/>
                    <a:pt x="472" y="179"/>
                    <a:pt x="405" y="91"/>
                  </a:cubicBezTo>
                  <a:cubicBezTo>
                    <a:pt x="363" y="34"/>
                    <a:pt x="299" y="1"/>
                    <a:pt x="233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 rot="-4266073">
              <a:off x="1407134" y="328014"/>
              <a:ext cx="219227" cy="160951"/>
            </a:xfrm>
            <a:custGeom>
              <a:rect b="b" l="l" r="r" t="t"/>
              <a:pathLst>
                <a:path extrusionOk="0" h="6438" w="8769">
                  <a:moveTo>
                    <a:pt x="1115" y="1"/>
                  </a:moveTo>
                  <a:cubicBezTo>
                    <a:pt x="1067" y="1"/>
                    <a:pt x="1019" y="3"/>
                    <a:pt x="972" y="7"/>
                  </a:cubicBezTo>
                  <a:cubicBezTo>
                    <a:pt x="854" y="17"/>
                    <a:pt x="732" y="28"/>
                    <a:pt x="618" y="59"/>
                  </a:cubicBezTo>
                  <a:cubicBezTo>
                    <a:pt x="529" y="84"/>
                    <a:pt x="438" y="110"/>
                    <a:pt x="354" y="152"/>
                  </a:cubicBezTo>
                  <a:cubicBezTo>
                    <a:pt x="297" y="182"/>
                    <a:pt x="237" y="215"/>
                    <a:pt x="192" y="263"/>
                  </a:cubicBezTo>
                  <a:cubicBezTo>
                    <a:pt x="159" y="298"/>
                    <a:pt x="122" y="333"/>
                    <a:pt x="98" y="377"/>
                  </a:cubicBezTo>
                  <a:cubicBezTo>
                    <a:pt x="78" y="415"/>
                    <a:pt x="60" y="455"/>
                    <a:pt x="45" y="496"/>
                  </a:cubicBezTo>
                  <a:cubicBezTo>
                    <a:pt x="15" y="577"/>
                    <a:pt x="1" y="662"/>
                    <a:pt x="2" y="748"/>
                  </a:cubicBezTo>
                  <a:cubicBezTo>
                    <a:pt x="3" y="860"/>
                    <a:pt x="9" y="974"/>
                    <a:pt x="42" y="1084"/>
                  </a:cubicBezTo>
                  <a:cubicBezTo>
                    <a:pt x="66" y="1175"/>
                    <a:pt x="99" y="1262"/>
                    <a:pt x="141" y="1346"/>
                  </a:cubicBezTo>
                  <a:cubicBezTo>
                    <a:pt x="207" y="1471"/>
                    <a:pt x="284" y="1589"/>
                    <a:pt x="369" y="1702"/>
                  </a:cubicBezTo>
                  <a:cubicBezTo>
                    <a:pt x="448" y="1808"/>
                    <a:pt x="533" y="1908"/>
                    <a:pt x="618" y="2007"/>
                  </a:cubicBezTo>
                  <a:cubicBezTo>
                    <a:pt x="901" y="2331"/>
                    <a:pt x="1192" y="2649"/>
                    <a:pt x="1505" y="2946"/>
                  </a:cubicBezTo>
                  <a:cubicBezTo>
                    <a:pt x="1668" y="3099"/>
                    <a:pt x="1831" y="3251"/>
                    <a:pt x="1996" y="3401"/>
                  </a:cubicBezTo>
                  <a:cubicBezTo>
                    <a:pt x="2142" y="3533"/>
                    <a:pt x="2287" y="3666"/>
                    <a:pt x="2440" y="3789"/>
                  </a:cubicBezTo>
                  <a:cubicBezTo>
                    <a:pt x="2781" y="4066"/>
                    <a:pt x="3134" y="4330"/>
                    <a:pt x="3491" y="4587"/>
                  </a:cubicBezTo>
                  <a:cubicBezTo>
                    <a:pt x="3845" y="4840"/>
                    <a:pt x="4218" y="5067"/>
                    <a:pt x="4582" y="5305"/>
                  </a:cubicBezTo>
                  <a:cubicBezTo>
                    <a:pt x="4753" y="5417"/>
                    <a:pt x="4921" y="5536"/>
                    <a:pt x="5098" y="5637"/>
                  </a:cubicBezTo>
                  <a:cubicBezTo>
                    <a:pt x="5291" y="5749"/>
                    <a:pt x="5489" y="5853"/>
                    <a:pt x="5691" y="5951"/>
                  </a:cubicBezTo>
                  <a:cubicBezTo>
                    <a:pt x="5881" y="6046"/>
                    <a:pt x="6076" y="6132"/>
                    <a:pt x="6273" y="6212"/>
                  </a:cubicBezTo>
                  <a:cubicBezTo>
                    <a:pt x="6368" y="6249"/>
                    <a:pt x="6467" y="6283"/>
                    <a:pt x="6564" y="6311"/>
                  </a:cubicBezTo>
                  <a:cubicBezTo>
                    <a:pt x="6616" y="6327"/>
                    <a:pt x="6675" y="6348"/>
                    <a:pt x="6732" y="6355"/>
                  </a:cubicBezTo>
                  <a:cubicBezTo>
                    <a:pt x="6747" y="6359"/>
                    <a:pt x="6763" y="6363"/>
                    <a:pt x="6779" y="6366"/>
                  </a:cubicBezTo>
                  <a:cubicBezTo>
                    <a:pt x="6807" y="6372"/>
                    <a:pt x="6833" y="6380"/>
                    <a:pt x="6860" y="6384"/>
                  </a:cubicBezTo>
                  <a:cubicBezTo>
                    <a:pt x="6897" y="6393"/>
                    <a:pt x="6936" y="6397"/>
                    <a:pt x="6975" y="6404"/>
                  </a:cubicBezTo>
                  <a:cubicBezTo>
                    <a:pt x="7075" y="6419"/>
                    <a:pt x="7176" y="6429"/>
                    <a:pt x="7276" y="6434"/>
                  </a:cubicBezTo>
                  <a:cubicBezTo>
                    <a:pt x="7325" y="6436"/>
                    <a:pt x="7373" y="6437"/>
                    <a:pt x="7421" y="6437"/>
                  </a:cubicBezTo>
                  <a:cubicBezTo>
                    <a:pt x="7474" y="6437"/>
                    <a:pt x="7526" y="6436"/>
                    <a:pt x="7579" y="6433"/>
                  </a:cubicBezTo>
                  <a:cubicBezTo>
                    <a:pt x="7693" y="6424"/>
                    <a:pt x="7805" y="6412"/>
                    <a:pt x="7920" y="6395"/>
                  </a:cubicBezTo>
                  <a:cubicBezTo>
                    <a:pt x="7995" y="6381"/>
                    <a:pt x="8071" y="6371"/>
                    <a:pt x="8146" y="6353"/>
                  </a:cubicBezTo>
                  <a:cubicBezTo>
                    <a:pt x="8227" y="6332"/>
                    <a:pt x="8313" y="6311"/>
                    <a:pt x="8385" y="6267"/>
                  </a:cubicBezTo>
                  <a:cubicBezTo>
                    <a:pt x="8426" y="6240"/>
                    <a:pt x="8469" y="6215"/>
                    <a:pt x="8504" y="6182"/>
                  </a:cubicBezTo>
                  <a:cubicBezTo>
                    <a:pt x="8534" y="6153"/>
                    <a:pt x="8562" y="6122"/>
                    <a:pt x="8590" y="6089"/>
                  </a:cubicBezTo>
                  <a:cubicBezTo>
                    <a:pt x="8638" y="6027"/>
                    <a:pt x="8676" y="5956"/>
                    <a:pt x="8701" y="5881"/>
                  </a:cubicBezTo>
                  <a:cubicBezTo>
                    <a:pt x="8734" y="5792"/>
                    <a:pt x="8756" y="5698"/>
                    <a:pt x="8762" y="5602"/>
                  </a:cubicBezTo>
                  <a:cubicBezTo>
                    <a:pt x="8768" y="5488"/>
                    <a:pt x="8762" y="5374"/>
                    <a:pt x="8744" y="5261"/>
                  </a:cubicBezTo>
                  <a:cubicBezTo>
                    <a:pt x="8712" y="5071"/>
                    <a:pt x="8636" y="4892"/>
                    <a:pt x="8551" y="4723"/>
                  </a:cubicBezTo>
                  <a:cubicBezTo>
                    <a:pt x="8505" y="4636"/>
                    <a:pt x="8461" y="4547"/>
                    <a:pt x="8410" y="4463"/>
                  </a:cubicBezTo>
                  <a:cubicBezTo>
                    <a:pt x="8299" y="4285"/>
                    <a:pt x="8188" y="4107"/>
                    <a:pt x="8053" y="3945"/>
                  </a:cubicBezTo>
                  <a:cubicBezTo>
                    <a:pt x="7907" y="3771"/>
                    <a:pt x="7757" y="3600"/>
                    <a:pt x="7603" y="3433"/>
                  </a:cubicBezTo>
                  <a:cubicBezTo>
                    <a:pt x="7022" y="2806"/>
                    <a:pt x="6313" y="2311"/>
                    <a:pt x="5605" y="1835"/>
                  </a:cubicBezTo>
                  <a:cubicBezTo>
                    <a:pt x="5511" y="1773"/>
                    <a:pt x="5417" y="1714"/>
                    <a:pt x="5321" y="1653"/>
                  </a:cubicBezTo>
                  <a:cubicBezTo>
                    <a:pt x="5235" y="1598"/>
                    <a:pt x="5147" y="1548"/>
                    <a:pt x="5058" y="1498"/>
                  </a:cubicBezTo>
                  <a:cubicBezTo>
                    <a:pt x="4868" y="1391"/>
                    <a:pt x="4672" y="1295"/>
                    <a:pt x="4471" y="1209"/>
                  </a:cubicBezTo>
                  <a:cubicBezTo>
                    <a:pt x="4381" y="1172"/>
                    <a:pt x="4288" y="1142"/>
                    <a:pt x="4197" y="1109"/>
                  </a:cubicBezTo>
                  <a:cubicBezTo>
                    <a:pt x="4023" y="990"/>
                    <a:pt x="3844" y="881"/>
                    <a:pt x="3658" y="783"/>
                  </a:cubicBezTo>
                  <a:cubicBezTo>
                    <a:pt x="3500" y="700"/>
                    <a:pt x="3339" y="622"/>
                    <a:pt x="3176" y="548"/>
                  </a:cubicBezTo>
                  <a:cubicBezTo>
                    <a:pt x="2993" y="469"/>
                    <a:pt x="2807" y="400"/>
                    <a:pt x="2617" y="340"/>
                  </a:cubicBezTo>
                  <a:cubicBezTo>
                    <a:pt x="2439" y="281"/>
                    <a:pt x="2256" y="233"/>
                    <a:pt x="2075" y="182"/>
                  </a:cubicBezTo>
                  <a:cubicBezTo>
                    <a:pt x="1897" y="131"/>
                    <a:pt x="1719" y="73"/>
                    <a:pt x="1537" y="42"/>
                  </a:cubicBezTo>
                  <a:cubicBezTo>
                    <a:pt x="1397" y="17"/>
                    <a:pt x="1256" y="1"/>
                    <a:pt x="1115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 rot="-4266073">
              <a:off x="1653450" y="322264"/>
              <a:ext cx="43325" cy="40525"/>
            </a:xfrm>
            <a:custGeom>
              <a:rect b="b" l="l" r="r" t="t"/>
              <a:pathLst>
                <a:path extrusionOk="0" h="1621" w="1733">
                  <a:moveTo>
                    <a:pt x="683" y="0"/>
                  </a:moveTo>
                  <a:cubicBezTo>
                    <a:pt x="623" y="0"/>
                    <a:pt x="561" y="21"/>
                    <a:pt x="505" y="37"/>
                  </a:cubicBezTo>
                  <a:cubicBezTo>
                    <a:pt x="365" y="82"/>
                    <a:pt x="225" y="176"/>
                    <a:pt x="143" y="299"/>
                  </a:cubicBezTo>
                  <a:cubicBezTo>
                    <a:pt x="117" y="329"/>
                    <a:pt x="94" y="359"/>
                    <a:pt x="74" y="393"/>
                  </a:cubicBezTo>
                  <a:cubicBezTo>
                    <a:pt x="13" y="500"/>
                    <a:pt x="0" y="619"/>
                    <a:pt x="14" y="736"/>
                  </a:cubicBezTo>
                  <a:cubicBezTo>
                    <a:pt x="14" y="759"/>
                    <a:pt x="15" y="780"/>
                    <a:pt x="17" y="801"/>
                  </a:cubicBezTo>
                  <a:cubicBezTo>
                    <a:pt x="35" y="964"/>
                    <a:pt x="84" y="1137"/>
                    <a:pt x="183" y="1271"/>
                  </a:cubicBezTo>
                  <a:cubicBezTo>
                    <a:pt x="199" y="1291"/>
                    <a:pt x="214" y="1311"/>
                    <a:pt x="232" y="1329"/>
                  </a:cubicBezTo>
                  <a:cubicBezTo>
                    <a:pt x="268" y="1366"/>
                    <a:pt x="306" y="1401"/>
                    <a:pt x="346" y="1433"/>
                  </a:cubicBezTo>
                  <a:cubicBezTo>
                    <a:pt x="388" y="1468"/>
                    <a:pt x="440" y="1492"/>
                    <a:pt x="488" y="1516"/>
                  </a:cubicBezTo>
                  <a:cubicBezTo>
                    <a:pt x="565" y="1557"/>
                    <a:pt x="651" y="1578"/>
                    <a:pt x="735" y="1595"/>
                  </a:cubicBezTo>
                  <a:cubicBezTo>
                    <a:pt x="813" y="1612"/>
                    <a:pt x="892" y="1620"/>
                    <a:pt x="971" y="1620"/>
                  </a:cubicBezTo>
                  <a:cubicBezTo>
                    <a:pt x="1074" y="1620"/>
                    <a:pt x="1177" y="1606"/>
                    <a:pt x="1277" y="1578"/>
                  </a:cubicBezTo>
                  <a:cubicBezTo>
                    <a:pt x="1396" y="1545"/>
                    <a:pt x="1529" y="1473"/>
                    <a:pt x="1603" y="1369"/>
                  </a:cubicBezTo>
                  <a:cubicBezTo>
                    <a:pt x="1684" y="1250"/>
                    <a:pt x="1733" y="1111"/>
                    <a:pt x="1727" y="964"/>
                  </a:cubicBezTo>
                  <a:cubicBezTo>
                    <a:pt x="1724" y="810"/>
                    <a:pt x="1694" y="655"/>
                    <a:pt x="1604" y="526"/>
                  </a:cubicBezTo>
                  <a:cubicBezTo>
                    <a:pt x="1547" y="443"/>
                    <a:pt x="1478" y="363"/>
                    <a:pt x="1395" y="305"/>
                  </a:cubicBezTo>
                  <a:cubicBezTo>
                    <a:pt x="1365" y="283"/>
                    <a:pt x="1337" y="265"/>
                    <a:pt x="1307" y="245"/>
                  </a:cubicBezTo>
                  <a:cubicBezTo>
                    <a:pt x="1272" y="210"/>
                    <a:pt x="1234" y="178"/>
                    <a:pt x="1193" y="149"/>
                  </a:cubicBezTo>
                  <a:cubicBezTo>
                    <a:pt x="1120" y="97"/>
                    <a:pt x="1026" y="66"/>
                    <a:pt x="941" y="44"/>
                  </a:cubicBezTo>
                  <a:cubicBezTo>
                    <a:pt x="898" y="34"/>
                    <a:pt x="855" y="23"/>
                    <a:pt x="813" y="14"/>
                  </a:cubicBezTo>
                  <a:cubicBezTo>
                    <a:pt x="770" y="6"/>
                    <a:pt x="727" y="2"/>
                    <a:pt x="683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 rot="-4266073">
              <a:off x="1634983" y="378655"/>
              <a:ext cx="20500" cy="20250"/>
            </a:xfrm>
            <a:custGeom>
              <a:rect b="b" l="l" r="r" t="t"/>
              <a:pathLst>
                <a:path extrusionOk="0" h="810" w="820">
                  <a:moveTo>
                    <a:pt x="386" y="1"/>
                  </a:moveTo>
                  <a:cubicBezTo>
                    <a:pt x="339" y="1"/>
                    <a:pt x="288" y="8"/>
                    <a:pt x="247" y="27"/>
                  </a:cubicBezTo>
                  <a:cubicBezTo>
                    <a:pt x="191" y="53"/>
                    <a:pt x="128" y="82"/>
                    <a:pt x="90" y="135"/>
                  </a:cubicBezTo>
                  <a:cubicBezTo>
                    <a:pt x="54" y="183"/>
                    <a:pt x="16" y="242"/>
                    <a:pt x="10" y="304"/>
                  </a:cubicBezTo>
                  <a:cubicBezTo>
                    <a:pt x="3" y="372"/>
                    <a:pt x="0" y="435"/>
                    <a:pt x="25" y="501"/>
                  </a:cubicBezTo>
                  <a:cubicBezTo>
                    <a:pt x="41" y="550"/>
                    <a:pt x="67" y="596"/>
                    <a:pt x="97" y="639"/>
                  </a:cubicBezTo>
                  <a:cubicBezTo>
                    <a:pt x="116" y="664"/>
                    <a:pt x="138" y="687"/>
                    <a:pt x="160" y="708"/>
                  </a:cubicBezTo>
                  <a:cubicBezTo>
                    <a:pt x="206" y="753"/>
                    <a:pt x="274" y="791"/>
                    <a:pt x="337" y="799"/>
                  </a:cubicBezTo>
                  <a:cubicBezTo>
                    <a:pt x="374" y="805"/>
                    <a:pt x="408" y="809"/>
                    <a:pt x="442" y="809"/>
                  </a:cubicBezTo>
                  <a:cubicBezTo>
                    <a:pt x="477" y="809"/>
                    <a:pt x="511" y="805"/>
                    <a:pt x="548" y="791"/>
                  </a:cubicBezTo>
                  <a:cubicBezTo>
                    <a:pt x="607" y="767"/>
                    <a:pt x="662" y="733"/>
                    <a:pt x="708" y="687"/>
                  </a:cubicBezTo>
                  <a:cubicBezTo>
                    <a:pt x="752" y="644"/>
                    <a:pt x="783" y="590"/>
                    <a:pt x="798" y="530"/>
                  </a:cubicBezTo>
                  <a:cubicBezTo>
                    <a:pt x="809" y="492"/>
                    <a:pt x="814" y="453"/>
                    <a:pt x="816" y="414"/>
                  </a:cubicBezTo>
                  <a:cubicBezTo>
                    <a:pt x="817" y="407"/>
                    <a:pt x="817" y="400"/>
                    <a:pt x="819" y="393"/>
                  </a:cubicBezTo>
                  <a:cubicBezTo>
                    <a:pt x="820" y="352"/>
                    <a:pt x="815" y="311"/>
                    <a:pt x="805" y="272"/>
                  </a:cubicBezTo>
                  <a:cubicBezTo>
                    <a:pt x="796" y="243"/>
                    <a:pt x="784" y="214"/>
                    <a:pt x="767" y="188"/>
                  </a:cubicBezTo>
                  <a:cubicBezTo>
                    <a:pt x="738" y="136"/>
                    <a:pt x="684" y="91"/>
                    <a:pt x="634" y="62"/>
                  </a:cubicBezTo>
                  <a:cubicBezTo>
                    <a:pt x="574" y="29"/>
                    <a:pt x="507" y="9"/>
                    <a:pt x="439" y="4"/>
                  </a:cubicBezTo>
                  <a:cubicBezTo>
                    <a:pt x="423" y="2"/>
                    <a:pt x="405" y="1"/>
                    <a:pt x="386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 rot="-4266073">
              <a:off x="1383165" y="1013473"/>
              <a:ext cx="65526" cy="107876"/>
            </a:xfrm>
            <a:custGeom>
              <a:rect b="b" l="l" r="r" t="t"/>
              <a:pathLst>
                <a:path extrusionOk="0" h="4315" w="2621">
                  <a:moveTo>
                    <a:pt x="2187" y="52"/>
                  </a:moveTo>
                  <a:lnTo>
                    <a:pt x="2187" y="52"/>
                  </a:lnTo>
                  <a:cubicBezTo>
                    <a:pt x="2187" y="52"/>
                    <a:pt x="2187" y="52"/>
                    <a:pt x="2186" y="52"/>
                  </a:cubicBezTo>
                  <a:cubicBezTo>
                    <a:pt x="2187" y="52"/>
                    <a:pt x="2187" y="52"/>
                    <a:pt x="2187" y="52"/>
                  </a:cubicBezTo>
                  <a:close/>
                  <a:moveTo>
                    <a:pt x="2408" y="1"/>
                  </a:moveTo>
                  <a:cubicBezTo>
                    <a:pt x="2333" y="1"/>
                    <a:pt x="2258" y="35"/>
                    <a:pt x="2187" y="52"/>
                  </a:cubicBezTo>
                  <a:lnTo>
                    <a:pt x="2187" y="52"/>
                  </a:lnTo>
                  <a:cubicBezTo>
                    <a:pt x="2191" y="51"/>
                    <a:pt x="2195" y="51"/>
                    <a:pt x="2199" y="50"/>
                  </a:cubicBezTo>
                  <a:lnTo>
                    <a:pt x="2199" y="50"/>
                  </a:lnTo>
                  <a:cubicBezTo>
                    <a:pt x="2020" y="93"/>
                    <a:pt x="1846" y="154"/>
                    <a:pt x="1682" y="235"/>
                  </a:cubicBezTo>
                  <a:cubicBezTo>
                    <a:pt x="1612" y="269"/>
                    <a:pt x="1544" y="307"/>
                    <a:pt x="1479" y="350"/>
                  </a:cubicBezTo>
                  <a:cubicBezTo>
                    <a:pt x="1475" y="334"/>
                    <a:pt x="1470" y="319"/>
                    <a:pt x="1463" y="305"/>
                  </a:cubicBezTo>
                  <a:cubicBezTo>
                    <a:pt x="1430" y="234"/>
                    <a:pt x="1355" y="189"/>
                    <a:pt x="1278" y="189"/>
                  </a:cubicBezTo>
                  <a:cubicBezTo>
                    <a:pt x="1249" y="189"/>
                    <a:pt x="1221" y="195"/>
                    <a:pt x="1194" y="208"/>
                  </a:cubicBezTo>
                  <a:cubicBezTo>
                    <a:pt x="1065" y="273"/>
                    <a:pt x="954" y="370"/>
                    <a:pt x="849" y="467"/>
                  </a:cubicBezTo>
                  <a:cubicBezTo>
                    <a:pt x="726" y="579"/>
                    <a:pt x="600" y="693"/>
                    <a:pt x="510" y="834"/>
                  </a:cubicBezTo>
                  <a:cubicBezTo>
                    <a:pt x="406" y="992"/>
                    <a:pt x="317" y="1157"/>
                    <a:pt x="243" y="1331"/>
                  </a:cubicBezTo>
                  <a:cubicBezTo>
                    <a:pt x="172" y="1497"/>
                    <a:pt x="107" y="1665"/>
                    <a:pt x="75" y="1847"/>
                  </a:cubicBezTo>
                  <a:cubicBezTo>
                    <a:pt x="54" y="1963"/>
                    <a:pt x="35" y="2080"/>
                    <a:pt x="20" y="2198"/>
                  </a:cubicBezTo>
                  <a:cubicBezTo>
                    <a:pt x="9" y="2293"/>
                    <a:pt x="4" y="2388"/>
                    <a:pt x="3" y="2485"/>
                  </a:cubicBezTo>
                  <a:cubicBezTo>
                    <a:pt x="1" y="2674"/>
                    <a:pt x="29" y="2863"/>
                    <a:pt x="87" y="3043"/>
                  </a:cubicBezTo>
                  <a:cubicBezTo>
                    <a:pt x="145" y="3232"/>
                    <a:pt x="217" y="3418"/>
                    <a:pt x="316" y="3592"/>
                  </a:cubicBezTo>
                  <a:cubicBezTo>
                    <a:pt x="361" y="3670"/>
                    <a:pt x="411" y="3746"/>
                    <a:pt x="465" y="3819"/>
                  </a:cubicBezTo>
                  <a:cubicBezTo>
                    <a:pt x="536" y="3913"/>
                    <a:pt x="613" y="4002"/>
                    <a:pt x="697" y="4084"/>
                  </a:cubicBezTo>
                  <a:cubicBezTo>
                    <a:pt x="760" y="4147"/>
                    <a:pt x="826" y="4212"/>
                    <a:pt x="900" y="4263"/>
                  </a:cubicBezTo>
                  <a:cubicBezTo>
                    <a:pt x="939" y="4289"/>
                    <a:pt x="977" y="4310"/>
                    <a:pt x="1026" y="4314"/>
                  </a:cubicBezTo>
                  <a:cubicBezTo>
                    <a:pt x="1031" y="4315"/>
                    <a:pt x="1036" y="4315"/>
                    <a:pt x="1041" y="4315"/>
                  </a:cubicBezTo>
                  <a:cubicBezTo>
                    <a:pt x="1199" y="4315"/>
                    <a:pt x="1305" y="4127"/>
                    <a:pt x="1210" y="3995"/>
                  </a:cubicBezTo>
                  <a:cubicBezTo>
                    <a:pt x="1185" y="3961"/>
                    <a:pt x="1160" y="3928"/>
                    <a:pt x="1133" y="3897"/>
                  </a:cubicBezTo>
                  <a:cubicBezTo>
                    <a:pt x="1110" y="3871"/>
                    <a:pt x="1089" y="3843"/>
                    <a:pt x="1068" y="3816"/>
                  </a:cubicBezTo>
                  <a:cubicBezTo>
                    <a:pt x="1045" y="3783"/>
                    <a:pt x="1024" y="3747"/>
                    <a:pt x="1004" y="3712"/>
                  </a:cubicBezTo>
                  <a:cubicBezTo>
                    <a:pt x="984" y="3674"/>
                    <a:pt x="967" y="3636"/>
                    <a:pt x="946" y="3598"/>
                  </a:cubicBezTo>
                  <a:cubicBezTo>
                    <a:pt x="928" y="3565"/>
                    <a:pt x="909" y="3532"/>
                    <a:pt x="893" y="3497"/>
                  </a:cubicBezTo>
                  <a:lnTo>
                    <a:pt x="893" y="3497"/>
                  </a:lnTo>
                  <a:cubicBezTo>
                    <a:pt x="893" y="3499"/>
                    <a:pt x="894" y="3500"/>
                    <a:pt x="894" y="3502"/>
                  </a:cubicBezTo>
                  <a:lnTo>
                    <a:pt x="891" y="3494"/>
                  </a:lnTo>
                  <a:cubicBezTo>
                    <a:pt x="889" y="3489"/>
                    <a:pt x="887" y="3483"/>
                    <a:pt x="883" y="3478"/>
                  </a:cubicBezTo>
                  <a:lnTo>
                    <a:pt x="883" y="3478"/>
                  </a:lnTo>
                  <a:cubicBezTo>
                    <a:pt x="886" y="3481"/>
                    <a:pt x="887" y="3483"/>
                    <a:pt x="888" y="3485"/>
                  </a:cubicBezTo>
                  <a:cubicBezTo>
                    <a:pt x="857" y="3406"/>
                    <a:pt x="830" y="3324"/>
                    <a:pt x="805" y="3242"/>
                  </a:cubicBezTo>
                  <a:cubicBezTo>
                    <a:pt x="777" y="3128"/>
                    <a:pt x="752" y="3012"/>
                    <a:pt x="735" y="2895"/>
                  </a:cubicBezTo>
                  <a:lnTo>
                    <a:pt x="735" y="2896"/>
                  </a:lnTo>
                  <a:cubicBezTo>
                    <a:pt x="720" y="2762"/>
                    <a:pt x="711" y="2626"/>
                    <a:pt x="710" y="2491"/>
                  </a:cubicBezTo>
                  <a:cubicBezTo>
                    <a:pt x="716" y="2385"/>
                    <a:pt x="725" y="2282"/>
                    <a:pt x="740" y="2178"/>
                  </a:cubicBezTo>
                  <a:cubicBezTo>
                    <a:pt x="756" y="2095"/>
                    <a:pt x="777" y="2013"/>
                    <a:pt x="799" y="1929"/>
                  </a:cubicBezTo>
                  <a:cubicBezTo>
                    <a:pt x="831" y="1811"/>
                    <a:pt x="870" y="1695"/>
                    <a:pt x="914" y="1581"/>
                  </a:cubicBezTo>
                  <a:cubicBezTo>
                    <a:pt x="963" y="1478"/>
                    <a:pt x="1016" y="1378"/>
                    <a:pt x="1076" y="1282"/>
                  </a:cubicBezTo>
                  <a:cubicBezTo>
                    <a:pt x="1117" y="1220"/>
                    <a:pt x="1161" y="1159"/>
                    <a:pt x="1208" y="1101"/>
                  </a:cubicBezTo>
                  <a:cubicBezTo>
                    <a:pt x="1252" y="1049"/>
                    <a:pt x="1298" y="1000"/>
                    <a:pt x="1347" y="953"/>
                  </a:cubicBezTo>
                  <a:cubicBezTo>
                    <a:pt x="1402" y="903"/>
                    <a:pt x="1458" y="856"/>
                    <a:pt x="1515" y="810"/>
                  </a:cubicBezTo>
                  <a:cubicBezTo>
                    <a:pt x="1614" y="741"/>
                    <a:pt x="1715" y="678"/>
                    <a:pt x="1819" y="619"/>
                  </a:cubicBezTo>
                  <a:cubicBezTo>
                    <a:pt x="1884" y="585"/>
                    <a:pt x="1951" y="557"/>
                    <a:pt x="2018" y="528"/>
                  </a:cubicBezTo>
                  <a:cubicBezTo>
                    <a:pt x="2096" y="500"/>
                    <a:pt x="2173" y="475"/>
                    <a:pt x="2251" y="453"/>
                  </a:cubicBezTo>
                  <a:cubicBezTo>
                    <a:pt x="2310" y="438"/>
                    <a:pt x="2369" y="420"/>
                    <a:pt x="2428" y="405"/>
                  </a:cubicBezTo>
                  <a:cubicBezTo>
                    <a:pt x="2528" y="397"/>
                    <a:pt x="2608" y="317"/>
                    <a:pt x="2614" y="217"/>
                  </a:cubicBezTo>
                  <a:cubicBezTo>
                    <a:pt x="2620" y="116"/>
                    <a:pt x="2553" y="27"/>
                    <a:pt x="2454" y="5"/>
                  </a:cubicBezTo>
                  <a:cubicBezTo>
                    <a:pt x="2439" y="2"/>
                    <a:pt x="2424" y="1"/>
                    <a:pt x="2408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 rot="-4266073">
              <a:off x="2030835" y="775306"/>
              <a:ext cx="134926" cy="98451"/>
            </a:xfrm>
            <a:custGeom>
              <a:rect b="b" l="l" r="r" t="t"/>
              <a:pathLst>
                <a:path extrusionOk="0" h="3938" w="5397">
                  <a:moveTo>
                    <a:pt x="682" y="301"/>
                  </a:moveTo>
                  <a:lnTo>
                    <a:pt x="682" y="301"/>
                  </a:lnTo>
                  <a:cubicBezTo>
                    <a:pt x="681" y="302"/>
                    <a:pt x="681" y="302"/>
                    <a:pt x="681" y="303"/>
                  </a:cubicBezTo>
                  <a:cubicBezTo>
                    <a:pt x="681" y="302"/>
                    <a:pt x="681" y="302"/>
                    <a:pt x="682" y="301"/>
                  </a:cubicBezTo>
                  <a:close/>
                  <a:moveTo>
                    <a:pt x="622" y="1535"/>
                  </a:moveTo>
                  <a:lnTo>
                    <a:pt x="622" y="1535"/>
                  </a:lnTo>
                  <a:cubicBezTo>
                    <a:pt x="622" y="1538"/>
                    <a:pt x="623" y="1541"/>
                    <a:pt x="624" y="1543"/>
                  </a:cubicBezTo>
                  <a:lnTo>
                    <a:pt x="624" y="1543"/>
                  </a:lnTo>
                  <a:cubicBezTo>
                    <a:pt x="623" y="1541"/>
                    <a:pt x="622" y="1538"/>
                    <a:pt x="622" y="1535"/>
                  </a:cubicBezTo>
                  <a:close/>
                  <a:moveTo>
                    <a:pt x="4110" y="2812"/>
                  </a:moveTo>
                  <a:cubicBezTo>
                    <a:pt x="4109" y="2812"/>
                    <a:pt x="4108" y="2813"/>
                    <a:pt x="4107" y="2814"/>
                  </a:cubicBezTo>
                  <a:cubicBezTo>
                    <a:pt x="4108" y="2813"/>
                    <a:pt x="4109" y="2812"/>
                    <a:pt x="4110" y="2812"/>
                  </a:cubicBezTo>
                  <a:close/>
                  <a:moveTo>
                    <a:pt x="4098" y="2820"/>
                  </a:moveTo>
                  <a:lnTo>
                    <a:pt x="4095" y="2822"/>
                  </a:lnTo>
                  <a:cubicBezTo>
                    <a:pt x="4096" y="2821"/>
                    <a:pt x="4097" y="2821"/>
                    <a:pt x="4098" y="2820"/>
                  </a:cubicBezTo>
                  <a:close/>
                  <a:moveTo>
                    <a:pt x="501" y="1"/>
                  </a:moveTo>
                  <a:cubicBezTo>
                    <a:pt x="429" y="1"/>
                    <a:pt x="356" y="38"/>
                    <a:pt x="324" y="106"/>
                  </a:cubicBezTo>
                  <a:cubicBezTo>
                    <a:pt x="319" y="116"/>
                    <a:pt x="313" y="127"/>
                    <a:pt x="308" y="137"/>
                  </a:cubicBezTo>
                  <a:cubicBezTo>
                    <a:pt x="308" y="138"/>
                    <a:pt x="308" y="140"/>
                    <a:pt x="307" y="141"/>
                  </a:cubicBezTo>
                  <a:lnTo>
                    <a:pt x="307" y="138"/>
                  </a:lnTo>
                  <a:cubicBezTo>
                    <a:pt x="289" y="181"/>
                    <a:pt x="272" y="224"/>
                    <a:pt x="255" y="266"/>
                  </a:cubicBezTo>
                  <a:cubicBezTo>
                    <a:pt x="202" y="395"/>
                    <a:pt x="146" y="525"/>
                    <a:pt x="120" y="661"/>
                  </a:cubicBezTo>
                  <a:cubicBezTo>
                    <a:pt x="88" y="818"/>
                    <a:pt x="83" y="979"/>
                    <a:pt x="59" y="1137"/>
                  </a:cubicBezTo>
                  <a:cubicBezTo>
                    <a:pt x="44" y="1223"/>
                    <a:pt x="31" y="1307"/>
                    <a:pt x="21" y="1393"/>
                  </a:cubicBezTo>
                  <a:cubicBezTo>
                    <a:pt x="1" y="1546"/>
                    <a:pt x="20" y="1706"/>
                    <a:pt x="32" y="1859"/>
                  </a:cubicBezTo>
                  <a:cubicBezTo>
                    <a:pt x="43" y="1978"/>
                    <a:pt x="57" y="2093"/>
                    <a:pt x="95" y="2207"/>
                  </a:cubicBezTo>
                  <a:cubicBezTo>
                    <a:pt x="117" y="2277"/>
                    <a:pt x="151" y="2343"/>
                    <a:pt x="181" y="2411"/>
                  </a:cubicBezTo>
                  <a:cubicBezTo>
                    <a:pt x="210" y="2469"/>
                    <a:pt x="236" y="2530"/>
                    <a:pt x="266" y="2589"/>
                  </a:cubicBezTo>
                  <a:cubicBezTo>
                    <a:pt x="342" y="2740"/>
                    <a:pt x="436" y="2878"/>
                    <a:pt x="536" y="3011"/>
                  </a:cubicBezTo>
                  <a:cubicBezTo>
                    <a:pt x="558" y="3041"/>
                    <a:pt x="581" y="3071"/>
                    <a:pt x="604" y="3100"/>
                  </a:cubicBezTo>
                  <a:cubicBezTo>
                    <a:pt x="690" y="3213"/>
                    <a:pt x="793" y="3314"/>
                    <a:pt x="908" y="3399"/>
                  </a:cubicBezTo>
                  <a:cubicBezTo>
                    <a:pt x="985" y="3454"/>
                    <a:pt x="1062" y="3512"/>
                    <a:pt x="1145" y="3557"/>
                  </a:cubicBezTo>
                  <a:cubicBezTo>
                    <a:pt x="1318" y="3651"/>
                    <a:pt x="1499" y="3744"/>
                    <a:pt x="1687" y="3802"/>
                  </a:cubicBezTo>
                  <a:cubicBezTo>
                    <a:pt x="1788" y="3834"/>
                    <a:pt x="1890" y="3861"/>
                    <a:pt x="1991" y="3886"/>
                  </a:cubicBezTo>
                  <a:cubicBezTo>
                    <a:pt x="2040" y="3898"/>
                    <a:pt x="2089" y="3909"/>
                    <a:pt x="2139" y="3919"/>
                  </a:cubicBezTo>
                  <a:cubicBezTo>
                    <a:pt x="2202" y="3931"/>
                    <a:pt x="2267" y="3938"/>
                    <a:pt x="2332" y="3938"/>
                  </a:cubicBezTo>
                  <a:cubicBezTo>
                    <a:pt x="2342" y="3938"/>
                    <a:pt x="2351" y="3938"/>
                    <a:pt x="2361" y="3937"/>
                  </a:cubicBezTo>
                  <a:cubicBezTo>
                    <a:pt x="2366" y="3937"/>
                    <a:pt x="2371" y="3937"/>
                    <a:pt x="2376" y="3937"/>
                  </a:cubicBezTo>
                  <a:cubicBezTo>
                    <a:pt x="2474" y="3937"/>
                    <a:pt x="2574" y="3928"/>
                    <a:pt x="2671" y="3911"/>
                  </a:cubicBezTo>
                  <a:lnTo>
                    <a:pt x="2673" y="3911"/>
                  </a:lnTo>
                  <a:cubicBezTo>
                    <a:pt x="2690" y="3910"/>
                    <a:pt x="2707" y="3910"/>
                    <a:pt x="2724" y="3910"/>
                  </a:cubicBezTo>
                  <a:cubicBezTo>
                    <a:pt x="2741" y="3910"/>
                    <a:pt x="2759" y="3910"/>
                    <a:pt x="2775" y="3909"/>
                  </a:cubicBezTo>
                  <a:cubicBezTo>
                    <a:pt x="2819" y="3905"/>
                    <a:pt x="2860" y="3890"/>
                    <a:pt x="2894" y="3863"/>
                  </a:cubicBezTo>
                  <a:cubicBezTo>
                    <a:pt x="2999" y="3861"/>
                    <a:pt x="3103" y="3844"/>
                    <a:pt x="3203" y="3814"/>
                  </a:cubicBezTo>
                  <a:cubicBezTo>
                    <a:pt x="3332" y="3774"/>
                    <a:pt x="3460" y="3728"/>
                    <a:pt x="3585" y="3681"/>
                  </a:cubicBezTo>
                  <a:cubicBezTo>
                    <a:pt x="3664" y="3651"/>
                    <a:pt x="3740" y="3608"/>
                    <a:pt x="3772" y="3522"/>
                  </a:cubicBezTo>
                  <a:cubicBezTo>
                    <a:pt x="3785" y="3489"/>
                    <a:pt x="3788" y="3452"/>
                    <a:pt x="3782" y="3417"/>
                  </a:cubicBezTo>
                  <a:lnTo>
                    <a:pt x="3786" y="3415"/>
                  </a:lnTo>
                  <a:cubicBezTo>
                    <a:pt x="3928" y="3365"/>
                    <a:pt x="4068" y="3312"/>
                    <a:pt x="4197" y="3235"/>
                  </a:cubicBezTo>
                  <a:cubicBezTo>
                    <a:pt x="4330" y="3157"/>
                    <a:pt x="4453" y="3063"/>
                    <a:pt x="4581" y="2974"/>
                  </a:cubicBezTo>
                  <a:cubicBezTo>
                    <a:pt x="4693" y="2904"/>
                    <a:pt x="4808" y="2841"/>
                    <a:pt x="4926" y="2777"/>
                  </a:cubicBezTo>
                  <a:cubicBezTo>
                    <a:pt x="4993" y="2743"/>
                    <a:pt x="5054" y="2707"/>
                    <a:pt x="5116" y="2668"/>
                  </a:cubicBezTo>
                  <a:cubicBezTo>
                    <a:pt x="5158" y="2641"/>
                    <a:pt x="5197" y="2610"/>
                    <a:pt x="5238" y="2581"/>
                  </a:cubicBezTo>
                  <a:lnTo>
                    <a:pt x="5238" y="2581"/>
                  </a:lnTo>
                  <a:cubicBezTo>
                    <a:pt x="5237" y="2582"/>
                    <a:pt x="5236" y="2582"/>
                    <a:pt x="5235" y="2583"/>
                  </a:cubicBezTo>
                  <a:lnTo>
                    <a:pt x="5235" y="2583"/>
                  </a:lnTo>
                  <a:cubicBezTo>
                    <a:pt x="5236" y="2582"/>
                    <a:pt x="5237" y="2581"/>
                    <a:pt x="5238" y="2581"/>
                  </a:cubicBezTo>
                  <a:lnTo>
                    <a:pt x="5238" y="2581"/>
                  </a:lnTo>
                  <a:cubicBezTo>
                    <a:pt x="5238" y="2581"/>
                    <a:pt x="5238" y="2581"/>
                    <a:pt x="5238" y="2581"/>
                  </a:cubicBezTo>
                  <a:lnTo>
                    <a:pt x="5238" y="2581"/>
                  </a:lnTo>
                  <a:cubicBezTo>
                    <a:pt x="5238" y="2581"/>
                    <a:pt x="5238" y="2581"/>
                    <a:pt x="5238" y="2581"/>
                  </a:cubicBezTo>
                  <a:lnTo>
                    <a:pt x="5238" y="2581"/>
                  </a:lnTo>
                  <a:cubicBezTo>
                    <a:pt x="5238" y="2581"/>
                    <a:pt x="5238" y="2581"/>
                    <a:pt x="5238" y="2581"/>
                  </a:cubicBezTo>
                  <a:lnTo>
                    <a:pt x="5238" y="2581"/>
                  </a:lnTo>
                  <a:cubicBezTo>
                    <a:pt x="5239" y="2580"/>
                    <a:pt x="5239" y="2580"/>
                    <a:pt x="5240" y="2580"/>
                  </a:cubicBezTo>
                  <a:lnTo>
                    <a:pt x="5240" y="2580"/>
                  </a:lnTo>
                  <a:cubicBezTo>
                    <a:pt x="5239" y="2580"/>
                    <a:pt x="5239" y="2580"/>
                    <a:pt x="5238" y="2581"/>
                  </a:cubicBezTo>
                  <a:lnTo>
                    <a:pt x="5238" y="2581"/>
                  </a:lnTo>
                  <a:cubicBezTo>
                    <a:pt x="5282" y="2552"/>
                    <a:pt x="5326" y="2520"/>
                    <a:pt x="5350" y="2473"/>
                  </a:cubicBezTo>
                  <a:cubicBezTo>
                    <a:pt x="5396" y="2374"/>
                    <a:pt x="5372" y="2253"/>
                    <a:pt x="5270" y="2198"/>
                  </a:cubicBezTo>
                  <a:cubicBezTo>
                    <a:pt x="5241" y="2182"/>
                    <a:pt x="5207" y="2174"/>
                    <a:pt x="5172" y="2174"/>
                  </a:cubicBezTo>
                  <a:cubicBezTo>
                    <a:pt x="5114" y="2174"/>
                    <a:pt x="5054" y="2197"/>
                    <a:pt x="5017" y="2243"/>
                  </a:cubicBezTo>
                  <a:cubicBezTo>
                    <a:pt x="4976" y="2270"/>
                    <a:pt x="4936" y="2300"/>
                    <a:pt x="4896" y="2328"/>
                  </a:cubicBezTo>
                  <a:cubicBezTo>
                    <a:pt x="4771" y="2406"/>
                    <a:pt x="4637" y="2466"/>
                    <a:pt x="4510" y="2541"/>
                  </a:cubicBezTo>
                  <a:cubicBezTo>
                    <a:pt x="4371" y="2622"/>
                    <a:pt x="4241" y="2716"/>
                    <a:pt x="4110" y="2812"/>
                  </a:cubicBezTo>
                  <a:lnTo>
                    <a:pt x="4110" y="2812"/>
                  </a:lnTo>
                  <a:cubicBezTo>
                    <a:pt x="4113" y="2810"/>
                    <a:pt x="4115" y="2808"/>
                    <a:pt x="4117" y="2808"/>
                  </a:cubicBezTo>
                  <a:lnTo>
                    <a:pt x="4117" y="2808"/>
                  </a:lnTo>
                  <a:lnTo>
                    <a:pt x="4102" y="2817"/>
                  </a:lnTo>
                  <a:lnTo>
                    <a:pt x="4100" y="2819"/>
                  </a:lnTo>
                  <a:lnTo>
                    <a:pt x="4100" y="2819"/>
                  </a:lnTo>
                  <a:cubicBezTo>
                    <a:pt x="4045" y="2853"/>
                    <a:pt x="3988" y="2887"/>
                    <a:pt x="3929" y="2918"/>
                  </a:cubicBezTo>
                  <a:cubicBezTo>
                    <a:pt x="3875" y="2945"/>
                    <a:pt x="3820" y="2970"/>
                    <a:pt x="3762" y="2992"/>
                  </a:cubicBezTo>
                  <a:lnTo>
                    <a:pt x="3765" y="2992"/>
                  </a:lnTo>
                  <a:cubicBezTo>
                    <a:pt x="3685" y="3021"/>
                    <a:pt x="3606" y="3050"/>
                    <a:pt x="3527" y="3079"/>
                  </a:cubicBezTo>
                  <a:lnTo>
                    <a:pt x="3527" y="3079"/>
                  </a:lnTo>
                  <a:cubicBezTo>
                    <a:pt x="3527" y="3079"/>
                    <a:pt x="3527" y="3079"/>
                    <a:pt x="3527" y="3079"/>
                  </a:cubicBezTo>
                  <a:lnTo>
                    <a:pt x="3526" y="3079"/>
                  </a:lnTo>
                  <a:lnTo>
                    <a:pt x="3526" y="3079"/>
                  </a:lnTo>
                  <a:cubicBezTo>
                    <a:pt x="3526" y="3079"/>
                    <a:pt x="3527" y="3079"/>
                    <a:pt x="3527" y="3079"/>
                  </a:cubicBezTo>
                  <a:lnTo>
                    <a:pt x="3527" y="3079"/>
                  </a:lnTo>
                  <a:cubicBezTo>
                    <a:pt x="3526" y="3079"/>
                    <a:pt x="3525" y="3079"/>
                    <a:pt x="3524" y="3080"/>
                  </a:cubicBezTo>
                  <a:lnTo>
                    <a:pt x="3524" y="3080"/>
                  </a:lnTo>
                  <a:lnTo>
                    <a:pt x="3526" y="3079"/>
                  </a:lnTo>
                  <a:lnTo>
                    <a:pt x="3526" y="3079"/>
                  </a:lnTo>
                  <a:cubicBezTo>
                    <a:pt x="3525" y="3080"/>
                    <a:pt x="3525" y="3080"/>
                    <a:pt x="3524" y="3080"/>
                  </a:cubicBezTo>
                  <a:cubicBezTo>
                    <a:pt x="3524" y="3080"/>
                    <a:pt x="3524" y="3080"/>
                    <a:pt x="3524" y="3080"/>
                  </a:cubicBezTo>
                  <a:lnTo>
                    <a:pt x="3524" y="3080"/>
                  </a:lnTo>
                  <a:lnTo>
                    <a:pt x="3516" y="3082"/>
                  </a:lnTo>
                  <a:lnTo>
                    <a:pt x="3517" y="3082"/>
                  </a:lnTo>
                  <a:lnTo>
                    <a:pt x="3511" y="3084"/>
                  </a:lnTo>
                  <a:cubicBezTo>
                    <a:pt x="3378" y="3132"/>
                    <a:pt x="3243" y="3175"/>
                    <a:pt x="3107" y="3210"/>
                  </a:cubicBezTo>
                  <a:cubicBezTo>
                    <a:pt x="3008" y="3228"/>
                    <a:pt x="2908" y="3242"/>
                    <a:pt x="2809" y="3252"/>
                  </a:cubicBezTo>
                  <a:cubicBezTo>
                    <a:pt x="2773" y="3253"/>
                    <a:pt x="2737" y="3255"/>
                    <a:pt x="2700" y="3255"/>
                  </a:cubicBezTo>
                  <a:cubicBezTo>
                    <a:pt x="2691" y="3255"/>
                    <a:pt x="2683" y="3254"/>
                    <a:pt x="2674" y="3254"/>
                  </a:cubicBezTo>
                  <a:cubicBezTo>
                    <a:pt x="2590" y="3246"/>
                    <a:pt x="2505" y="3234"/>
                    <a:pt x="2421" y="3220"/>
                  </a:cubicBezTo>
                  <a:lnTo>
                    <a:pt x="2421" y="3220"/>
                  </a:lnTo>
                  <a:cubicBezTo>
                    <a:pt x="2425" y="3222"/>
                    <a:pt x="2428" y="3223"/>
                    <a:pt x="2431" y="3224"/>
                  </a:cubicBezTo>
                  <a:lnTo>
                    <a:pt x="2416" y="3220"/>
                  </a:lnTo>
                  <a:lnTo>
                    <a:pt x="2406" y="3218"/>
                  </a:lnTo>
                  <a:cubicBezTo>
                    <a:pt x="2409" y="3218"/>
                    <a:pt x="2412" y="3219"/>
                    <a:pt x="2414" y="3219"/>
                  </a:cubicBezTo>
                  <a:cubicBezTo>
                    <a:pt x="2337" y="3205"/>
                    <a:pt x="2259" y="3185"/>
                    <a:pt x="2182" y="3162"/>
                  </a:cubicBezTo>
                  <a:cubicBezTo>
                    <a:pt x="2083" y="3128"/>
                    <a:pt x="1985" y="3091"/>
                    <a:pt x="1888" y="3048"/>
                  </a:cubicBezTo>
                  <a:cubicBezTo>
                    <a:pt x="1817" y="3014"/>
                    <a:pt x="1749" y="2976"/>
                    <a:pt x="1683" y="2934"/>
                  </a:cubicBezTo>
                  <a:cubicBezTo>
                    <a:pt x="1615" y="2888"/>
                    <a:pt x="1551" y="2840"/>
                    <a:pt x="1486" y="2789"/>
                  </a:cubicBezTo>
                  <a:cubicBezTo>
                    <a:pt x="1398" y="2706"/>
                    <a:pt x="1317" y="2618"/>
                    <a:pt x="1235" y="2529"/>
                  </a:cubicBezTo>
                  <a:cubicBezTo>
                    <a:pt x="1163" y="2450"/>
                    <a:pt x="1087" y="2376"/>
                    <a:pt x="1015" y="2299"/>
                  </a:cubicBezTo>
                  <a:cubicBezTo>
                    <a:pt x="1004" y="2283"/>
                    <a:pt x="992" y="2269"/>
                    <a:pt x="981" y="2254"/>
                  </a:cubicBezTo>
                  <a:cubicBezTo>
                    <a:pt x="912" y="2152"/>
                    <a:pt x="844" y="2046"/>
                    <a:pt x="782" y="1939"/>
                  </a:cubicBezTo>
                  <a:cubicBezTo>
                    <a:pt x="739" y="1853"/>
                    <a:pt x="700" y="1768"/>
                    <a:pt x="664" y="1679"/>
                  </a:cubicBezTo>
                  <a:cubicBezTo>
                    <a:pt x="650" y="1634"/>
                    <a:pt x="636" y="1589"/>
                    <a:pt x="624" y="1543"/>
                  </a:cubicBezTo>
                  <a:lnTo>
                    <a:pt x="624" y="1543"/>
                  </a:lnTo>
                  <a:cubicBezTo>
                    <a:pt x="624" y="1547"/>
                    <a:pt x="625" y="1551"/>
                    <a:pt x="625" y="1554"/>
                  </a:cubicBezTo>
                  <a:lnTo>
                    <a:pt x="621" y="1532"/>
                  </a:lnTo>
                  <a:cubicBezTo>
                    <a:pt x="621" y="1531"/>
                    <a:pt x="621" y="1531"/>
                    <a:pt x="620" y="1530"/>
                  </a:cubicBezTo>
                  <a:lnTo>
                    <a:pt x="620" y="1530"/>
                  </a:lnTo>
                  <a:cubicBezTo>
                    <a:pt x="593" y="1390"/>
                    <a:pt x="564" y="1251"/>
                    <a:pt x="549" y="1107"/>
                  </a:cubicBezTo>
                  <a:cubicBezTo>
                    <a:pt x="546" y="1062"/>
                    <a:pt x="545" y="1018"/>
                    <a:pt x="545" y="973"/>
                  </a:cubicBezTo>
                  <a:cubicBezTo>
                    <a:pt x="548" y="901"/>
                    <a:pt x="547" y="827"/>
                    <a:pt x="557" y="755"/>
                  </a:cubicBezTo>
                  <a:cubicBezTo>
                    <a:pt x="564" y="730"/>
                    <a:pt x="572" y="704"/>
                    <a:pt x="577" y="680"/>
                  </a:cubicBezTo>
                  <a:cubicBezTo>
                    <a:pt x="586" y="639"/>
                    <a:pt x="591" y="598"/>
                    <a:pt x="598" y="556"/>
                  </a:cubicBezTo>
                  <a:cubicBezTo>
                    <a:pt x="602" y="537"/>
                    <a:pt x="606" y="519"/>
                    <a:pt x="611" y="501"/>
                  </a:cubicBezTo>
                  <a:cubicBezTo>
                    <a:pt x="622" y="472"/>
                    <a:pt x="633" y="446"/>
                    <a:pt x="645" y="418"/>
                  </a:cubicBezTo>
                  <a:cubicBezTo>
                    <a:pt x="660" y="378"/>
                    <a:pt x="671" y="339"/>
                    <a:pt x="682" y="298"/>
                  </a:cubicBezTo>
                  <a:lnTo>
                    <a:pt x="682" y="298"/>
                  </a:lnTo>
                  <a:cubicBezTo>
                    <a:pt x="682" y="299"/>
                    <a:pt x="682" y="300"/>
                    <a:pt x="682" y="301"/>
                  </a:cubicBezTo>
                  <a:lnTo>
                    <a:pt x="682" y="301"/>
                  </a:lnTo>
                  <a:cubicBezTo>
                    <a:pt x="683" y="296"/>
                    <a:pt x="684" y="292"/>
                    <a:pt x="686" y="287"/>
                  </a:cubicBezTo>
                  <a:lnTo>
                    <a:pt x="689" y="279"/>
                  </a:lnTo>
                  <a:lnTo>
                    <a:pt x="687" y="283"/>
                  </a:lnTo>
                  <a:cubicBezTo>
                    <a:pt x="690" y="273"/>
                    <a:pt x="693" y="263"/>
                    <a:pt x="697" y="253"/>
                  </a:cubicBezTo>
                  <a:cubicBezTo>
                    <a:pt x="724" y="156"/>
                    <a:pt x="664" y="51"/>
                    <a:pt x="574" y="15"/>
                  </a:cubicBezTo>
                  <a:cubicBezTo>
                    <a:pt x="551" y="5"/>
                    <a:pt x="526" y="1"/>
                    <a:pt x="50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 rot="-4266073">
              <a:off x="2138579" y="635293"/>
              <a:ext cx="131126" cy="62401"/>
            </a:xfrm>
            <a:custGeom>
              <a:rect b="b" l="l" r="r" t="t"/>
              <a:pathLst>
                <a:path extrusionOk="0" h="2496" w="5245">
                  <a:moveTo>
                    <a:pt x="421" y="607"/>
                  </a:moveTo>
                  <a:cubicBezTo>
                    <a:pt x="423" y="612"/>
                    <a:pt x="425" y="617"/>
                    <a:pt x="428" y="621"/>
                  </a:cubicBezTo>
                  <a:lnTo>
                    <a:pt x="428" y="621"/>
                  </a:lnTo>
                  <a:cubicBezTo>
                    <a:pt x="425" y="617"/>
                    <a:pt x="423" y="612"/>
                    <a:pt x="421" y="607"/>
                  </a:cubicBezTo>
                  <a:close/>
                  <a:moveTo>
                    <a:pt x="5027" y="1"/>
                  </a:moveTo>
                  <a:cubicBezTo>
                    <a:pt x="5023" y="1"/>
                    <a:pt x="5019" y="1"/>
                    <a:pt x="5015" y="1"/>
                  </a:cubicBezTo>
                  <a:cubicBezTo>
                    <a:pt x="4967" y="4"/>
                    <a:pt x="4921" y="16"/>
                    <a:pt x="4877" y="35"/>
                  </a:cubicBezTo>
                  <a:cubicBezTo>
                    <a:pt x="4755" y="84"/>
                    <a:pt x="4638" y="143"/>
                    <a:pt x="4526" y="213"/>
                  </a:cubicBezTo>
                  <a:cubicBezTo>
                    <a:pt x="4328" y="339"/>
                    <a:pt x="4160" y="502"/>
                    <a:pt x="3987" y="657"/>
                  </a:cubicBezTo>
                  <a:cubicBezTo>
                    <a:pt x="3934" y="702"/>
                    <a:pt x="3884" y="751"/>
                    <a:pt x="3837" y="802"/>
                  </a:cubicBezTo>
                  <a:cubicBezTo>
                    <a:pt x="3799" y="844"/>
                    <a:pt x="3766" y="889"/>
                    <a:pt x="3728" y="930"/>
                  </a:cubicBezTo>
                  <a:cubicBezTo>
                    <a:pt x="3698" y="962"/>
                    <a:pt x="3660" y="992"/>
                    <a:pt x="3631" y="1026"/>
                  </a:cubicBezTo>
                  <a:cubicBezTo>
                    <a:pt x="3607" y="1050"/>
                    <a:pt x="3585" y="1077"/>
                    <a:pt x="3562" y="1100"/>
                  </a:cubicBezTo>
                  <a:cubicBezTo>
                    <a:pt x="3508" y="1153"/>
                    <a:pt x="3453" y="1203"/>
                    <a:pt x="3400" y="1257"/>
                  </a:cubicBezTo>
                  <a:cubicBezTo>
                    <a:pt x="3284" y="1372"/>
                    <a:pt x="3164" y="1479"/>
                    <a:pt x="3040" y="1584"/>
                  </a:cubicBezTo>
                  <a:cubicBezTo>
                    <a:pt x="3016" y="1604"/>
                    <a:pt x="2990" y="1623"/>
                    <a:pt x="2963" y="1642"/>
                  </a:cubicBezTo>
                  <a:cubicBezTo>
                    <a:pt x="2871" y="1699"/>
                    <a:pt x="2777" y="1752"/>
                    <a:pt x="2682" y="1803"/>
                  </a:cubicBezTo>
                  <a:cubicBezTo>
                    <a:pt x="2684" y="1802"/>
                    <a:pt x="2687" y="1802"/>
                    <a:pt x="2688" y="1801"/>
                  </a:cubicBezTo>
                  <a:lnTo>
                    <a:pt x="2688" y="1801"/>
                  </a:lnTo>
                  <a:cubicBezTo>
                    <a:pt x="2672" y="1808"/>
                    <a:pt x="2656" y="1815"/>
                    <a:pt x="2640" y="1821"/>
                  </a:cubicBezTo>
                  <a:lnTo>
                    <a:pt x="2619" y="1829"/>
                  </a:lnTo>
                  <a:cubicBezTo>
                    <a:pt x="2624" y="1826"/>
                    <a:pt x="2629" y="1824"/>
                    <a:pt x="2636" y="1822"/>
                  </a:cubicBezTo>
                  <a:lnTo>
                    <a:pt x="2636" y="1822"/>
                  </a:lnTo>
                  <a:cubicBezTo>
                    <a:pt x="2576" y="1840"/>
                    <a:pt x="2514" y="1855"/>
                    <a:pt x="2452" y="1867"/>
                  </a:cubicBezTo>
                  <a:lnTo>
                    <a:pt x="2456" y="1865"/>
                  </a:lnTo>
                  <a:lnTo>
                    <a:pt x="2456" y="1865"/>
                  </a:lnTo>
                  <a:cubicBezTo>
                    <a:pt x="2352" y="1881"/>
                    <a:pt x="2247" y="1892"/>
                    <a:pt x="2143" y="1896"/>
                  </a:cubicBezTo>
                  <a:cubicBezTo>
                    <a:pt x="2073" y="1896"/>
                    <a:pt x="2003" y="1893"/>
                    <a:pt x="1935" y="1887"/>
                  </a:cubicBezTo>
                  <a:cubicBezTo>
                    <a:pt x="1881" y="1878"/>
                    <a:pt x="1829" y="1867"/>
                    <a:pt x="1776" y="1854"/>
                  </a:cubicBezTo>
                  <a:lnTo>
                    <a:pt x="1776" y="1854"/>
                  </a:lnTo>
                  <a:cubicBezTo>
                    <a:pt x="1785" y="1855"/>
                    <a:pt x="1792" y="1858"/>
                    <a:pt x="1802" y="1859"/>
                  </a:cubicBezTo>
                  <a:cubicBezTo>
                    <a:pt x="1734" y="1843"/>
                    <a:pt x="1667" y="1823"/>
                    <a:pt x="1601" y="1800"/>
                  </a:cubicBezTo>
                  <a:lnTo>
                    <a:pt x="1601" y="1800"/>
                  </a:lnTo>
                  <a:cubicBezTo>
                    <a:pt x="1604" y="1802"/>
                    <a:pt x="1609" y="1803"/>
                    <a:pt x="1612" y="1805"/>
                  </a:cubicBezTo>
                  <a:cubicBezTo>
                    <a:pt x="1546" y="1779"/>
                    <a:pt x="1482" y="1748"/>
                    <a:pt x="1420" y="1716"/>
                  </a:cubicBezTo>
                  <a:cubicBezTo>
                    <a:pt x="1329" y="1663"/>
                    <a:pt x="1241" y="1606"/>
                    <a:pt x="1156" y="1543"/>
                  </a:cubicBezTo>
                  <a:cubicBezTo>
                    <a:pt x="1121" y="1518"/>
                    <a:pt x="1086" y="1491"/>
                    <a:pt x="1054" y="1461"/>
                  </a:cubicBezTo>
                  <a:lnTo>
                    <a:pt x="1054" y="1461"/>
                  </a:lnTo>
                  <a:cubicBezTo>
                    <a:pt x="1055" y="1462"/>
                    <a:pt x="1056" y="1463"/>
                    <a:pt x="1057" y="1465"/>
                  </a:cubicBezTo>
                  <a:cubicBezTo>
                    <a:pt x="1019" y="1426"/>
                    <a:pt x="982" y="1387"/>
                    <a:pt x="944" y="1351"/>
                  </a:cubicBezTo>
                  <a:cubicBezTo>
                    <a:pt x="888" y="1298"/>
                    <a:pt x="836" y="1243"/>
                    <a:pt x="786" y="1183"/>
                  </a:cubicBezTo>
                  <a:cubicBezTo>
                    <a:pt x="727" y="1107"/>
                    <a:pt x="674" y="1027"/>
                    <a:pt x="622" y="945"/>
                  </a:cubicBezTo>
                  <a:lnTo>
                    <a:pt x="622" y="945"/>
                  </a:lnTo>
                  <a:lnTo>
                    <a:pt x="624" y="949"/>
                  </a:lnTo>
                  <a:cubicBezTo>
                    <a:pt x="593" y="900"/>
                    <a:pt x="561" y="852"/>
                    <a:pt x="529" y="803"/>
                  </a:cubicBezTo>
                  <a:lnTo>
                    <a:pt x="529" y="803"/>
                  </a:lnTo>
                  <a:lnTo>
                    <a:pt x="533" y="808"/>
                  </a:lnTo>
                  <a:cubicBezTo>
                    <a:pt x="496" y="750"/>
                    <a:pt x="462" y="692"/>
                    <a:pt x="432" y="630"/>
                  </a:cubicBezTo>
                  <a:lnTo>
                    <a:pt x="432" y="630"/>
                  </a:lnTo>
                  <a:cubicBezTo>
                    <a:pt x="423" y="607"/>
                    <a:pt x="410" y="586"/>
                    <a:pt x="397" y="564"/>
                  </a:cubicBezTo>
                  <a:cubicBezTo>
                    <a:pt x="358" y="508"/>
                    <a:pt x="296" y="478"/>
                    <a:pt x="231" y="478"/>
                  </a:cubicBezTo>
                  <a:cubicBezTo>
                    <a:pt x="207" y="478"/>
                    <a:pt x="182" y="482"/>
                    <a:pt x="159" y="491"/>
                  </a:cubicBezTo>
                  <a:cubicBezTo>
                    <a:pt x="44" y="535"/>
                    <a:pt x="0" y="668"/>
                    <a:pt x="49" y="777"/>
                  </a:cubicBezTo>
                  <a:cubicBezTo>
                    <a:pt x="85" y="859"/>
                    <a:pt x="119" y="942"/>
                    <a:pt x="161" y="1022"/>
                  </a:cubicBezTo>
                  <a:cubicBezTo>
                    <a:pt x="208" y="1111"/>
                    <a:pt x="264" y="1193"/>
                    <a:pt x="314" y="1282"/>
                  </a:cubicBezTo>
                  <a:cubicBezTo>
                    <a:pt x="367" y="1372"/>
                    <a:pt x="411" y="1470"/>
                    <a:pt x="470" y="1558"/>
                  </a:cubicBezTo>
                  <a:cubicBezTo>
                    <a:pt x="517" y="1632"/>
                    <a:pt x="570" y="1702"/>
                    <a:pt x="621" y="1774"/>
                  </a:cubicBezTo>
                  <a:cubicBezTo>
                    <a:pt x="638" y="1797"/>
                    <a:pt x="655" y="1820"/>
                    <a:pt x="672" y="1843"/>
                  </a:cubicBezTo>
                  <a:cubicBezTo>
                    <a:pt x="735" y="1932"/>
                    <a:pt x="810" y="2012"/>
                    <a:pt x="893" y="2083"/>
                  </a:cubicBezTo>
                  <a:cubicBezTo>
                    <a:pt x="1027" y="2194"/>
                    <a:pt x="1179" y="2280"/>
                    <a:pt x="1341" y="2341"/>
                  </a:cubicBezTo>
                  <a:cubicBezTo>
                    <a:pt x="1532" y="2411"/>
                    <a:pt x="1734" y="2453"/>
                    <a:pt x="1936" y="2479"/>
                  </a:cubicBezTo>
                  <a:cubicBezTo>
                    <a:pt x="2032" y="2491"/>
                    <a:pt x="2129" y="2495"/>
                    <a:pt x="2226" y="2495"/>
                  </a:cubicBezTo>
                  <a:cubicBezTo>
                    <a:pt x="2323" y="2495"/>
                    <a:pt x="2419" y="2491"/>
                    <a:pt x="2515" y="2486"/>
                  </a:cubicBezTo>
                  <a:cubicBezTo>
                    <a:pt x="2620" y="2482"/>
                    <a:pt x="2723" y="2473"/>
                    <a:pt x="2827" y="2458"/>
                  </a:cubicBezTo>
                  <a:cubicBezTo>
                    <a:pt x="2923" y="2441"/>
                    <a:pt x="3017" y="2418"/>
                    <a:pt x="3109" y="2387"/>
                  </a:cubicBezTo>
                  <a:cubicBezTo>
                    <a:pt x="3296" y="2331"/>
                    <a:pt x="3461" y="2214"/>
                    <a:pt x="3604" y="2082"/>
                  </a:cubicBezTo>
                  <a:lnTo>
                    <a:pt x="3721" y="1971"/>
                  </a:lnTo>
                  <a:cubicBezTo>
                    <a:pt x="3748" y="1948"/>
                    <a:pt x="3772" y="1922"/>
                    <a:pt x="3794" y="1896"/>
                  </a:cubicBezTo>
                  <a:cubicBezTo>
                    <a:pt x="3847" y="1831"/>
                    <a:pt x="3893" y="1758"/>
                    <a:pt x="3943" y="1688"/>
                  </a:cubicBezTo>
                  <a:cubicBezTo>
                    <a:pt x="3943" y="1688"/>
                    <a:pt x="3944" y="1687"/>
                    <a:pt x="3944" y="1687"/>
                  </a:cubicBezTo>
                  <a:lnTo>
                    <a:pt x="3949" y="1680"/>
                  </a:lnTo>
                  <a:lnTo>
                    <a:pt x="3947" y="1683"/>
                  </a:lnTo>
                  <a:cubicBezTo>
                    <a:pt x="3987" y="1630"/>
                    <a:pt x="4024" y="1576"/>
                    <a:pt x="4058" y="1520"/>
                  </a:cubicBezTo>
                  <a:cubicBezTo>
                    <a:pt x="4078" y="1483"/>
                    <a:pt x="4100" y="1446"/>
                    <a:pt x="4123" y="1411"/>
                  </a:cubicBezTo>
                  <a:cubicBezTo>
                    <a:pt x="4148" y="1377"/>
                    <a:pt x="4176" y="1347"/>
                    <a:pt x="4202" y="1315"/>
                  </a:cubicBezTo>
                  <a:cubicBezTo>
                    <a:pt x="4271" y="1229"/>
                    <a:pt x="4261" y="1104"/>
                    <a:pt x="4177" y="1030"/>
                  </a:cubicBezTo>
                  <a:cubicBezTo>
                    <a:pt x="4215" y="993"/>
                    <a:pt x="4255" y="962"/>
                    <a:pt x="4293" y="925"/>
                  </a:cubicBezTo>
                  <a:cubicBezTo>
                    <a:pt x="4365" y="860"/>
                    <a:pt x="4436" y="796"/>
                    <a:pt x="4510" y="734"/>
                  </a:cubicBezTo>
                  <a:cubicBezTo>
                    <a:pt x="4586" y="673"/>
                    <a:pt x="4660" y="611"/>
                    <a:pt x="4741" y="556"/>
                  </a:cubicBezTo>
                  <a:cubicBezTo>
                    <a:pt x="4826" y="507"/>
                    <a:pt x="4914" y="461"/>
                    <a:pt x="5005" y="421"/>
                  </a:cubicBezTo>
                  <a:cubicBezTo>
                    <a:pt x="5018" y="416"/>
                    <a:pt x="5030" y="409"/>
                    <a:pt x="5043" y="405"/>
                  </a:cubicBezTo>
                  <a:lnTo>
                    <a:pt x="5052" y="405"/>
                  </a:lnTo>
                  <a:cubicBezTo>
                    <a:pt x="5162" y="399"/>
                    <a:pt x="5245" y="290"/>
                    <a:pt x="5234" y="185"/>
                  </a:cubicBezTo>
                  <a:cubicBezTo>
                    <a:pt x="5224" y="74"/>
                    <a:pt x="5131" y="1"/>
                    <a:pt x="5027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 rot="-4266073">
              <a:off x="2209616" y="476134"/>
              <a:ext cx="109976" cy="68026"/>
            </a:xfrm>
            <a:custGeom>
              <a:rect b="b" l="l" r="r" t="t"/>
              <a:pathLst>
                <a:path extrusionOk="0" h="2721" w="4399">
                  <a:moveTo>
                    <a:pt x="3893" y="276"/>
                  </a:moveTo>
                  <a:lnTo>
                    <a:pt x="3893" y="276"/>
                  </a:lnTo>
                  <a:cubicBezTo>
                    <a:pt x="3893" y="277"/>
                    <a:pt x="3893" y="277"/>
                    <a:pt x="3893" y="277"/>
                  </a:cubicBezTo>
                  <a:cubicBezTo>
                    <a:pt x="3893" y="277"/>
                    <a:pt x="3893" y="277"/>
                    <a:pt x="3893" y="276"/>
                  </a:cubicBezTo>
                  <a:close/>
                  <a:moveTo>
                    <a:pt x="3966" y="1"/>
                  </a:moveTo>
                  <a:cubicBezTo>
                    <a:pt x="3958" y="5"/>
                    <a:pt x="3951" y="11"/>
                    <a:pt x="3944" y="17"/>
                  </a:cubicBezTo>
                  <a:cubicBezTo>
                    <a:pt x="3871" y="79"/>
                    <a:pt x="3859" y="174"/>
                    <a:pt x="3894" y="254"/>
                  </a:cubicBezTo>
                  <a:cubicBezTo>
                    <a:pt x="3894" y="262"/>
                    <a:pt x="3893" y="268"/>
                    <a:pt x="3893" y="276"/>
                  </a:cubicBezTo>
                  <a:lnTo>
                    <a:pt x="3893" y="276"/>
                  </a:lnTo>
                  <a:cubicBezTo>
                    <a:pt x="3893" y="274"/>
                    <a:pt x="3893" y="273"/>
                    <a:pt x="3894" y="270"/>
                  </a:cubicBezTo>
                  <a:lnTo>
                    <a:pt x="3894" y="270"/>
                  </a:lnTo>
                  <a:cubicBezTo>
                    <a:pt x="3894" y="274"/>
                    <a:pt x="3893" y="277"/>
                    <a:pt x="3894" y="281"/>
                  </a:cubicBezTo>
                  <a:cubicBezTo>
                    <a:pt x="3895" y="284"/>
                    <a:pt x="3894" y="286"/>
                    <a:pt x="3894" y="291"/>
                  </a:cubicBezTo>
                  <a:cubicBezTo>
                    <a:pt x="3894" y="289"/>
                    <a:pt x="3894" y="286"/>
                    <a:pt x="3894" y="284"/>
                  </a:cubicBezTo>
                  <a:cubicBezTo>
                    <a:pt x="3888" y="400"/>
                    <a:pt x="3892" y="514"/>
                    <a:pt x="3893" y="630"/>
                  </a:cubicBezTo>
                  <a:cubicBezTo>
                    <a:pt x="3893" y="635"/>
                    <a:pt x="3893" y="640"/>
                    <a:pt x="3893" y="646"/>
                  </a:cubicBezTo>
                  <a:cubicBezTo>
                    <a:pt x="3893" y="646"/>
                    <a:pt x="3893" y="647"/>
                    <a:pt x="3893" y="647"/>
                  </a:cubicBezTo>
                  <a:cubicBezTo>
                    <a:pt x="3892" y="682"/>
                    <a:pt x="3888" y="717"/>
                    <a:pt x="3883" y="751"/>
                  </a:cubicBezTo>
                  <a:cubicBezTo>
                    <a:pt x="3878" y="772"/>
                    <a:pt x="3872" y="792"/>
                    <a:pt x="3866" y="812"/>
                  </a:cubicBezTo>
                  <a:cubicBezTo>
                    <a:pt x="3844" y="890"/>
                    <a:pt x="3818" y="967"/>
                    <a:pt x="3787" y="1042"/>
                  </a:cubicBezTo>
                  <a:cubicBezTo>
                    <a:pt x="3774" y="1070"/>
                    <a:pt x="3760" y="1097"/>
                    <a:pt x="3745" y="1123"/>
                  </a:cubicBezTo>
                  <a:cubicBezTo>
                    <a:pt x="3719" y="1169"/>
                    <a:pt x="3692" y="1212"/>
                    <a:pt x="3663" y="1254"/>
                  </a:cubicBezTo>
                  <a:cubicBezTo>
                    <a:pt x="3622" y="1301"/>
                    <a:pt x="3580" y="1348"/>
                    <a:pt x="3536" y="1393"/>
                  </a:cubicBezTo>
                  <a:lnTo>
                    <a:pt x="3536" y="1393"/>
                  </a:lnTo>
                  <a:cubicBezTo>
                    <a:pt x="3482" y="1446"/>
                    <a:pt x="3424" y="1495"/>
                    <a:pt x="3364" y="1541"/>
                  </a:cubicBezTo>
                  <a:cubicBezTo>
                    <a:pt x="3295" y="1591"/>
                    <a:pt x="3226" y="1637"/>
                    <a:pt x="3155" y="1681"/>
                  </a:cubicBezTo>
                  <a:cubicBezTo>
                    <a:pt x="3071" y="1722"/>
                    <a:pt x="2988" y="1760"/>
                    <a:pt x="2900" y="1796"/>
                  </a:cubicBezTo>
                  <a:cubicBezTo>
                    <a:pt x="2811" y="1828"/>
                    <a:pt x="2720" y="1856"/>
                    <a:pt x="2628" y="1879"/>
                  </a:cubicBezTo>
                  <a:cubicBezTo>
                    <a:pt x="2563" y="1893"/>
                    <a:pt x="2494" y="1904"/>
                    <a:pt x="2426" y="1913"/>
                  </a:cubicBezTo>
                  <a:lnTo>
                    <a:pt x="2430" y="1913"/>
                  </a:lnTo>
                  <a:cubicBezTo>
                    <a:pt x="2427" y="1913"/>
                    <a:pt x="2426" y="1913"/>
                    <a:pt x="2425" y="1913"/>
                  </a:cubicBezTo>
                  <a:cubicBezTo>
                    <a:pt x="2424" y="1913"/>
                    <a:pt x="2424" y="1913"/>
                    <a:pt x="2423" y="1913"/>
                  </a:cubicBezTo>
                  <a:cubicBezTo>
                    <a:pt x="2418" y="1914"/>
                    <a:pt x="2413" y="1915"/>
                    <a:pt x="2407" y="1916"/>
                  </a:cubicBezTo>
                  <a:cubicBezTo>
                    <a:pt x="2344" y="1923"/>
                    <a:pt x="2280" y="1926"/>
                    <a:pt x="2216" y="1928"/>
                  </a:cubicBezTo>
                  <a:cubicBezTo>
                    <a:pt x="2095" y="1921"/>
                    <a:pt x="1973" y="1910"/>
                    <a:pt x="1854" y="1891"/>
                  </a:cubicBezTo>
                  <a:lnTo>
                    <a:pt x="1853" y="1892"/>
                  </a:lnTo>
                  <a:lnTo>
                    <a:pt x="1852" y="1891"/>
                  </a:lnTo>
                  <a:cubicBezTo>
                    <a:pt x="1779" y="1879"/>
                    <a:pt x="1706" y="1863"/>
                    <a:pt x="1636" y="1842"/>
                  </a:cubicBezTo>
                  <a:cubicBezTo>
                    <a:pt x="1541" y="1813"/>
                    <a:pt x="1444" y="1780"/>
                    <a:pt x="1352" y="1743"/>
                  </a:cubicBezTo>
                  <a:cubicBezTo>
                    <a:pt x="1284" y="1713"/>
                    <a:pt x="1220" y="1681"/>
                    <a:pt x="1156" y="1644"/>
                  </a:cubicBezTo>
                  <a:cubicBezTo>
                    <a:pt x="1156" y="1643"/>
                    <a:pt x="1155" y="1643"/>
                    <a:pt x="1155" y="1643"/>
                  </a:cubicBezTo>
                  <a:cubicBezTo>
                    <a:pt x="1154" y="1643"/>
                    <a:pt x="1154" y="1643"/>
                    <a:pt x="1153" y="1643"/>
                  </a:cubicBezTo>
                  <a:cubicBezTo>
                    <a:pt x="1137" y="1637"/>
                    <a:pt x="1122" y="1630"/>
                    <a:pt x="1108" y="1624"/>
                  </a:cubicBezTo>
                  <a:cubicBezTo>
                    <a:pt x="1001" y="1582"/>
                    <a:pt x="898" y="1537"/>
                    <a:pt x="796" y="1485"/>
                  </a:cubicBezTo>
                  <a:cubicBezTo>
                    <a:pt x="711" y="1442"/>
                    <a:pt x="633" y="1386"/>
                    <a:pt x="552" y="1335"/>
                  </a:cubicBezTo>
                  <a:lnTo>
                    <a:pt x="552" y="1335"/>
                  </a:lnTo>
                  <a:lnTo>
                    <a:pt x="574" y="1348"/>
                  </a:lnTo>
                  <a:cubicBezTo>
                    <a:pt x="444" y="1269"/>
                    <a:pt x="314" y="1185"/>
                    <a:pt x="187" y="1098"/>
                  </a:cubicBezTo>
                  <a:cubicBezTo>
                    <a:pt x="147" y="1071"/>
                    <a:pt x="108" y="1047"/>
                    <a:pt x="68" y="1021"/>
                  </a:cubicBezTo>
                  <a:cubicBezTo>
                    <a:pt x="21" y="1067"/>
                    <a:pt x="0" y="1134"/>
                    <a:pt x="11" y="1198"/>
                  </a:cubicBezTo>
                  <a:cubicBezTo>
                    <a:pt x="23" y="1240"/>
                    <a:pt x="43" y="1278"/>
                    <a:pt x="71" y="1312"/>
                  </a:cubicBezTo>
                  <a:cubicBezTo>
                    <a:pt x="125" y="1382"/>
                    <a:pt x="181" y="1449"/>
                    <a:pt x="237" y="1518"/>
                  </a:cubicBezTo>
                  <a:cubicBezTo>
                    <a:pt x="293" y="1590"/>
                    <a:pt x="344" y="1664"/>
                    <a:pt x="404" y="1731"/>
                  </a:cubicBezTo>
                  <a:cubicBezTo>
                    <a:pt x="453" y="1784"/>
                    <a:pt x="504" y="1834"/>
                    <a:pt x="558" y="1881"/>
                  </a:cubicBezTo>
                  <a:cubicBezTo>
                    <a:pt x="623" y="1939"/>
                    <a:pt x="684" y="2004"/>
                    <a:pt x="749" y="2062"/>
                  </a:cubicBezTo>
                  <a:cubicBezTo>
                    <a:pt x="925" y="2217"/>
                    <a:pt x="1118" y="2375"/>
                    <a:pt x="1340" y="2457"/>
                  </a:cubicBezTo>
                  <a:cubicBezTo>
                    <a:pt x="1526" y="2525"/>
                    <a:pt x="1715" y="2579"/>
                    <a:pt x="1911" y="2607"/>
                  </a:cubicBezTo>
                  <a:cubicBezTo>
                    <a:pt x="2078" y="2630"/>
                    <a:pt x="2243" y="2648"/>
                    <a:pt x="2411" y="2648"/>
                  </a:cubicBezTo>
                  <a:cubicBezTo>
                    <a:pt x="2443" y="2648"/>
                    <a:pt x="2474" y="2647"/>
                    <a:pt x="2506" y="2646"/>
                  </a:cubicBezTo>
                  <a:cubicBezTo>
                    <a:pt x="2611" y="2639"/>
                    <a:pt x="2717" y="2626"/>
                    <a:pt x="2821" y="2606"/>
                  </a:cubicBezTo>
                  <a:cubicBezTo>
                    <a:pt x="2874" y="2596"/>
                    <a:pt x="2925" y="2584"/>
                    <a:pt x="2974" y="2575"/>
                  </a:cubicBezTo>
                  <a:cubicBezTo>
                    <a:pt x="2983" y="2602"/>
                    <a:pt x="2996" y="2628"/>
                    <a:pt x="3014" y="2650"/>
                  </a:cubicBezTo>
                  <a:cubicBezTo>
                    <a:pt x="3054" y="2694"/>
                    <a:pt x="3112" y="2720"/>
                    <a:pt x="3170" y="2720"/>
                  </a:cubicBezTo>
                  <a:cubicBezTo>
                    <a:pt x="3190" y="2720"/>
                    <a:pt x="3210" y="2717"/>
                    <a:pt x="3230" y="2710"/>
                  </a:cubicBezTo>
                  <a:cubicBezTo>
                    <a:pt x="3303" y="2686"/>
                    <a:pt x="3372" y="2654"/>
                    <a:pt x="3440" y="2617"/>
                  </a:cubicBezTo>
                  <a:cubicBezTo>
                    <a:pt x="3546" y="2560"/>
                    <a:pt x="3651" y="2503"/>
                    <a:pt x="3746" y="2429"/>
                  </a:cubicBezTo>
                  <a:cubicBezTo>
                    <a:pt x="3874" y="2341"/>
                    <a:pt x="3984" y="2230"/>
                    <a:pt x="4072" y="2102"/>
                  </a:cubicBezTo>
                  <a:cubicBezTo>
                    <a:pt x="4163" y="1969"/>
                    <a:pt x="4248" y="1826"/>
                    <a:pt x="4282" y="1670"/>
                  </a:cubicBezTo>
                  <a:cubicBezTo>
                    <a:pt x="4308" y="1604"/>
                    <a:pt x="4327" y="1535"/>
                    <a:pt x="4342" y="1465"/>
                  </a:cubicBezTo>
                  <a:cubicBezTo>
                    <a:pt x="4357" y="1388"/>
                    <a:pt x="4368" y="1313"/>
                    <a:pt x="4380" y="1237"/>
                  </a:cubicBezTo>
                  <a:cubicBezTo>
                    <a:pt x="4399" y="1093"/>
                    <a:pt x="4388" y="949"/>
                    <a:pt x="4370" y="806"/>
                  </a:cubicBezTo>
                  <a:cubicBezTo>
                    <a:pt x="4364" y="757"/>
                    <a:pt x="4337" y="711"/>
                    <a:pt x="4296" y="682"/>
                  </a:cubicBezTo>
                  <a:cubicBezTo>
                    <a:pt x="4297" y="674"/>
                    <a:pt x="4297" y="668"/>
                    <a:pt x="4296" y="662"/>
                  </a:cubicBezTo>
                  <a:cubicBezTo>
                    <a:pt x="4301" y="578"/>
                    <a:pt x="4296" y="492"/>
                    <a:pt x="4295" y="406"/>
                  </a:cubicBezTo>
                  <a:cubicBezTo>
                    <a:pt x="4295" y="393"/>
                    <a:pt x="4296" y="379"/>
                    <a:pt x="4297" y="364"/>
                  </a:cubicBezTo>
                  <a:cubicBezTo>
                    <a:pt x="4184" y="349"/>
                    <a:pt x="4142" y="236"/>
                    <a:pt x="4104" y="144"/>
                  </a:cubicBezTo>
                  <a:cubicBezTo>
                    <a:pt x="4098" y="130"/>
                    <a:pt x="4090" y="115"/>
                    <a:pt x="4084" y="100"/>
                  </a:cubicBezTo>
                  <a:lnTo>
                    <a:pt x="4063" y="73"/>
                  </a:lnTo>
                  <a:cubicBezTo>
                    <a:pt x="4053" y="63"/>
                    <a:pt x="4044" y="55"/>
                    <a:pt x="4034" y="46"/>
                  </a:cubicBezTo>
                  <a:cubicBezTo>
                    <a:pt x="4022" y="36"/>
                    <a:pt x="4008" y="26"/>
                    <a:pt x="3995" y="18"/>
                  </a:cubicBezTo>
                  <a:cubicBezTo>
                    <a:pt x="3986" y="11"/>
                    <a:pt x="3976" y="6"/>
                    <a:pt x="3966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 rot="-4266073">
              <a:off x="2130804" y="376074"/>
              <a:ext cx="103001" cy="79276"/>
            </a:xfrm>
            <a:custGeom>
              <a:rect b="b" l="l" r="r" t="t"/>
              <a:pathLst>
                <a:path extrusionOk="0" h="3171" w="4120">
                  <a:moveTo>
                    <a:pt x="3277" y="0"/>
                  </a:moveTo>
                  <a:cubicBezTo>
                    <a:pt x="3179" y="0"/>
                    <a:pt x="3091" y="61"/>
                    <a:pt x="3071" y="161"/>
                  </a:cubicBezTo>
                  <a:cubicBezTo>
                    <a:pt x="3056" y="248"/>
                    <a:pt x="3095" y="335"/>
                    <a:pt x="3169" y="381"/>
                  </a:cubicBezTo>
                  <a:cubicBezTo>
                    <a:pt x="3185" y="401"/>
                    <a:pt x="3201" y="421"/>
                    <a:pt x="3217" y="442"/>
                  </a:cubicBezTo>
                  <a:cubicBezTo>
                    <a:pt x="3230" y="459"/>
                    <a:pt x="3241" y="477"/>
                    <a:pt x="3252" y="495"/>
                  </a:cubicBezTo>
                  <a:cubicBezTo>
                    <a:pt x="3260" y="514"/>
                    <a:pt x="3269" y="534"/>
                    <a:pt x="3277" y="554"/>
                  </a:cubicBezTo>
                  <a:cubicBezTo>
                    <a:pt x="3285" y="578"/>
                    <a:pt x="3293" y="602"/>
                    <a:pt x="3299" y="627"/>
                  </a:cubicBezTo>
                  <a:cubicBezTo>
                    <a:pt x="3311" y="673"/>
                    <a:pt x="3320" y="720"/>
                    <a:pt x="3327" y="767"/>
                  </a:cubicBezTo>
                  <a:cubicBezTo>
                    <a:pt x="3330" y="800"/>
                    <a:pt x="3332" y="833"/>
                    <a:pt x="3334" y="866"/>
                  </a:cubicBezTo>
                  <a:cubicBezTo>
                    <a:pt x="3332" y="939"/>
                    <a:pt x="3327" y="1013"/>
                    <a:pt x="3326" y="1087"/>
                  </a:cubicBezTo>
                  <a:cubicBezTo>
                    <a:pt x="3323" y="1166"/>
                    <a:pt x="3317" y="1245"/>
                    <a:pt x="3309" y="1327"/>
                  </a:cubicBezTo>
                  <a:cubicBezTo>
                    <a:pt x="3301" y="1361"/>
                    <a:pt x="3294" y="1395"/>
                    <a:pt x="3287" y="1429"/>
                  </a:cubicBezTo>
                  <a:lnTo>
                    <a:pt x="3287" y="1425"/>
                  </a:lnTo>
                  <a:cubicBezTo>
                    <a:pt x="3274" y="1468"/>
                    <a:pt x="3260" y="1508"/>
                    <a:pt x="3246" y="1549"/>
                  </a:cubicBezTo>
                  <a:cubicBezTo>
                    <a:pt x="3208" y="1636"/>
                    <a:pt x="3165" y="1720"/>
                    <a:pt x="3119" y="1802"/>
                  </a:cubicBezTo>
                  <a:cubicBezTo>
                    <a:pt x="3087" y="1851"/>
                    <a:pt x="3056" y="1901"/>
                    <a:pt x="3022" y="1949"/>
                  </a:cubicBezTo>
                  <a:cubicBezTo>
                    <a:pt x="2987" y="1990"/>
                    <a:pt x="2951" y="2030"/>
                    <a:pt x="2914" y="2068"/>
                  </a:cubicBezTo>
                  <a:cubicBezTo>
                    <a:pt x="2876" y="2101"/>
                    <a:pt x="2837" y="2131"/>
                    <a:pt x="2797" y="2162"/>
                  </a:cubicBezTo>
                  <a:cubicBezTo>
                    <a:pt x="2706" y="2225"/>
                    <a:pt x="2616" y="2284"/>
                    <a:pt x="2520" y="2339"/>
                  </a:cubicBezTo>
                  <a:lnTo>
                    <a:pt x="2522" y="2338"/>
                  </a:lnTo>
                  <a:lnTo>
                    <a:pt x="2522" y="2338"/>
                  </a:lnTo>
                  <a:cubicBezTo>
                    <a:pt x="2427" y="2390"/>
                    <a:pt x="2334" y="2447"/>
                    <a:pt x="2236" y="2491"/>
                  </a:cubicBezTo>
                  <a:cubicBezTo>
                    <a:pt x="2196" y="2506"/>
                    <a:pt x="2157" y="2518"/>
                    <a:pt x="2118" y="2529"/>
                  </a:cubicBezTo>
                  <a:cubicBezTo>
                    <a:pt x="1986" y="2560"/>
                    <a:pt x="1852" y="2584"/>
                    <a:pt x="1717" y="2602"/>
                  </a:cubicBezTo>
                  <a:lnTo>
                    <a:pt x="1714" y="2602"/>
                  </a:lnTo>
                  <a:lnTo>
                    <a:pt x="1697" y="2605"/>
                  </a:lnTo>
                  <a:lnTo>
                    <a:pt x="1697" y="2605"/>
                  </a:lnTo>
                  <a:lnTo>
                    <a:pt x="1702" y="2604"/>
                  </a:lnTo>
                  <a:lnTo>
                    <a:pt x="1702" y="2604"/>
                  </a:lnTo>
                  <a:cubicBezTo>
                    <a:pt x="1623" y="2612"/>
                    <a:pt x="1544" y="2615"/>
                    <a:pt x="1464" y="2616"/>
                  </a:cubicBezTo>
                  <a:cubicBezTo>
                    <a:pt x="1449" y="2616"/>
                    <a:pt x="1434" y="2616"/>
                    <a:pt x="1418" y="2616"/>
                  </a:cubicBezTo>
                  <a:cubicBezTo>
                    <a:pt x="1344" y="2616"/>
                    <a:pt x="1270" y="2612"/>
                    <a:pt x="1196" y="2605"/>
                  </a:cubicBezTo>
                  <a:cubicBezTo>
                    <a:pt x="983" y="2576"/>
                    <a:pt x="772" y="2535"/>
                    <a:pt x="563" y="2483"/>
                  </a:cubicBezTo>
                  <a:cubicBezTo>
                    <a:pt x="499" y="2466"/>
                    <a:pt x="435" y="2448"/>
                    <a:pt x="374" y="2426"/>
                  </a:cubicBezTo>
                  <a:cubicBezTo>
                    <a:pt x="351" y="2417"/>
                    <a:pt x="327" y="2407"/>
                    <a:pt x="306" y="2394"/>
                  </a:cubicBezTo>
                  <a:lnTo>
                    <a:pt x="306" y="2394"/>
                  </a:lnTo>
                  <a:cubicBezTo>
                    <a:pt x="314" y="2399"/>
                    <a:pt x="322" y="2404"/>
                    <a:pt x="330" y="2408"/>
                  </a:cubicBezTo>
                  <a:cubicBezTo>
                    <a:pt x="329" y="2408"/>
                    <a:pt x="329" y="2409"/>
                    <a:pt x="329" y="2409"/>
                  </a:cubicBezTo>
                  <a:cubicBezTo>
                    <a:pt x="328" y="2409"/>
                    <a:pt x="328" y="2408"/>
                    <a:pt x="327" y="2408"/>
                  </a:cubicBezTo>
                  <a:cubicBezTo>
                    <a:pt x="290" y="2386"/>
                    <a:pt x="250" y="2375"/>
                    <a:pt x="210" y="2375"/>
                  </a:cubicBezTo>
                  <a:cubicBezTo>
                    <a:pt x="147" y="2375"/>
                    <a:pt x="87" y="2403"/>
                    <a:pt x="48" y="2462"/>
                  </a:cubicBezTo>
                  <a:cubicBezTo>
                    <a:pt x="0" y="2533"/>
                    <a:pt x="1" y="2627"/>
                    <a:pt x="51" y="2699"/>
                  </a:cubicBezTo>
                  <a:cubicBezTo>
                    <a:pt x="64" y="2716"/>
                    <a:pt x="81" y="2731"/>
                    <a:pt x="100" y="2743"/>
                  </a:cubicBezTo>
                  <a:cubicBezTo>
                    <a:pt x="118" y="2754"/>
                    <a:pt x="136" y="2763"/>
                    <a:pt x="155" y="2772"/>
                  </a:cubicBezTo>
                  <a:cubicBezTo>
                    <a:pt x="235" y="2808"/>
                    <a:pt x="318" y="2836"/>
                    <a:pt x="402" y="2859"/>
                  </a:cubicBezTo>
                  <a:cubicBezTo>
                    <a:pt x="552" y="2900"/>
                    <a:pt x="704" y="2933"/>
                    <a:pt x="857" y="2961"/>
                  </a:cubicBezTo>
                  <a:cubicBezTo>
                    <a:pt x="1004" y="2985"/>
                    <a:pt x="1151" y="3014"/>
                    <a:pt x="1301" y="3018"/>
                  </a:cubicBezTo>
                  <a:cubicBezTo>
                    <a:pt x="1358" y="3020"/>
                    <a:pt x="1414" y="3021"/>
                    <a:pt x="1470" y="3021"/>
                  </a:cubicBezTo>
                  <a:cubicBezTo>
                    <a:pt x="1571" y="3021"/>
                    <a:pt x="1671" y="3017"/>
                    <a:pt x="1772" y="3003"/>
                  </a:cubicBezTo>
                  <a:cubicBezTo>
                    <a:pt x="1794" y="3000"/>
                    <a:pt x="1816" y="2996"/>
                    <a:pt x="1838" y="2993"/>
                  </a:cubicBezTo>
                  <a:cubicBezTo>
                    <a:pt x="1846" y="3014"/>
                    <a:pt x="1847" y="3037"/>
                    <a:pt x="1860" y="3055"/>
                  </a:cubicBezTo>
                  <a:cubicBezTo>
                    <a:pt x="1873" y="3072"/>
                    <a:pt x="1889" y="3088"/>
                    <a:pt x="1907" y="3100"/>
                  </a:cubicBezTo>
                  <a:cubicBezTo>
                    <a:pt x="1954" y="3131"/>
                    <a:pt x="2008" y="3152"/>
                    <a:pt x="2065" y="3160"/>
                  </a:cubicBezTo>
                  <a:cubicBezTo>
                    <a:pt x="2113" y="3167"/>
                    <a:pt x="2162" y="3171"/>
                    <a:pt x="2211" y="3171"/>
                  </a:cubicBezTo>
                  <a:cubicBezTo>
                    <a:pt x="2231" y="3171"/>
                    <a:pt x="2250" y="3170"/>
                    <a:pt x="2270" y="3169"/>
                  </a:cubicBezTo>
                  <a:cubicBezTo>
                    <a:pt x="2353" y="3162"/>
                    <a:pt x="2436" y="3143"/>
                    <a:pt x="2514" y="3112"/>
                  </a:cubicBezTo>
                  <a:cubicBezTo>
                    <a:pt x="2687" y="3052"/>
                    <a:pt x="2855" y="2979"/>
                    <a:pt x="3018" y="2896"/>
                  </a:cubicBezTo>
                  <a:cubicBezTo>
                    <a:pt x="3127" y="2836"/>
                    <a:pt x="3239" y="2783"/>
                    <a:pt x="3344" y="2713"/>
                  </a:cubicBezTo>
                  <a:cubicBezTo>
                    <a:pt x="3495" y="2614"/>
                    <a:pt x="3641" y="2500"/>
                    <a:pt x="3762" y="2366"/>
                  </a:cubicBezTo>
                  <a:cubicBezTo>
                    <a:pt x="3816" y="2304"/>
                    <a:pt x="3866" y="2240"/>
                    <a:pt x="3913" y="2173"/>
                  </a:cubicBezTo>
                  <a:cubicBezTo>
                    <a:pt x="3960" y="2102"/>
                    <a:pt x="3990" y="2020"/>
                    <a:pt x="4015" y="1940"/>
                  </a:cubicBezTo>
                  <a:cubicBezTo>
                    <a:pt x="4048" y="1834"/>
                    <a:pt x="4061" y="1722"/>
                    <a:pt x="4078" y="1612"/>
                  </a:cubicBezTo>
                  <a:cubicBezTo>
                    <a:pt x="4089" y="1540"/>
                    <a:pt x="4101" y="1468"/>
                    <a:pt x="4110" y="1395"/>
                  </a:cubicBezTo>
                  <a:cubicBezTo>
                    <a:pt x="4117" y="1357"/>
                    <a:pt x="4120" y="1318"/>
                    <a:pt x="4120" y="1279"/>
                  </a:cubicBezTo>
                  <a:cubicBezTo>
                    <a:pt x="4116" y="1205"/>
                    <a:pt x="4072" y="1139"/>
                    <a:pt x="4006" y="1106"/>
                  </a:cubicBezTo>
                  <a:cubicBezTo>
                    <a:pt x="3978" y="1091"/>
                    <a:pt x="3946" y="1084"/>
                    <a:pt x="3915" y="1084"/>
                  </a:cubicBezTo>
                  <a:cubicBezTo>
                    <a:pt x="3897" y="1084"/>
                    <a:pt x="3879" y="1086"/>
                    <a:pt x="3861" y="1091"/>
                  </a:cubicBezTo>
                  <a:cubicBezTo>
                    <a:pt x="3848" y="1089"/>
                    <a:pt x="3836" y="1088"/>
                    <a:pt x="3823" y="1088"/>
                  </a:cubicBezTo>
                  <a:cubicBezTo>
                    <a:pt x="3819" y="1088"/>
                    <a:pt x="3815" y="1088"/>
                    <a:pt x="3810" y="1088"/>
                  </a:cubicBezTo>
                  <a:cubicBezTo>
                    <a:pt x="3782" y="1090"/>
                    <a:pt x="3756" y="1098"/>
                    <a:pt x="3731" y="1110"/>
                  </a:cubicBezTo>
                  <a:cubicBezTo>
                    <a:pt x="3739" y="970"/>
                    <a:pt x="3746" y="828"/>
                    <a:pt x="3726" y="688"/>
                  </a:cubicBezTo>
                  <a:cubicBezTo>
                    <a:pt x="3700" y="510"/>
                    <a:pt x="3647" y="336"/>
                    <a:pt x="3535" y="192"/>
                  </a:cubicBezTo>
                  <a:cubicBezTo>
                    <a:pt x="3479" y="117"/>
                    <a:pt x="3413" y="17"/>
                    <a:pt x="3311" y="3"/>
                  </a:cubicBezTo>
                  <a:cubicBezTo>
                    <a:pt x="3300" y="1"/>
                    <a:pt x="3288" y="0"/>
                    <a:pt x="3277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 rot="-4266073">
              <a:off x="2466200" y="827183"/>
              <a:ext cx="68651" cy="68776"/>
            </a:xfrm>
            <a:custGeom>
              <a:rect b="b" l="l" r="r" t="t"/>
              <a:pathLst>
                <a:path extrusionOk="0" h="2751" w="2746">
                  <a:moveTo>
                    <a:pt x="1424" y="1389"/>
                  </a:moveTo>
                  <a:cubicBezTo>
                    <a:pt x="1423" y="1389"/>
                    <a:pt x="1422" y="1389"/>
                    <a:pt x="1420" y="1390"/>
                  </a:cubicBezTo>
                  <a:cubicBezTo>
                    <a:pt x="1421" y="1390"/>
                    <a:pt x="1423" y="1389"/>
                    <a:pt x="1424" y="1389"/>
                  </a:cubicBezTo>
                  <a:close/>
                  <a:moveTo>
                    <a:pt x="2527" y="1"/>
                  </a:moveTo>
                  <a:cubicBezTo>
                    <a:pt x="2499" y="1"/>
                    <a:pt x="2471" y="7"/>
                    <a:pt x="2447" y="20"/>
                  </a:cubicBezTo>
                  <a:lnTo>
                    <a:pt x="2446" y="21"/>
                  </a:lnTo>
                  <a:cubicBezTo>
                    <a:pt x="2428" y="68"/>
                    <a:pt x="2409" y="116"/>
                    <a:pt x="2390" y="163"/>
                  </a:cubicBezTo>
                  <a:cubicBezTo>
                    <a:pt x="2344" y="274"/>
                    <a:pt x="2291" y="382"/>
                    <a:pt x="2232" y="485"/>
                  </a:cubicBezTo>
                  <a:cubicBezTo>
                    <a:pt x="2222" y="515"/>
                    <a:pt x="2210" y="542"/>
                    <a:pt x="2198" y="568"/>
                  </a:cubicBezTo>
                  <a:lnTo>
                    <a:pt x="2197" y="567"/>
                  </a:lnTo>
                  <a:cubicBezTo>
                    <a:pt x="2164" y="633"/>
                    <a:pt x="2127" y="697"/>
                    <a:pt x="2089" y="760"/>
                  </a:cubicBezTo>
                  <a:cubicBezTo>
                    <a:pt x="2038" y="843"/>
                    <a:pt x="1994" y="929"/>
                    <a:pt x="1943" y="1011"/>
                  </a:cubicBezTo>
                  <a:cubicBezTo>
                    <a:pt x="1931" y="1030"/>
                    <a:pt x="1919" y="1049"/>
                    <a:pt x="1904" y="1066"/>
                  </a:cubicBezTo>
                  <a:cubicBezTo>
                    <a:pt x="1867" y="1105"/>
                    <a:pt x="1828" y="1142"/>
                    <a:pt x="1787" y="1178"/>
                  </a:cubicBezTo>
                  <a:cubicBezTo>
                    <a:pt x="1749" y="1211"/>
                    <a:pt x="1711" y="1242"/>
                    <a:pt x="1671" y="1272"/>
                  </a:cubicBezTo>
                  <a:lnTo>
                    <a:pt x="1634" y="1294"/>
                  </a:lnTo>
                  <a:cubicBezTo>
                    <a:pt x="1569" y="1328"/>
                    <a:pt x="1504" y="1358"/>
                    <a:pt x="1436" y="1385"/>
                  </a:cubicBezTo>
                  <a:cubicBezTo>
                    <a:pt x="1436" y="1385"/>
                    <a:pt x="1435" y="1385"/>
                    <a:pt x="1435" y="1385"/>
                  </a:cubicBezTo>
                  <a:cubicBezTo>
                    <a:pt x="1433" y="1385"/>
                    <a:pt x="1432" y="1385"/>
                    <a:pt x="1431" y="1386"/>
                  </a:cubicBezTo>
                  <a:cubicBezTo>
                    <a:pt x="1429" y="1387"/>
                    <a:pt x="1426" y="1388"/>
                    <a:pt x="1424" y="1389"/>
                  </a:cubicBezTo>
                  <a:lnTo>
                    <a:pt x="1424" y="1389"/>
                  </a:lnTo>
                  <a:cubicBezTo>
                    <a:pt x="1424" y="1389"/>
                    <a:pt x="1425" y="1389"/>
                    <a:pt x="1425" y="1389"/>
                  </a:cubicBezTo>
                  <a:lnTo>
                    <a:pt x="1425" y="1389"/>
                  </a:lnTo>
                  <a:cubicBezTo>
                    <a:pt x="1406" y="1396"/>
                    <a:pt x="1385" y="1402"/>
                    <a:pt x="1365" y="1406"/>
                  </a:cubicBezTo>
                  <a:cubicBezTo>
                    <a:pt x="1319" y="1417"/>
                    <a:pt x="1272" y="1424"/>
                    <a:pt x="1226" y="1429"/>
                  </a:cubicBezTo>
                  <a:cubicBezTo>
                    <a:pt x="1191" y="1431"/>
                    <a:pt x="1158" y="1433"/>
                    <a:pt x="1127" y="1433"/>
                  </a:cubicBezTo>
                  <a:cubicBezTo>
                    <a:pt x="1086" y="1427"/>
                    <a:pt x="1047" y="1423"/>
                    <a:pt x="1009" y="1419"/>
                  </a:cubicBezTo>
                  <a:cubicBezTo>
                    <a:pt x="988" y="1415"/>
                    <a:pt x="968" y="1410"/>
                    <a:pt x="949" y="1405"/>
                  </a:cubicBezTo>
                  <a:cubicBezTo>
                    <a:pt x="935" y="1399"/>
                    <a:pt x="919" y="1393"/>
                    <a:pt x="903" y="1387"/>
                  </a:cubicBezTo>
                  <a:lnTo>
                    <a:pt x="901" y="1387"/>
                  </a:lnTo>
                  <a:cubicBezTo>
                    <a:pt x="896" y="1384"/>
                    <a:pt x="892" y="1382"/>
                    <a:pt x="887" y="1381"/>
                  </a:cubicBezTo>
                  <a:lnTo>
                    <a:pt x="887" y="1381"/>
                  </a:lnTo>
                  <a:cubicBezTo>
                    <a:pt x="891" y="1382"/>
                    <a:pt x="895" y="1383"/>
                    <a:pt x="899" y="1384"/>
                  </a:cubicBezTo>
                  <a:cubicBezTo>
                    <a:pt x="890" y="1381"/>
                    <a:pt x="882" y="1377"/>
                    <a:pt x="873" y="1371"/>
                  </a:cubicBezTo>
                  <a:cubicBezTo>
                    <a:pt x="859" y="1362"/>
                    <a:pt x="845" y="1352"/>
                    <a:pt x="832" y="1342"/>
                  </a:cubicBezTo>
                  <a:lnTo>
                    <a:pt x="832" y="1342"/>
                  </a:lnTo>
                  <a:cubicBezTo>
                    <a:pt x="831" y="1341"/>
                    <a:pt x="829" y="1340"/>
                    <a:pt x="828" y="1340"/>
                  </a:cubicBezTo>
                  <a:cubicBezTo>
                    <a:pt x="824" y="1335"/>
                    <a:pt x="820" y="1333"/>
                    <a:pt x="814" y="1329"/>
                  </a:cubicBezTo>
                  <a:cubicBezTo>
                    <a:pt x="816" y="1329"/>
                    <a:pt x="817" y="1330"/>
                    <a:pt x="820" y="1330"/>
                  </a:cubicBezTo>
                  <a:cubicBezTo>
                    <a:pt x="752" y="1272"/>
                    <a:pt x="687" y="1211"/>
                    <a:pt x="625" y="1145"/>
                  </a:cubicBezTo>
                  <a:lnTo>
                    <a:pt x="625" y="1145"/>
                  </a:lnTo>
                  <a:lnTo>
                    <a:pt x="628" y="1150"/>
                  </a:lnTo>
                  <a:cubicBezTo>
                    <a:pt x="608" y="1126"/>
                    <a:pt x="591" y="1104"/>
                    <a:pt x="572" y="1081"/>
                  </a:cubicBezTo>
                  <a:cubicBezTo>
                    <a:pt x="564" y="1067"/>
                    <a:pt x="557" y="1055"/>
                    <a:pt x="547" y="1042"/>
                  </a:cubicBezTo>
                  <a:lnTo>
                    <a:pt x="541" y="1033"/>
                  </a:lnTo>
                  <a:cubicBezTo>
                    <a:pt x="530" y="1020"/>
                    <a:pt x="523" y="1005"/>
                    <a:pt x="517" y="990"/>
                  </a:cubicBezTo>
                  <a:cubicBezTo>
                    <a:pt x="406" y="853"/>
                    <a:pt x="309" y="702"/>
                    <a:pt x="242" y="542"/>
                  </a:cubicBezTo>
                  <a:cubicBezTo>
                    <a:pt x="233" y="519"/>
                    <a:pt x="225" y="496"/>
                    <a:pt x="220" y="472"/>
                  </a:cubicBezTo>
                  <a:cubicBezTo>
                    <a:pt x="139" y="476"/>
                    <a:pt x="67" y="527"/>
                    <a:pt x="35" y="601"/>
                  </a:cubicBezTo>
                  <a:cubicBezTo>
                    <a:pt x="0" y="671"/>
                    <a:pt x="20" y="762"/>
                    <a:pt x="39" y="835"/>
                  </a:cubicBezTo>
                  <a:cubicBezTo>
                    <a:pt x="53" y="881"/>
                    <a:pt x="63" y="928"/>
                    <a:pt x="76" y="975"/>
                  </a:cubicBezTo>
                  <a:cubicBezTo>
                    <a:pt x="118" y="1121"/>
                    <a:pt x="190" y="1257"/>
                    <a:pt x="287" y="1373"/>
                  </a:cubicBezTo>
                  <a:cubicBezTo>
                    <a:pt x="246" y="1426"/>
                    <a:pt x="233" y="1495"/>
                    <a:pt x="250" y="1559"/>
                  </a:cubicBezTo>
                  <a:cubicBezTo>
                    <a:pt x="273" y="1644"/>
                    <a:pt x="321" y="1722"/>
                    <a:pt x="359" y="1799"/>
                  </a:cubicBezTo>
                  <a:cubicBezTo>
                    <a:pt x="386" y="1854"/>
                    <a:pt x="414" y="1908"/>
                    <a:pt x="446" y="1959"/>
                  </a:cubicBezTo>
                  <a:cubicBezTo>
                    <a:pt x="448" y="2043"/>
                    <a:pt x="466" y="2124"/>
                    <a:pt x="501" y="2199"/>
                  </a:cubicBezTo>
                  <a:cubicBezTo>
                    <a:pt x="540" y="2288"/>
                    <a:pt x="588" y="2372"/>
                    <a:pt x="645" y="2451"/>
                  </a:cubicBezTo>
                  <a:cubicBezTo>
                    <a:pt x="660" y="2470"/>
                    <a:pt x="673" y="2487"/>
                    <a:pt x="688" y="2504"/>
                  </a:cubicBezTo>
                  <a:cubicBezTo>
                    <a:pt x="742" y="2564"/>
                    <a:pt x="805" y="2602"/>
                    <a:pt x="888" y="2603"/>
                  </a:cubicBezTo>
                  <a:cubicBezTo>
                    <a:pt x="910" y="2602"/>
                    <a:pt x="931" y="2599"/>
                    <a:pt x="952" y="2592"/>
                  </a:cubicBezTo>
                  <a:cubicBezTo>
                    <a:pt x="972" y="2603"/>
                    <a:pt x="993" y="2614"/>
                    <a:pt x="1015" y="2621"/>
                  </a:cubicBezTo>
                  <a:cubicBezTo>
                    <a:pt x="1079" y="2646"/>
                    <a:pt x="1146" y="2661"/>
                    <a:pt x="1213" y="2661"/>
                  </a:cubicBezTo>
                  <a:cubicBezTo>
                    <a:pt x="1235" y="2661"/>
                    <a:pt x="1256" y="2660"/>
                    <a:pt x="1278" y="2656"/>
                  </a:cubicBezTo>
                  <a:cubicBezTo>
                    <a:pt x="1294" y="2663"/>
                    <a:pt x="1309" y="2667"/>
                    <a:pt x="1326" y="2669"/>
                  </a:cubicBezTo>
                  <a:cubicBezTo>
                    <a:pt x="1356" y="2706"/>
                    <a:pt x="1396" y="2732"/>
                    <a:pt x="1442" y="2744"/>
                  </a:cubicBezTo>
                  <a:cubicBezTo>
                    <a:pt x="1460" y="2749"/>
                    <a:pt x="1477" y="2751"/>
                    <a:pt x="1494" y="2751"/>
                  </a:cubicBezTo>
                  <a:cubicBezTo>
                    <a:pt x="1559" y="2751"/>
                    <a:pt x="1618" y="2718"/>
                    <a:pt x="1668" y="2674"/>
                  </a:cubicBezTo>
                  <a:cubicBezTo>
                    <a:pt x="1686" y="2658"/>
                    <a:pt x="1704" y="2643"/>
                    <a:pt x="1721" y="2626"/>
                  </a:cubicBezTo>
                  <a:lnTo>
                    <a:pt x="1725" y="2626"/>
                  </a:lnTo>
                  <a:cubicBezTo>
                    <a:pt x="1777" y="2616"/>
                    <a:pt x="1825" y="2593"/>
                    <a:pt x="1865" y="2558"/>
                  </a:cubicBezTo>
                  <a:cubicBezTo>
                    <a:pt x="1924" y="2513"/>
                    <a:pt x="1979" y="2463"/>
                    <a:pt x="2030" y="2408"/>
                  </a:cubicBezTo>
                  <a:cubicBezTo>
                    <a:pt x="2088" y="2344"/>
                    <a:pt x="2145" y="2279"/>
                    <a:pt x="2197" y="2210"/>
                  </a:cubicBezTo>
                  <a:cubicBezTo>
                    <a:pt x="2266" y="2119"/>
                    <a:pt x="2369" y="2006"/>
                    <a:pt x="2348" y="1885"/>
                  </a:cubicBezTo>
                  <a:cubicBezTo>
                    <a:pt x="2341" y="1847"/>
                    <a:pt x="2324" y="1813"/>
                    <a:pt x="2298" y="1784"/>
                  </a:cubicBezTo>
                  <a:cubicBezTo>
                    <a:pt x="2433" y="1608"/>
                    <a:pt x="2516" y="1397"/>
                    <a:pt x="2580" y="1185"/>
                  </a:cubicBezTo>
                  <a:cubicBezTo>
                    <a:pt x="2636" y="1003"/>
                    <a:pt x="2681" y="818"/>
                    <a:pt x="2700" y="628"/>
                  </a:cubicBezTo>
                  <a:cubicBezTo>
                    <a:pt x="2711" y="533"/>
                    <a:pt x="2722" y="437"/>
                    <a:pt x="2727" y="342"/>
                  </a:cubicBezTo>
                  <a:cubicBezTo>
                    <a:pt x="2732" y="257"/>
                    <a:pt x="2745" y="174"/>
                    <a:pt x="2701" y="98"/>
                  </a:cubicBezTo>
                  <a:cubicBezTo>
                    <a:pt x="2668" y="38"/>
                    <a:pt x="2596" y="1"/>
                    <a:pt x="2527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 rot="-4266073">
              <a:off x="2291609" y="1457349"/>
              <a:ext cx="106951" cy="85926"/>
            </a:xfrm>
            <a:custGeom>
              <a:rect b="b" l="l" r="r" t="t"/>
              <a:pathLst>
                <a:path extrusionOk="0" h="3437" w="4278">
                  <a:moveTo>
                    <a:pt x="2227" y="0"/>
                  </a:moveTo>
                  <a:cubicBezTo>
                    <a:pt x="2174" y="0"/>
                    <a:pt x="2120" y="22"/>
                    <a:pt x="2080" y="64"/>
                  </a:cubicBezTo>
                  <a:cubicBezTo>
                    <a:pt x="2015" y="134"/>
                    <a:pt x="1947" y="205"/>
                    <a:pt x="1881" y="275"/>
                  </a:cubicBezTo>
                  <a:cubicBezTo>
                    <a:pt x="1792" y="369"/>
                    <a:pt x="1706" y="465"/>
                    <a:pt x="1612" y="553"/>
                  </a:cubicBezTo>
                  <a:cubicBezTo>
                    <a:pt x="1620" y="547"/>
                    <a:pt x="1626" y="541"/>
                    <a:pt x="1633" y="535"/>
                  </a:cubicBezTo>
                  <a:lnTo>
                    <a:pt x="1633" y="535"/>
                  </a:lnTo>
                  <a:cubicBezTo>
                    <a:pt x="1523" y="638"/>
                    <a:pt x="1408" y="742"/>
                    <a:pt x="1316" y="864"/>
                  </a:cubicBezTo>
                  <a:cubicBezTo>
                    <a:pt x="1302" y="855"/>
                    <a:pt x="1287" y="849"/>
                    <a:pt x="1271" y="844"/>
                  </a:cubicBezTo>
                  <a:cubicBezTo>
                    <a:pt x="1238" y="822"/>
                    <a:pt x="1199" y="811"/>
                    <a:pt x="1161" y="811"/>
                  </a:cubicBezTo>
                  <a:cubicBezTo>
                    <a:pt x="1125" y="811"/>
                    <a:pt x="1089" y="821"/>
                    <a:pt x="1057" y="841"/>
                  </a:cubicBezTo>
                  <a:lnTo>
                    <a:pt x="1051" y="845"/>
                  </a:lnTo>
                  <a:cubicBezTo>
                    <a:pt x="1012" y="863"/>
                    <a:pt x="975" y="887"/>
                    <a:pt x="943" y="916"/>
                  </a:cubicBezTo>
                  <a:cubicBezTo>
                    <a:pt x="861" y="932"/>
                    <a:pt x="783" y="981"/>
                    <a:pt x="721" y="1040"/>
                  </a:cubicBezTo>
                  <a:cubicBezTo>
                    <a:pt x="669" y="1093"/>
                    <a:pt x="619" y="1150"/>
                    <a:pt x="574" y="1210"/>
                  </a:cubicBezTo>
                  <a:cubicBezTo>
                    <a:pt x="488" y="1211"/>
                    <a:pt x="397" y="1251"/>
                    <a:pt x="333" y="1306"/>
                  </a:cubicBezTo>
                  <a:cubicBezTo>
                    <a:pt x="253" y="1374"/>
                    <a:pt x="183" y="1455"/>
                    <a:pt x="128" y="1545"/>
                  </a:cubicBezTo>
                  <a:cubicBezTo>
                    <a:pt x="116" y="1546"/>
                    <a:pt x="105" y="1547"/>
                    <a:pt x="94" y="1549"/>
                  </a:cubicBezTo>
                  <a:cubicBezTo>
                    <a:pt x="76" y="1580"/>
                    <a:pt x="58" y="1611"/>
                    <a:pt x="41" y="1643"/>
                  </a:cubicBezTo>
                  <a:cubicBezTo>
                    <a:pt x="60" y="1720"/>
                    <a:pt x="42" y="1802"/>
                    <a:pt x="35" y="1881"/>
                  </a:cubicBezTo>
                  <a:cubicBezTo>
                    <a:pt x="26" y="2010"/>
                    <a:pt x="18" y="2144"/>
                    <a:pt x="0" y="2273"/>
                  </a:cubicBezTo>
                  <a:cubicBezTo>
                    <a:pt x="0" y="2341"/>
                    <a:pt x="0" y="2405"/>
                    <a:pt x="3" y="2473"/>
                  </a:cubicBezTo>
                  <a:cubicBezTo>
                    <a:pt x="33" y="2513"/>
                    <a:pt x="48" y="2564"/>
                    <a:pt x="42" y="2614"/>
                  </a:cubicBezTo>
                  <a:lnTo>
                    <a:pt x="42" y="2619"/>
                  </a:lnTo>
                  <a:cubicBezTo>
                    <a:pt x="42" y="2619"/>
                    <a:pt x="42" y="2620"/>
                    <a:pt x="42" y="2620"/>
                  </a:cubicBezTo>
                  <a:cubicBezTo>
                    <a:pt x="43" y="2620"/>
                    <a:pt x="43" y="2619"/>
                    <a:pt x="43" y="2619"/>
                  </a:cubicBezTo>
                  <a:cubicBezTo>
                    <a:pt x="43" y="2619"/>
                    <a:pt x="43" y="2619"/>
                    <a:pt x="44" y="2620"/>
                  </a:cubicBezTo>
                  <a:cubicBezTo>
                    <a:pt x="69" y="2644"/>
                    <a:pt x="98" y="2664"/>
                    <a:pt x="131" y="2681"/>
                  </a:cubicBezTo>
                  <a:cubicBezTo>
                    <a:pt x="159" y="2695"/>
                    <a:pt x="189" y="2704"/>
                    <a:pt x="220" y="2710"/>
                  </a:cubicBezTo>
                  <a:cubicBezTo>
                    <a:pt x="294" y="2753"/>
                    <a:pt x="358" y="2811"/>
                    <a:pt x="409" y="2880"/>
                  </a:cubicBezTo>
                  <a:cubicBezTo>
                    <a:pt x="436" y="2901"/>
                    <a:pt x="467" y="2917"/>
                    <a:pt x="499" y="2931"/>
                  </a:cubicBezTo>
                  <a:cubicBezTo>
                    <a:pt x="506" y="2933"/>
                    <a:pt x="513" y="2935"/>
                    <a:pt x="521" y="2936"/>
                  </a:cubicBezTo>
                  <a:cubicBezTo>
                    <a:pt x="522" y="2941"/>
                    <a:pt x="524" y="2945"/>
                    <a:pt x="527" y="2948"/>
                  </a:cubicBezTo>
                  <a:cubicBezTo>
                    <a:pt x="562" y="2997"/>
                    <a:pt x="619" y="3027"/>
                    <a:pt x="677" y="3040"/>
                  </a:cubicBezTo>
                  <a:cubicBezTo>
                    <a:pt x="698" y="3044"/>
                    <a:pt x="720" y="3046"/>
                    <a:pt x="742" y="3046"/>
                  </a:cubicBezTo>
                  <a:cubicBezTo>
                    <a:pt x="749" y="3046"/>
                    <a:pt x="757" y="3046"/>
                    <a:pt x="765" y="3045"/>
                  </a:cubicBezTo>
                  <a:cubicBezTo>
                    <a:pt x="801" y="3101"/>
                    <a:pt x="861" y="3143"/>
                    <a:pt x="924" y="3167"/>
                  </a:cubicBezTo>
                  <a:cubicBezTo>
                    <a:pt x="950" y="3174"/>
                    <a:pt x="976" y="3178"/>
                    <a:pt x="1003" y="3178"/>
                  </a:cubicBezTo>
                  <a:cubicBezTo>
                    <a:pt x="1006" y="3178"/>
                    <a:pt x="1009" y="3178"/>
                    <a:pt x="1012" y="3178"/>
                  </a:cubicBezTo>
                  <a:cubicBezTo>
                    <a:pt x="1033" y="3226"/>
                    <a:pt x="1069" y="3266"/>
                    <a:pt x="1115" y="3291"/>
                  </a:cubicBezTo>
                  <a:cubicBezTo>
                    <a:pt x="1157" y="3312"/>
                    <a:pt x="1204" y="3324"/>
                    <a:pt x="1251" y="3324"/>
                  </a:cubicBezTo>
                  <a:cubicBezTo>
                    <a:pt x="1264" y="3324"/>
                    <a:pt x="1278" y="3323"/>
                    <a:pt x="1291" y="3321"/>
                  </a:cubicBezTo>
                  <a:cubicBezTo>
                    <a:pt x="1315" y="3341"/>
                    <a:pt x="1341" y="3357"/>
                    <a:pt x="1370" y="3367"/>
                  </a:cubicBezTo>
                  <a:cubicBezTo>
                    <a:pt x="1413" y="3384"/>
                    <a:pt x="1459" y="3389"/>
                    <a:pt x="1505" y="3389"/>
                  </a:cubicBezTo>
                  <a:cubicBezTo>
                    <a:pt x="1551" y="3389"/>
                    <a:pt x="1596" y="3384"/>
                    <a:pt x="1640" y="3379"/>
                  </a:cubicBezTo>
                  <a:cubicBezTo>
                    <a:pt x="1640" y="3378"/>
                    <a:pt x="1641" y="3378"/>
                    <a:pt x="1641" y="3378"/>
                  </a:cubicBezTo>
                  <a:cubicBezTo>
                    <a:pt x="1642" y="3378"/>
                    <a:pt x="1643" y="3378"/>
                    <a:pt x="1643" y="3378"/>
                  </a:cubicBezTo>
                  <a:cubicBezTo>
                    <a:pt x="1682" y="3416"/>
                    <a:pt x="1735" y="3437"/>
                    <a:pt x="1790" y="3437"/>
                  </a:cubicBezTo>
                  <a:cubicBezTo>
                    <a:pt x="1791" y="3437"/>
                    <a:pt x="1793" y="3437"/>
                    <a:pt x="1794" y="3437"/>
                  </a:cubicBezTo>
                  <a:cubicBezTo>
                    <a:pt x="1904" y="3433"/>
                    <a:pt x="2006" y="3387"/>
                    <a:pt x="2102" y="3336"/>
                  </a:cubicBezTo>
                  <a:cubicBezTo>
                    <a:pt x="2136" y="3326"/>
                    <a:pt x="2170" y="3315"/>
                    <a:pt x="2203" y="3303"/>
                  </a:cubicBezTo>
                  <a:cubicBezTo>
                    <a:pt x="2262" y="3283"/>
                    <a:pt x="2316" y="3254"/>
                    <a:pt x="2374" y="3233"/>
                  </a:cubicBezTo>
                  <a:cubicBezTo>
                    <a:pt x="2415" y="3218"/>
                    <a:pt x="2458" y="3206"/>
                    <a:pt x="2500" y="3196"/>
                  </a:cubicBezTo>
                  <a:cubicBezTo>
                    <a:pt x="2587" y="3179"/>
                    <a:pt x="2675" y="3170"/>
                    <a:pt x="2759" y="3158"/>
                  </a:cubicBezTo>
                  <a:cubicBezTo>
                    <a:pt x="2840" y="3148"/>
                    <a:pt x="2923" y="3139"/>
                    <a:pt x="3003" y="3124"/>
                  </a:cubicBezTo>
                  <a:cubicBezTo>
                    <a:pt x="3121" y="3105"/>
                    <a:pt x="3238" y="3074"/>
                    <a:pt x="3355" y="3045"/>
                  </a:cubicBezTo>
                  <a:lnTo>
                    <a:pt x="3355" y="3045"/>
                  </a:lnTo>
                  <a:cubicBezTo>
                    <a:pt x="3399" y="3035"/>
                    <a:pt x="3443" y="3026"/>
                    <a:pt x="3488" y="3018"/>
                  </a:cubicBezTo>
                  <a:cubicBezTo>
                    <a:pt x="3509" y="3015"/>
                    <a:pt x="3529" y="3012"/>
                    <a:pt x="3548" y="3009"/>
                  </a:cubicBezTo>
                  <a:cubicBezTo>
                    <a:pt x="3615" y="2998"/>
                    <a:pt x="3682" y="2980"/>
                    <a:pt x="3746" y="2959"/>
                  </a:cubicBezTo>
                  <a:cubicBezTo>
                    <a:pt x="3755" y="2956"/>
                    <a:pt x="3763" y="2953"/>
                    <a:pt x="3772" y="2949"/>
                  </a:cubicBezTo>
                  <a:cubicBezTo>
                    <a:pt x="3851" y="2930"/>
                    <a:pt x="3930" y="2905"/>
                    <a:pt x="4006" y="2874"/>
                  </a:cubicBezTo>
                  <a:cubicBezTo>
                    <a:pt x="4058" y="2855"/>
                    <a:pt x="4107" y="2831"/>
                    <a:pt x="4156" y="2802"/>
                  </a:cubicBezTo>
                  <a:cubicBezTo>
                    <a:pt x="4234" y="2753"/>
                    <a:pt x="4277" y="2663"/>
                    <a:pt x="4250" y="2568"/>
                  </a:cubicBezTo>
                  <a:cubicBezTo>
                    <a:pt x="4223" y="2475"/>
                    <a:pt x="4141" y="2424"/>
                    <a:pt x="4051" y="2424"/>
                  </a:cubicBezTo>
                  <a:cubicBezTo>
                    <a:pt x="4034" y="2424"/>
                    <a:pt x="4017" y="2426"/>
                    <a:pt x="4000" y="2430"/>
                  </a:cubicBezTo>
                  <a:cubicBezTo>
                    <a:pt x="3985" y="2434"/>
                    <a:pt x="3972" y="2439"/>
                    <a:pt x="3960" y="2448"/>
                  </a:cubicBezTo>
                  <a:cubicBezTo>
                    <a:pt x="3958" y="2448"/>
                    <a:pt x="3957" y="2449"/>
                    <a:pt x="3956" y="2449"/>
                  </a:cubicBezTo>
                  <a:lnTo>
                    <a:pt x="3955" y="2449"/>
                  </a:lnTo>
                  <a:lnTo>
                    <a:pt x="3950" y="2450"/>
                  </a:lnTo>
                  <a:cubicBezTo>
                    <a:pt x="3932" y="2457"/>
                    <a:pt x="3911" y="2466"/>
                    <a:pt x="3892" y="2472"/>
                  </a:cubicBezTo>
                  <a:cubicBezTo>
                    <a:pt x="3882" y="2475"/>
                    <a:pt x="3872" y="2477"/>
                    <a:pt x="3862" y="2480"/>
                  </a:cubicBezTo>
                  <a:cubicBezTo>
                    <a:pt x="3830" y="2491"/>
                    <a:pt x="3797" y="2506"/>
                    <a:pt x="3767" y="2523"/>
                  </a:cubicBezTo>
                  <a:lnTo>
                    <a:pt x="3767" y="2523"/>
                  </a:lnTo>
                  <a:cubicBezTo>
                    <a:pt x="3775" y="2518"/>
                    <a:pt x="3783" y="2514"/>
                    <a:pt x="3791" y="2511"/>
                  </a:cubicBezTo>
                  <a:lnTo>
                    <a:pt x="3791" y="2511"/>
                  </a:lnTo>
                  <a:cubicBezTo>
                    <a:pt x="3770" y="2523"/>
                    <a:pt x="3747" y="2532"/>
                    <a:pt x="3726" y="2542"/>
                  </a:cubicBezTo>
                  <a:cubicBezTo>
                    <a:pt x="3717" y="2545"/>
                    <a:pt x="3708" y="2547"/>
                    <a:pt x="3700" y="2549"/>
                  </a:cubicBezTo>
                  <a:cubicBezTo>
                    <a:pt x="3683" y="2553"/>
                    <a:pt x="3668" y="2556"/>
                    <a:pt x="3652" y="2562"/>
                  </a:cubicBezTo>
                  <a:cubicBezTo>
                    <a:pt x="3589" y="2580"/>
                    <a:pt x="3521" y="2596"/>
                    <a:pt x="3456" y="2612"/>
                  </a:cubicBezTo>
                  <a:lnTo>
                    <a:pt x="3481" y="2605"/>
                  </a:lnTo>
                  <a:lnTo>
                    <a:pt x="3481" y="2605"/>
                  </a:lnTo>
                  <a:cubicBezTo>
                    <a:pt x="3463" y="2608"/>
                    <a:pt x="3445" y="2612"/>
                    <a:pt x="3428" y="2617"/>
                  </a:cubicBezTo>
                  <a:cubicBezTo>
                    <a:pt x="3413" y="2617"/>
                    <a:pt x="3397" y="2619"/>
                    <a:pt x="3381" y="2621"/>
                  </a:cubicBezTo>
                  <a:cubicBezTo>
                    <a:pt x="3327" y="2626"/>
                    <a:pt x="3273" y="2636"/>
                    <a:pt x="3219" y="2648"/>
                  </a:cubicBezTo>
                  <a:cubicBezTo>
                    <a:pt x="3156" y="2660"/>
                    <a:pt x="3093" y="2667"/>
                    <a:pt x="3028" y="2671"/>
                  </a:cubicBezTo>
                  <a:cubicBezTo>
                    <a:pt x="3029" y="2671"/>
                    <a:pt x="3030" y="2671"/>
                    <a:pt x="3033" y="2672"/>
                  </a:cubicBezTo>
                  <a:cubicBezTo>
                    <a:pt x="3001" y="2674"/>
                    <a:pt x="2969" y="2676"/>
                    <a:pt x="2938" y="2676"/>
                  </a:cubicBezTo>
                  <a:cubicBezTo>
                    <a:pt x="2853" y="2671"/>
                    <a:pt x="2763" y="2669"/>
                    <a:pt x="2678" y="2657"/>
                  </a:cubicBezTo>
                  <a:cubicBezTo>
                    <a:pt x="2605" y="2642"/>
                    <a:pt x="2533" y="2627"/>
                    <a:pt x="2459" y="2613"/>
                  </a:cubicBezTo>
                  <a:cubicBezTo>
                    <a:pt x="2353" y="2593"/>
                    <a:pt x="2249" y="2557"/>
                    <a:pt x="2146" y="2526"/>
                  </a:cubicBezTo>
                  <a:cubicBezTo>
                    <a:pt x="2093" y="2508"/>
                    <a:pt x="2040" y="2493"/>
                    <a:pt x="1988" y="2471"/>
                  </a:cubicBezTo>
                  <a:cubicBezTo>
                    <a:pt x="1958" y="2456"/>
                    <a:pt x="1927" y="2439"/>
                    <a:pt x="1898" y="2422"/>
                  </a:cubicBezTo>
                  <a:cubicBezTo>
                    <a:pt x="1858" y="2396"/>
                    <a:pt x="1817" y="2369"/>
                    <a:pt x="1778" y="2341"/>
                  </a:cubicBezTo>
                  <a:cubicBezTo>
                    <a:pt x="1762" y="2328"/>
                    <a:pt x="1745" y="2312"/>
                    <a:pt x="1730" y="2297"/>
                  </a:cubicBezTo>
                  <a:cubicBezTo>
                    <a:pt x="1699" y="2262"/>
                    <a:pt x="1669" y="2228"/>
                    <a:pt x="1643" y="2193"/>
                  </a:cubicBezTo>
                  <a:cubicBezTo>
                    <a:pt x="1635" y="2179"/>
                    <a:pt x="1627" y="2166"/>
                    <a:pt x="1621" y="2152"/>
                  </a:cubicBezTo>
                  <a:cubicBezTo>
                    <a:pt x="1592" y="2096"/>
                    <a:pt x="1565" y="2040"/>
                    <a:pt x="1535" y="1985"/>
                  </a:cubicBezTo>
                  <a:cubicBezTo>
                    <a:pt x="1527" y="1969"/>
                    <a:pt x="1521" y="1952"/>
                    <a:pt x="1514" y="1936"/>
                  </a:cubicBezTo>
                  <a:cubicBezTo>
                    <a:pt x="1502" y="1901"/>
                    <a:pt x="1491" y="1864"/>
                    <a:pt x="1482" y="1827"/>
                  </a:cubicBezTo>
                  <a:cubicBezTo>
                    <a:pt x="1478" y="1804"/>
                    <a:pt x="1474" y="1779"/>
                    <a:pt x="1471" y="1756"/>
                  </a:cubicBezTo>
                  <a:cubicBezTo>
                    <a:pt x="1467" y="1710"/>
                    <a:pt x="1466" y="1663"/>
                    <a:pt x="1467" y="1617"/>
                  </a:cubicBezTo>
                  <a:cubicBezTo>
                    <a:pt x="1469" y="1577"/>
                    <a:pt x="1473" y="1539"/>
                    <a:pt x="1478" y="1499"/>
                  </a:cubicBezTo>
                  <a:cubicBezTo>
                    <a:pt x="1487" y="1442"/>
                    <a:pt x="1499" y="1388"/>
                    <a:pt x="1514" y="1332"/>
                  </a:cubicBezTo>
                  <a:cubicBezTo>
                    <a:pt x="1520" y="1316"/>
                    <a:pt x="1526" y="1299"/>
                    <a:pt x="1532" y="1282"/>
                  </a:cubicBezTo>
                  <a:cubicBezTo>
                    <a:pt x="1542" y="1262"/>
                    <a:pt x="1552" y="1242"/>
                    <a:pt x="1563" y="1222"/>
                  </a:cubicBezTo>
                  <a:cubicBezTo>
                    <a:pt x="1597" y="1168"/>
                    <a:pt x="1633" y="1116"/>
                    <a:pt x="1673" y="1067"/>
                  </a:cubicBezTo>
                  <a:cubicBezTo>
                    <a:pt x="1729" y="1004"/>
                    <a:pt x="1790" y="943"/>
                    <a:pt x="1851" y="885"/>
                  </a:cubicBezTo>
                  <a:lnTo>
                    <a:pt x="1851" y="885"/>
                  </a:lnTo>
                  <a:cubicBezTo>
                    <a:pt x="1844" y="891"/>
                    <a:pt x="1837" y="897"/>
                    <a:pt x="1830" y="903"/>
                  </a:cubicBezTo>
                  <a:cubicBezTo>
                    <a:pt x="2022" y="728"/>
                    <a:pt x="2195" y="531"/>
                    <a:pt x="2376" y="343"/>
                  </a:cubicBezTo>
                  <a:cubicBezTo>
                    <a:pt x="2453" y="262"/>
                    <a:pt x="2450" y="133"/>
                    <a:pt x="2367" y="56"/>
                  </a:cubicBezTo>
                  <a:cubicBezTo>
                    <a:pt x="2328" y="19"/>
                    <a:pt x="2278" y="0"/>
                    <a:pt x="2227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 rot="-4266073">
              <a:off x="1633489" y="1364117"/>
              <a:ext cx="128976" cy="107326"/>
            </a:xfrm>
            <a:custGeom>
              <a:rect b="b" l="l" r="r" t="t"/>
              <a:pathLst>
                <a:path extrusionOk="0" h="4293" w="5159">
                  <a:moveTo>
                    <a:pt x="1162" y="2518"/>
                  </a:moveTo>
                  <a:cubicBezTo>
                    <a:pt x="1162" y="2519"/>
                    <a:pt x="1162" y="2521"/>
                    <a:pt x="1162" y="2523"/>
                  </a:cubicBezTo>
                  <a:lnTo>
                    <a:pt x="1162" y="2518"/>
                  </a:lnTo>
                  <a:close/>
                  <a:moveTo>
                    <a:pt x="1196" y="2649"/>
                  </a:moveTo>
                  <a:cubicBezTo>
                    <a:pt x="1196" y="2650"/>
                    <a:pt x="1196" y="2650"/>
                    <a:pt x="1197" y="2651"/>
                  </a:cubicBezTo>
                  <a:lnTo>
                    <a:pt x="1196" y="2649"/>
                  </a:lnTo>
                  <a:close/>
                  <a:moveTo>
                    <a:pt x="1197" y="2651"/>
                  </a:moveTo>
                  <a:lnTo>
                    <a:pt x="1197" y="2652"/>
                  </a:lnTo>
                  <a:cubicBezTo>
                    <a:pt x="1197" y="2652"/>
                    <a:pt x="1197" y="2651"/>
                    <a:pt x="1197" y="2651"/>
                  </a:cubicBezTo>
                  <a:close/>
                  <a:moveTo>
                    <a:pt x="1701" y="3236"/>
                  </a:moveTo>
                  <a:lnTo>
                    <a:pt x="1701" y="3236"/>
                  </a:lnTo>
                  <a:cubicBezTo>
                    <a:pt x="1701" y="3236"/>
                    <a:pt x="1702" y="3237"/>
                    <a:pt x="1703" y="3237"/>
                  </a:cubicBezTo>
                  <a:lnTo>
                    <a:pt x="1703" y="3237"/>
                  </a:lnTo>
                  <a:cubicBezTo>
                    <a:pt x="1702" y="3237"/>
                    <a:pt x="1701" y="3237"/>
                    <a:pt x="1701" y="3236"/>
                  </a:cubicBezTo>
                  <a:close/>
                  <a:moveTo>
                    <a:pt x="2805" y="0"/>
                  </a:moveTo>
                  <a:cubicBezTo>
                    <a:pt x="2758" y="0"/>
                    <a:pt x="2710" y="17"/>
                    <a:pt x="2672" y="50"/>
                  </a:cubicBezTo>
                  <a:cubicBezTo>
                    <a:pt x="2590" y="118"/>
                    <a:pt x="2505" y="188"/>
                    <a:pt x="2419" y="254"/>
                  </a:cubicBezTo>
                  <a:cubicBezTo>
                    <a:pt x="2262" y="369"/>
                    <a:pt x="2109" y="486"/>
                    <a:pt x="1944" y="590"/>
                  </a:cubicBezTo>
                  <a:cubicBezTo>
                    <a:pt x="1901" y="617"/>
                    <a:pt x="1860" y="643"/>
                    <a:pt x="1819" y="671"/>
                  </a:cubicBezTo>
                  <a:cubicBezTo>
                    <a:pt x="1862" y="550"/>
                    <a:pt x="1787" y="419"/>
                    <a:pt x="1661" y="396"/>
                  </a:cubicBezTo>
                  <a:cubicBezTo>
                    <a:pt x="1642" y="393"/>
                    <a:pt x="1622" y="391"/>
                    <a:pt x="1603" y="391"/>
                  </a:cubicBezTo>
                  <a:cubicBezTo>
                    <a:pt x="1577" y="391"/>
                    <a:pt x="1551" y="394"/>
                    <a:pt x="1525" y="400"/>
                  </a:cubicBezTo>
                  <a:cubicBezTo>
                    <a:pt x="1426" y="421"/>
                    <a:pt x="1322" y="446"/>
                    <a:pt x="1234" y="494"/>
                  </a:cubicBezTo>
                  <a:cubicBezTo>
                    <a:pt x="1043" y="600"/>
                    <a:pt x="883" y="753"/>
                    <a:pt x="741" y="917"/>
                  </a:cubicBezTo>
                  <a:cubicBezTo>
                    <a:pt x="603" y="1078"/>
                    <a:pt x="464" y="1243"/>
                    <a:pt x="349" y="1422"/>
                  </a:cubicBezTo>
                  <a:cubicBezTo>
                    <a:pt x="211" y="1639"/>
                    <a:pt x="95" y="1874"/>
                    <a:pt x="53" y="2132"/>
                  </a:cubicBezTo>
                  <a:cubicBezTo>
                    <a:pt x="18" y="2335"/>
                    <a:pt x="1" y="2552"/>
                    <a:pt x="54" y="2753"/>
                  </a:cubicBezTo>
                  <a:cubicBezTo>
                    <a:pt x="81" y="2861"/>
                    <a:pt x="129" y="2964"/>
                    <a:pt x="191" y="3057"/>
                  </a:cubicBezTo>
                  <a:cubicBezTo>
                    <a:pt x="206" y="3076"/>
                    <a:pt x="219" y="3095"/>
                    <a:pt x="234" y="3114"/>
                  </a:cubicBezTo>
                  <a:cubicBezTo>
                    <a:pt x="234" y="3120"/>
                    <a:pt x="234" y="3126"/>
                    <a:pt x="235" y="3134"/>
                  </a:cubicBezTo>
                  <a:cubicBezTo>
                    <a:pt x="237" y="3229"/>
                    <a:pt x="246" y="3331"/>
                    <a:pt x="278" y="3421"/>
                  </a:cubicBezTo>
                  <a:cubicBezTo>
                    <a:pt x="305" y="3494"/>
                    <a:pt x="333" y="3573"/>
                    <a:pt x="381" y="3636"/>
                  </a:cubicBezTo>
                  <a:cubicBezTo>
                    <a:pt x="387" y="3645"/>
                    <a:pt x="394" y="3653"/>
                    <a:pt x="400" y="3661"/>
                  </a:cubicBezTo>
                  <a:cubicBezTo>
                    <a:pt x="422" y="3688"/>
                    <a:pt x="447" y="3712"/>
                    <a:pt x="475" y="3736"/>
                  </a:cubicBezTo>
                  <a:cubicBezTo>
                    <a:pt x="507" y="3760"/>
                    <a:pt x="542" y="3780"/>
                    <a:pt x="580" y="3795"/>
                  </a:cubicBezTo>
                  <a:cubicBezTo>
                    <a:pt x="607" y="3806"/>
                    <a:pt x="635" y="3814"/>
                    <a:pt x="665" y="3817"/>
                  </a:cubicBezTo>
                  <a:cubicBezTo>
                    <a:pt x="665" y="3818"/>
                    <a:pt x="666" y="3820"/>
                    <a:pt x="667" y="3821"/>
                  </a:cubicBezTo>
                  <a:cubicBezTo>
                    <a:pt x="711" y="3898"/>
                    <a:pt x="788" y="3954"/>
                    <a:pt x="860" y="4001"/>
                  </a:cubicBezTo>
                  <a:cubicBezTo>
                    <a:pt x="891" y="4019"/>
                    <a:pt x="924" y="4033"/>
                    <a:pt x="957" y="4044"/>
                  </a:cubicBezTo>
                  <a:cubicBezTo>
                    <a:pt x="982" y="4081"/>
                    <a:pt x="1011" y="4114"/>
                    <a:pt x="1044" y="4142"/>
                  </a:cubicBezTo>
                  <a:cubicBezTo>
                    <a:pt x="1112" y="4202"/>
                    <a:pt x="1207" y="4232"/>
                    <a:pt x="1299" y="4232"/>
                  </a:cubicBezTo>
                  <a:cubicBezTo>
                    <a:pt x="1343" y="4232"/>
                    <a:pt x="1387" y="4225"/>
                    <a:pt x="1427" y="4212"/>
                  </a:cubicBezTo>
                  <a:cubicBezTo>
                    <a:pt x="1447" y="4206"/>
                    <a:pt x="1466" y="4197"/>
                    <a:pt x="1485" y="4188"/>
                  </a:cubicBezTo>
                  <a:cubicBezTo>
                    <a:pt x="1525" y="4193"/>
                    <a:pt x="1566" y="4196"/>
                    <a:pt x="1606" y="4197"/>
                  </a:cubicBezTo>
                  <a:cubicBezTo>
                    <a:pt x="1738" y="4249"/>
                    <a:pt x="1877" y="4279"/>
                    <a:pt x="2018" y="4291"/>
                  </a:cubicBezTo>
                  <a:cubicBezTo>
                    <a:pt x="2037" y="4292"/>
                    <a:pt x="2055" y="4292"/>
                    <a:pt x="2073" y="4292"/>
                  </a:cubicBezTo>
                  <a:cubicBezTo>
                    <a:pt x="2141" y="4292"/>
                    <a:pt x="2208" y="4288"/>
                    <a:pt x="2275" y="4278"/>
                  </a:cubicBezTo>
                  <a:cubicBezTo>
                    <a:pt x="2357" y="4270"/>
                    <a:pt x="2441" y="4266"/>
                    <a:pt x="2523" y="4260"/>
                  </a:cubicBezTo>
                  <a:cubicBezTo>
                    <a:pt x="2672" y="4252"/>
                    <a:pt x="2816" y="4214"/>
                    <a:pt x="2961" y="4185"/>
                  </a:cubicBezTo>
                  <a:cubicBezTo>
                    <a:pt x="3046" y="4169"/>
                    <a:pt x="3129" y="4151"/>
                    <a:pt x="3212" y="4128"/>
                  </a:cubicBezTo>
                  <a:cubicBezTo>
                    <a:pt x="3326" y="4095"/>
                    <a:pt x="3436" y="4051"/>
                    <a:pt x="3546" y="4007"/>
                  </a:cubicBezTo>
                  <a:cubicBezTo>
                    <a:pt x="3635" y="3971"/>
                    <a:pt x="3722" y="3929"/>
                    <a:pt x="3803" y="3879"/>
                  </a:cubicBezTo>
                  <a:cubicBezTo>
                    <a:pt x="3878" y="3834"/>
                    <a:pt x="3950" y="3784"/>
                    <a:pt x="4025" y="3737"/>
                  </a:cubicBezTo>
                  <a:cubicBezTo>
                    <a:pt x="4167" y="3649"/>
                    <a:pt x="4310" y="3559"/>
                    <a:pt x="4442" y="3458"/>
                  </a:cubicBezTo>
                  <a:cubicBezTo>
                    <a:pt x="4516" y="3401"/>
                    <a:pt x="4590" y="3345"/>
                    <a:pt x="4662" y="3287"/>
                  </a:cubicBezTo>
                  <a:cubicBezTo>
                    <a:pt x="4731" y="3230"/>
                    <a:pt x="4797" y="3168"/>
                    <a:pt x="4866" y="3111"/>
                  </a:cubicBezTo>
                  <a:cubicBezTo>
                    <a:pt x="4892" y="3088"/>
                    <a:pt x="4919" y="3065"/>
                    <a:pt x="4946" y="3043"/>
                  </a:cubicBezTo>
                  <a:cubicBezTo>
                    <a:pt x="4968" y="3026"/>
                    <a:pt x="4991" y="3008"/>
                    <a:pt x="5013" y="2989"/>
                  </a:cubicBezTo>
                  <a:lnTo>
                    <a:pt x="5021" y="2983"/>
                  </a:lnTo>
                  <a:cubicBezTo>
                    <a:pt x="5029" y="2977"/>
                    <a:pt x="5036" y="2969"/>
                    <a:pt x="5043" y="2964"/>
                  </a:cubicBezTo>
                  <a:lnTo>
                    <a:pt x="5060" y="2949"/>
                  </a:lnTo>
                  <a:lnTo>
                    <a:pt x="5053" y="2955"/>
                  </a:lnTo>
                  <a:cubicBezTo>
                    <a:pt x="5089" y="2924"/>
                    <a:pt x="5115" y="2880"/>
                    <a:pt x="5127" y="2834"/>
                  </a:cubicBezTo>
                  <a:cubicBezTo>
                    <a:pt x="5159" y="2707"/>
                    <a:pt x="5041" y="2589"/>
                    <a:pt x="4921" y="2589"/>
                  </a:cubicBezTo>
                  <a:cubicBezTo>
                    <a:pt x="4886" y="2589"/>
                    <a:pt x="4850" y="2600"/>
                    <a:pt x="4817" y="2624"/>
                  </a:cubicBezTo>
                  <a:cubicBezTo>
                    <a:pt x="4795" y="2641"/>
                    <a:pt x="4773" y="2660"/>
                    <a:pt x="4752" y="2678"/>
                  </a:cubicBezTo>
                  <a:cubicBezTo>
                    <a:pt x="4739" y="2688"/>
                    <a:pt x="4726" y="2698"/>
                    <a:pt x="4713" y="2708"/>
                  </a:cubicBezTo>
                  <a:lnTo>
                    <a:pt x="4678" y="2738"/>
                  </a:lnTo>
                  <a:cubicBezTo>
                    <a:pt x="4638" y="2766"/>
                    <a:pt x="4598" y="2793"/>
                    <a:pt x="4556" y="2817"/>
                  </a:cubicBezTo>
                  <a:cubicBezTo>
                    <a:pt x="4558" y="2816"/>
                    <a:pt x="4560" y="2815"/>
                    <a:pt x="4562" y="2814"/>
                  </a:cubicBezTo>
                  <a:lnTo>
                    <a:pt x="4562" y="2814"/>
                  </a:lnTo>
                  <a:cubicBezTo>
                    <a:pt x="4479" y="2858"/>
                    <a:pt x="4394" y="2901"/>
                    <a:pt x="4311" y="2945"/>
                  </a:cubicBezTo>
                  <a:cubicBezTo>
                    <a:pt x="4205" y="3003"/>
                    <a:pt x="4095" y="3055"/>
                    <a:pt x="3982" y="3101"/>
                  </a:cubicBezTo>
                  <a:cubicBezTo>
                    <a:pt x="3900" y="3133"/>
                    <a:pt x="3819" y="3163"/>
                    <a:pt x="3735" y="3196"/>
                  </a:cubicBezTo>
                  <a:cubicBezTo>
                    <a:pt x="3745" y="3193"/>
                    <a:pt x="3752" y="3190"/>
                    <a:pt x="3761" y="3188"/>
                  </a:cubicBezTo>
                  <a:lnTo>
                    <a:pt x="3761" y="3188"/>
                  </a:lnTo>
                  <a:cubicBezTo>
                    <a:pt x="3719" y="3202"/>
                    <a:pt x="3679" y="3218"/>
                    <a:pt x="3637" y="3232"/>
                  </a:cubicBezTo>
                  <a:cubicBezTo>
                    <a:pt x="3586" y="3246"/>
                    <a:pt x="3535" y="3256"/>
                    <a:pt x="3485" y="3272"/>
                  </a:cubicBezTo>
                  <a:cubicBezTo>
                    <a:pt x="3422" y="3292"/>
                    <a:pt x="3359" y="3317"/>
                    <a:pt x="3295" y="3334"/>
                  </a:cubicBezTo>
                  <a:cubicBezTo>
                    <a:pt x="3192" y="3361"/>
                    <a:pt x="3086" y="3389"/>
                    <a:pt x="2978" y="3404"/>
                  </a:cubicBezTo>
                  <a:cubicBezTo>
                    <a:pt x="2864" y="3418"/>
                    <a:pt x="2749" y="3426"/>
                    <a:pt x="2634" y="3427"/>
                  </a:cubicBezTo>
                  <a:cubicBezTo>
                    <a:pt x="2512" y="3424"/>
                    <a:pt x="2387" y="3408"/>
                    <a:pt x="2265" y="3393"/>
                  </a:cubicBezTo>
                  <a:cubicBezTo>
                    <a:pt x="2159" y="3376"/>
                    <a:pt x="2054" y="3346"/>
                    <a:pt x="1951" y="3320"/>
                  </a:cubicBezTo>
                  <a:cubicBezTo>
                    <a:pt x="1869" y="3297"/>
                    <a:pt x="1788" y="3270"/>
                    <a:pt x="1709" y="3240"/>
                  </a:cubicBezTo>
                  <a:lnTo>
                    <a:pt x="1709" y="3240"/>
                  </a:lnTo>
                  <a:lnTo>
                    <a:pt x="1700" y="3235"/>
                  </a:lnTo>
                  <a:cubicBezTo>
                    <a:pt x="1686" y="3229"/>
                    <a:pt x="1674" y="3223"/>
                    <a:pt x="1662" y="3216"/>
                  </a:cubicBezTo>
                  <a:cubicBezTo>
                    <a:pt x="1647" y="3208"/>
                    <a:pt x="1633" y="3198"/>
                    <a:pt x="1618" y="3188"/>
                  </a:cubicBezTo>
                  <a:cubicBezTo>
                    <a:pt x="1576" y="3154"/>
                    <a:pt x="1536" y="3118"/>
                    <a:pt x="1499" y="3080"/>
                  </a:cubicBezTo>
                  <a:cubicBezTo>
                    <a:pt x="1445" y="3026"/>
                    <a:pt x="1396" y="2968"/>
                    <a:pt x="1348" y="2908"/>
                  </a:cubicBezTo>
                  <a:cubicBezTo>
                    <a:pt x="1307" y="2848"/>
                    <a:pt x="1268" y="2785"/>
                    <a:pt x="1232" y="2721"/>
                  </a:cubicBezTo>
                  <a:lnTo>
                    <a:pt x="1232" y="2721"/>
                  </a:lnTo>
                  <a:lnTo>
                    <a:pt x="1233" y="2722"/>
                  </a:lnTo>
                  <a:cubicBezTo>
                    <a:pt x="1221" y="2703"/>
                    <a:pt x="1211" y="2683"/>
                    <a:pt x="1202" y="2663"/>
                  </a:cubicBezTo>
                  <a:lnTo>
                    <a:pt x="1202" y="2663"/>
                  </a:lnTo>
                  <a:cubicBezTo>
                    <a:pt x="1203" y="2666"/>
                    <a:pt x="1204" y="2669"/>
                    <a:pt x="1206" y="2674"/>
                  </a:cubicBezTo>
                  <a:lnTo>
                    <a:pt x="1197" y="2652"/>
                  </a:lnTo>
                  <a:cubicBezTo>
                    <a:pt x="1191" y="2637"/>
                    <a:pt x="1185" y="2621"/>
                    <a:pt x="1181" y="2605"/>
                  </a:cubicBezTo>
                  <a:cubicBezTo>
                    <a:pt x="1173" y="2575"/>
                    <a:pt x="1168" y="2542"/>
                    <a:pt x="1161" y="2511"/>
                  </a:cubicBezTo>
                  <a:lnTo>
                    <a:pt x="1161" y="2511"/>
                  </a:lnTo>
                  <a:lnTo>
                    <a:pt x="1161" y="2508"/>
                  </a:lnTo>
                  <a:cubicBezTo>
                    <a:pt x="1160" y="2504"/>
                    <a:pt x="1159" y="2500"/>
                    <a:pt x="1159" y="2497"/>
                  </a:cubicBezTo>
                  <a:lnTo>
                    <a:pt x="1159" y="2497"/>
                  </a:lnTo>
                  <a:cubicBezTo>
                    <a:pt x="1160" y="2499"/>
                    <a:pt x="1160" y="2502"/>
                    <a:pt x="1161" y="2506"/>
                  </a:cubicBezTo>
                  <a:cubicBezTo>
                    <a:pt x="1158" y="2470"/>
                    <a:pt x="1156" y="2435"/>
                    <a:pt x="1155" y="2400"/>
                  </a:cubicBezTo>
                  <a:cubicBezTo>
                    <a:pt x="1156" y="2379"/>
                    <a:pt x="1157" y="2357"/>
                    <a:pt x="1159" y="2335"/>
                  </a:cubicBezTo>
                  <a:cubicBezTo>
                    <a:pt x="1171" y="2259"/>
                    <a:pt x="1185" y="2183"/>
                    <a:pt x="1206" y="2107"/>
                  </a:cubicBezTo>
                  <a:cubicBezTo>
                    <a:pt x="1223" y="2051"/>
                    <a:pt x="1242" y="1995"/>
                    <a:pt x="1263" y="1939"/>
                  </a:cubicBezTo>
                  <a:cubicBezTo>
                    <a:pt x="1288" y="1882"/>
                    <a:pt x="1314" y="1826"/>
                    <a:pt x="1345" y="1770"/>
                  </a:cubicBezTo>
                  <a:cubicBezTo>
                    <a:pt x="1415" y="1656"/>
                    <a:pt x="1487" y="1545"/>
                    <a:pt x="1568" y="1437"/>
                  </a:cubicBezTo>
                  <a:cubicBezTo>
                    <a:pt x="1629" y="1366"/>
                    <a:pt x="1691" y="1299"/>
                    <a:pt x="1757" y="1233"/>
                  </a:cubicBezTo>
                  <a:cubicBezTo>
                    <a:pt x="1810" y="1185"/>
                    <a:pt x="1865" y="1137"/>
                    <a:pt x="1922" y="1092"/>
                  </a:cubicBezTo>
                  <a:cubicBezTo>
                    <a:pt x="2100" y="966"/>
                    <a:pt x="2287" y="857"/>
                    <a:pt x="2461" y="727"/>
                  </a:cubicBezTo>
                  <a:cubicBezTo>
                    <a:pt x="2622" y="606"/>
                    <a:pt x="2783" y="486"/>
                    <a:pt x="2937" y="356"/>
                  </a:cubicBezTo>
                  <a:cubicBezTo>
                    <a:pt x="3022" y="283"/>
                    <a:pt x="3031" y="155"/>
                    <a:pt x="2958" y="71"/>
                  </a:cubicBezTo>
                  <a:cubicBezTo>
                    <a:pt x="2918" y="24"/>
                    <a:pt x="2861" y="0"/>
                    <a:pt x="2805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 rot="-4266073">
              <a:off x="2260044" y="1259722"/>
              <a:ext cx="675" cy="150"/>
            </a:xfrm>
            <a:custGeom>
              <a:rect b="b" l="l" r="r" t="t"/>
              <a:pathLst>
                <a:path extrusionOk="0" h="6" w="27">
                  <a:moveTo>
                    <a:pt x="22" y="1"/>
                  </a:moveTo>
                  <a:cubicBezTo>
                    <a:pt x="18" y="2"/>
                    <a:pt x="15" y="3"/>
                    <a:pt x="11" y="4"/>
                  </a:cubicBezTo>
                  <a:lnTo>
                    <a:pt x="11" y="4"/>
                  </a:lnTo>
                  <a:cubicBezTo>
                    <a:pt x="16" y="3"/>
                    <a:pt x="21" y="2"/>
                    <a:pt x="26" y="1"/>
                  </a:cubicBezTo>
                  <a:close/>
                  <a:moveTo>
                    <a:pt x="11" y="4"/>
                  </a:moveTo>
                  <a:cubicBezTo>
                    <a:pt x="8" y="4"/>
                    <a:pt x="4" y="5"/>
                    <a:pt x="1" y="6"/>
                  </a:cubicBezTo>
                  <a:cubicBezTo>
                    <a:pt x="5" y="5"/>
                    <a:pt x="8" y="5"/>
                    <a:pt x="11" y="4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 rot="-4266073">
              <a:off x="1618545" y="1084960"/>
              <a:ext cx="75" cy="75"/>
            </a:xfrm>
            <a:custGeom>
              <a:rect b="b" l="l" r="r" t="t"/>
              <a:pathLst>
                <a:path extrusionOk="0" h="3" w="3">
                  <a:moveTo>
                    <a:pt x="1" y="1"/>
                  </a:moveTo>
                  <a:lnTo>
                    <a:pt x="1" y="1"/>
                  </a:lnTo>
                  <a:cubicBezTo>
                    <a:pt x="2" y="2"/>
                    <a:pt x="3" y="3"/>
                    <a:pt x="3" y="3"/>
                  </a:cubicBezTo>
                  <a:cubicBezTo>
                    <a:pt x="2" y="2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 rot="-4266073">
              <a:off x="1506330" y="1148937"/>
              <a:ext cx="299877" cy="208627"/>
            </a:xfrm>
            <a:custGeom>
              <a:rect b="b" l="l" r="r" t="t"/>
              <a:pathLst>
                <a:path extrusionOk="0" h="8345" w="11995">
                  <a:moveTo>
                    <a:pt x="6848" y="3619"/>
                  </a:moveTo>
                  <a:cubicBezTo>
                    <a:pt x="6846" y="3619"/>
                    <a:pt x="6844" y="3619"/>
                    <a:pt x="6843" y="3620"/>
                  </a:cubicBezTo>
                  <a:lnTo>
                    <a:pt x="6843" y="3620"/>
                  </a:lnTo>
                  <a:cubicBezTo>
                    <a:pt x="6845" y="3619"/>
                    <a:pt x="6846" y="3619"/>
                    <a:pt x="6848" y="3619"/>
                  </a:cubicBezTo>
                  <a:close/>
                  <a:moveTo>
                    <a:pt x="9772" y="1"/>
                  </a:moveTo>
                  <a:cubicBezTo>
                    <a:pt x="9685" y="1"/>
                    <a:pt x="9601" y="65"/>
                    <a:pt x="9576" y="148"/>
                  </a:cubicBezTo>
                  <a:cubicBezTo>
                    <a:pt x="9558" y="209"/>
                    <a:pt x="9571" y="274"/>
                    <a:pt x="9609" y="325"/>
                  </a:cubicBezTo>
                  <a:cubicBezTo>
                    <a:pt x="9443" y="327"/>
                    <a:pt x="9351" y="517"/>
                    <a:pt x="9451" y="649"/>
                  </a:cubicBezTo>
                  <a:cubicBezTo>
                    <a:pt x="9466" y="669"/>
                    <a:pt x="9492" y="679"/>
                    <a:pt x="9514" y="692"/>
                  </a:cubicBezTo>
                  <a:cubicBezTo>
                    <a:pt x="9507" y="692"/>
                    <a:pt x="9501" y="692"/>
                    <a:pt x="9494" y="692"/>
                  </a:cubicBezTo>
                  <a:cubicBezTo>
                    <a:pt x="9458" y="692"/>
                    <a:pt x="9422" y="701"/>
                    <a:pt x="9391" y="720"/>
                  </a:cubicBezTo>
                  <a:cubicBezTo>
                    <a:pt x="9376" y="730"/>
                    <a:pt x="9362" y="743"/>
                    <a:pt x="9350" y="758"/>
                  </a:cubicBezTo>
                  <a:cubicBezTo>
                    <a:pt x="9286" y="772"/>
                    <a:pt x="9230" y="813"/>
                    <a:pt x="9197" y="870"/>
                  </a:cubicBezTo>
                  <a:cubicBezTo>
                    <a:pt x="9162" y="928"/>
                    <a:pt x="9167" y="1018"/>
                    <a:pt x="9205" y="1072"/>
                  </a:cubicBezTo>
                  <a:cubicBezTo>
                    <a:pt x="9206" y="1073"/>
                    <a:pt x="9208" y="1074"/>
                    <a:pt x="9209" y="1075"/>
                  </a:cubicBezTo>
                  <a:cubicBezTo>
                    <a:pt x="9293" y="1188"/>
                    <a:pt x="9435" y="1238"/>
                    <a:pt x="9560" y="1291"/>
                  </a:cubicBezTo>
                  <a:cubicBezTo>
                    <a:pt x="9658" y="1332"/>
                    <a:pt x="9759" y="1364"/>
                    <a:pt x="9858" y="1398"/>
                  </a:cubicBezTo>
                  <a:cubicBezTo>
                    <a:pt x="9887" y="1408"/>
                    <a:pt x="9916" y="1417"/>
                    <a:pt x="9944" y="1426"/>
                  </a:cubicBezTo>
                  <a:cubicBezTo>
                    <a:pt x="9916" y="1458"/>
                    <a:pt x="9887" y="1490"/>
                    <a:pt x="9858" y="1521"/>
                  </a:cubicBezTo>
                  <a:cubicBezTo>
                    <a:pt x="9803" y="1585"/>
                    <a:pt x="9745" y="1648"/>
                    <a:pt x="9690" y="1711"/>
                  </a:cubicBezTo>
                  <a:cubicBezTo>
                    <a:pt x="9580" y="1837"/>
                    <a:pt x="9488" y="1978"/>
                    <a:pt x="9389" y="2113"/>
                  </a:cubicBezTo>
                  <a:cubicBezTo>
                    <a:pt x="9308" y="2221"/>
                    <a:pt x="9228" y="2327"/>
                    <a:pt x="9141" y="2431"/>
                  </a:cubicBezTo>
                  <a:cubicBezTo>
                    <a:pt x="8966" y="2632"/>
                    <a:pt x="8780" y="2822"/>
                    <a:pt x="8584" y="3002"/>
                  </a:cubicBezTo>
                  <a:cubicBezTo>
                    <a:pt x="8531" y="3049"/>
                    <a:pt x="8478" y="3092"/>
                    <a:pt x="8421" y="3137"/>
                  </a:cubicBezTo>
                  <a:cubicBezTo>
                    <a:pt x="8373" y="3166"/>
                    <a:pt x="8326" y="3193"/>
                    <a:pt x="8275" y="3218"/>
                  </a:cubicBezTo>
                  <a:cubicBezTo>
                    <a:pt x="8128" y="3291"/>
                    <a:pt x="7977" y="3363"/>
                    <a:pt x="7822" y="3423"/>
                  </a:cubicBezTo>
                  <a:cubicBezTo>
                    <a:pt x="7686" y="3470"/>
                    <a:pt x="7548" y="3518"/>
                    <a:pt x="7408" y="3554"/>
                  </a:cubicBezTo>
                  <a:cubicBezTo>
                    <a:pt x="7220" y="3585"/>
                    <a:pt x="7027" y="3602"/>
                    <a:pt x="6837" y="3621"/>
                  </a:cubicBezTo>
                  <a:lnTo>
                    <a:pt x="6837" y="3621"/>
                  </a:lnTo>
                  <a:cubicBezTo>
                    <a:pt x="6839" y="3620"/>
                    <a:pt x="6841" y="3620"/>
                    <a:pt x="6843" y="3620"/>
                  </a:cubicBezTo>
                  <a:lnTo>
                    <a:pt x="6843" y="3620"/>
                  </a:lnTo>
                  <a:cubicBezTo>
                    <a:pt x="6687" y="3632"/>
                    <a:pt x="6532" y="3642"/>
                    <a:pt x="6377" y="3642"/>
                  </a:cubicBezTo>
                  <a:cubicBezTo>
                    <a:pt x="6351" y="3642"/>
                    <a:pt x="6326" y="3642"/>
                    <a:pt x="6300" y="3641"/>
                  </a:cubicBezTo>
                  <a:cubicBezTo>
                    <a:pt x="6093" y="3632"/>
                    <a:pt x="5888" y="3612"/>
                    <a:pt x="5682" y="3591"/>
                  </a:cubicBezTo>
                  <a:cubicBezTo>
                    <a:pt x="5542" y="3576"/>
                    <a:pt x="5403" y="3564"/>
                    <a:pt x="5263" y="3564"/>
                  </a:cubicBezTo>
                  <a:cubicBezTo>
                    <a:pt x="5205" y="3564"/>
                    <a:pt x="5147" y="3566"/>
                    <a:pt x="5089" y="3571"/>
                  </a:cubicBezTo>
                  <a:cubicBezTo>
                    <a:pt x="4884" y="3589"/>
                    <a:pt x="4682" y="3611"/>
                    <a:pt x="4481" y="3636"/>
                  </a:cubicBezTo>
                  <a:cubicBezTo>
                    <a:pt x="4282" y="3659"/>
                    <a:pt x="4093" y="3710"/>
                    <a:pt x="3904" y="3768"/>
                  </a:cubicBezTo>
                  <a:cubicBezTo>
                    <a:pt x="3810" y="3797"/>
                    <a:pt x="3717" y="3825"/>
                    <a:pt x="3626" y="3857"/>
                  </a:cubicBezTo>
                  <a:cubicBezTo>
                    <a:pt x="3528" y="3893"/>
                    <a:pt x="3434" y="3934"/>
                    <a:pt x="3340" y="3976"/>
                  </a:cubicBezTo>
                  <a:cubicBezTo>
                    <a:pt x="3252" y="4020"/>
                    <a:pt x="3166" y="4071"/>
                    <a:pt x="3086" y="4128"/>
                  </a:cubicBezTo>
                  <a:cubicBezTo>
                    <a:pt x="2984" y="4200"/>
                    <a:pt x="2882" y="4274"/>
                    <a:pt x="2799" y="4367"/>
                  </a:cubicBezTo>
                  <a:cubicBezTo>
                    <a:pt x="2647" y="4533"/>
                    <a:pt x="2518" y="4717"/>
                    <a:pt x="2414" y="4918"/>
                  </a:cubicBezTo>
                  <a:cubicBezTo>
                    <a:pt x="2322" y="5091"/>
                    <a:pt x="2246" y="5275"/>
                    <a:pt x="2165" y="5454"/>
                  </a:cubicBezTo>
                  <a:cubicBezTo>
                    <a:pt x="2125" y="5546"/>
                    <a:pt x="2079" y="5634"/>
                    <a:pt x="2027" y="5718"/>
                  </a:cubicBezTo>
                  <a:cubicBezTo>
                    <a:pt x="1969" y="5808"/>
                    <a:pt x="1912" y="5898"/>
                    <a:pt x="1856" y="5990"/>
                  </a:cubicBezTo>
                  <a:cubicBezTo>
                    <a:pt x="1804" y="6077"/>
                    <a:pt x="1760" y="6170"/>
                    <a:pt x="1709" y="6259"/>
                  </a:cubicBezTo>
                  <a:cubicBezTo>
                    <a:pt x="1665" y="6335"/>
                    <a:pt x="1621" y="6409"/>
                    <a:pt x="1576" y="6483"/>
                  </a:cubicBezTo>
                  <a:cubicBezTo>
                    <a:pt x="1504" y="6588"/>
                    <a:pt x="1430" y="6692"/>
                    <a:pt x="1355" y="6794"/>
                  </a:cubicBezTo>
                  <a:cubicBezTo>
                    <a:pt x="1276" y="6938"/>
                    <a:pt x="1182" y="7073"/>
                    <a:pt x="1094" y="7210"/>
                  </a:cubicBezTo>
                  <a:cubicBezTo>
                    <a:pt x="993" y="7364"/>
                    <a:pt x="881" y="7510"/>
                    <a:pt x="759" y="7645"/>
                  </a:cubicBezTo>
                  <a:cubicBezTo>
                    <a:pt x="638" y="7779"/>
                    <a:pt x="504" y="7901"/>
                    <a:pt x="372" y="8022"/>
                  </a:cubicBezTo>
                  <a:cubicBezTo>
                    <a:pt x="380" y="8017"/>
                    <a:pt x="385" y="8010"/>
                    <a:pt x="392" y="8005"/>
                  </a:cubicBezTo>
                  <a:lnTo>
                    <a:pt x="392" y="8005"/>
                  </a:lnTo>
                  <a:cubicBezTo>
                    <a:pt x="273" y="8115"/>
                    <a:pt x="147" y="8223"/>
                    <a:pt x="22" y="8326"/>
                  </a:cubicBezTo>
                  <a:lnTo>
                    <a:pt x="21" y="8327"/>
                  </a:lnTo>
                  <a:lnTo>
                    <a:pt x="1" y="8344"/>
                  </a:lnTo>
                  <a:cubicBezTo>
                    <a:pt x="47" y="8342"/>
                    <a:pt x="95" y="8336"/>
                    <a:pt x="140" y="8326"/>
                  </a:cubicBezTo>
                  <a:cubicBezTo>
                    <a:pt x="262" y="8298"/>
                    <a:pt x="378" y="8249"/>
                    <a:pt x="483" y="8185"/>
                  </a:cubicBezTo>
                  <a:cubicBezTo>
                    <a:pt x="638" y="8090"/>
                    <a:pt x="792" y="7989"/>
                    <a:pt x="930" y="7871"/>
                  </a:cubicBezTo>
                  <a:cubicBezTo>
                    <a:pt x="1063" y="7762"/>
                    <a:pt x="1187" y="7644"/>
                    <a:pt x="1303" y="7517"/>
                  </a:cubicBezTo>
                  <a:cubicBezTo>
                    <a:pt x="1416" y="7389"/>
                    <a:pt x="1518" y="7253"/>
                    <a:pt x="1619" y="7117"/>
                  </a:cubicBezTo>
                  <a:cubicBezTo>
                    <a:pt x="1725" y="6976"/>
                    <a:pt x="1834" y="6834"/>
                    <a:pt x="1928" y="6684"/>
                  </a:cubicBezTo>
                  <a:cubicBezTo>
                    <a:pt x="1975" y="6608"/>
                    <a:pt x="2024" y="6533"/>
                    <a:pt x="2065" y="6454"/>
                  </a:cubicBezTo>
                  <a:cubicBezTo>
                    <a:pt x="2107" y="6375"/>
                    <a:pt x="2149" y="6292"/>
                    <a:pt x="2196" y="6213"/>
                  </a:cubicBezTo>
                  <a:cubicBezTo>
                    <a:pt x="2293" y="6050"/>
                    <a:pt x="2408" y="5895"/>
                    <a:pt x="2489" y="5722"/>
                  </a:cubicBezTo>
                  <a:cubicBezTo>
                    <a:pt x="2563" y="5563"/>
                    <a:pt x="2633" y="5403"/>
                    <a:pt x="2706" y="5243"/>
                  </a:cubicBezTo>
                  <a:cubicBezTo>
                    <a:pt x="2707" y="5239"/>
                    <a:pt x="2710" y="5235"/>
                    <a:pt x="2712" y="5230"/>
                  </a:cubicBezTo>
                  <a:cubicBezTo>
                    <a:pt x="2714" y="5227"/>
                    <a:pt x="2714" y="5225"/>
                    <a:pt x="2715" y="5222"/>
                  </a:cubicBezTo>
                  <a:cubicBezTo>
                    <a:pt x="2760" y="5132"/>
                    <a:pt x="2807" y="5044"/>
                    <a:pt x="2859" y="4957"/>
                  </a:cubicBezTo>
                  <a:cubicBezTo>
                    <a:pt x="2916" y="4865"/>
                    <a:pt x="2979" y="4776"/>
                    <a:pt x="3048" y="4693"/>
                  </a:cubicBezTo>
                  <a:cubicBezTo>
                    <a:pt x="3088" y="4651"/>
                    <a:pt x="3127" y="4611"/>
                    <a:pt x="3168" y="4572"/>
                  </a:cubicBezTo>
                  <a:cubicBezTo>
                    <a:pt x="3219" y="4531"/>
                    <a:pt x="3271" y="4493"/>
                    <a:pt x="3323" y="4455"/>
                  </a:cubicBezTo>
                  <a:cubicBezTo>
                    <a:pt x="3381" y="4417"/>
                    <a:pt x="3442" y="4380"/>
                    <a:pt x="3503" y="4347"/>
                  </a:cubicBezTo>
                  <a:cubicBezTo>
                    <a:pt x="3600" y="4301"/>
                    <a:pt x="3698" y="4261"/>
                    <a:pt x="3799" y="4224"/>
                  </a:cubicBezTo>
                  <a:cubicBezTo>
                    <a:pt x="3982" y="4165"/>
                    <a:pt x="4167" y="4110"/>
                    <a:pt x="4355" y="4066"/>
                  </a:cubicBezTo>
                  <a:cubicBezTo>
                    <a:pt x="4609" y="4019"/>
                    <a:pt x="4869" y="3995"/>
                    <a:pt x="5128" y="3973"/>
                  </a:cubicBezTo>
                  <a:lnTo>
                    <a:pt x="5126" y="3973"/>
                  </a:lnTo>
                  <a:lnTo>
                    <a:pt x="5129" y="3972"/>
                  </a:lnTo>
                  <a:lnTo>
                    <a:pt x="5149" y="3972"/>
                  </a:lnTo>
                  <a:lnTo>
                    <a:pt x="5131" y="3973"/>
                  </a:lnTo>
                  <a:cubicBezTo>
                    <a:pt x="5180" y="3971"/>
                    <a:pt x="5229" y="3969"/>
                    <a:pt x="5277" y="3969"/>
                  </a:cubicBezTo>
                  <a:cubicBezTo>
                    <a:pt x="5321" y="3969"/>
                    <a:pt x="5365" y="3970"/>
                    <a:pt x="5409" y="3973"/>
                  </a:cubicBezTo>
                  <a:cubicBezTo>
                    <a:pt x="5400" y="3971"/>
                    <a:pt x="5392" y="3971"/>
                    <a:pt x="5383" y="3970"/>
                  </a:cubicBezTo>
                  <a:lnTo>
                    <a:pt x="5383" y="3970"/>
                  </a:lnTo>
                  <a:cubicBezTo>
                    <a:pt x="5710" y="3994"/>
                    <a:pt x="6035" y="4042"/>
                    <a:pt x="6364" y="4048"/>
                  </a:cubicBezTo>
                  <a:cubicBezTo>
                    <a:pt x="6383" y="4048"/>
                    <a:pt x="6402" y="4048"/>
                    <a:pt x="6420" y="4048"/>
                  </a:cubicBezTo>
                  <a:cubicBezTo>
                    <a:pt x="6607" y="4048"/>
                    <a:pt x="6794" y="4030"/>
                    <a:pt x="6979" y="4013"/>
                  </a:cubicBezTo>
                  <a:cubicBezTo>
                    <a:pt x="7079" y="4004"/>
                    <a:pt x="7178" y="3991"/>
                    <a:pt x="7279" y="3978"/>
                  </a:cubicBezTo>
                  <a:cubicBezTo>
                    <a:pt x="7362" y="3969"/>
                    <a:pt x="7450" y="3961"/>
                    <a:pt x="7533" y="3940"/>
                  </a:cubicBezTo>
                  <a:cubicBezTo>
                    <a:pt x="7628" y="3917"/>
                    <a:pt x="7722" y="3884"/>
                    <a:pt x="7815" y="3852"/>
                  </a:cubicBezTo>
                  <a:cubicBezTo>
                    <a:pt x="7904" y="3825"/>
                    <a:pt x="7991" y="3793"/>
                    <a:pt x="8077" y="3759"/>
                  </a:cubicBezTo>
                  <a:cubicBezTo>
                    <a:pt x="8174" y="3716"/>
                    <a:pt x="8269" y="3671"/>
                    <a:pt x="8365" y="3626"/>
                  </a:cubicBezTo>
                  <a:cubicBezTo>
                    <a:pt x="8444" y="3585"/>
                    <a:pt x="8527" y="3550"/>
                    <a:pt x="8599" y="3503"/>
                  </a:cubicBezTo>
                  <a:cubicBezTo>
                    <a:pt x="8773" y="3392"/>
                    <a:pt x="8921" y="3244"/>
                    <a:pt x="9067" y="3103"/>
                  </a:cubicBezTo>
                  <a:cubicBezTo>
                    <a:pt x="9193" y="2980"/>
                    <a:pt x="9313" y="2851"/>
                    <a:pt x="9427" y="2719"/>
                  </a:cubicBezTo>
                  <a:cubicBezTo>
                    <a:pt x="9629" y="2482"/>
                    <a:pt x="9798" y="2222"/>
                    <a:pt x="9990" y="1980"/>
                  </a:cubicBezTo>
                  <a:cubicBezTo>
                    <a:pt x="10113" y="1836"/>
                    <a:pt x="10242" y="1701"/>
                    <a:pt x="10373" y="1566"/>
                  </a:cubicBezTo>
                  <a:cubicBezTo>
                    <a:pt x="10537" y="1618"/>
                    <a:pt x="10700" y="1668"/>
                    <a:pt x="10868" y="1707"/>
                  </a:cubicBezTo>
                  <a:cubicBezTo>
                    <a:pt x="10890" y="1712"/>
                    <a:pt x="10914" y="1717"/>
                    <a:pt x="10936" y="1722"/>
                  </a:cubicBezTo>
                  <a:cubicBezTo>
                    <a:pt x="10977" y="1735"/>
                    <a:pt x="11017" y="1748"/>
                    <a:pt x="11057" y="1763"/>
                  </a:cubicBezTo>
                  <a:cubicBezTo>
                    <a:pt x="11079" y="1770"/>
                    <a:pt x="11102" y="1774"/>
                    <a:pt x="11124" y="1774"/>
                  </a:cubicBezTo>
                  <a:cubicBezTo>
                    <a:pt x="11141" y="1774"/>
                    <a:pt x="11159" y="1772"/>
                    <a:pt x="11176" y="1767"/>
                  </a:cubicBezTo>
                  <a:cubicBezTo>
                    <a:pt x="11223" y="1776"/>
                    <a:pt x="11273" y="1789"/>
                    <a:pt x="11320" y="1789"/>
                  </a:cubicBezTo>
                  <a:cubicBezTo>
                    <a:pt x="11325" y="1789"/>
                    <a:pt x="11330" y="1789"/>
                    <a:pt x="11335" y="1788"/>
                  </a:cubicBezTo>
                  <a:cubicBezTo>
                    <a:pt x="11417" y="1783"/>
                    <a:pt x="11489" y="1729"/>
                    <a:pt x="11517" y="1652"/>
                  </a:cubicBezTo>
                  <a:cubicBezTo>
                    <a:pt x="11556" y="1636"/>
                    <a:pt x="11589" y="1611"/>
                    <a:pt x="11616" y="1578"/>
                  </a:cubicBezTo>
                  <a:cubicBezTo>
                    <a:pt x="11616" y="1576"/>
                    <a:pt x="11619" y="1574"/>
                    <a:pt x="11619" y="1572"/>
                  </a:cubicBezTo>
                  <a:cubicBezTo>
                    <a:pt x="11657" y="1523"/>
                    <a:pt x="11664" y="1451"/>
                    <a:pt x="11645" y="1394"/>
                  </a:cubicBezTo>
                  <a:cubicBezTo>
                    <a:pt x="11627" y="1344"/>
                    <a:pt x="11592" y="1302"/>
                    <a:pt x="11545" y="1276"/>
                  </a:cubicBezTo>
                  <a:lnTo>
                    <a:pt x="11543" y="1275"/>
                  </a:lnTo>
                  <a:lnTo>
                    <a:pt x="11543" y="1275"/>
                  </a:lnTo>
                  <a:cubicBezTo>
                    <a:pt x="11581" y="1278"/>
                    <a:pt x="11619" y="1281"/>
                    <a:pt x="11657" y="1281"/>
                  </a:cubicBezTo>
                  <a:cubicBezTo>
                    <a:pt x="11676" y="1281"/>
                    <a:pt x="11696" y="1281"/>
                    <a:pt x="11715" y="1278"/>
                  </a:cubicBezTo>
                  <a:cubicBezTo>
                    <a:pt x="11795" y="1267"/>
                    <a:pt x="11862" y="1210"/>
                    <a:pt x="11885" y="1133"/>
                  </a:cubicBezTo>
                  <a:lnTo>
                    <a:pt x="11885" y="1131"/>
                  </a:lnTo>
                  <a:cubicBezTo>
                    <a:pt x="11896" y="1094"/>
                    <a:pt x="11896" y="1056"/>
                    <a:pt x="11886" y="1019"/>
                  </a:cubicBezTo>
                  <a:cubicBezTo>
                    <a:pt x="11939" y="978"/>
                    <a:pt x="11975" y="918"/>
                    <a:pt x="11985" y="852"/>
                  </a:cubicBezTo>
                  <a:cubicBezTo>
                    <a:pt x="11995" y="789"/>
                    <a:pt x="11976" y="710"/>
                    <a:pt x="11944" y="654"/>
                  </a:cubicBezTo>
                  <a:cubicBezTo>
                    <a:pt x="11925" y="624"/>
                    <a:pt x="11903" y="594"/>
                    <a:pt x="11878" y="568"/>
                  </a:cubicBezTo>
                  <a:cubicBezTo>
                    <a:pt x="11862" y="550"/>
                    <a:pt x="11844" y="534"/>
                    <a:pt x="11825" y="521"/>
                  </a:cubicBezTo>
                  <a:cubicBezTo>
                    <a:pt x="11795" y="506"/>
                    <a:pt x="11765" y="495"/>
                    <a:pt x="11732" y="491"/>
                  </a:cubicBezTo>
                  <a:cubicBezTo>
                    <a:pt x="11676" y="478"/>
                    <a:pt x="11620" y="468"/>
                    <a:pt x="11563" y="458"/>
                  </a:cubicBezTo>
                  <a:cubicBezTo>
                    <a:pt x="11393" y="426"/>
                    <a:pt x="11225" y="395"/>
                    <a:pt x="11057" y="358"/>
                  </a:cubicBezTo>
                  <a:cubicBezTo>
                    <a:pt x="11006" y="345"/>
                    <a:pt x="10954" y="332"/>
                    <a:pt x="10902" y="320"/>
                  </a:cubicBezTo>
                  <a:cubicBezTo>
                    <a:pt x="10776" y="278"/>
                    <a:pt x="10650" y="233"/>
                    <a:pt x="10524" y="189"/>
                  </a:cubicBezTo>
                  <a:cubicBezTo>
                    <a:pt x="10387" y="143"/>
                    <a:pt x="10250" y="98"/>
                    <a:pt x="10107" y="66"/>
                  </a:cubicBezTo>
                  <a:cubicBezTo>
                    <a:pt x="10070" y="57"/>
                    <a:pt x="10030" y="46"/>
                    <a:pt x="9991" y="46"/>
                  </a:cubicBezTo>
                  <a:cubicBezTo>
                    <a:pt x="9986" y="46"/>
                    <a:pt x="9982" y="46"/>
                    <a:pt x="9977" y="46"/>
                  </a:cubicBezTo>
                  <a:cubicBezTo>
                    <a:pt x="9965" y="46"/>
                    <a:pt x="9952" y="48"/>
                    <a:pt x="9939" y="51"/>
                  </a:cubicBezTo>
                  <a:lnTo>
                    <a:pt x="9828" y="10"/>
                  </a:lnTo>
                  <a:cubicBezTo>
                    <a:pt x="9810" y="4"/>
                    <a:pt x="9791" y="1"/>
                    <a:pt x="9772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 rot="-4266073">
              <a:off x="1761801" y="1086281"/>
              <a:ext cx="381828" cy="486604"/>
            </a:xfrm>
            <a:custGeom>
              <a:rect b="b" l="l" r="r" t="t"/>
              <a:pathLst>
                <a:path extrusionOk="0" h="19464" w="15273">
                  <a:moveTo>
                    <a:pt x="14823" y="1017"/>
                  </a:moveTo>
                  <a:cubicBezTo>
                    <a:pt x="14825" y="1017"/>
                    <a:pt x="14826" y="1017"/>
                    <a:pt x="14827" y="1017"/>
                  </a:cubicBezTo>
                  <a:lnTo>
                    <a:pt x="14827" y="1017"/>
                  </a:lnTo>
                  <a:cubicBezTo>
                    <a:pt x="14826" y="1017"/>
                    <a:pt x="14825" y="1017"/>
                    <a:pt x="14823" y="1017"/>
                  </a:cubicBezTo>
                  <a:close/>
                  <a:moveTo>
                    <a:pt x="11" y="18758"/>
                  </a:moveTo>
                  <a:cubicBezTo>
                    <a:pt x="11" y="18760"/>
                    <a:pt x="11" y="18762"/>
                    <a:pt x="11" y="18765"/>
                  </a:cubicBezTo>
                  <a:cubicBezTo>
                    <a:pt x="11" y="18762"/>
                    <a:pt x="11" y="18760"/>
                    <a:pt x="11" y="18758"/>
                  </a:cubicBezTo>
                  <a:close/>
                  <a:moveTo>
                    <a:pt x="11" y="18772"/>
                  </a:moveTo>
                  <a:cubicBezTo>
                    <a:pt x="10" y="18775"/>
                    <a:pt x="11" y="18776"/>
                    <a:pt x="11" y="18778"/>
                  </a:cubicBezTo>
                  <a:lnTo>
                    <a:pt x="11" y="18772"/>
                  </a:lnTo>
                  <a:close/>
                  <a:moveTo>
                    <a:pt x="13445" y="1"/>
                  </a:moveTo>
                  <a:cubicBezTo>
                    <a:pt x="13429" y="1"/>
                    <a:pt x="13412" y="3"/>
                    <a:pt x="13397" y="7"/>
                  </a:cubicBezTo>
                  <a:cubicBezTo>
                    <a:pt x="13326" y="26"/>
                    <a:pt x="13271" y="81"/>
                    <a:pt x="13251" y="150"/>
                  </a:cubicBezTo>
                  <a:cubicBezTo>
                    <a:pt x="13245" y="150"/>
                    <a:pt x="13239" y="150"/>
                    <a:pt x="13234" y="150"/>
                  </a:cubicBezTo>
                  <a:cubicBezTo>
                    <a:pt x="13187" y="150"/>
                    <a:pt x="13144" y="158"/>
                    <a:pt x="13103" y="189"/>
                  </a:cubicBezTo>
                  <a:cubicBezTo>
                    <a:pt x="13033" y="240"/>
                    <a:pt x="13013" y="322"/>
                    <a:pt x="13025" y="403"/>
                  </a:cubicBezTo>
                  <a:cubicBezTo>
                    <a:pt x="13005" y="396"/>
                    <a:pt x="12985" y="393"/>
                    <a:pt x="12965" y="393"/>
                  </a:cubicBezTo>
                  <a:cubicBezTo>
                    <a:pt x="12907" y="393"/>
                    <a:pt x="12850" y="419"/>
                    <a:pt x="12811" y="465"/>
                  </a:cubicBezTo>
                  <a:cubicBezTo>
                    <a:pt x="12800" y="467"/>
                    <a:pt x="12791" y="470"/>
                    <a:pt x="12780" y="474"/>
                  </a:cubicBezTo>
                  <a:cubicBezTo>
                    <a:pt x="12775" y="474"/>
                    <a:pt x="12768" y="476"/>
                    <a:pt x="12763" y="478"/>
                  </a:cubicBezTo>
                  <a:cubicBezTo>
                    <a:pt x="12660" y="504"/>
                    <a:pt x="12583" y="617"/>
                    <a:pt x="12614" y="724"/>
                  </a:cubicBezTo>
                  <a:cubicBezTo>
                    <a:pt x="12628" y="763"/>
                    <a:pt x="12647" y="801"/>
                    <a:pt x="12673" y="833"/>
                  </a:cubicBezTo>
                  <a:cubicBezTo>
                    <a:pt x="12688" y="854"/>
                    <a:pt x="12705" y="873"/>
                    <a:pt x="12722" y="893"/>
                  </a:cubicBezTo>
                  <a:cubicBezTo>
                    <a:pt x="12808" y="996"/>
                    <a:pt x="12898" y="1094"/>
                    <a:pt x="12995" y="1186"/>
                  </a:cubicBezTo>
                  <a:lnTo>
                    <a:pt x="13004" y="1195"/>
                  </a:lnTo>
                  <a:cubicBezTo>
                    <a:pt x="12976" y="1230"/>
                    <a:pt x="12949" y="1267"/>
                    <a:pt x="12919" y="1302"/>
                  </a:cubicBezTo>
                  <a:cubicBezTo>
                    <a:pt x="12825" y="1402"/>
                    <a:pt x="12722" y="1496"/>
                    <a:pt x="12619" y="1590"/>
                  </a:cubicBezTo>
                  <a:lnTo>
                    <a:pt x="12619" y="1590"/>
                  </a:lnTo>
                  <a:cubicBezTo>
                    <a:pt x="12613" y="1595"/>
                    <a:pt x="12607" y="1600"/>
                    <a:pt x="12602" y="1605"/>
                  </a:cubicBezTo>
                  <a:cubicBezTo>
                    <a:pt x="12530" y="1664"/>
                    <a:pt x="12459" y="1726"/>
                    <a:pt x="12384" y="1784"/>
                  </a:cubicBezTo>
                  <a:cubicBezTo>
                    <a:pt x="12307" y="1842"/>
                    <a:pt x="12229" y="1899"/>
                    <a:pt x="12151" y="1957"/>
                  </a:cubicBezTo>
                  <a:cubicBezTo>
                    <a:pt x="11990" y="2079"/>
                    <a:pt x="11831" y="2205"/>
                    <a:pt x="11668" y="2326"/>
                  </a:cubicBezTo>
                  <a:cubicBezTo>
                    <a:pt x="11356" y="2559"/>
                    <a:pt x="11038" y="2785"/>
                    <a:pt x="10715" y="3003"/>
                  </a:cubicBezTo>
                  <a:cubicBezTo>
                    <a:pt x="10618" y="3064"/>
                    <a:pt x="10523" y="3126"/>
                    <a:pt x="10423" y="3181"/>
                  </a:cubicBezTo>
                  <a:cubicBezTo>
                    <a:pt x="10318" y="3240"/>
                    <a:pt x="10208" y="3295"/>
                    <a:pt x="10098" y="3348"/>
                  </a:cubicBezTo>
                  <a:cubicBezTo>
                    <a:pt x="9984" y="3404"/>
                    <a:pt x="9869" y="3457"/>
                    <a:pt x="9755" y="3516"/>
                  </a:cubicBezTo>
                  <a:cubicBezTo>
                    <a:pt x="9627" y="3581"/>
                    <a:pt x="9501" y="3650"/>
                    <a:pt x="9374" y="3718"/>
                  </a:cubicBezTo>
                  <a:lnTo>
                    <a:pt x="9377" y="3715"/>
                  </a:lnTo>
                  <a:lnTo>
                    <a:pt x="9377" y="3715"/>
                  </a:lnTo>
                  <a:cubicBezTo>
                    <a:pt x="9322" y="3742"/>
                    <a:pt x="9266" y="3771"/>
                    <a:pt x="9207" y="3794"/>
                  </a:cubicBezTo>
                  <a:cubicBezTo>
                    <a:pt x="9028" y="3873"/>
                    <a:pt x="8849" y="3956"/>
                    <a:pt x="8676" y="4049"/>
                  </a:cubicBezTo>
                  <a:cubicBezTo>
                    <a:pt x="8499" y="4148"/>
                    <a:pt x="8326" y="4255"/>
                    <a:pt x="8158" y="4369"/>
                  </a:cubicBezTo>
                  <a:cubicBezTo>
                    <a:pt x="7819" y="4597"/>
                    <a:pt x="7513" y="4876"/>
                    <a:pt x="7242" y="5185"/>
                  </a:cubicBezTo>
                  <a:cubicBezTo>
                    <a:pt x="7116" y="5330"/>
                    <a:pt x="6999" y="5484"/>
                    <a:pt x="6894" y="5646"/>
                  </a:cubicBezTo>
                  <a:cubicBezTo>
                    <a:pt x="6831" y="5742"/>
                    <a:pt x="6773" y="5842"/>
                    <a:pt x="6724" y="5946"/>
                  </a:cubicBezTo>
                  <a:cubicBezTo>
                    <a:pt x="6681" y="6036"/>
                    <a:pt x="6646" y="6129"/>
                    <a:pt x="6621" y="6226"/>
                  </a:cubicBezTo>
                  <a:cubicBezTo>
                    <a:pt x="6571" y="6431"/>
                    <a:pt x="6536" y="6639"/>
                    <a:pt x="6517" y="6851"/>
                  </a:cubicBezTo>
                  <a:cubicBezTo>
                    <a:pt x="6500" y="7035"/>
                    <a:pt x="6477" y="7221"/>
                    <a:pt x="6448" y="7405"/>
                  </a:cubicBezTo>
                  <a:cubicBezTo>
                    <a:pt x="6369" y="7772"/>
                    <a:pt x="6268" y="8133"/>
                    <a:pt x="6156" y="8491"/>
                  </a:cubicBezTo>
                  <a:cubicBezTo>
                    <a:pt x="6120" y="8601"/>
                    <a:pt x="6079" y="8707"/>
                    <a:pt x="6034" y="8813"/>
                  </a:cubicBezTo>
                  <a:cubicBezTo>
                    <a:pt x="5994" y="8904"/>
                    <a:pt x="5950" y="8994"/>
                    <a:pt x="5906" y="9082"/>
                  </a:cubicBezTo>
                  <a:cubicBezTo>
                    <a:pt x="5811" y="9268"/>
                    <a:pt x="5713" y="9453"/>
                    <a:pt x="5600" y="9631"/>
                  </a:cubicBezTo>
                  <a:cubicBezTo>
                    <a:pt x="5521" y="9743"/>
                    <a:pt x="5441" y="9850"/>
                    <a:pt x="5353" y="9956"/>
                  </a:cubicBezTo>
                  <a:cubicBezTo>
                    <a:pt x="5264" y="10051"/>
                    <a:pt x="5173" y="10138"/>
                    <a:pt x="5078" y="10222"/>
                  </a:cubicBezTo>
                  <a:lnTo>
                    <a:pt x="5081" y="10219"/>
                  </a:lnTo>
                  <a:lnTo>
                    <a:pt x="5081" y="10219"/>
                  </a:lnTo>
                  <a:cubicBezTo>
                    <a:pt x="4934" y="10344"/>
                    <a:pt x="4792" y="10479"/>
                    <a:pt x="4650" y="10614"/>
                  </a:cubicBezTo>
                  <a:cubicBezTo>
                    <a:pt x="4557" y="10692"/>
                    <a:pt x="4459" y="10764"/>
                    <a:pt x="4358" y="10830"/>
                  </a:cubicBezTo>
                  <a:cubicBezTo>
                    <a:pt x="4091" y="10994"/>
                    <a:pt x="3811" y="11138"/>
                    <a:pt x="3541" y="11297"/>
                  </a:cubicBezTo>
                  <a:cubicBezTo>
                    <a:pt x="3271" y="11455"/>
                    <a:pt x="2997" y="11601"/>
                    <a:pt x="2719" y="11742"/>
                  </a:cubicBezTo>
                  <a:cubicBezTo>
                    <a:pt x="2717" y="11742"/>
                    <a:pt x="2716" y="11742"/>
                    <a:pt x="2713" y="11744"/>
                  </a:cubicBezTo>
                  <a:lnTo>
                    <a:pt x="2712" y="11745"/>
                  </a:lnTo>
                  <a:cubicBezTo>
                    <a:pt x="2355" y="11919"/>
                    <a:pt x="1997" y="12102"/>
                    <a:pt x="1670" y="12330"/>
                  </a:cubicBezTo>
                  <a:cubicBezTo>
                    <a:pt x="1510" y="12441"/>
                    <a:pt x="1359" y="12564"/>
                    <a:pt x="1218" y="12695"/>
                  </a:cubicBezTo>
                  <a:cubicBezTo>
                    <a:pt x="1129" y="12777"/>
                    <a:pt x="1044" y="12861"/>
                    <a:pt x="957" y="12947"/>
                  </a:cubicBezTo>
                  <a:cubicBezTo>
                    <a:pt x="887" y="13016"/>
                    <a:pt x="818" y="13088"/>
                    <a:pt x="754" y="13162"/>
                  </a:cubicBezTo>
                  <a:cubicBezTo>
                    <a:pt x="626" y="13318"/>
                    <a:pt x="510" y="13481"/>
                    <a:pt x="407" y="13652"/>
                  </a:cubicBezTo>
                  <a:cubicBezTo>
                    <a:pt x="347" y="13754"/>
                    <a:pt x="291" y="13857"/>
                    <a:pt x="240" y="13963"/>
                  </a:cubicBezTo>
                  <a:cubicBezTo>
                    <a:pt x="220" y="14003"/>
                    <a:pt x="205" y="14046"/>
                    <a:pt x="187" y="14088"/>
                  </a:cubicBezTo>
                  <a:cubicBezTo>
                    <a:pt x="169" y="14135"/>
                    <a:pt x="153" y="14182"/>
                    <a:pt x="140" y="14231"/>
                  </a:cubicBezTo>
                  <a:cubicBezTo>
                    <a:pt x="93" y="14427"/>
                    <a:pt x="57" y="14624"/>
                    <a:pt x="51" y="14826"/>
                  </a:cubicBezTo>
                  <a:cubicBezTo>
                    <a:pt x="47" y="15017"/>
                    <a:pt x="63" y="15205"/>
                    <a:pt x="77" y="15394"/>
                  </a:cubicBezTo>
                  <a:cubicBezTo>
                    <a:pt x="87" y="15570"/>
                    <a:pt x="91" y="15745"/>
                    <a:pt x="94" y="15920"/>
                  </a:cubicBezTo>
                  <a:cubicBezTo>
                    <a:pt x="98" y="16058"/>
                    <a:pt x="100" y="16196"/>
                    <a:pt x="94" y="16333"/>
                  </a:cubicBezTo>
                  <a:cubicBezTo>
                    <a:pt x="104" y="16398"/>
                    <a:pt x="110" y="16463"/>
                    <a:pt x="112" y="16528"/>
                  </a:cubicBezTo>
                  <a:cubicBezTo>
                    <a:pt x="114" y="16639"/>
                    <a:pt x="114" y="16751"/>
                    <a:pt x="112" y="16863"/>
                  </a:cubicBezTo>
                  <a:cubicBezTo>
                    <a:pt x="107" y="17073"/>
                    <a:pt x="90" y="17283"/>
                    <a:pt x="73" y="17493"/>
                  </a:cubicBezTo>
                  <a:cubicBezTo>
                    <a:pt x="42" y="17913"/>
                    <a:pt x="25" y="18336"/>
                    <a:pt x="11" y="18758"/>
                  </a:cubicBezTo>
                  <a:lnTo>
                    <a:pt x="11" y="18758"/>
                  </a:lnTo>
                  <a:cubicBezTo>
                    <a:pt x="11" y="18756"/>
                    <a:pt x="12" y="18755"/>
                    <a:pt x="12" y="18753"/>
                  </a:cubicBezTo>
                  <a:lnTo>
                    <a:pt x="12" y="18753"/>
                  </a:lnTo>
                  <a:cubicBezTo>
                    <a:pt x="12" y="18761"/>
                    <a:pt x="12" y="18770"/>
                    <a:pt x="11" y="18778"/>
                  </a:cubicBezTo>
                  <a:cubicBezTo>
                    <a:pt x="7" y="18979"/>
                    <a:pt x="4" y="19178"/>
                    <a:pt x="1" y="19378"/>
                  </a:cubicBezTo>
                  <a:cubicBezTo>
                    <a:pt x="1" y="19407"/>
                    <a:pt x="1" y="19435"/>
                    <a:pt x="0" y="19464"/>
                  </a:cubicBezTo>
                  <a:cubicBezTo>
                    <a:pt x="7" y="19453"/>
                    <a:pt x="11" y="19441"/>
                    <a:pt x="15" y="19430"/>
                  </a:cubicBezTo>
                  <a:lnTo>
                    <a:pt x="20" y="19420"/>
                  </a:lnTo>
                  <a:cubicBezTo>
                    <a:pt x="35" y="19393"/>
                    <a:pt x="53" y="19366"/>
                    <a:pt x="67" y="19338"/>
                  </a:cubicBezTo>
                  <a:cubicBezTo>
                    <a:pt x="90" y="19285"/>
                    <a:pt x="110" y="19232"/>
                    <a:pt x="129" y="19176"/>
                  </a:cubicBezTo>
                  <a:cubicBezTo>
                    <a:pt x="168" y="19063"/>
                    <a:pt x="201" y="18948"/>
                    <a:pt x="234" y="18833"/>
                  </a:cubicBezTo>
                  <a:cubicBezTo>
                    <a:pt x="260" y="18740"/>
                    <a:pt x="281" y="18646"/>
                    <a:pt x="296" y="18550"/>
                  </a:cubicBezTo>
                  <a:cubicBezTo>
                    <a:pt x="313" y="18444"/>
                    <a:pt x="328" y="18337"/>
                    <a:pt x="344" y="18228"/>
                  </a:cubicBezTo>
                  <a:cubicBezTo>
                    <a:pt x="375" y="18017"/>
                    <a:pt x="405" y="17802"/>
                    <a:pt x="422" y="17587"/>
                  </a:cubicBezTo>
                  <a:cubicBezTo>
                    <a:pt x="439" y="17372"/>
                    <a:pt x="451" y="17157"/>
                    <a:pt x="464" y="16940"/>
                  </a:cubicBezTo>
                  <a:cubicBezTo>
                    <a:pt x="476" y="16791"/>
                    <a:pt x="485" y="16643"/>
                    <a:pt x="495" y="16496"/>
                  </a:cubicBezTo>
                  <a:cubicBezTo>
                    <a:pt x="505" y="16330"/>
                    <a:pt x="506" y="16165"/>
                    <a:pt x="503" y="15999"/>
                  </a:cubicBezTo>
                  <a:cubicBezTo>
                    <a:pt x="499" y="15849"/>
                    <a:pt x="493" y="15698"/>
                    <a:pt x="490" y="15550"/>
                  </a:cubicBezTo>
                  <a:cubicBezTo>
                    <a:pt x="486" y="15411"/>
                    <a:pt x="473" y="15274"/>
                    <a:pt x="462" y="15137"/>
                  </a:cubicBezTo>
                  <a:cubicBezTo>
                    <a:pt x="454" y="15003"/>
                    <a:pt x="455" y="14868"/>
                    <a:pt x="464" y="14733"/>
                  </a:cubicBezTo>
                  <a:cubicBezTo>
                    <a:pt x="474" y="14640"/>
                    <a:pt x="487" y="14550"/>
                    <a:pt x="504" y="14456"/>
                  </a:cubicBezTo>
                  <a:cubicBezTo>
                    <a:pt x="522" y="14383"/>
                    <a:pt x="542" y="14312"/>
                    <a:pt x="565" y="14239"/>
                  </a:cubicBezTo>
                  <a:cubicBezTo>
                    <a:pt x="596" y="14167"/>
                    <a:pt x="626" y="14099"/>
                    <a:pt x="659" y="14028"/>
                  </a:cubicBezTo>
                  <a:cubicBezTo>
                    <a:pt x="722" y="13919"/>
                    <a:pt x="787" y="13814"/>
                    <a:pt x="853" y="13709"/>
                  </a:cubicBezTo>
                  <a:cubicBezTo>
                    <a:pt x="919" y="13614"/>
                    <a:pt x="987" y="13524"/>
                    <a:pt x="1059" y="13433"/>
                  </a:cubicBezTo>
                  <a:cubicBezTo>
                    <a:pt x="1231" y="13244"/>
                    <a:pt x="1412" y="13064"/>
                    <a:pt x="1603" y="12895"/>
                  </a:cubicBezTo>
                  <a:lnTo>
                    <a:pt x="1603" y="12895"/>
                  </a:lnTo>
                  <a:lnTo>
                    <a:pt x="1599" y="12898"/>
                  </a:lnTo>
                  <a:lnTo>
                    <a:pt x="1599" y="12898"/>
                  </a:lnTo>
                  <a:cubicBezTo>
                    <a:pt x="1602" y="12896"/>
                    <a:pt x="1605" y="12893"/>
                    <a:pt x="1607" y="12890"/>
                  </a:cubicBezTo>
                  <a:lnTo>
                    <a:pt x="1612" y="12888"/>
                  </a:lnTo>
                  <a:cubicBezTo>
                    <a:pt x="1744" y="12779"/>
                    <a:pt x="1881" y="12678"/>
                    <a:pt x="2023" y="12584"/>
                  </a:cubicBezTo>
                  <a:cubicBezTo>
                    <a:pt x="2263" y="12434"/>
                    <a:pt x="2511" y="12296"/>
                    <a:pt x="2765" y="12171"/>
                  </a:cubicBezTo>
                  <a:cubicBezTo>
                    <a:pt x="2974" y="12070"/>
                    <a:pt x="3182" y="11963"/>
                    <a:pt x="3385" y="11852"/>
                  </a:cubicBezTo>
                  <a:cubicBezTo>
                    <a:pt x="3614" y="11727"/>
                    <a:pt x="3836" y="11587"/>
                    <a:pt x="4065" y="11462"/>
                  </a:cubicBezTo>
                  <a:cubicBezTo>
                    <a:pt x="4281" y="11346"/>
                    <a:pt x="4506" y="11237"/>
                    <a:pt x="4701" y="11091"/>
                  </a:cubicBezTo>
                  <a:cubicBezTo>
                    <a:pt x="4808" y="11013"/>
                    <a:pt x="4910" y="10928"/>
                    <a:pt x="5007" y="10838"/>
                  </a:cubicBezTo>
                  <a:cubicBezTo>
                    <a:pt x="5083" y="10766"/>
                    <a:pt x="5159" y="10693"/>
                    <a:pt x="5236" y="10621"/>
                  </a:cubicBezTo>
                  <a:lnTo>
                    <a:pt x="5236" y="10621"/>
                  </a:lnTo>
                  <a:lnTo>
                    <a:pt x="5226" y="10628"/>
                  </a:lnTo>
                  <a:cubicBezTo>
                    <a:pt x="5232" y="10622"/>
                    <a:pt x="5238" y="10617"/>
                    <a:pt x="5245" y="10613"/>
                  </a:cubicBezTo>
                  <a:cubicBezTo>
                    <a:pt x="5390" y="10487"/>
                    <a:pt x="5539" y="10365"/>
                    <a:pt x="5663" y="10219"/>
                  </a:cubicBezTo>
                  <a:cubicBezTo>
                    <a:pt x="5785" y="10071"/>
                    <a:pt x="5907" y="9921"/>
                    <a:pt x="6005" y="9756"/>
                  </a:cubicBezTo>
                  <a:cubicBezTo>
                    <a:pt x="6099" y="9595"/>
                    <a:pt x="6186" y="9428"/>
                    <a:pt x="6270" y="9260"/>
                  </a:cubicBezTo>
                  <a:cubicBezTo>
                    <a:pt x="6354" y="9092"/>
                    <a:pt x="6438" y="8921"/>
                    <a:pt x="6499" y="8742"/>
                  </a:cubicBezTo>
                  <a:cubicBezTo>
                    <a:pt x="6563" y="8560"/>
                    <a:pt x="6620" y="8374"/>
                    <a:pt x="6670" y="8188"/>
                  </a:cubicBezTo>
                  <a:cubicBezTo>
                    <a:pt x="6723" y="7999"/>
                    <a:pt x="6778" y="7809"/>
                    <a:pt x="6818" y="7616"/>
                  </a:cubicBezTo>
                  <a:cubicBezTo>
                    <a:pt x="6854" y="7443"/>
                    <a:pt x="6880" y="7269"/>
                    <a:pt x="6900" y="7092"/>
                  </a:cubicBezTo>
                  <a:cubicBezTo>
                    <a:pt x="6921" y="6903"/>
                    <a:pt x="6935" y="6717"/>
                    <a:pt x="6967" y="6532"/>
                  </a:cubicBezTo>
                  <a:cubicBezTo>
                    <a:pt x="6967" y="6531"/>
                    <a:pt x="6967" y="6530"/>
                    <a:pt x="6967" y="6529"/>
                  </a:cubicBezTo>
                  <a:cubicBezTo>
                    <a:pt x="6967" y="6526"/>
                    <a:pt x="6968" y="6524"/>
                    <a:pt x="6968" y="6522"/>
                  </a:cubicBezTo>
                  <a:cubicBezTo>
                    <a:pt x="6990" y="6422"/>
                    <a:pt x="7015" y="6323"/>
                    <a:pt x="7046" y="6226"/>
                  </a:cubicBezTo>
                  <a:cubicBezTo>
                    <a:pt x="7075" y="6159"/>
                    <a:pt x="7105" y="6093"/>
                    <a:pt x="7136" y="6026"/>
                  </a:cubicBezTo>
                  <a:cubicBezTo>
                    <a:pt x="7176" y="5958"/>
                    <a:pt x="7216" y="5893"/>
                    <a:pt x="7259" y="5828"/>
                  </a:cubicBezTo>
                  <a:lnTo>
                    <a:pt x="7259" y="5828"/>
                  </a:lnTo>
                  <a:cubicBezTo>
                    <a:pt x="7256" y="5832"/>
                    <a:pt x="7254" y="5834"/>
                    <a:pt x="7251" y="5838"/>
                  </a:cubicBezTo>
                  <a:cubicBezTo>
                    <a:pt x="7255" y="5831"/>
                    <a:pt x="7260" y="5825"/>
                    <a:pt x="7266" y="5818"/>
                  </a:cubicBezTo>
                  <a:cubicBezTo>
                    <a:pt x="7375" y="5666"/>
                    <a:pt x="7487" y="5520"/>
                    <a:pt x="7612" y="5380"/>
                  </a:cubicBezTo>
                  <a:cubicBezTo>
                    <a:pt x="7732" y="5252"/>
                    <a:pt x="7855" y="5131"/>
                    <a:pt x="7986" y="5015"/>
                  </a:cubicBezTo>
                  <a:cubicBezTo>
                    <a:pt x="8136" y="4887"/>
                    <a:pt x="8294" y="4766"/>
                    <a:pt x="8458" y="4657"/>
                  </a:cubicBezTo>
                  <a:cubicBezTo>
                    <a:pt x="8639" y="4537"/>
                    <a:pt x="8827" y="4427"/>
                    <a:pt x="9020" y="4327"/>
                  </a:cubicBezTo>
                  <a:cubicBezTo>
                    <a:pt x="9175" y="4253"/>
                    <a:pt x="9334" y="4188"/>
                    <a:pt x="9486" y="4114"/>
                  </a:cubicBezTo>
                  <a:cubicBezTo>
                    <a:pt x="9647" y="4035"/>
                    <a:pt x="9803" y="3945"/>
                    <a:pt x="9963" y="3865"/>
                  </a:cubicBezTo>
                  <a:cubicBezTo>
                    <a:pt x="10298" y="3702"/>
                    <a:pt x="10636" y="3546"/>
                    <a:pt x="10947" y="3337"/>
                  </a:cubicBezTo>
                  <a:cubicBezTo>
                    <a:pt x="11258" y="3128"/>
                    <a:pt x="11564" y="2908"/>
                    <a:pt x="11865" y="2686"/>
                  </a:cubicBezTo>
                  <a:cubicBezTo>
                    <a:pt x="12016" y="2576"/>
                    <a:pt x="12160" y="2460"/>
                    <a:pt x="12309" y="2348"/>
                  </a:cubicBezTo>
                  <a:cubicBezTo>
                    <a:pt x="12450" y="2239"/>
                    <a:pt x="12596" y="2138"/>
                    <a:pt x="12732" y="2025"/>
                  </a:cubicBezTo>
                  <a:cubicBezTo>
                    <a:pt x="12880" y="1902"/>
                    <a:pt x="13025" y="1775"/>
                    <a:pt x="13161" y="1637"/>
                  </a:cubicBezTo>
                  <a:cubicBezTo>
                    <a:pt x="13212" y="1584"/>
                    <a:pt x="13259" y="1528"/>
                    <a:pt x="13304" y="1470"/>
                  </a:cubicBezTo>
                  <a:cubicBezTo>
                    <a:pt x="13346" y="1508"/>
                    <a:pt x="13384" y="1551"/>
                    <a:pt x="13429" y="1586"/>
                  </a:cubicBezTo>
                  <a:cubicBezTo>
                    <a:pt x="13495" y="1640"/>
                    <a:pt x="13561" y="1695"/>
                    <a:pt x="13631" y="1744"/>
                  </a:cubicBezTo>
                  <a:cubicBezTo>
                    <a:pt x="13672" y="1776"/>
                    <a:pt x="13713" y="1807"/>
                    <a:pt x="13756" y="1836"/>
                  </a:cubicBezTo>
                  <a:cubicBezTo>
                    <a:pt x="13894" y="1935"/>
                    <a:pt x="14040" y="2021"/>
                    <a:pt x="14186" y="2109"/>
                  </a:cubicBezTo>
                  <a:cubicBezTo>
                    <a:pt x="14257" y="2150"/>
                    <a:pt x="14327" y="2192"/>
                    <a:pt x="14397" y="2231"/>
                  </a:cubicBezTo>
                  <a:cubicBezTo>
                    <a:pt x="14475" y="2274"/>
                    <a:pt x="14559" y="2331"/>
                    <a:pt x="14649" y="2343"/>
                  </a:cubicBezTo>
                  <a:cubicBezTo>
                    <a:pt x="14659" y="2344"/>
                    <a:pt x="14669" y="2345"/>
                    <a:pt x="14679" y="2345"/>
                  </a:cubicBezTo>
                  <a:cubicBezTo>
                    <a:pt x="14797" y="2345"/>
                    <a:pt x="14897" y="2259"/>
                    <a:pt x="14903" y="2134"/>
                  </a:cubicBezTo>
                  <a:cubicBezTo>
                    <a:pt x="14904" y="2089"/>
                    <a:pt x="14889" y="2049"/>
                    <a:pt x="14874" y="2009"/>
                  </a:cubicBezTo>
                  <a:cubicBezTo>
                    <a:pt x="14876" y="1994"/>
                    <a:pt x="14878" y="1981"/>
                    <a:pt x="14881" y="1968"/>
                  </a:cubicBezTo>
                  <a:lnTo>
                    <a:pt x="14881" y="1968"/>
                  </a:lnTo>
                  <a:cubicBezTo>
                    <a:pt x="14884" y="1955"/>
                    <a:pt x="14887" y="1942"/>
                    <a:pt x="14891" y="1930"/>
                  </a:cubicBezTo>
                  <a:cubicBezTo>
                    <a:pt x="14909" y="1884"/>
                    <a:pt x="14919" y="1844"/>
                    <a:pt x="14916" y="1796"/>
                  </a:cubicBezTo>
                  <a:cubicBezTo>
                    <a:pt x="14914" y="1779"/>
                    <a:pt x="14911" y="1764"/>
                    <a:pt x="14904" y="1749"/>
                  </a:cubicBezTo>
                  <a:cubicBezTo>
                    <a:pt x="14931" y="1744"/>
                    <a:pt x="14956" y="1733"/>
                    <a:pt x="14980" y="1718"/>
                  </a:cubicBezTo>
                  <a:cubicBezTo>
                    <a:pt x="15018" y="1692"/>
                    <a:pt x="15049" y="1656"/>
                    <a:pt x="15071" y="1615"/>
                  </a:cubicBezTo>
                  <a:cubicBezTo>
                    <a:pt x="15104" y="1611"/>
                    <a:pt x="15135" y="1597"/>
                    <a:pt x="15161" y="1577"/>
                  </a:cubicBezTo>
                  <a:cubicBezTo>
                    <a:pt x="15248" y="1510"/>
                    <a:pt x="15273" y="1382"/>
                    <a:pt x="15204" y="1294"/>
                  </a:cubicBezTo>
                  <a:cubicBezTo>
                    <a:pt x="15196" y="1283"/>
                    <a:pt x="15187" y="1273"/>
                    <a:pt x="15178" y="1264"/>
                  </a:cubicBezTo>
                  <a:cubicBezTo>
                    <a:pt x="15182" y="1226"/>
                    <a:pt x="15178" y="1186"/>
                    <a:pt x="15165" y="1150"/>
                  </a:cubicBezTo>
                  <a:cubicBezTo>
                    <a:pt x="15138" y="1083"/>
                    <a:pt x="15078" y="1036"/>
                    <a:pt x="15007" y="1026"/>
                  </a:cubicBezTo>
                  <a:cubicBezTo>
                    <a:pt x="14948" y="1019"/>
                    <a:pt x="14888" y="1021"/>
                    <a:pt x="14827" y="1017"/>
                  </a:cubicBezTo>
                  <a:lnTo>
                    <a:pt x="14827" y="1017"/>
                  </a:lnTo>
                  <a:cubicBezTo>
                    <a:pt x="14832" y="1018"/>
                    <a:pt x="14837" y="1020"/>
                    <a:pt x="14842" y="1020"/>
                  </a:cubicBezTo>
                  <a:cubicBezTo>
                    <a:pt x="14781" y="1014"/>
                    <a:pt x="14720" y="1009"/>
                    <a:pt x="14658" y="999"/>
                  </a:cubicBezTo>
                  <a:cubicBezTo>
                    <a:pt x="14648" y="997"/>
                    <a:pt x="14637" y="997"/>
                    <a:pt x="14626" y="997"/>
                  </a:cubicBezTo>
                  <a:cubicBezTo>
                    <a:pt x="14598" y="985"/>
                    <a:pt x="14570" y="974"/>
                    <a:pt x="14542" y="961"/>
                  </a:cubicBezTo>
                  <a:lnTo>
                    <a:pt x="14512" y="943"/>
                  </a:lnTo>
                  <a:cubicBezTo>
                    <a:pt x="14432" y="894"/>
                    <a:pt x="14355" y="841"/>
                    <a:pt x="14278" y="787"/>
                  </a:cubicBezTo>
                  <a:lnTo>
                    <a:pt x="14278" y="787"/>
                  </a:lnTo>
                  <a:lnTo>
                    <a:pt x="14283" y="790"/>
                  </a:lnTo>
                  <a:lnTo>
                    <a:pt x="14275" y="785"/>
                  </a:lnTo>
                  <a:lnTo>
                    <a:pt x="14265" y="778"/>
                  </a:lnTo>
                  <a:lnTo>
                    <a:pt x="14265" y="778"/>
                  </a:lnTo>
                  <a:cubicBezTo>
                    <a:pt x="14267" y="779"/>
                    <a:pt x="14269" y="780"/>
                    <a:pt x="14272" y="782"/>
                  </a:cubicBezTo>
                  <a:cubicBezTo>
                    <a:pt x="14197" y="725"/>
                    <a:pt x="14124" y="666"/>
                    <a:pt x="14052" y="602"/>
                  </a:cubicBezTo>
                  <a:cubicBezTo>
                    <a:pt x="13970" y="524"/>
                    <a:pt x="13892" y="442"/>
                    <a:pt x="13817" y="355"/>
                  </a:cubicBezTo>
                  <a:cubicBezTo>
                    <a:pt x="13745" y="266"/>
                    <a:pt x="13673" y="179"/>
                    <a:pt x="13610" y="83"/>
                  </a:cubicBezTo>
                  <a:cubicBezTo>
                    <a:pt x="13574" y="29"/>
                    <a:pt x="13509" y="1"/>
                    <a:pt x="13445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 rot="-4266073">
              <a:off x="1984804" y="427176"/>
              <a:ext cx="10775" cy="11450"/>
            </a:xfrm>
            <a:custGeom>
              <a:rect b="b" l="l" r="r" t="t"/>
              <a:pathLst>
                <a:path extrusionOk="0" h="458" w="431">
                  <a:moveTo>
                    <a:pt x="231" y="1"/>
                  </a:moveTo>
                  <a:cubicBezTo>
                    <a:pt x="229" y="1"/>
                    <a:pt x="227" y="1"/>
                    <a:pt x="225" y="1"/>
                  </a:cubicBezTo>
                  <a:cubicBezTo>
                    <a:pt x="101" y="7"/>
                    <a:pt x="3" y="109"/>
                    <a:pt x="2" y="234"/>
                  </a:cubicBezTo>
                  <a:cubicBezTo>
                    <a:pt x="1" y="266"/>
                    <a:pt x="8" y="296"/>
                    <a:pt x="23" y="324"/>
                  </a:cubicBezTo>
                  <a:cubicBezTo>
                    <a:pt x="30" y="342"/>
                    <a:pt x="39" y="359"/>
                    <a:pt x="50" y="373"/>
                  </a:cubicBezTo>
                  <a:cubicBezTo>
                    <a:pt x="89" y="427"/>
                    <a:pt x="150" y="457"/>
                    <a:pt x="214" y="457"/>
                  </a:cubicBezTo>
                  <a:cubicBezTo>
                    <a:pt x="232" y="457"/>
                    <a:pt x="249" y="455"/>
                    <a:pt x="267" y="450"/>
                  </a:cubicBezTo>
                  <a:cubicBezTo>
                    <a:pt x="346" y="427"/>
                    <a:pt x="404" y="361"/>
                    <a:pt x="416" y="279"/>
                  </a:cubicBezTo>
                  <a:cubicBezTo>
                    <a:pt x="425" y="254"/>
                    <a:pt x="430" y="229"/>
                    <a:pt x="429" y="202"/>
                  </a:cubicBezTo>
                  <a:cubicBezTo>
                    <a:pt x="429" y="97"/>
                    <a:pt x="338" y="1"/>
                    <a:pt x="23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 rot="-4266073">
              <a:off x="1801075" y="949026"/>
              <a:ext cx="11200" cy="10200"/>
            </a:xfrm>
            <a:custGeom>
              <a:rect b="b" l="l" r="r" t="t"/>
              <a:pathLst>
                <a:path extrusionOk="0" h="408" w="448">
                  <a:moveTo>
                    <a:pt x="228" y="1"/>
                  </a:moveTo>
                  <a:cubicBezTo>
                    <a:pt x="187" y="1"/>
                    <a:pt x="145" y="13"/>
                    <a:pt x="107" y="42"/>
                  </a:cubicBezTo>
                  <a:cubicBezTo>
                    <a:pt x="18" y="110"/>
                    <a:pt x="1" y="236"/>
                    <a:pt x="67" y="326"/>
                  </a:cubicBezTo>
                  <a:cubicBezTo>
                    <a:pt x="109" y="382"/>
                    <a:pt x="168" y="407"/>
                    <a:pt x="227" y="407"/>
                  </a:cubicBezTo>
                  <a:cubicBezTo>
                    <a:pt x="321" y="407"/>
                    <a:pt x="414" y="343"/>
                    <a:pt x="429" y="233"/>
                  </a:cubicBezTo>
                  <a:cubicBezTo>
                    <a:pt x="448" y="101"/>
                    <a:pt x="343" y="1"/>
                    <a:pt x="228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 rot="-4266073">
              <a:off x="1812723" y="941288"/>
              <a:ext cx="11300" cy="10750"/>
            </a:xfrm>
            <a:custGeom>
              <a:rect b="b" l="l" r="r" t="t"/>
              <a:pathLst>
                <a:path extrusionOk="0" h="430" w="452">
                  <a:moveTo>
                    <a:pt x="229" y="1"/>
                  </a:moveTo>
                  <a:cubicBezTo>
                    <a:pt x="187" y="1"/>
                    <a:pt x="144" y="14"/>
                    <a:pt x="108" y="41"/>
                  </a:cubicBezTo>
                  <a:cubicBezTo>
                    <a:pt x="19" y="107"/>
                    <a:pt x="0" y="232"/>
                    <a:pt x="57" y="327"/>
                  </a:cubicBezTo>
                  <a:cubicBezTo>
                    <a:pt x="61" y="333"/>
                    <a:pt x="65" y="340"/>
                    <a:pt x="70" y="347"/>
                  </a:cubicBezTo>
                  <a:cubicBezTo>
                    <a:pt x="110" y="400"/>
                    <a:pt x="172" y="430"/>
                    <a:pt x="236" y="430"/>
                  </a:cubicBezTo>
                  <a:cubicBezTo>
                    <a:pt x="268" y="430"/>
                    <a:pt x="301" y="422"/>
                    <a:pt x="332" y="406"/>
                  </a:cubicBezTo>
                  <a:cubicBezTo>
                    <a:pt x="411" y="359"/>
                    <a:pt x="451" y="267"/>
                    <a:pt x="430" y="178"/>
                  </a:cubicBezTo>
                  <a:cubicBezTo>
                    <a:pt x="426" y="143"/>
                    <a:pt x="412" y="109"/>
                    <a:pt x="392" y="82"/>
                  </a:cubicBezTo>
                  <a:cubicBezTo>
                    <a:pt x="351" y="28"/>
                    <a:pt x="290" y="1"/>
                    <a:pt x="229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 rot="-4266073">
              <a:off x="1849660" y="685482"/>
              <a:ext cx="11225" cy="10175"/>
            </a:xfrm>
            <a:custGeom>
              <a:rect b="b" l="l" r="r" t="t"/>
              <a:pathLst>
                <a:path extrusionOk="0" h="407" w="449">
                  <a:moveTo>
                    <a:pt x="221" y="1"/>
                  </a:moveTo>
                  <a:cubicBezTo>
                    <a:pt x="127" y="1"/>
                    <a:pt x="35" y="65"/>
                    <a:pt x="19" y="175"/>
                  </a:cubicBezTo>
                  <a:cubicBezTo>
                    <a:pt x="0" y="306"/>
                    <a:pt x="106" y="407"/>
                    <a:pt x="221" y="407"/>
                  </a:cubicBezTo>
                  <a:cubicBezTo>
                    <a:pt x="261" y="407"/>
                    <a:pt x="303" y="394"/>
                    <a:pt x="341" y="366"/>
                  </a:cubicBezTo>
                  <a:cubicBezTo>
                    <a:pt x="431" y="298"/>
                    <a:pt x="449" y="172"/>
                    <a:pt x="382" y="82"/>
                  </a:cubicBezTo>
                  <a:cubicBezTo>
                    <a:pt x="340" y="26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 rot="-4266073">
              <a:off x="1801162" y="1300548"/>
              <a:ext cx="11700" cy="10125"/>
            </a:xfrm>
            <a:custGeom>
              <a:rect b="b" l="l" r="r" t="t"/>
              <a:pathLst>
                <a:path extrusionOk="0" h="405" w="468">
                  <a:moveTo>
                    <a:pt x="231" y="0"/>
                  </a:moveTo>
                  <a:cubicBezTo>
                    <a:pt x="192" y="0"/>
                    <a:pt x="154" y="11"/>
                    <a:pt x="119" y="35"/>
                  </a:cubicBezTo>
                  <a:cubicBezTo>
                    <a:pt x="31" y="97"/>
                    <a:pt x="1" y="229"/>
                    <a:pt x="67" y="318"/>
                  </a:cubicBezTo>
                  <a:cubicBezTo>
                    <a:pt x="109" y="374"/>
                    <a:pt x="173" y="405"/>
                    <a:pt x="237" y="405"/>
                  </a:cubicBezTo>
                  <a:cubicBezTo>
                    <a:pt x="276" y="405"/>
                    <a:pt x="315" y="394"/>
                    <a:pt x="349" y="370"/>
                  </a:cubicBezTo>
                  <a:cubicBezTo>
                    <a:pt x="437" y="308"/>
                    <a:pt x="468" y="176"/>
                    <a:pt x="401" y="87"/>
                  </a:cubicBezTo>
                  <a:cubicBezTo>
                    <a:pt x="360" y="31"/>
                    <a:pt x="296" y="0"/>
                    <a:pt x="231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 rot="-4266073">
              <a:off x="1797645" y="1286775"/>
              <a:ext cx="11675" cy="10125"/>
            </a:xfrm>
            <a:custGeom>
              <a:rect b="b" l="l" r="r" t="t"/>
              <a:pathLst>
                <a:path extrusionOk="0" h="405" w="467">
                  <a:moveTo>
                    <a:pt x="231" y="1"/>
                  </a:moveTo>
                  <a:cubicBezTo>
                    <a:pt x="192" y="1"/>
                    <a:pt x="153" y="12"/>
                    <a:pt x="118" y="36"/>
                  </a:cubicBezTo>
                  <a:cubicBezTo>
                    <a:pt x="31" y="98"/>
                    <a:pt x="0" y="229"/>
                    <a:pt x="67" y="318"/>
                  </a:cubicBezTo>
                  <a:cubicBezTo>
                    <a:pt x="108" y="373"/>
                    <a:pt x="172" y="404"/>
                    <a:pt x="237" y="404"/>
                  </a:cubicBezTo>
                  <a:cubicBezTo>
                    <a:pt x="275" y="404"/>
                    <a:pt x="314" y="393"/>
                    <a:pt x="349" y="369"/>
                  </a:cubicBezTo>
                  <a:cubicBezTo>
                    <a:pt x="437" y="308"/>
                    <a:pt x="467" y="176"/>
                    <a:pt x="400" y="87"/>
                  </a:cubicBezTo>
                  <a:cubicBezTo>
                    <a:pt x="359" y="32"/>
                    <a:pt x="295" y="1"/>
                    <a:pt x="231" y="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 rot="-4266073">
              <a:off x="1677096" y="1187295"/>
              <a:ext cx="11700" cy="10100"/>
            </a:xfrm>
            <a:custGeom>
              <a:rect b="b" l="l" r="r" t="t"/>
              <a:pathLst>
                <a:path extrusionOk="0" h="404" w="468">
                  <a:moveTo>
                    <a:pt x="231" y="0"/>
                  </a:moveTo>
                  <a:cubicBezTo>
                    <a:pt x="192" y="0"/>
                    <a:pt x="153" y="12"/>
                    <a:pt x="119" y="35"/>
                  </a:cubicBezTo>
                  <a:cubicBezTo>
                    <a:pt x="30" y="98"/>
                    <a:pt x="1" y="229"/>
                    <a:pt x="67" y="317"/>
                  </a:cubicBezTo>
                  <a:cubicBezTo>
                    <a:pt x="109" y="373"/>
                    <a:pt x="173" y="404"/>
                    <a:pt x="237" y="404"/>
                  </a:cubicBezTo>
                  <a:cubicBezTo>
                    <a:pt x="276" y="404"/>
                    <a:pt x="315" y="393"/>
                    <a:pt x="349" y="369"/>
                  </a:cubicBezTo>
                  <a:cubicBezTo>
                    <a:pt x="438" y="307"/>
                    <a:pt x="467" y="176"/>
                    <a:pt x="401" y="87"/>
                  </a:cubicBezTo>
                  <a:cubicBezTo>
                    <a:pt x="359" y="32"/>
                    <a:pt x="295" y="0"/>
                    <a:pt x="231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 rot="-4266073">
              <a:off x="1495409" y="1040672"/>
              <a:ext cx="75876" cy="142701"/>
            </a:xfrm>
            <a:custGeom>
              <a:rect b="b" l="l" r="r" t="t"/>
              <a:pathLst>
                <a:path extrusionOk="0" h="5708" w="3035">
                  <a:moveTo>
                    <a:pt x="1981" y="0"/>
                  </a:moveTo>
                  <a:cubicBezTo>
                    <a:pt x="1925" y="0"/>
                    <a:pt x="1865" y="28"/>
                    <a:pt x="1821" y="52"/>
                  </a:cubicBezTo>
                  <a:cubicBezTo>
                    <a:pt x="1726" y="102"/>
                    <a:pt x="1636" y="161"/>
                    <a:pt x="1553" y="229"/>
                  </a:cubicBezTo>
                  <a:cubicBezTo>
                    <a:pt x="1392" y="366"/>
                    <a:pt x="1232" y="508"/>
                    <a:pt x="1078" y="653"/>
                  </a:cubicBezTo>
                  <a:cubicBezTo>
                    <a:pt x="935" y="786"/>
                    <a:pt x="802" y="929"/>
                    <a:pt x="680" y="1081"/>
                  </a:cubicBezTo>
                  <a:cubicBezTo>
                    <a:pt x="552" y="1240"/>
                    <a:pt x="440" y="1413"/>
                    <a:pt x="347" y="1594"/>
                  </a:cubicBezTo>
                  <a:cubicBezTo>
                    <a:pt x="255" y="1777"/>
                    <a:pt x="175" y="1964"/>
                    <a:pt x="126" y="2161"/>
                  </a:cubicBezTo>
                  <a:cubicBezTo>
                    <a:pt x="78" y="2364"/>
                    <a:pt x="53" y="2569"/>
                    <a:pt x="35" y="2775"/>
                  </a:cubicBezTo>
                  <a:cubicBezTo>
                    <a:pt x="19" y="2972"/>
                    <a:pt x="1" y="3176"/>
                    <a:pt x="38" y="3372"/>
                  </a:cubicBezTo>
                  <a:cubicBezTo>
                    <a:pt x="68" y="3539"/>
                    <a:pt x="107" y="3702"/>
                    <a:pt x="186" y="3853"/>
                  </a:cubicBezTo>
                  <a:cubicBezTo>
                    <a:pt x="229" y="3936"/>
                    <a:pt x="271" y="4016"/>
                    <a:pt x="321" y="4096"/>
                  </a:cubicBezTo>
                  <a:cubicBezTo>
                    <a:pt x="378" y="4189"/>
                    <a:pt x="439" y="4285"/>
                    <a:pt x="507" y="4375"/>
                  </a:cubicBezTo>
                  <a:cubicBezTo>
                    <a:pt x="583" y="4481"/>
                    <a:pt x="675" y="4575"/>
                    <a:pt x="777" y="4656"/>
                  </a:cubicBezTo>
                  <a:cubicBezTo>
                    <a:pt x="813" y="4684"/>
                    <a:pt x="857" y="4697"/>
                    <a:pt x="901" y="4697"/>
                  </a:cubicBezTo>
                  <a:cubicBezTo>
                    <a:pt x="946" y="4697"/>
                    <a:pt x="990" y="4683"/>
                    <a:pt x="1027" y="4654"/>
                  </a:cubicBezTo>
                  <a:cubicBezTo>
                    <a:pt x="1130" y="4751"/>
                    <a:pt x="1239" y="4840"/>
                    <a:pt x="1356" y="4920"/>
                  </a:cubicBezTo>
                  <a:cubicBezTo>
                    <a:pt x="1520" y="5038"/>
                    <a:pt x="1691" y="5150"/>
                    <a:pt x="1866" y="5253"/>
                  </a:cubicBezTo>
                  <a:cubicBezTo>
                    <a:pt x="2010" y="5341"/>
                    <a:pt x="2153" y="5435"/>
                    <a:pt x="2305" y="5513"/>
                  </a:cubicBezTo>
                  <a:cubicBezTo>
                    <a:pt x="2392" y="5560"/>
                    <a:pt x="2490" y="5590"/>
                    <a:pt x="2581" y="5626"/>
                  </a:cubicBezTo>
                  <a:cubicBezTo>
                    <a:pt x="2624" y="5643"/>
                    <a:pt x="2666" y="5662"/>
                    <a:pt x="2708" y="5679"/>
                  </a:cubicBezTo>
                  <a:cubicBezTo>
                    <a:pt x="2747" y="5696"/>
                    <a:pt x="2787" y="5707"/>
                    <a:pt x="2827" y="5707"/>
                  </a:cubicBezTo>
                  <a:cubicBezTo>
                    <a:pt x="2850" y="5707"/>
                    <a:pt x="2875" y="5703"/>
                    <a:pt x="2899" y="5694"/>
                  </a:cubicBezTo>
                  <a:cubicBezTo>
                    <a:pt x="2984" y="5659"/>
                    <a:pt x="3034" y="5573"/>
                    <a:pt x="3026" y="5483"/>
                  </a:cubicBezTo>
                  <a:cubicBezTo>
                    <a:pt x="3020" y="5396"/>
                    <a:pt x="2950" y="5328"/>
                    <a:pt x="2870" y="5308"/>
                  </a:cubicBezTo>
                  <a:cubicBezTo>
                    <a:pt x="2832" y="5292"/>
                    <a:pt x="2794" y="5275"/>
                    <a:pt x="2757" y="5261"/>
                  </a:cubicBezTo>
                  <a:cubicBezTo>
                    <a:pt x="2666" y="5225"/>
                    <a:pt x="2577" y="5193"/>
                    <a:pt x="2487" y="5153"/>
                  </a:cubicBezTo>
                  <a:cubicBezTo>
                    <a:pt x="2364" y="5087"/>
                    <a:pt x="2247" y="5009"/>
                    <a:pt x="2126" y="4937"/>
                  </a:cubicBezTo>
                  <a:cubicBezTo>
                    <a:pt x="1973" y="4847"/>
                    <a:pt x="1824" y="4751"/>
                    <a:pt x="1678" y="4652"/>
                  </a:cubicBezTo>
                  <a:lnTo>
                    <a:pt x="1678" y="4652"/>
                  </a:lnTo>
                  <a:cubicBezTo>
                    <a:pt x="1679" y="4653"/>
                    <a:pt x="1681" y="4654"/>
                    <a:pt x="1682" y="4655"/>
                  </a:cubicBezTo>
                  <a:cubicBezTo>
                    <a:pt x="1570" y="4577"/>
                    <a:pt x="1462" y="4496"/>
                    <a:pt x="1359" y="4407"/>
                  </a:cubicBezTo>
                  <a:cubicBezTo>
                    <a:pt x="1311" y="4364"/>
                    <a:pt x="1266" y="4318"/>
                    <a:pt x="1223" y="4271"/>
                  </a:cubicBezTo>
                  <a:cubicBezTo>
                    <a:pt x="1166" y="4202"/>
                    <a:pt x="1113" y="4132"/>
                    <a:pt x="1063" y="4061"/>
                  </a:cubicBezTo>
                  <a:cubicBezTo>
                    <a:pt x="1028" y="4006"/>
                    <a:pt x="998" y="3949"/>
                    <a:pt x="968" y="3891"/>
                  </a:cubicBezTo>
                  <a:cubicBezTo>
                    <a:pt x="926" y="3797"/>
                    <a:pt x="886" y="3703"/>
                    <a:pt x="851" y="3606"/>
                  </a:cubicBezTo>
                  <a:cubicBezTo>
                    <a:pt x="808" y="3466"/>
                    <a:pt x="764" y="3326"/>
                    <a:pt x="738" y="3182"/>
                  </a:cubicBezTo>
                  <a:cubicBezTo>
                    <a:pt x="726" y="3087"/>
                    <a:pt x="717" y="2990"/>
                    <a:pt x="712" y="2893"/>
                  </a:cubicBezTo>
                  <a:cubicBezTo>
                    <a:pt x="712" y="2827"/>
                    <a:pt x="715" y="2763"/>
                    <a:pt x="720" y="2700"/>
                  </a:cubicBezTo>
                  <a:lnTo>
                    <a:pt x="720" y="2700"/>
                  </a:lnTo>
                  <a:lnTo>
                    <a:pt x="719" y="2708"/>
                  </a:lnTo>
                  <a:cubicBezTo>
                    <a:pt x="733" y="2553"/>
                    <a:pt x="743" y="2398"/>
                    <a:pt x="772" y="2246"/>
                  </a:cubicBezTo>
                  <a:cubicBezTo>
                    <a:pt x="784" y="2191"/>
                    <a:pt x="800" y="2137"/>
                    <a:pt x="818" y="2082"/>
                  </a:cubicBezTo>
                  <a:cubicBezTo>
                    <a:pt x="889" y="1904"/>
                    <a:pt x="971" y="1732"/>
                    <a:pt x="1054" y="1561"/>
                  </a:cubicBezTo>
                  <a:lnTo>
                    <a:pt x="1054" y="1561"/>
                  </a:lnTo>
                  <a:cubicBezTo>
                    <a:pt x="1055" y="1559"/>
                    <a:pt x="1057" y="1557"/>
                    <a:pt x="1058" y="1555"/>
                  </a:cubicBezTo>
                  <a:cubicBezTo>
                    <a:pt x="1060" y="1551"/>
                    <a:pt x="1061" y="1549"/>
                    <a:pt x="1062" y="1546"/>
                  </a:cubicBezTo>
                  <a:lnTo>
                    <a:pt x="1062" y="1546"/>
                  </a:lnTo>
                  <a:cubicBezTo>
                    <a:pt x="1061" y="1549"/>
                    <a:pt x="1060" y="1551"/>
                    <a:pt x="1059" y="1553"/>
                  </a:cubicBezTo>
                  <a:cubicBezTo>
                    <a:pt x="1120" y="1445"/>
                    <a:pt x="1186" y="1340"/>
                    <a:pt x="1253" y="1236"/>
                  </a:cubicBezTo>
                  <a:lnTo>
                    <a:pt x="1253" y="1236"/>
                  </a:lnTo>
                  <a:cubicBezTo>
                    <a:pt x="1249" y="1244"/>
                    <a:pt x="1245" y="1250"/>
                    <a:pt x="1241" y="1257"/>
                  </a:cubicBezTo>
                  <a:cubicBezTo>
                    <a:pt x="1283" y="1194"/>
                    <a:pt x="1328" y="1132"/>
                    <a:pt x="1376" y="1073"/>
                  </a:cubicBezTo>
                  <a:cubicBezTo>
                    <a:pt x="1552" y="882"/>
                    <a:pt x="1738" y="702"/>
                    <a:pt x="1933" y="533"/>
                  </a:cubicBezTo>
                  <a:lnTo>
                    <a:pt x="1933" y="533"/>
                  </a:lnTo>
                  <a:cubicBezTo>
                    <a:pt x="1930" y="535"/>
                    <a:pt x="1928" y="537"/>
                    <a:pt x="1926" y="539"/>
                  </a:cubicBezTo>
                  <a:cubicBezTo>
                    <a:pt x="1957" y="513"/>
                    <a:pt x="1988" y="488"/>
                    <a:pt x="2019" y="460"/>
                  </a:cubicBezTo>
                  <a:lnTo>
                    <a:pt x="2031" y="449"/>
                  </a:lnTo>
                  <a:lnTo>
                    <a:pt x="2031" y="449"/>
                  </a:lnTo>
                  <a:cubicBezTo>
                    <a:pt x="2029" y="451"/>
                    <a:pt x="2027" y="453"/>
                    <a:pt x="2026" y="454"/>
                  </a:cubicBezTo>
                  <a:cubicBezTo>
                    <a:pt x="2030" y="451"/>
                    <a:pt x="2035" y="446"/>
                    <a:pt x="2039" y="443"/>
                  </a:cubicBezTo>
                  <a:lnTo>
                    <a:pt x="2039" y="443"/>
                  </a:lnTo>
                  <a:lnTo>
                    <a:pt x="2037" y="444"/>
                  </a:lnTo>
                  <a:cubicBezTo>
                    <a:pt x="2084" y="405"/>
                    <a:pt x="2136" y="364"/>
                    <a:pt x="2164" y="309"/>
                  </a:cubicBezTo>
                  <a:cubicBezTo>
                    <a:pt x="2198" y="244"/>
                    <a:pt x="2204" y="171"/>
                    <a:pt x="2168" y="105"/>
                  </a:cubicBezTo>
                  <a:cubicBezTo>
                    <a:pt x="2131" y="40"/>
                    <a:pt x="2066" y="7"/>
                    <a:pt x="1994" y="1"/>
                  </a:cubicBezTo>
                  <a:cubicBezTo>
                    <a:pt x="1990" y="1"/>
                    <a:pt x="1985" y="0"/>
                    <a:pt x="1981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 rot="-4266073">
              <a:off x="1709527" y="1090799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2" y="1"/>
                  </a:moveTo>
                  <a:lnTo>
                    <a:pt x="12" y="1"/>
                  </a:lnTo>
                  <a:cubicBezTo>
                    <a:pt x="9" y="8"/>
                    <a:pt x="5" y="14"/>
                    <a:pt x="2" y="21"/>
                  </a:cubicBezTo>
                  <a:lnTo>
                    <a:pt x="2" y="21"/>
                  </a:lnTo>
                  <a:cubicBezTo>
                    <a:pt x="5" y="15"/>
                    <a:pt x="8" y="8"/>
                    <a:pt x="12" y="1"/>
                  </a:cubicBezTo>
                  <a:close/>
                  <a:moveTo>
                    <a:pt x="2" y="21"/>
                  </a:moveTo>
                  <a:cubicBezTo>
                    <a:pt x="2" y="22"/>
                    <a:pt x="1" y="23"/>
                    <a:pt x="0" y="24"/>
                  </a:cubicBezTo>
                  <a:lnTo>
                    <a:pt x="0" y="25"/>
                  </a:lnTo>
                  <a:cubicBezTo>
                    <a:pt x="1" y="24"/>
                    <a:pt x="1" y="22"/>
                    <a:pt x="2" y="21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 rot="-4266073">
              <a:off x="1706566" y="1007530"/>
              <a:ext cx="107201" cy="101601"/>
            </a:xfrm>
            <a:custGeom>
              <a:rect b="b" l="l" r="r" t="t"/>
              <a:pathLst>
                <a:path extrusionOk="0" h="4064" w="4288">
                  <a:moveTo>
                    <a:pt x="834" y="354"/>
                  </a:moveTo>
                  <a:lnTo>
                    <a:pt x="834" y="354"/>
                  </a:lnTo>
                  <a:cubicBezTo>
                    <a:pt x="832" y="356"/>
                    <a:pt x="831" y="358"/>
                    <a:pt x="829" y="360"/>
                  </a:cubicBezTo>
                  <a:lnTo>
                    <a:pt x="829" y="360"/>
                  </a:lnTo>
                  <a:cubicBezTo>
                    <a:pt x="831" y="358"/>
                    <a:pt x="832" y="356"/>
                    <a:pt x="834" y="354"/>
                  </a:cubicBezTo>
                  <a:close/>
                  <a:moveTo>
                    <a:pt x="578" y="1179"/>
                  </a:moveTo>
                  <a:cubicBezTo>
                    <a:pt x="578" y="1180"/>
                    <a:pt x="578" y="1182"/>
                    <a:pt x="578" y="1183"/>
                  </a:cubicBezTo>
                  <a:lnTo>
                    <a:pt x="578" y="1183"/>
                  </a:lnTo>
                  <a:cubicBezTo>
                    <a:pt x="578" y="1181"/>
                    <a:pt x="578" y="1180"/>
                    <a:pt x="578" y="1179"/>
                  </a:cubicBezTo>
                  <a:close/>
                  <a:moveTo>
                    <a:pt x="2453" y="3591"/>
                  </a:moveTo>
                  <a:lnTo>
                    <a:pt x="2453" y="3591"/>
                  </a:lnTo>
                  <a:cubicBezTo>
                    <a:pt x="2454" y="3592"/>
                    <a:pt x="2456" y="3592"/>
                    <a:pt x="2458" y="3592"/>
                  </a:cubicBezTo>
                  <a:lnTo>
                    <a:pt x="2453" y="3591"/>
                  </a:lnTo>
                  <a:close/>
                  <a:moveTo>
                    <a:pt x="685" y="0"/>
                  </a:moveTo>
                  <a:cubicBezTo>
                    <a:pt x="623" y="0"/>
                    <a:pt x="563" y="28"/>
                    <a:pt x="523" y="78"/>
                  </a:cubicBezTo>
                  <a:cubicBezTo>
                    <a:pt x="497" y="111"/>
                    <a:pt x="473" y="148"/>
                    <a:pt x="450" y="185"/>
                  </a:cubicBezTo>
                  <a:cubicBezTo>
                    <a:pt x="427" y="223"/>
                    <a:pt x="403" y="259"/>
                    <a:pt x="380" y="298"/>
                  </a:cubicBezTo>
                  <a:cubicBezTo>
                    <a:pt x="335" y="373"/>
                    <a:pt x="296" y="453"/>
                    <a:pt x="256" y="534"/>
                  </a:cubicBezTo>
                  <a:cubicBezTo>
                    <a:pt x="259" y="525"/>
                    <a:pt x="264" y="518"/>
                    <a:pt x="267" y="509"/>
                  </a:cubicBezTo>
                  <a:lnTo>
                    <a:pt x="267" y="509"/>
                  </a:lnTo>
                  <a:cubicBezTo>
                    <a:pt x="259" y="524"/>
                    <a:pt x="252" y="542"/>
                    <a:pt x="243" y="557"/>
                  </a:cubicBezTo>
                  <a:cubicBezTo>
                    <a:pt x="212" y="617"/>
                    <a:pt x="183" y="678"/>
                    <a:pt x="158" y="742"/>
                  </a:cubicBezTo>
                  <a:cubicBezTo>
                    <a:pt x="133" y="810"/>
                    <a:pt x="109" y="880"/>
                    <a:pt x="90" y="950"/>
                  </a:cubicBezTo>
                  <a:cubicBezTo>
                    <a:pt x="63" y="1051"/>
                    <a:pt x="41" y="1154"/>
                    <a:pt x="27" y="1259"/>
                  </a:cubicBezTo>
                  <a:cubicBezTo>
                    <a:pt x="9" y="1370"/>
                    <a:pt x="1" y="1482"/>
                    <a:pt x="3" y="1594"/>
                  </a:cubicBezTo>
                  <a:cubicBezTo>
                    <a:pt x="8" y="1725"/>
                    <a:pt x="22" y="1857"/>
                    <a:pt x="45" y="1985"/>
                  </a:cubicBezTo>
                  <a:cubicBezTo>
                    <a:pt x="71" y="2118"/>
                    <a:pt x="105" y="2249"/>
                    <a:pt x="147" y="2378"/>
                  </a:cubicBezTo>
                  <a:cubicBezTo>
                    <a:pt x="224" y="2610"/>
                    <a:pt x="311" y="2843"/>
                    <a:pt x="459" y="3040"/>
                  </a:cubicBezTo>
                  <a:cubicBezTo>
                    <a:pt x="467" y="3051"/>
                    <a:pt x="475" y="3061"/>
                    <a:pt x="483" y="3071"/>
                  </a:cubicBezTo>
                  <a:cubicBezTo>
                    <a:pt x="646" y="3276"/>
                    <a:pt x="812" y="3480"/>
                    <a:pt x="1030" y="3625"/>
                  </a:cubicBezTo>
                  <a:cubicBezTo>
                    <a:pt x="1206" y="3741"/>
                    <a:pt x="1387" y="3847"/>
                    <a:pt x="1584" y="3923"/>
                  </a:cubicBezTo>
                  <a:cubicBezTo>
                    <a:pt x="1784" y="4001"/>
                    <a:pt x="1991" y="4054"/>
                    <a:pt x="2206" y="4063"/>
                  </a:cubicBezTo>
                  <a:cubicBezTo>
                    <a:pt x="2207" y="4063"/>
                    <a:pt x="2209" y="4063"/>
                    <a:pt x="2210" y="4063"/>
                  </a:cubicBezTo>
                  <a:cubicBezTo>
                    <a:pt x="2270" y="4063"/>
                    <a:pt x="2326" y="4036"/>
                    <a:pt x="2365" y="3989"/>
                  </a:cubicBezTo>
                  <a:cubicBezTo>
                    <a:pt x="2391" y="3995"/>
                    <a:pt x="2416" y="3999"/>
                    <a:pt x="2443" y="4002"/>
                  </a:cubicBezTo>
                  <a:cubicBezTo>
                    <a:pt x="2541" y="4015"/>
                    <a:pt x="2640" y="4021"/>
                    <a:pt x="2739" y="4023"/>
                  </a:cubicBezTo>
                  <a:cubicBezTo>
                    <a:pt x="2764" y="4024"/>
                    <a:pt x="2789" y="4025"/>
                    <a:pt x="2813" y="4025"/>
                  </a:cubicBezTo>
                  <a:cubicBezTo>
                    <a:pt x="2981" y="4025"/>
                    <a:pt x="3147" y="4004"/>
                    <a:pt x="3315" y="3980"/>
                  </a:cubicBezTo>
                  <a:cubicBezTo>
                    <a:pt x="3506" y="3953"/>
                    <a:pt x="3696" y="3901"/>
                    <a:pt x="3888" y="3865"/>
                  </a:cubicBezTo>
                  <a:cubicBezTo>
                    <a:pt x="3997" y="3849"/>
                    <a:pt x="4120" y="3840"/>
                    <a:pt x="4204" y="3761"/>
                  </a:cubicBezTo>
                  <a:cubicBezTo>
                    <a:pt x="4284" y="3684"/>
                    <a:pt x="4287" y="3556"/>
                    <a:pt x="4210" y="3475"/>
                  </a:cubicBezTo>
                  <a:cubicBezTo>
                    <a:pt x="4170" y="3434"/>
                    <a:pt x="4117" y="3413"/>
                    <a:pt x="4063" y="3413"/>
                  </a:cubicBezTo>
                  <a:cubicBezTo>
                    <a:pt x="4028" y="3413"/>
                    <a:pt x="3993" y="3422"/>
                    <a:pt x="3961" y="3440"/>
                  </a:cubicBezTo>
                  <a:cubicBezTo>
                    <a:pt x="3944" y="3445"/>
                    <a:pt x="3927" y="3448"/>
                    <a:pt x="3910" y="3450"/>
                  </a:cubicBezTo>
                  <a:cubicBezTo>
                    <a:pt x="3920" y="3449"/>
                    <a:pt x="3927" y="3448"/>
                    <a:pt x="3936" y="3447"/>
                  </a:cubicBezTo>
                  <a:lnTo>
                    <a:pt x="3936" y="3447"/>
                  </a:lnTo>
                  <a:cubicBezTo>
                    <a:pt x="3737" y="3477"/>
                    <a:pt x="3543" y="3524"/>
                    <a:pt x="3345" y="3563"/>
                  </a:cubicBezTo>
                  <a:cubicBezTo>
                    <a:pt x="3354" y="3563"/>
                    <a:pt x="3362" y="3561"/>
                    <a:pt x="3371" y="3560"/>
                  </a:cubicBezTo>
                  <a:lnTo>
                    <a:pt x="3371" y="3560"/>
                  </a:lnTo>
                  <a:cubicBezTo>
                    <a:pt x="3216" y="3586"/>
                    <a:pt x="3057" y="3605"/>
                    <a:pt x="2900" y="3618"/>
                  </a:cubicBezTo>
                  <a:cubicBezTo>
                    <a:pt x="2886" y="3618"/>
                    <a:pt x="2872" y="3618"/>
                    <a:pt x="2858" y="3618"/>
                  </a:cubicBezTo>
                  <a:cubicBezTo>
                    <a:pt x="2759" y="3618"/>
                    <a:pt x="2661" y="3615"/>
                    <a:pt x="2562" y="3607"/>
                  </a:cubicBezTo>
                  <a:cubicBezTo>
                    <a:pt x="2525" y="3602"/>
                    <a:pt x="2487" y="3597"/>
                    <a:pt x="2448" y="3590"/>
                  </a:cubicBezTo>
                  <a:lnTo>
                    <a:pt x="2432" y="3588"/>
                  </a:lnTo>
                  <a:cubicBezTo>
                    <a:pt x="2437" y="3588"/>
                    <a:pt x="2443" y="3589"/>
                    <a:pt x="2448" y="3590"/>
                  </a:cubicBezTo>
                  <a:cubicBezTo>
                    <a:pt x="2320" y="3562"/>
                    <a:pt x="2196" y="3529"/>
                    <a:pt x="2071" y="3490"/>
                  </a:cubicBezTo>
                  <a:cubicBezTo>
                    <a:pt x="2007" y="3466"/>
                    <a:pt x="1944" y="3440"/>
                    <a:pt x="1881" y="3412"/>
                  </a:cubicBezTo>
                  <a:cubicBezTo>
                    <a:pt x="1770" y="3354"/>
                    <a:pt x="1660" y="3296"/>
                    <a:pt x="1556" y="3229"/>
                  </a:cubicBezTo>
                  <a:cubicBezTo>
                    <a:pt x="1491" y="3185"/>
                    <a:pt x="1429" y="3137"/>
                    <a:pt x="1370" y="3088"/>
                  </a:cubicBezTo>
                  <a:lnTo>
                    <a:pt x="1370" y="3088"/>
                  </a:lnTo>
                  <a:cubicBezTo>
                    <a:pt x="1374" y="3090"/>
                    <a:pt x="1377" y="3093"/>
                    <a:pt x="1381" y="3095"/>
                  </a:cubicBezTo>
                  <a:cubicBezTo>
                    <a:pt x="1266" y="2992"/>
                    <a:pt x="1150" y="2886"/>
                    <a:pt x="1048" y="2771"/>
                  </a:cubicBezTo>
                  <a:cubicBezTo>
                    <a:pt x="999" y="2708"/>
                    <a:pt x="956" y="2639"/>
                    <a:pt x="912" y="2571"/>
                  </a:cubicBezTo>
                  <a:cubicBezTo>
                    <a:pt x="856" y="2485"/>
                    <a:pt x="805" y="2396"/>
                    <a:pt x="760" y="2305"/>
                  </a:cubicBezTo>
                  <a:cubicBezTo>
                    <a:pt x="731" y="2236"/>
                    <a:pt x="707" y="2165"/>
                    <a:pt x="682" y="2093"/>
                  </a:cubicBezTo>
                  <a:cubicBezTo>
                    <a:pt x="649" y="1973"/>
                    <a:pt x="621" y="1851"/>
                    <a:pt x="598" y="1730"/>
                  </a:cubicBezTo>
                  <a:cubicBezTo>
                    <a:pt x="588" y="1660"/>
                    <a:pt x="581" y="1591"/>
                    <a:pt x="578" y="1520"/>
                  </a:cubicBezTo>
                  <a:cubicBezTo>
                    <a:pt x="573" y="1408"/>
                    <a:pt x="573" y="1296"/>
                    <a:pt x="578" y="1186"/>
                  </a:cubicBezTo>
                  <a:lnTo>
                    <a:pt x="578" y="1186"/>
                  </a:lnTo>
                  <a:lnTo>
                    <a:pt x="579" y="1171"/>
                  </a:lnTo>
                  <a:cubicBezTo>
                    <a:pt x="579" y="1171"/>
                    <a:pt x="579" y="1171"/>
                    <a:pt x="579" y="1170"/>
                  </a:cubicBezTo>
                  <a:cubicBezTo>
                    <a:pt x="592" y="1053"/>
                    <a:pt x="609" y="935"/>
                    <a:pt x="632" y="820"/>
                  </a:cubicBezTo>
                  <a:cubicBezTo>
                    <a:pt x="640" y="787"/>
                    <a:pt x="649" y="755"/>
                    <a:pt x="658" y="724"/>
                  </a:cubicBezTo>
                  <a:cubicBezTo>
                    <a:pt x="671" y="688"/>
                    <a:pt x="685" y="652"/>
                    <a:pt x="702" y="617"/>
                  </a:cubicBezTo>
                  <a:lnTo>
                    <a:pt x="702" y="617"/>
                  </a:lnTo>
                  <a:cubicBezTo>
                    <a:pt x="700" y="620"/>
                    <a:pt x="697" y="624"/>
                    <a:pt x="694" y="629"/>
                  </a:cubicBezTo>
                  <a:cubicBezTo>
                    <a:pt x="713" y="593"/>
                    <a:pt x="731" y="557"/>
                    <a:pt x="749" y="521"/>
                  </a:cubicBezTo>
                  <a:lnTo>
                    <a:pt x="749" y="521"/>
                  </a:lnTo>
                  <a:cubicBezTo>
                    <a:pt x="747" y="524"/>
                    <a:pt x="746" y="527"/>
                    <a:pt x="744" y="529"/>
                  </a:cubicBezTo>
                  <a:cubicBezTo>
                    <a:pt x="770" y="479"/>
                    <a:pt x="795" y="424"/>
                    <a:pt x="821" y="373"/>
                  </a:cubicBezTo>
                  <a:cubicBezTo>
                    <a:pt x="824" y="369"/>
                    <a:pt x="827" y="364"/>
                    <a:pt x="829" y="360"/>
                  </a:cubicBezTo>
                  <a:lnTo>
                    <a:pt x="829" y="360"/>
                  </a:lnTo>
                  <a:cubicBezTo>
                    <a:pt x="825" y="366"/>
                    <a:pt x="821" y="371"/>
                    <a:pt x="817" y="376"/>
                  </a:cubicBezTo>
                  <a:cubicBezTo>
                    <a:pt x="835" y="353"/>
                    <a:pt x="851" y="328"/>
                    <a:pt x="861" y="301"/>
                  </a:cubicBezTo>
                  <a:cubicBezTo>
                    <a:pt x="871" y="280"/>
                    <a:pt x="878" y="258"/>
                    <a:pt x="883" y="235"/>
                  </a:cubicBezTo>
                  <a:cubicBezTo>
                    <a:pt x="901" y="145"/>
                    <a:pt x="844" y="50"/>
                    <a:pt x="762" y="15"/>
                  </a:cubicBezTo>
                  <a:cubicBezTo>
                    <a:pt x="737" y="5"/>
                    <a:pt x="711" y="0"/>
                    <a:pt x="685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 rot="-4266073">
              <a:off x="1886600" y="910211"/>
              <a:ext cx="116826" cy="91201"/>
            </a:xfrm>
            <a:custGeom>
              <a:rect b="b" l="l" r="r" t="t"/>
              <a:pathLst>
                <a:path extrusionOk="0" h="3648" w="4673">
                  <a:moveTo>
                    <a:pt x="731" y="1389"/>
                  </a:moveTo>
                  <a:cubicBezTo>
                    <a:pt x="731" y="1390"/>
                    <a:pt x="731" y="1391"/>
                    <a:pt x="732" y="1392"/>
                  </a:cubicBezTo>
                  <a:cubicBezTo>
                    <a:pt x="731" y="1391"/>
                    <a:pt x="731" y="1390"/>
                    <a:pt x="731" y="1389"/>
                  </a:cubicBezTo>
                  <a:close/>
                  <a:moveTo>
                    <a:pt x="259" y="0"/>
                  </a:moveTo>
                  <a:cubicBezTo>
                    <a:pt x="245" y="85"/>
                    <a:pt x="226" y="168"/>
                    <a:pt x="205" y="251"/>
                  </a:cubicBezTo>
                  <a:cubicBezTo>
                    <a:pt x="178" y="356"/>
                    <a:pt x="152" y="461"/>
                    <a:pt x="114" y="562"/>
                  </a:cubicBezTo>
                  <a:cubicBezTo>
                    <a:pt x="92" y="617"/>
                    <a:pt x="72" y="690"/>
                    <a:pt x="23" y="732"/>
                  </a:cubicBezTo>
                  <a:cubicBezTo>
                    <a:pt x="16" y="739"/>
                    <a:pt x="9" y="745"/>
                    <a:pt x="0" y="751"/>
                  </a:cubicBezTo>
                  <a:cubicBezTo>
                    <a:pt x="10" y="857"/>
                    <a:pt x="17" y="964"/>
                    <a:pt x="30" y="1070"/>
                  </a:cubicBezTo>
                  <a:cubicBezTo>
                    <a:pt x="55" y="1271"/>
                    <a:pt x="100" y="1469"/>
                    <a:pt x="166" y="1661"/>
                  </a:cubicBezTo>
                  <a:cubicBezTo>
                    <a:pt x="228" y="1848"/>
                    <a:pt x="329" y="2023"/>
                    <a:pt x="432" y="2190"/>
                  </a:cubicBezTo>
                  <a:cubicBezTo>
                    <a:pt x="469" y="2251"/>
                    <a:pt x="507" y="2313"/>
                    <a:pt x="550" y="2373"/>
                  </a:cubicBezTo>
                  <a:lnTo>
                    <a:pt x="567" y="2395"/>
                  </a:lnTo>
                  <a:cubicBezTo>
                    <a:pt x="614" y="2454"/>
                    <a:pt x="660" y="2508"/>
                    <a:pt x="710" y="2561"/>
                  </a:cubicBezTo>
                  <a:cubicBezTo>
                    <a:pt x="782" y="2639"/>
                    <a:pt x="861" y="2706"/>
                    <a:pt x="939" y="2776"/>
                  </a:cubicBezTo>
                  <a:cubicBezTo>
                    <a:pt x="1092" y="2910"/>
                    <a:pt x="1255" y="3035"/>
                    <a:pt x="1425" y="3147"/>
                  </a:cubicBezTo>
                  <a:cubicBezTo>
                    <a:pt x="1603" y="3267"/>
                    <a:pt x="1792" y="3376"/>
                    <a:pt x="1993" y="3448"/>
                  </a:cubicBezTo>
                  <a:cubicBezTo>
                    <a:pt x="2180" y="3518"/>
                    <a:pt x="2373" y="3575"/>
                    <a:pt x="2568" y="3619"/>
                  </a:cubicBezTo>
                  <a:cubicBezTo>
                    <a:pt x="2649" y="3638"/>
                    <a:pt x="2732" y="3647"/>
                    <a:pt x="2815" y="3647"/>
                  </a:cubicBezTo>
                  <a:cubicBezTo>
                    <a:pt x="2898" y="3647"/>
                    <a:pt x="2981" y="3638"/>
                    <a:pt x="3062" y="3619"/>
                  </a:cubicBezTo>
                  <a:cubicBezTo>
                    <a:pt x="3123" y="3606"/>
                    <a:pt x="3184" y="3590"/>
                    <a:pt x="3245" y="3577"/>
                  </a:cubicBezTo>
                  <a:cubicBezTo>
                    <a:pt x="3342" y="3556"/>
                    <a:pt x="3420" y="3516"/>
                    <a:pt x="3453" y="3414"/>
                  </a:cubicBezTo>
                  <a:cubicBezTo>
                    <a:pt x="3465" y="3372"/>
                    <a:pt x="3463" y="3329"/>
                    <a:pt x="3447" y="3289"/>
                  </a:cubicBezTo>
                  <a:cubicBezTo>
                    <a:pt x="3532" y="3271"/>
                    <a:pt x="3615" y="3247"/>
                    <a:pt x="3696" y="3215"/>
                  </a:cubicBezTo>
                  <a:cubicBezTo>
                    <a:pt x="3768" y="3188"/>
                    <a:pt x="3832" y="3145"/>
                    <a:pt x="3901" y="3112"/>
                  </a:cubicBezTo>
                  <a:lnTo>
                    <a:pt x="3901" y="3112"/>
                  </a:lnTo>
                  <a:lnTo>
                    <a:pt x="3899" y="3113"/>
                  </a:lnTo>
                  <a:cubicBezTo>
                    <a:pt x="3977" y="3079"/>
                    <a:pt x="4063" y="3058"/>
                    <a:pt x="4136" y="3014"/>
                  </a:cubicBezTo>
                  <a:cubicBezTo>
                    <a:pt x="4244" y="2950"/>
                    <a:pt x="4341" y="2869"/>
                    <a:pt x="4436" y="2786"/>
                  </a:cubicBezTo>
                  <a:lnTo>
                    <a:pt x="4567" y="2669"/>
                  </a:lnTo>
                  <a:cubicBezTo>
                    <a:pt x="4592" y="2647"/>
                    <a:pt x="4613" y="2623"/>
                    <a:pt x="4631" y="2594"/>
                  </a:cubicBezTo>
                  <a:cubicBezTo>
                    <a:pt x="4656" y="2553"/>
                    <a:pt x="4668" y="2506"/>
                    <a:pt x="4668" y="2458"/>
                  </a:cubicBezTo>
                  <a:cubicBezTo>
                    <a:pt x="4672" y="2348"/>
                    <a:pt x="4577" y="2255"/>
                    <a:pt x="4468" y="2253"/>
                  </a:cubicBezTo>
                  <a:cubicBezTo>
                    <a:pt x="4384" y="2254"/>
                    <a:pt x="4308" y="2306"/>
                    <a:pt x="4276" y="2385"/>
                  </a:cubicBezTo>
                  <a:cubicBezTo>
                    <a:pt x="4221" y="2438"/>
                    <a:pt x="4164" y="2485"/>
                    <a:pt x="4106" y="2535"/>
                  </a:cubicBezTo>
                  <a:cubicBezTo>
                    <a:pt x="4059" y="2574"/>
                    <a:pt x="4010" y="2612"/>
                    <a:pt x="3960" y="2647"/>
                  </a:cubicBezTo>
                  <a:cubicBezTo>
                    <a:pt x="3947" y="2654"/>
                    <a:pt x="3933" y="2662"/>
                    <a:pt x="3919" y="2669"/>
                  </a:cubicBezTo>
                  <a:cubicBezTo>
                    <a:pt x="3849" y="2699"/>
                    <a:pt x="3774" y="2721"/>
                    <a:pt x="3706" y="2754"/>
                  </a:cubicBezTo>
                  <a:lnTo>
                    <a:pt x="3580" y="2824"/>
                  </a:lnTo>
                  <a:cubicBezTo>
                    <a:pt x="3552" y="2836"/>
                    <a:pt x="3525" y="2844"/>
                    <a:pt x="3496" y="2855"/>
                  </a:cubicBezTo>
                  <a:cubicBezTo>
                    <a:pt x="3399" y="2882"/>
                    <a:pt x="3302" y="2904"/>
                    <a:pt x="3205" y="2923"/>
                  </a:cubicBezTo>
                  <a:cubicBezTo>
                    <a:pt x="3177" y="2928"/>
                    <a:pt x="3149" y="2930"/>
                    <a:pt x="3120" y="2934"/>
                  </a:cubicBezTo>
                  <a:cubicBezTo>
                    <a:pt x="3074" y="2937"/>
                    <a:pt x="3028" y="2939"/>
                    <a:pt x="2981" y="2939"/>
                  </a:cubicBezTo>
                  <a:cubicBezTo>
                    <a:pt x="2935" y="2939"/>
                    <a:pt x="2889" y="2937"/>
                    <a:pt x="2842" y="2934"/>
                  </a:cubicBezTo>
                  <a:lnTo>
                    <a:pt x="2847" y="2934"/>
                  </a:lnTo>
                  <a:cubicBezTo>
                    <a:pt x="2804" y="2930"/>
                    <a:pt x="2761" y="2927"/>
                    <a:pt x="2717" y="2925"/>
                  </a:cubicBezTo>
                  <a:lnTo>
                    <a:pt x="2725" y="2925"/>
                  </a:lnTo>
                  <a:cubicBezTo>
                    <a:pt x="2664" y="2918"/>
                    <a:pt x="2602" y="2910"/>
                    <a:pt x="2541" y="2899"/>
                  </a:cubicBezTo>
                  <a:lnTo>
                    <a:pt x="2541" y="2899"/>
                  </a:lnTo>
                  <a:cubicBezTo>
                    <a:pt x="2541" y="2899"/>
                    <a:pt x="2542" y="2899"/>
                    <a:pt x="2542" y="2899"/>
                  </a:cubicBezTo>
                  <a:cubicBezTo>
                    <a:pt x="2541" y="2899"/>
                    <a:pt x="2540" y="2899"/>
                    <a:pt x="2540" y="2898"/>
                  </a:cubicBezTo>
                  <a:lnTo>
                    <a:pt x="2540" y="2898"/>
                  </a:lnTo>
                  <a:cubicBezTo>
                    <a:pt x="2540" y="2898"/>
                    <a:pt x="2541" y="2899"/>
                    <a:pt x="2541" y="2899"/>
                  </a:cubicBezTo>
                  <a:lnTo>
                    <a:pt x="2541" y="2899"/>
                  </a:lnTo>
                  <a:cubicBezTo>
                    <a:pt x="2541" y="2898"/>
                    <a:pt x="2540" y="2898"/>
                    <a:pt x="2540" y="2898"/>
                  </a:cubicBezTo>
                  <a:lnTo>
                    <a:pt x="2540" y="2898"/>
                  </a:lnTo>
                  <a:cubicBezTo>
                    <a:pt x="2540" y="2898"/>
                    <a:pt x="2540" y="2898"/>
                    <a:pt x="2540" y="2898"/>
                  </a:cubicBezTo>
                  <a:lnTo>
                    <a:pt x="2540" y="2898"/>
                  </a:lnTo>
                  <a:cubicBezTo>
                    <a:pt x="2540" y="2898"/>
                    <a:pt x="2540" y="2898"/>
                    <a:pt x="2539" y="2898"/>
                  </a:cubicBezTo>
                  <a:cubicBezTo>
                    <a:pt x="2540" y="2898"/>
                    <a:pt x="2540" y="2898"/>
                    <a:pt x="2540" y="2898"/>
                  </a:cubicBezTo>
                  <a:lnTo>
                    <a:pt x="2540" y="2898"/>
                  </a:lnTo>
                  <a:cubicBezTo>
                    <a:pt x="2537" y="2897"/>
                    <a:pt x="2533" y="2896"/>
                    <a:pt x="2530" y="2896"/>
                  </a:cubicBezTo>
                  <a:lnTo>
                    <a:pt x="2529" y="2895"/>
                  </a:lnTo>
                  <a:cubicBezTo>
                    <a:pt x="2469" y="2881"/>
                    <a:pt x="2411" y="2863"/>
                    <a:pt x="2352" y="2843"/>
                  </a:cubicBezTo>
                  <a:cubicBezTo>
                    <a:pt x="2281" y="2816"/>
                    <a:pt x="2207" y="2790"/>
                    <a:pt x="2138" y="2757"/>
                  </a:cubicBezTo>
                  <a:cubicBezTo>
                    <a:pt x="2117" y="2745"/>
                    <a:pt x="2095" y="2734"/>
                    <a:pt x="2074" y="2722"/>
                  </a:cubicBezTo>
                  <a:lnTo>
                    <a:pt x="2074" y="2722"/>
                  </a:lnTo>
                  <a:cubicBezTo>
                    <a:pt x="2074" y="2722"/>
                    <a:pt x="2075" y="2723"/>
                    <a:pt x="2076" y="2723"/>
                  </a:cubicBezTo>
                  <a:lnTo>
                    <a:pt x="2076" y="2723"/>
                  </a:lnTo>
                  <a:cubicBezTo>
                    <a:pt x="1928" y="2645"/>
                    <a:pt x="1787" y="2558"/>
                    <a:pt x="1649" y="2461"/>
                  </a:cubicBezTo>
                  <a:cubicBezTo>
                    <a:pt x="1551" y="2394"/>
                    <a:pt x="1465" y="2306"/>
                    <a:pt x="1376" y="2225"/>
                  </a:cubicBezTo>
                  <a:cubicBezTo>
                    <a:pt x="1329" y="2178"/>
                    <a:pt x="1281" y="2133"/>
                    <a:pt x="1237" y="2084"/>
                  </a:cubicBezTo>
                  <a:cubicBezTo>
                    <a:pt x="1151" y="1979"/>
                    <a:pt x="1071" y="1866"/>
                    <a:pt x="986" y="1759"/>
                  </a:cubicBezTo>
                  <a:cubicBezTo>
                    <a:pt x="935" y="1693"/>
                    <a:pt x="884" y="1624"/>
                    <a:pt x="839" y="1553"/>
                  </a:cubicBezTo>
                  <a:lnTo>
                    <a:pt x="839" y="1553"/>
                  </a:lnTo>
                  <a:cubicBezTo>
                    <a:pt x="843" y="1562"/>
                    <a:pt x="848" y="1568"/>
                    <a:pt x="851" y="1576"/>
                  </a:cubicBezTo>
                  <a:cubicBezTo>
                    <a:pt x="810" y="1508"/>
                    <a:pt x="766" y="1442"/>
                    <a:pt x="723" y="1377"/>
                  </a:cubicBezTo>
                  <a:lnTo>
                    <a:pt x="723" y="1377"/>
                  </a:lnTo>
                  <a:cubicBezTo>
                    <a:pt x="689" y="1321"/>
                    <a:pt x="653" y="1265"/>
                    <a:pt x="623" y="1208"/>
                  </a:cubicBezTo>
                  <a:cubicBezTo>
                    <a:pt x="606" y="1169"/>
                    <a:pt x="588" y="1132"/>
                    <a:pt x="569" y="1094"/>
                  </a:cubicBezTo>
                  <a:lnTo>
                    <a:pt x="569" y="1094"/>
                  </a:lnTo>
                  <a:cubicBezTo>
                    <a:pt x="574" y="1102"/>
                    <a:pt x="578" y="1110"/>
                    <a:pt x="581" y="1116"/>
                  </a:cubicBezTo>
                  <a:cubicBezTo>
                    <a:pt x="539" y="1025"/>
                    <a:pt x="502" y="929"/>
                    <a:pt x="467" y="832"/>
                  </a:cubicBezTo>
                  <a:lnTo>
                    <a:pt x="467" y="832"/>
                  </a:lnTo>
                  <a:cubicBezTo>
                    <a:pt x="467" y="835"/>
                    <a:pt x="469" y="838"/>
                    <a:pt x="469" y="840"/>
                  </a:cubicBezTo>
                  <a:cubicBezTo>
                    <a:pt x="468" y="836"/>
                    <a:pt x="466" y="834"/>
                    <a:pt x="466" y="831"/>
                  </a:cubicBezTo>
                  <a:cubicBezTo>
                    <a:pt x="465" y="828"/>
                    <a:pt x="463" y="821"/>
                    <a:pt x="461" y="816"/>
                  </a:cubicBezTo>
                  <a:lnTo>
                    <a:pt x="461" y="816"/>
                  </a:lnTo>
                  <a:cubicBezTo>
                    <a:pt x="463" y="819"/>
                    <a:pt x="464" y="824"/>
                    <a:pt x="465" y="827"/>
                  </a:cubicBezTo>
                  <a:cubicBezTo>
                    <a:pt x="447" y="766"/>
                    <a:pt x="432" y="701"/>
                    <a:pt x="413" y="640"/>
                  </a:cubicBezTo>
                  <a:cubicBezTo>
                    <a:pt x="404" y="611"/>
                    <a:pt x="394" y="583"/>
                    <a:pt x="387" y="553"/>
                  </a:cubicBezTo>
                  <a:cubicBezTo>
                    <a:pt x="387" y="552"/>
                    <a:pt x="387" y="551"/>
                    <a:pt x="387" y="550"/>
                  </a:cubicBezTo>
                  <a:cubicBezTo>
                    <a:pt x="381" y="465"/>
                    <a:pt x="377" y="377"/>
                    <a:pt x="370" y="290"/>
                  </a:cubicBezTo>
                  <a:lnTo>
                    <a:pt x="370" y="290"/>
                  </a:lnTo>
                  <a:cubicBezTo>
                    <a:pt x="371" y="293"/>
                    <a:pt x="370" y="294"/>
                    <a:pt x="371" y="295"/>
                  </a:cubicBezTo>
                  <a:cubicBezTo>
                    <a:pt x="366" y="195"/>
                    <a:pt x="379" y="92"/>
                    <a:pt x="292" y="21"/>
                  </a:cubicBezTo>
                  <a:cubicBezTo>
                    <a:pt x="281" y="14"/>
                    <a:pt x="270" y="6"/>
                    <a:pt x="259" y="0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 rot="-4266073">
              <a:off x="1808134" y="1019427"/>
              <a:ext cx="625" cy="225"/>
            </a:xfrm>
            <a:custGeom>
              <a:rect b="b" l="l" r="r" t="t"/>
              <a:pathLst>
                <a:path extrusionOk="0" h="9" w="25">
                  <a:moveTo>
                    <a:pt x="24" y="1"/>
                  </a:moveTo>
                  <a:lnTo>
                    <a:pt x="7" y="6"/>
                  </a:lnTo>
                  <a:lnTo>
                    <a:pt x="7" y="6"/>
                  </a:lnTo>
                  <a:cubicBezTo>
                    <a:pt x="11" y="5"/>
                    <a:pt x="14" y="4"/>
                    <a:pt x="18" y="4"/>
                  </a:cubicBezTo>
                  <a:lnTo>
                    <a:pt x="24" y="1"/>
                  </a:lnTo>
                  <a:close/>
                  <a:moveTo>
                    <a:pt x="7" y="6"/>
                  </a:moveTo>
                  <a:cubicBezTo>
                    <a:pt x="5" y="6"/>
                    <a:pt x="2" y="7"/>
                    <a:pt x="0" y="8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 rot="-4266073">
              <a:off x="1919735" y="1011687"/>
              <a:ext cx="200" cy="675"/>
            </a:xfrm>
            <a:custGeom>
              <a:rect b="b" l="l" r="r" t="t"/>
              <a:pathLst>
                <a:path extrusionOk="0" h="27" w="8">
                  <a:moveTo>
                    <a:pt x="1" y="1"/>
                  </a:moveTo>
                  <a:cubicBezTo>
                    <a:pt x="1" y="2"/>
                    <a:pt x="1" y="3"/>
                    <a:pt x="2" y="4"/>
                  </a:cubicBezTo>
                  <a:lnTo>
                    <a:pt x="2" y="4"/>
                  </a:lnTo>
                  <a:cubicBezTo>
                    <a:pt x="1" y="3"/>
                    <a:pt x="1" y="2"/>
                    <a:pt x="1" y="1"/>
                  </a:cubicBezTo>
                  <a:close/>
                  <a:moveTo>
                    <a:pt x="2" y="4"/>
                  </a:moveTo>
                  <a:lnTo>
                    <a:pt x="2" y="4"/>
                  </a:lnTo>
                  <a:cubicBezTo>
                    <a:pt x="2" y="4"/>
                    <a:pt x="2" y="5"/>
                    <a:pt x="2" y="5"/>
                  </a:cubicBezTo>
                  <a:lnTo>
                    <a:pt x="2" y="5"/>
                  </a:lnTo>
                  <a:cubicBezTo>
                    <a:pt x="2" y="5"/>
                    <a:pt x="2" y="4"/>
                    <a:pt x="2" y="4"/>
                  </a:cubicBezTo>
                  <a:close/>
                  <a:moveTo>
                    <a:pt x="2" y="5"/>
                  </a:moveTo>
                  <a:lnTo>
                    <a:pt x="2" y="5"/>
                  </a:lnTo>
                  <a:cubicBezTo>
                    <a:pt x="3" y="9"/>
                    <a:pt x="4" y="12"/>
                    <a:pt x="5" y="16"/>
                  </a:cubicBezTo>
                  <a:lnTo>
                    <a:pt x="5" y="16"/>
                  </a:lnTo>
                  <a:cubicBezTo>
                    <a:pt x="4" y="12"/>
                    <a:pt x="3" y="9"/>
                    <a:pt x="2" y="5"/>
                  </a:cubicBezTo>
                  <a:close/>
                  <a:moveTo>
                    <a:pt x="5" y="16"/>
                  </a:moveTo>
                  <a:cubicBezTo>
                    <a:pt x="5" y="19"/>
                    <a:pt x="6" y="23"/>
                    <a:pt x="7" y="26"/>
                  </a:cubicBezTo>
                  <a:cubicBezTo>
                    <a:pt x="6" y="23"/>
                    <a:pt x="5" y="19"/>
                    <a:pt x="5" y="16"/>
                  </a:cubicBezTo>
                  <a:close/>
                </a:path>
              </a:pathLst>
            </a:custGeom>
            <a:solidFill>
              <a:srgbClr val="AE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7" name="Google Shape;727;p28"/>
            <p:cNvGrpSpPr/>
            <p:nvPr/>
          </p:nvGrpSpPr>
          <p:grpSpPr>
            <a:xfrm>
              <a:off x="1115603" y="131007"/>
              <a:ext cx="1665945" cy="1600974"/>
              <a:chOff x="1111780" y="126038"/>
              <a:chExt cx="1665945" cy="1600974"/>
            </a:xfrm>
          </p:grpSpPr>
          <p:sp>
            <p:nvSpPr>
              <p:cNvPr id="728" name="Google Shape;728;p28"/>
              <p:cNvSpPr/>
              <p:nvPr/>
            </p:nvSpPr>
            <p:spPr>
              <a:xfrm rot="-4266073">
                <a:off x="1495999" y="616423"/>
                <a:ext cx="37250" cy="38425"/>
              </a:xfrm>
              <a:custGeom>
                <a:rect b="b" l="l" r="r" t="t"/>
                <a:pathLst>
                  <a:path extrusionOk="0" h="1537" w="1490">
                    <a:moveTo>
                      <a:pt x="736" y="1"/>
                    </a:moveTo>
                    <a:cubicBezTo>
                      <a:pt x="687" y="1"/>
                      <a:pt x="641" y="13"/>
                      <a:pt x="594" y="27"/>
                    </a:cubicBezTo>
                    <a:cubicBezTo>
                      <a:pt x="439" y="70"/>
                      <a:pt x="283" y="165"/>
                      <a:pt x="179" y="288"/>
                    </a:cubicBezTo>
                    <a:cubicBezTo>
                      <a:pt x="118" y="354"/>
                      <a:pt x="72" y="431"/>
                      <a:pt x="42" y="517"/>
                    </a:cubicBezTo>
                    <a:cubicBezTo>
                      <a:pt x="16" y="597"/>
                      <a:pt x="2" y="681"/>
                      <a:pt x="1" y="767"/>
                    </a:cubicBezTo>
                    <a:cubicBezTo>
                      <a:pt x="0" y="922"/>
                      <a:pt x="49" y="1074"/>
                      <a:pt x="138" y="1202"/>
                    </a:cubicBezTo>
                    <a:lnTo>
                      <a:pt x="151" y="1219"/>
                    </a:lnTo>
                    <a:cubicBezTo>
                      <a:pt x="242" y="1340"/>
                      <a:pt x="359" y="1438"/>
                      <a:pt x="508" y="1484"/>
                    </a:cubicBezTo>
                    <a:cubicBezTo>
                      <a:pt x="620" y="1520"/>
                      <a:pt x="736" y="1537"/>
                      <a:pt x="854" y="1537"/>
                    </a:cubicBezTo>
                    <a:cubicBezTo>
                      <a:pt x="864" y="1537"/>
                      <a:pt x="874" y="1537"/>
                      <a:pt x="884" y="1537"/>
                    </a:cubicBezTo>
                    <a:cubicBezTo>
                      <a:pt x="940" y="1533"/>
                      <a:pt x="994" y="1532"/>
                      <a:pt x="1046" y="1513"/>
                    </a:cubicBezTo>
                    <a:cubicBezTo>
                      <a:pt x="1115" y="1486"/>
                      <a:pt x="1169" y="1439"/>
                      <a:pt x="1224" y="1390"/>
                    </a:cubicBezTo>
                    <a:cubicBezTo>
                      <a:pt x="1286" y="1332"/>
                      <a:pt x="1337" y="1248"/>
                      <a:pt x="1375" y="1170"/>
                    </a:cubicBezTo>
                    <a:cubicBezTo>
                      <a:pt x="1397" y="1130"/>
                      <a:pt x="1417" y="1089"/>
                      <a:pt x="1434" y="1048"/>
                    </a:cubicBezTo>
                    <a:cubicBezTo>
                      <a:pt x="1472" y="943"/>
                      <a:pt x="1490" y="833"/>
                      <a:pt x="1486" y="724"/>
                    </a:cubicBezTo>
                    <a:cubicBezTo>
                      <a:pt x="1486" y="673"/>
                      <a:pt x="1479" y="623"/>
                      <a:pt x="1468" y="575"/>
                    </a:cubicBezTo>
                    <a:cubicBezTo>
                      <a:pt x="1405" y="354"/>
                      <a:pt x="1238" y="179"/>
                      <a:pt x="1020" y="108"/>
                    </a:cubicBezTo>
                    <a:cubicBezTo>
                      <a:pt x="1007" y="104"/>
                      <a:pt x="996" y="101"/>
                      <a:pt x="982" y="96"/>
                    </a:cubicBezTo>
                    <a:cubicBezTo>
                      <a:pt x="956" y="69"/>
                      <a:pt x="923" y="48"/>
                      <a:pt x="887" y="35"/>
                    </a:cubicBezTo>
                    <a:cubicBezTo>
                      <a:pt x="881" y="32"/>
                      <a:pt x="873" y="30"/>
                      <a:pt x="867" y="29"/>
                    </a:cubicBezTo>
                    <a:cubicBezTo>
                      <a:pt x="837" y="17"/>
                      <a:pt x="807" y="9"/>
                      <a:pt x="776" y="4"/>
                    </a:cubicBezTo>
                    <a:cubicBezTo>
                      <a:pt x="763" y="1"/>
                      <a:pt x="749" y="1"/>
                      <a:pt x="736" y="1"/>
                    </a:cubicBezTo>
                    <a:close/>
                  </a:path>
                </a:pathLst>
              </a:custGeom>
              <a:solidFill>
                <a:srgbClr val="335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4266073">
                <a:off x="1599813" y="536536"/>
                <a:ext cx="79526" cy="69901"/>
              </a:xfrm>
              <a:custGeom>
                <a:rect b="b" l="l" r="r" t="t"/>
                <a:pathLst>
                  <a:path extrusionOk="0" h="2796" w="3181">
                    <a:moveTo>
                      <a:pt x="28" y="224"/>
                    </a:moveTo>
                    <a:cubicBezTo>
                      <a:pt x="28" y="228"/>
                      <a:pt x="27" y="233"/>
                      <a:pt x="27" y="237"/>
                    </a:cubicBezTo>
                    <a:lnTo>
                      <a:pt x="27" y="237"/>
                    </a:lnTo>
                    <a:cubicBezTo>
                      <a:pt x="27" y="233"/>
                      <a:pt x="27" y="228"/>
                      <a:pt x="28" y="224"/>
                    </a:cubicBezTo>
                    <a:close/>
                    <a:moveTo>
                      <a:pt x="131" y="0"/>
                    </a:moveTo>
                    <a:cubicBezTo>
                      <a:pt x="125" y="3"/>
                      <a:pt x="119" y="8"/>
                      <a:pt x="112" y="12"/>
                    </a:cubicBezTo>
                    <a:cubicBezTo>
                      <a:pt x="30" y="74"/>
                      <a:pt x="31" y="159"/>
                      <a:pt x="26" y="249"/>
                    </a:cubicBezTo>
                    <a:lnTo>
                      <a:pt x="26" y="249"/>
                    </a:lnTo>
                    <a:cubicBezTo>
                      <a:pt x="16" y="360"/>
                      <a:pt x="1" y="470"/>
                      <a:pt x="6" y="580"/>
                    </a:cubicBezTo>
                    <a:cubicBezTo>
                      <a:pt x="11" y="721"/>
                      <a:pt x="16" y="863"/>
                      <a:pt x="41" y="1001"/>
                    </a:cubicBezTo>
                    <a:cubicBezTo>
                      <a:pt x="73" y="1197"/>
                      <a:pt x="154" y="1390"/>
                      <a:pt x="231" y="1571"/>
                    </a:cubicBezTo>
                    <a:cubicBezTo>
                      <a:pt x="295" y="1729"/>
                      <a:pt x="379" y="1878"/>
                      <a:pt x="480" y="2016"/>
                    </a:cubicBezTo>
                    <a:cubicBezTo>
                      <a:pt x="495" y="2035"/>
                      <a:pt x="508" y="2054"/>
                      <a:pt x="524" y="2072"/>
                    </a:cubicBezTo>
                    <a:cubicBezTo>
                      <a:pt x="647" y="2222"/>
                      <a:pt x="792" y="2345"/>
                      <a:pt x="946" y="2460"/>
                    </a:cubicBezTo>
                    <a:cubicBezTo>
                      <a:pt x="1125" y="2593"/>
                      <a:pt x="1343" y="2681"/>
                      <a:pt x="1558" y="2735"/>
                    </a:cubicBezTo>
                    <a:cubicBezTo>
                      <a:pt x="1653" y="2756"/>
                      <a:pt x="1749" y="2770"/>
                      <a:pt x="1846" y="2776"/>
                    </a:cubicBezTo>
                    <a:cubicBezTo>
                      <a:pt x="1942" y="2782"/>
                      <a:pt x="2038" y="2792"/>
                      <a:pt x="2133" y="2794"/>
                    </a:cubicBezTo>
                    <a:cubicBezTo>
                      <a:pt x="2151" y="2795"/>
                      <a:pt x="2168" y="2795"/>
                      <a:pt x="2186" y="2795"/>
                    </a:cubicBezTo>
                    <a:cubicBezTo>
                      <a:pt x="2255" y="2795"/>
                      <a:pt x="2324" y="2789"/>
                      <a:pt x="2392" y="2776"/>
                    </a:cubicBezTo>
                    <a:cubicBezTo>
                      <a:pt x="2444" y="2767"/>
                      <a:pt x="2492" y="2756"/>
                      <a:pt x="2544" y="2745"/>
                    </a:cubicBezTo>
                    <a:cubicBezTo>
                      <a:pt x="2682" y="2717"/>
                      <a:pt x="2823" y="2679"/>
                      <a:pt x="2945" y="2603"/>
                    </a:cubicBezTo>
                    <a:cubicBezTo>
                      <a:pt x="3010" y="2564"/>
                      <a:pt x="3065" y="2514"/>
                      <a:pt x="3128" y="2474"/>
                    </a:cubicBezTo>
                    <a:cubicBezTo>
                      <a:pt x="3151" y="2460"/>
                      <a:pt x="3169" y="2441"/>
                      <a:pt x="3181" y="2418"/>
                    </a:cubicBezTo>
                    <a:lnTo>
                      <a:pt x="3181" y="2418"/>
                    </a:lnTo>
                    <a:cubicBezTo>
                      <a:pt x="3125" y="2432"/>
                      <a:pt x="3065" y="2445"/>
                      <a:pt x="3005" y="2455"/>
                    </a:cubicBezTo>
                    <a:cubicBezTo>
                      <a:pt x="2850" y="2483"/>
                      <a:pt x="2691" y="2484"/>
                      <a:pt x="2533" y="2488"/>
                    </a:cubicBezTo>
                    <a:cubicBezTo>
                      <a:pt x="2505" y="2489"/>
                      <a:pt x="2477" y="2489"/>
                      <a:pt x="2449" y="2489"/>
                    </a:cubicBezTo>
                    <a:cubicBezTo>
                      <a:pt x="2344" y="2489"/>
                      <a:pt x="2240" y="2482"/>
                      <a:pt x="2135" y="2467"/>
                    </a:cubicBezTo>
                    <a:cubicBezTo>
                      <a:pt x="2030" y="2451"/>
                      <a:pt x="1927" y="2430"/>
                      <a:pt x="1823" y="2408"/>
                    </a:cubicBezTo>
                    <a:cubicBezTo>
                      <a:pt x="1784" y="2402"/>
                      <a:pt x="1745" y="2394"/>
                      <a:pt x="1706" y="2384"/>
                    </a:cubicBezTo>
                    <a:cubicBezTo>
                      <a:pt x="1633" y="2367"/>
                      <a:pt x="1563" y="2344"/>
                      <a:pt x="1495" y="2313"/>
                    </a:cubicBezTo>
                    <a:cubicBezTo>
                      <a:pt x="1420" y="2281"/>
                      <a:pt x="1348" y="2241"/>
                      <a:pt x="1279" y="2194"/>
                    </a:cubicBezTo>
                    <a:cubicBezTo>
                      <a:pt x="1266" y="2187"/>
                      <a:pt x="1252" y="2178"/>
                      <a:pt x="1236" y="2168"/>
                    </a:cubicBezTo>
                    <a:cubicBezTo>
                      <a:pt x="1142" y="2102"/>
                      <a:pt x="1052" y="2032"/>
                      <a:pt x="968" y="1954"/>
                    </a:cubicBezTo>
                    <a:cubicBezTo>
                      <a:pt x="933" y="1922"/>
                      <a:pt x="900" y="1887"/>
                      <a:pt x="867" y="1851"/>
                    </a:cubicBezTo>
                    <a:cubicBezTo>
                      <a:pt x="814" y="1787"/>
                      <a:pt x="766" y="1719"/>
                      <a:pt x="720" y="1649"/>
                    </a:cubicBezTo>
                    <a:cubicBezTo>
                      <a:pt x="700" y="1616"/>
                      <a:pt x="682" y="1580"/>
                      <a:pt x="663" y="1544"/>
                    </a:cubicBezTo>
                    <a:cubicBezTo>
                      <a:pt x="661" y="1542"/>
                      <a:pt x="660" y="1541"/>
                      <a:pt x="658" y="1537"/>
                    </a:cubicBezTo>
                    <a:cubicBezTo>
                      <a:pt x="653" y="1530"/>
                      <a:pt x="647" y="1525"/>
                      <a:pt x="641" y="1517"/>
                    </a:cubicBezTo>
                    <a:cubicBezTo>
                      <a:pt x="573" y="1426"/>
                      <a:pt x="522" y="1317"/>
                      <a:pt x="476" y="1213"/>
                    </a:cubicBezTo>
                    <a:cubicBezTo>
                      <a:pt x="375" y="994"/>
                      <a:pt x="304" y="761"/>
                      <a:pt x="238" y="530"/>
                    </a:cubicBezTo>
                    <a:cubicBezTo>
                      <a:pt x="225" y="486"/>
                      <a:pt x="213" y="441"/>
                      <a:pt x="203" y="396"/>
                    </a:cubicBezTo>
                    <a:cubicBezTo>
                      <a:pt x="182" y="316"/>
                      <a:pt x="165" y="233"/>
                      <a:pt x="154" y="151"/>
                    </a:cubicBezTo>
                    <a:cubicBezTo>
                      <a:pt x="147" y="100"/>
                      <a:pt x="139" y="50"/>
                      <a:pt x="131" y="0"/>
                    </a:cubicBezTo>
                    <a:close/>
                  </a:path>
                </a:pathLst>
              </a:custGeom>
              <a:solidFill>
                <a:srgbClr val="335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4266073">
                <a:off x="1738779" y="465654"/>
                <a:ext cx="36725" cy="36900"/>
              </a:xfrm>
              <a:custGeom>
                <a:rect b="b" l="l" r="r" t="t"/>
                <a:pathLst>
                  <a:path extrusionOk="0" h="1476" w="1469">
                    <a:moveTo>
                      <a:pt x="667" y="0"/>
                    </a:moveTo>
                    <a:cubicBezTo>
                      <a:pt x="608" y="0"/>
                      <a:pt x="549" y="9"/>
                      <a:pt x="492" y="27"/>
                    </a:cubicBezTo>
                    <a:cubicBezTo>
                      <a:pt x="456" y="37"/>
                      <a:pt x="421" y="48"/>
                      <a:pt x="386" y="61"/>
                    </a:cubicBezTo>
                    <a:cubicBezTo>
                      <a:pt x="348" y="70"/>
                      <a:pt x="311" y="85"/>
                      <a:pt x="278" y="103"/>
                    </a:cubicBezTo>
                    <a:cubicBezTo>
                      <a:pt x="225" y="133"/>
                      <a:pt x="176" y="173"/>
                      <a:pt x="136" y="218"/>
                    </a:cubicBezTo>
                    <a:cubicBezTo>
                      <a:pt x="65" y="300"/>
                      <a:pt x="21" y="403"/>
                      <a:pt x="11" y="510"/>
                    </a:cubicBezTo>
                    <a:cubicBezTo>
                      <a:pt x="0" y="639"/>
                      <a:pt x="17" y="768"/>
                      <a:pt x="58" y="890"/>
                    </a:cubicBezTo>
                    <a:cubicBezTo>
                      <a:pt x="95" y="997"/>
                      <a:pt x="140" y="1106"/>
                      <a:pt x="209" y="1197"/>
                    </a:cubicBezTo>
                    <a:cubicBezTo>
                      <a:pt x="220" y="1213"/>
                      <a:pt x="232" y="1228"/>
                      <a:pt x="246" y="1242"/>
                    </a:cubicBezTo>
                    <a:cubicBezTo>
                      <a:pt x="325" y="1328"/>
                      <a:pt x="426" y="1400"/>
                      <a:pt x="537" y="1435"/>
                    </a:cubicBezTo>
                    <a:cubicBezTo>
                      <a:pt x="611" y="1457"/>
                      <a:pt x="686" y="1471"/>
                      <a:pt x="763" y="1474"/>
                    </a:cubicBezTo>
                    <a:cubicBezTo>
                      <a:pt x="770" y="1475"/>
                      <a:pt x="777" y="1475"/>
                      <a:pt x="783" y="1475"/>
                    </a:cubicBezTo>
                    <a:cubicBezTo>
                      <a:pt x="828" y="1475"/>
                      <a:pt x="871" y="1463"/>
                      <a:pt x="914" y="1452"/>
                    </a:cubicBezTo>
                    <a:cubicBezTo>
                      <a:pt x="1069" y="1412"/>
                      <a:pt x="1192" y="1298"/>
                      <a:pt x="1286" y="1176"/>
                    </a:cubicBezTo>
                    <a:cubicBezTo>
                      <a:pt x="1340" y="1106"/>
                      <a:pt x="1380" y="1022"/>
                      <a:pt x="1417" y="941"/>
                    </a:cubicBezTo>
                    <a:cubicBezTo>
                      <a:pt x="1450" y="873"/>
                      <a:pt x="1468" y="797"/>
                      <a:pt x="1469" y="721"/>
                    </a:cubicBezTo>
                    <a:cubicBezTo>
                      <a:pt x="1469" y="581"/>
                      <a:pt x="1399" y="444"/>
                      <a:pt x="1327" y="331"/>
                    </a:cubicBezTo>
                    <a:cubicBezTo>
                      <a:pt x="1229" y="173"/>
                      <a:pt x="1057" y="69"/>
                      <a:pt x="874" y="41"/>
                    </a:cubicBezTo>
                    <a:cubicBezTo>
                      <a:pt x="829" y="20"/>
                      <a:pt x="781" y="8"/>
                      <a:pt x="732" y="4"/>
                    </a:cubicBezTo>
                    <a:cubicBezTo>
                      <a:pt x="710" y="1"/>
                      <a:pt x="689" y="0"/>
                      <a:pt x="667" y="0"/>
                    </a:cubicBezTo>
                    <a:close/>
                  </a:path>
                </a:pathLst>
              </a:custGeom>
              <a:solidFill>
                <a:srgbClr val="335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1" name="Google Shape;731;p28"/>
              <p:cNvGrpSpPr/>
              <p:nvPr/>
            </p:nvGrpSpPr>
            <p:grpSpPr>
              <a:xfrm>
                <a:off x="1111780" y="126038"/>
                <a:ext cx="1665945" cy="1600974"/>
                <a:chOff x="921705" y="146163"/>
                <a:chExt cx="1665945" cy="1600974"/>
              </a:xfrm>
            </p:grpSpPr>
            <p:sp>
              <p:nvSpPr>
                <p:cNvPr id="732" name="Google Shape;732;p28"/>
                <p:cNvSpPr/>
                <p:nvPr/>
              </p:nvSpPr>
              <p:spPr>
                <a:xfrm rot="-4266073">
                  <a:off x="1137754" y="277563"/>
                  <a:ext cx="1234060" cy="1338161"/>
                </a:xfrm>
                <a:custGeom>
                  <a:rect b="b" l="l" r="r" t="t"/>
                  <a:pathLst>
                    <a:path extrusionOk="0" h="53526" w="49362">
                      <a:moveTo>
                        <a:pt x="34473" y="517"/>
                      </a:moveTo>
                      <a:lnTo>
                        <a:pt x="34473" y="517"/>
                      </a:lnTo>
                      <a:cubicBezTo>
                        <a:pt x="34473" y="517"/>
                        <a:pt x="34474" y="517"/>
                        <a:pt x="34474" y="517"/>
                      </a:cubicBezTo>
                      <a:lnTo>
                        <a:pt x="34474" y="517"/>
                      </a:lnTo>
                      <a:cubicBezTo>
                        <a:pt x="34474" y="517"/>
                        <a:pt x="34473" y="517"/>
                        <a:pt x="34473" y="517"/>
                      </a:cubicBezTo>
                      <a:close/>
                      <a:moveTo>
                        <a:pt x="27975" y="1508"/>
                      </a:moveTo>
                      <a:cubicBezTo>
                        <a:pt x="27974" y="1508"/>
                        <a:pt x="27974" y="1509"/>
                        <a:pt x="27974" y="1509"/>
                      </a:cubicBezTo>
                      <a:lnTo>
                        <a:pt x="27974" y="1509"/>
                      </a:lnTo>
                      <a:cubicBezTo>
                        <a:pt x="27974" y="1509"/>
                        <a:pt x="27974" y="1508"/>
                        <a:pt x="27975" y="1508"/>
                      </a:cubicBezTo>
                      <a:close/>
                      <a:moveTo>
                        <a:pt x="22836" y="5400"/>
                      </a:moveTo>
                      <a:cubicBezTo>
                        <a:pt x="22833" y="5403"/>
                        <a:pt x="22831" y="5405"/>
                        <a:pt x="22828" y="5408"/>
                      </a:cubicBezTo>
                      <a:cubicBezTo>
                        <a:pt x="22831" y="5405"/>
                        <a:pt x="22834" y="5403"/>
                        <a:pt x="22836" y="5400"/>
                      </a:cubicBezTo>
                      <a:close/>
                      <a:moveTo>
                        <a:pt x="16000" y="7548"/>
                      </a:moveTo>
                      <a:lnTo>
                        <a:pt x="16000" y="7548"/>
                      </a:lnTo>
                      <a:cubicBezTo>
                        <a:pt x="16001" y="7549"/>
                        <a:pt x="16001" y="7549"/>
                        <a:pt x="16002" y="7549"/>
                      </a:cubicBezTo>
                      <a:lnTo>
                        <a:pt x="16002" y="7549"/>
                      </a:lnTo>
                      <a:cubicBezTo>
                        <a:pt x="16001" y="7549"/>
                        <a:pt x="16001" y="7548"/>
                        <a:pt x="16000" y="7548"/>
                      </a:cubicBezTo>
                      <a:close/>
                      <a:moveTo>
                        <a:pt x="16002" y="7549"/>
                      </a:moveTo>
                      <a:lnTo>
                        <a:pt x="16002" y="7549"/>
                      </a:lnTo>
                      <a:cubicBezTo>
                        <a:pt x="16002" y="7549"/>
                        <a:pt x="16003" y="7550"/>
                        <a:pt x="16004" y="7550"/>
                      </a:cubicBezTo>
                      <a:cubicBezTo>
                        <a:pt x="16003" y="7549"/>
                        <a:pt x="16003" y="7549"/>
                        <a:pt x="16002" y="7549"/>
                      </a:cubicBezTo>
                      <a:close/>
                      <a:moveTo>
                        <a:pt x="11466" y="7908"/>
                      </a:moveTo>
                      <a:lnTo>
                        <a:pt x="11466" y="7908"/>
                      </a:lnTo>
                      <a:cubicBezTo>
                        <a:pt x="11465" y="7909"/>
                        <a:pt x="11464" y="7911"/>
                        <a:pt x="11464" y="7913"/>
                      </a:cubicBezTo>
                      <a:lnTo>
                        <a:pt x="11464" y="7913"/>
                      </a:lnTo>
                      <a:cubicBezTo>
                        <a:pt x="11465" y="7912"/>
                        <a:pt x="11465" y="7910"/>
                        <a:pt x="11466" y="7908"/>
                      </a:cubicBezTo>
                      <a:close/>
                      <a:moveTo>
                        <a:pt x="11009" y="17414"/>
                      </a:moveTo>
                      <a:cubicBezTo>
                        <a:pt x="11007" y="17414"/>
                        <a:pt x="11006" y="17416"/>
                        <a:pt x="11005" y="17417"/>
                      </a:cubicBezTo>
                      <a:lnTo>
                        <a:pt x="11005" y="17417"/>
                      </a:lnTo>
                      <a:cubicBezTo>
                        <a:pt x="11007" y="17416"/>
                        <a:pt x="11008" y="17415"/>
                        <a:pt x="11009" y="17414"/>
                      </a:cubicBezTo>
                      <a:close/>
                      <a:moveTo>
                        <a:pt x="16456" y="17841"/>
                      </a:moveTo>
                      <a:cubicBezTo>
                        <a:pt x="16456" y="17843"/>
                        <a:pt x="16456" y="17844"/>
                        <a:pt x="16456" y="17846"/>
                      </a:cubicBezTo>
                      <a:lnTo>
                        <a:pt x="16456" y="17846"/>
                      </a:lnTo>
                      <a:cubicBezTo>
                        <a:pt x="16456" y="17845"/>
                        <a:pt x="16456" y="17843"/>
                        <a:pt x="16456" y="17841"/>
                      </a:cubicBezTo>
                      <a:close/>
                      <a:moveTo>
                        <a:pt x="16111" y="19055"/>
                      </a:moveTo>
                      <a:cubicBezTo>
                        <a:pt x="16110" y="19055"/>
                        <a:pt x="16110" y="19055"/>
                        <a:pt x="16110" y="19055"/>
                      </a:cubicBezTo>
                      <a:cubicBezTo>
                        <a:pt x="16110" y="19055"/>
                        <a:pt x="16110" y="19055"/>
                        <a:pt x="16111" y="19055"/>
                      </a:cubicBezTo>
                      <a:close/>
                      <a:moveTo>
                        <a:pt x="9330" y="21328"/>
                      </a:moveTo>
                      <a:cubicBezTo>
                        <a:pt x="9330" y="21328"/>
                        <a:pt x="9330" y="21328"/>
                        <a:pt x="9330" y="21328"/>
                      </a:cubicBezTo>
                      <a:lnTo>
                        <a:pt x="9330" y="21328"/>
                      </a:lnTo>
                      <a:cubicBezTo>
                        <a:pt x="9332" y="21328"/>
                        <a:pt x="9334" y="21328"/>
                        <a:pt x="9336" y="21328"/>
                      </a:cubicBezTo>
                      <a:close/>
                      <a:moveTo>
                        <a:pt x="16097" y="22771"/>
                      </a:moveTo>
                      <a:cubicBezTo>
                        <a:pt x="16097" y="22771"/>
                        <a:pt x="16098" y="22772"/>
                        <a:pt x="16099" y="22773"/>
                      </a:cubicBezTo>
                      <a:lnTo>
                        <a:pt x="16099" y="22773"/>
                      </a:lnTo>
                      <a:cubicBezTo>
                        <a:pt x="16098" y="22772"/>
                        <a:pt x="16097" y="22771"/>
                        <a:pt x="16097" y="22771"/>
                      </a:cubicBezTo>
                      <a:close/>
                      <a:moveTo>
                        <a:pt x="16689" y="23204"/>
                      </a:moveTo>
                      <a:lnTo>
                        <a:pt x="16689" y="23204"/>
                      </a:lnTo>
                      <a:cubicBezTo>
                        <a:pt x="16689" y="23204"/>
                        <a:pt x="16690" y="23204"/>
                        <a:pt x="16690" y="23205"/>
                      </a:cubicBezTo>
                      <a:cubicBezTo>
                        <a:pt x="16690" y="23204"/>
                        <a:pt x="16689" y="23204"/>
                        <a:pt x="16689" y="23204"/>
                      </a:cubicBezTo>
                      <a:close/>
                      <a:moveTo>
                        <a:pt x="21395" y="24509"/>
                      </a:moveTo>
                      <a:lnTo>
                        <a:pt x="21395" y="24509"/>
                      </a:lnTo>
                      <a:cubicBezTo>
                        <a:pt x="21395" y="24517"/>
                        <a:pt x="21395" y="24524"/>
                        <a:pt x="21396" y="24532"/>
                      </a:cubicBezTo>
                      <a:cubicBezTo>
                        <a:pt x="21396" y="24524"/>
                        <a:pt x="21395" y="24517"/>
                        <a:pt x="21395" y="24509"/>
                      </a:cubicBezTo>
                      <a:close/>
                      <a:moveTo>
                        <a:pt x="590" y="24785"/>
                      </a:moveTo>
                      <a:lnTo>
                        <a:pt x="590" y="24785"/>
                      </a:lnTo>
                      <a:cubicBezTo>
                        <a:pt x="590" y="24785"/>
                        <a:pt x="590" y="24786"/>
                        <a:pt x="590" y="24786"/>
                      </a:cubicBezTo>
                      <a:lnTo>
                        <a:pt x="590" y="24786"/>
                      </a:lnTo>
                      <a:cubicBezTo>
                        <a:pt x="590" y="24786"/>
                        <a:pt x="590" y="24785"/>
                        <a:pt x="590" y="24785"/>
                      </a:cubicBezTo>
                      <a:close/>
                      <a:moveTo>
                        <a:pt x="2208" y="25816"/>
                      </a:moveTo>
                      <a:cubicBezTo>
                        <a:pt x="2208" y="25816"/>
                        <a:pt x="2208" y="25816"/>
                        <a:pt x="2208" y="25816"/>
                      </a:cubicBezTo>
                      <a:lnTo>
                        <a:pt x="2208" y="25816"/>
                      </a:lnTo>
                      <a:cubicBezTo>
                        <a:pt x="2209" y="25816"/>
                        <a:pt x="2209" y="25816"/>
                        <a:pt x="2209" y="25816"/>
                      </a:cubicBezTo>
                      <a:close/>
                      <a:moveTo>
                        <a:pt x="12601" y="16066"/>
                      </a:moveTo>
                      <a:cubicBezTo>
                        <a:pt x="12951" y="16225"/>
                        <a:pt x="13310" y="16361"/>
                        <a:pt x="13687" y="16437"/>
                      </a:cubicBezTo>
                      <a:cubicBezTo>
                        <a:pt x="13971" y="16493"/>
                        <a:pt x="14260" y="16517"/>
                        <a:pt x="14550" y="16537"/>
                      </a:cubicBezTo>
                      <a:cubicBezTo>
                        <a:pt x="14530" y="16559"/>
                        <a:pt x="14508" y="16579"/>
                        <a:pt x="14490" y="16602"/>
                      </a:cubicBezTo>
                      <a:cubicBezTo>
                        <a:pt x="14380" y="16734"/>
                        <a:pt x="14289" y="16879"/>
                        <a:pt x="14206" y="17027"/>
                      </a:cubicBezTo>
                      <a:cubicBezTo>
                        <a:pt x="14157" y="17110"/>
                        <a:pt x="14115" y="17199"/>
                        <a:pt x="14074" y="17287"/>
                      </a:cubicBezTo>
                      <a:cubicBezTo>
                        <a:pt x="14003" y="17440"/>
                        <a:pt x="13943" y="17597"/>
                        <a:pt x="13892" y="17758"/>
                      </a:cubicBezTo>
                      <a:cubicBezTo>
                        <a:pt x="13772" y="18125"/>
                        <a:pt x="13669" y="18499"/>
                        <a:pt x="13538" y="18864"/>
                      </a:cubicBezTo>
                      <a:cubicBezTo>
                        <a:pt x="13510" y="18930"/>
                        <a:pt x="13480" y="18993"/>
                        <a:pt x="13446" y="19054"/>
                      </a:cubicBezTo>
                      <a:cubicBezTo>
                        <a:pt x="13451" y="19047"/>
                        <a:pt x="13456" y="19037"/>
                        <a:pt x="13460" y="19030"/>
                      </a:cubicBezTo>
                      <a:lnTo>
                        <a:pt x="13460" y="19030"/>
                      </a:lnTo>
                      <a:cubicBezTo>
                        <a:pt x="13335" y="19257"/>
                        <a:pt x="13214" y="19484"/>
                        <a:pt x="13069" y="19695"/>
                      </a:cubicBezTo>
                      <a:lnTo>
                        <a:pt x="13069" y="19695"/>
                      </a:lnTo>
                      <a:cubicBezTo>
                        <a:pt x="13067" y="19696"/>
                        <a:pt x="13066" y="19697"/>
                        <a:pt x="13066" y="19699"/>
                      </a:cubicBezTo>
                      <a:cubicBezTo>
                        <a:pt x="13065" y="19700"/>
                        <a:pt x="13062" y="19701"/>
                        <a:pt x="13062" y="19703"/>
                      </a:cubicBezTo>
                      <a:lnTo>
                        <a:pt x="13060" y="19706"/>
                      </a:lnTo>
                      <a:cubicBezTo>
                        <a:pt x="13058" y="19709"/>
                        <a:pt x="13057" y="19710"/>
                        <a:pt x="13057" y="19712"/>
                      </a:cubicBezTo>
                      <a:lnTo>
                        <a:pt x="13056" y="19711"/>
                      </a:lnTo>
                      <a:cubicBezTo>
                        <a:pt x="12939" y="19862"/>
                        <a:pt x="12814" y="20004"/>
                        <a:pt x="12683" y="20147"/>
                      </a:cubicBezTo>
                      <a:cubicBezTo>
                        <a:pt x="12565" y="20265"/>
                        <a:pt x="12439" y="20375"/>
                        <a:pt x="12311" y="20482"/>
                      </a:cubicBezTo>
                      <a:cubicBezTo>
                        <a:pt x="12214" y="20559"/>
                        <a:pt x="12112" y="20628"/>
                        <a:pt x="12005" y="20693"/>
                      </a:cubicBezTo>
                      <a:cubicBezTo>
                        <a:pt x="11846" y="20788"/>
                        <a:pt x="11683" y="20882"/>
                        <a:pt x="11514" y="20956"/>
                      </a:cubicBezTo>
                      <a:cubicBezTo>
                        <a:pt x="11401" y="20999"/>
                        <a:pt x="11288" y="21038"/>
                        <a:pt x="11175" y="21079"/>
                      </a:cubicBezTo>
                      <a:cubicBezTo>
                        <a:pt x="11091" y="21112"/>
                        <a:pt x="11005" y="21141"/>
                        <a:pt x="10919" y="21168"/>
                      </a:cubicBezTo>
                      <a:cubicBezTo>
                        <a:pt x="10851" y="21186"/>
                        <a:pt x="10782" y="21200"/>
                        <a:pt x="10715" y="21212"/>
                      </a:cubicBezTo>
                      <a:cubicBezTo>
                        <a:pt x="10491" y="21245"/>
                        <a:pt x="10267" y="21257"/>
                        <a:pt x="10044" y="21276"/>
                      </a:cubicBezTo>
                      <a:cubicBezTo>
                        <a:pt x="9810" y="21297"/>
                        <a:pt x="9577" y="21321"/>
                        <a:pt x="9340" y="21328"/>
                      </a:cubicBezTo>
                      <a:lnTo>
                        <a:pt x="9338" y="21328"/>
                      </a:lnTo>
                      <a:cubicBezTo>
                        <a:pt x="9335" y="21328"/>
                        <a:pt x="9333" y="21329"/>
                        <a:pt x="9331" y="21329"/>
                      </a:cubicBezTo>
                      <a:cubicBezTo>
                        <a:pt x="9331" y="21329"/>
                        <a:pt x="9330" y="21329"/>
                        <a:pt x="9330" y="21328"/>
                      </a:cubicBezTo>
                      <a:lnTo>
                        <a:pt x="9330" y="21328"/>
                      </a:lnTo>
                      <a:cubicBezTo>
                        <a:pt x="9267" y="21330"/>
                        <a:pt x="9204" y="21330"/>
                        <a:pt x="9140" y="21330"/>
                      </a:cubicBezTo>
                      <a:cubicBezTo>
                        <a:pt x="9021" y="21330"/>
                        <a:pt x="8902" y="21328"/>
                        <a:pt x="8783" y="21321"/>
                      </a:cubicBezTo>
                      <a:cubicBezTo>
                        <a:pt x="8681" y="21316"/>
                        <a:pt x="8579" y="21309"/>
                        <a:pt x="8478" y="21300"/>
                      </a:cubicBezTo>
                      <a:cubicBezTo>
                        <a:pt x="8390" y="21292"/>
                        <a:pt x="8304" y="21280"/>
                        <a:pt x="8217" y="21278"/>
                      </a:cubicBezTo>
                      <a:cubicBezTo>
                        <a:pt x="8177" y="21276"/>
                        <a:pt x="8137" y="21275"/>
                        <a:pt x="8097" y="21275"/>
                      </a:cubicBezTo>
                      <a:cubicBezTo>
                        <a:pt x="7944" y="21275"/>
                        <a:pt x="7793" y="21289"/>
                        <a:pt x="7644" y="21329"/>
                      </a:cubicBezTo>
                      <a:cubicBezTo>
                        <a:pt x="7466" y="21377"/>
                        <a:pt x="7294" y="21442"/>
                        <a:pt x="7129" y="21525"/>
                      </a:cubicBezTo>
                      <a:cubicBezTo>
                        <a:pt x="6956" y="21611"/>
                        <a:pt x="6776" y="21700"/>
                        <a:pt x="6627" y="21826"/>
                      </a:cubicBezTo>
                      <a:cubicBezTo>
                        <a:pt x="6477" y="21948"/>
                        <a:pt x="6345" y="22090"/>
                        <a:pt x="6234" y="22247"/>
                      </a:cubicBezTo>
                      <a:cubicBezTo>
                        <a:pt x="6119" y="22413"/>
                        <a:pt x="6022" y="22590"/>
                        <a:pt x="5946" y="22776"/>
                      </a:cubicBezTo>
                      <a:cubicBezTo>
                        <a:pt x="5869" y="22963"/>
                        <a:pt x="5806" y="23154"/>
                        <a:pt x="5736" y="23342"/>
                      </a:cubicBezTo>
                      <a:cubicBezTo>
                        <a:pt x="5736" y="23339"/>
                        <a:pt x="5737" y="23335"/>
                        <a:pt x="5738" y="23332"/>
                      </a:cubicBezTo>
                      <a:lnTo>
                        <a:pt x="5738" y="23332"/>
                      </a:lnTo>
                      <a:cubicBezTo>
                        <a:pt x="5695" y="23438"/>
                        <a:pt x="5648" y="23541"/>
                        <a:pt x="5600" y="23644"/>
                      </a:cubicBezTo>
                      <a:cubicBezTo>
                        <a:pt x="5460" y="23898"/>
                        <a:pt x="5294" y="24137"/>
                        <a:pt x="5124" y="24372"/>
                      </a:cubicBezTo>
                      <a:lnTo>
                        <a:pt x="5125" y="24371"/>
                      </a:lnTo>
                      <a:lnTo>
                        <a:pt x="5125" y="24371"/>
                      </a:lnTo>
                      <a:cubicBezTo>
                        <a:pt x="5020" y="24512"/>
                        <a:pt x="4907" y="24647"/>
                        <a:pt x="4788" y="24776"/>
                      </a:cubicBezTo>
                      <a:cubicBezTo>
                        <a:pt x="4718" y="24843"/>
                        <a:pt x="4645" y="24908"/>
                        <a:pt x="4571" y="24971"/>
                      </a:cubicBezTo>
                      <a:cubicBezTo>
                        <a:pt x="4509" y="25020"/>
                        <a:pt x="4446" y="25067"/>
                        <a:pt x="4379" y="25110"/>
                      </a:cubicBezTo>
                      <a:cubicBezTo>
                        <a:pt x="4320" y="25150"/>
                        <a:pt x="4261" y="25187"/>
                        <a:pt x="4200" y="25224"/>
                      </a:cubicBezTo>
                      <a:cubicBezTo>
                        <a:pt x="3996" y="25338"/>
                        <a:pt x="3792" y="25448"/>
                        <a:pt x="3580" y="25545"/>
                      </a:cubicBezTo>
                      <a:lnTo>
                        <a:pt x="3583" y="25545"/>
                      </a:lnTo>
                      <a:cubicBezTo>
                        <a:pt x="3579" y="25546"/>
                        <a:pt x="3576" y="25547"/>
                        <a:pt x="3572" y="25550"/>
                      </a:cubicBezTo>
                      <a:lnTo>
                        <a:pt x="3568" y="25553"/>
                      </a:lnTo>
                      <a:cubicBezTo>
                        <a:pt x="3568" y="25552"/>
                        <a:pt x="3567" y="25552"/>
                        <a:pt x="3567" y="25552"/>
                      </a:cubicBezTo>
                      <a:cubicBezTo>
                        <a:pt x="3566" y="25552"/>
                        <a:pt x="3566" y="25553"/>
                        <a:pt x="3565" y="25553"/>
                      </a:cubicBezTo>
                      <a:cubicBezTo>
                        <a:pt x="3442" y="25601"/>
                        <a:pt x="3319" y="25645"/>
                        <a:pt x="3193" y="25684"/>
                      </a:cubicBezTo>
                      <a:cubicBezTo>
                        <a:pt x="3109" y="25703"/>
                        <a:pt x="3026" y="25720"/>
                        <a:pt x="2941" y="25732"/>
                      </a:cubicBezTo>
                      <a:cubicBezTo>
                        <a:pt x="2828" y="25745"/>
                        <a:pt x="2715" y="25764"/>
                        <a:pt x="2603" y="25781"/>
                      </a:cubicBezTo>
                      <a:lnTo>
                        <a:pt x="2604" y="25780"/>
                      </a:lnTo>
                      <a:lnTo>
                        <a:pt x="2604" y="25780"/>
                      </a:lnTo>
                      <a:cubicBezTo>
                        <a:pt x="2479" y="25800"/>
                        <a:pt x="2352" y="25811"/>
                        <a:pt x="2225" y="25815"/>
                      </a:cubicBezTo>
                      <a:cubicBezTo>
                        <a:pt x="2221" y="25816"/>
                        <a:pt x="2218" y="25816"/>
                        <a:pt x="2215" y="25816"/>
                      </a:cubicBezTo>
                      <a:cubicBezTo>
                        <a:pt x="2213" y="25816"/>
                        <a:pt x="2211" y="25816"/>
                        <a:pt x="2208" y="25816"/>
                      </a:cubicBezTo>
                      <a:lnTo>
                        <a:pt x="2208" y="25816"/>
                      </a:lnTo>
                      <a:cubicBezTo>
                        <a:pt x="2195" y="25816"/>
                        <a:pt x="2182" y="25816"/>
                        <a:pt x="2169" y="25816"/>
                      </a:cubicBezTo>
                      <a:cubicBezTo>
                        <a:pt x="2118" y="25816"/>
                        <a:pt x="2066" y="25813"/>
                        <a:pt x="2015" y="25808"/>
                      </a:cubicBezTo>
                      <a:cubicBezTo>
                        <a:pt x="1944" y="25800"/>
                        <a:pt x="1876" y="25789"/>
                        <a:pt x="1805" y="25773"/>
                      </a:cubicBezTo>
                      <a:cubicBezTo>
                        <a:pt x="1799" y="25772"/>
                        <a:pt x="1792" y="25770"/>
                        <a:pt x="1786" y="25768"/>
                      </a:cubicBezTo>
                      <a:lnTo>
                        <a:pt x="1786" y="25768"/>
                      </a:lnTo>
                      <a:cubicBezTo>
                        <a:pt x="1792" y="25769"/>
                        <a:pt x="1798" y="25771"/>
                        <a:pt x="1805" y="25772"/>
                      </a:cubicBezTo>
                      <a:cubicBezTo>
                        <a:pt x="1729" y="25753"/>
                        <a:pt x="1654" y="25730"/>
                        <a:pt x="1580" y="25703"/>
                      </a:cubicBezTo>
                      <a:cubicBezTo>
                        <a:pt x="1534" y="25683"/>
                        <a:pt x="1488" y="25659"/>
                        <a:pt x="1443" y="25636"/>
                      </a:cubicBezTo>
                      <a:cubicBezTo>
                        <a:pt x="1358" y="25587"/>
                        <a:pt x="1278" y="25531"/>
                        <a:pt x="1199" y="25475"/>
                      </a:cubicBezTo>
                      <a:cubicBezTo>
                        <a:pt x="1193" y="25470"/>
                        <a:pt x="1186" y="25466"/>
                        <a:pt x="1181" y="25461"/>
                      </a:cubicBezTo>
                      <a:cubicBezTo>
                        <a:pt x="1180" y="25460"/>
                        <a:pt x="1180" y="25460"/>
                        <a:pt x="1179" y="25460"/>
                      </a:cubicBezTo>
                      <a:cubicBezTo>
                        <a:pt x="1179" y="25460"/>
                        <a:pt x="1178" y="25460"/>
                        <a:pt x="1178" y="25460"/>
                      </a:cubicBezTo>
                      <a:lnTo>
                        <a:pt x="1180" y="25460"/>
                      </a:lnTo>
                      <a:cubicBezTo>
                        <a:pt x="1088" y="25390"/>
                        <a:pt x="999" y="25316"/>
                        <a:pt x="912" y="25239"/>
                      </a:cubicBezTo>
                      <a:cubicBezTo>
                        <a:pt x="856" y="25180"/>
                        <a:pt x="801" y="25122"/>
                        <a:pt x="749" y="25061"/>
                      </a:cubicBezTo>
                      <a:cubicBezTo>
                        <a:pt x="750" y="25061"/>
                        <a:pt x="751" y="25061"/>
                        <a:pt x="752" y="25062"/>
                      </a:cubicBezTo>
                      <a:cubicBezTo>
                        <a:pt x="727" y="25031"/>
                        <a:pt x="704" y="24999"/>
                        <a:pt x="683" y="24966"/>
                      </a:cubicBezTo>
                      <a:lnTo>
                        <a:pt x="683" y="24966"/>
                      </a:lnTo>
                      <a:cubicBezTo>
                        <a:pt x="684" y="24968"/>
                        <a:pt x="685" y="24970"/>
                        <a:pt x="687" y="24972"/>
                      </a:cubicBezTo>
                      <a:lnTo>
                        <a:pt x="687" y="24972"/>
                      </a:lnTo>
                      <a:cubicBezTo>
                        <a:pt x="685" y="24970"/>
                        <a:pt x="683" y="24967"/>
                        <a:pt x="681" y="24963"/>
                      </a:cubicBezTo>
                      <a:lnTo>
                        <a:pt x="681" y="24963"/>
                      </a:lnTo>
                      <a:cubicBezTo>
                        <a:pt x="682" y="24964"/>
                        <a:pt x="682" y="24965"/>
                        <a:pt x="683" y="24966"/>
                      </a:cubicBezTo>
                      <a:lnTo>
                        <a:pt x="683" y="24966"/>
                      </a:lnTo>
                      <a:cubicBezTo>
                        <a:pt x="682" y="24964"/>
                        <a:pt x="681" y="24962"/>
                        <a:pt x="680" y="24961"/>
                      </a:cubicBezTo>
                      <a:lnTo>
                        <a:pt x="680" y="24961"/>
                      </a:lnTo>
                      <a:cubicBezTo>
                        <a:pt x="680" y="24962"/>
                        <a:pt x="681" y="24963"/>
                        <a:pt x="681" y="24963"/>
                      </a:cubicBezTo>
                      <a:lnTo>
                        <a:pt x="681" y="24963"/>
                      </a:lnTo>
                      <a:cubicBezTo>
                        <a:pt x="681" y="24962"/>
                        <a:pt x="680" y="24961"/>
                        <a:pt x="679" y="24960"/>
                      </a:cubicBezTo>
                      <a:lnTo>
                        <a:pt x="679" y="24960"/>
                      </a:lnTo>
                      <a:cubicBezTo>
                        <a:pt x="680" y="24961"/>
                        <a:pt x="680" y="24961"/>
                        <a:pt x="680" y="24961"/>
                      </a:cubicBezTo>
                      <a:lnTo>
                        <a:pt x="680" y="24961"/>
                      </a:lnTo>
                      <a:cubicBezTo>
                        <a:pt x="679" y="24960"/>
                        <a:pt x="678" y="24958"/>
                        <a:pt x="677" y="24957"/>
                      </a:cubicBezTo>
                      <a:cubicBezTo>
                        <a:pt x="676" y="24956"/>
                        <a:pt x="675" y="24953"/>
                        <a:pt x="674" y="24951"/>
                      </a:cubicBezTo>
                      <a:lnTo>
                        <a:pt x="674" y="24951"/>
                      </a:lnTo>
                      <a:lnTo>
                        <a:pt x="677" y="24955"/>
                      </a:lnTo>
                      <a:cubicBezTo>
                        <a:pt x="646" y="24901"/>
                        <a:pt x="618" y="24844"/>
                        <a:pt x="590" y="24786"/>
                      </a:cubicBezTo>
                      <a:lnTo>
                        <a:pt x="590" y="24786"/>
                      </a:lnTo>
                      <a:cubicBezTo>
                        <a:pt x="590" y="24787"/>
                        <a:pt x="590" y="24788"/>
                        <a:pt x="590" y="24789"/>
                      </a:cubicBezTo>
                      <a:lnTo>
                        <a:pt x="590" y="24789"/>
                      </a:lnTo>
                      <a:cubicBezTo>
                        <a:pt x="568" y="24736"/>
                        <a:pt x="549" y="24687"/>
                        <a:pt x="532" y="24633"/>
                      </a:cubicBezTo>
                      <a:cubicBezTo>
                        <a:pt x="510" y="24552"/>
                        <a:pt x="491" y="24473"/>
                        <a:pt x="477" y="24393"/>
                      </a:cubicBezTo>
                      <a:cubicBezTo>
                        <a:pt x="467" y="24310"/>
                        <a:pt x="459" y="24227"/>
                        <a:pt x="451" y="24141"/>
                      </a:cubicBezTo>
                      <a:cubicBezTo>
                        <a:pt x="453" y="24066"/>
                        <a:pt x="455" y="23992"/>
                        <a:pt x="460" y="23916"/>
                      </a:cubicBezTo>
                      <a:cubicBezTo>
                        <a:pt x="476" y="23800"/>
                        <a:pt x="496" y="23688"/>
                        <a:pt x="520" y="23572"/>
                      </a:cubicBezTo>
                      <a:cubicBezTo>
                        <a:pt x="541" y="23492"/>
                        <a:pt x="564" y="23415"/>
                        <a:pt x="592" y="23337"/>
                      </a:cubicBezTo>
                      <a:cubicBezTo>
                        <a:pt x="621" y="23261"/>
                        <a:pt x="653" y="23187"/>
                        <a:pt x="689" y="23114"/>
                      </a:cubicBezTo>
                      <a:cubicBezTo>
                        <a:pt x="718" y="23063"/>
                        <a:pt x="749" y="23015"/>
                        <a:pt x="782" y="22968"/>
                      </a:cubicBezTo>
                      <a:cubicBezTo>
                        <a:pt x="831" y="22904"/>
                        <a:pt x="882" y="22842"/>
                        <a:pt x="936" y="22782"/>
                      </a:cubicBezTo>
                      <a:cubicBezTo>
                        <a:pt x="990" y="22727"/>
                        <a:pt x="1044" y="22676"/>
                        <a:pt x="1101" y="22627"/>
                      </a:cubicBezTo>
                      <a:cubicBezTo>
                        <a:pt x="1157" y="22583"/>
                        <a:pt x="1215" y="22543"/>
                        <a:pt x="1275" y="22506"/>
                      </a:cubicBezTo>
                      <a:cubicBezTo>
                        <a:pt x="1310" y="22486"/>
                        <a:pt x="1346" y="22469"/>
                        <a:pt x="1382" y="22453"/>
                      </a:cubicBezTo>
                      <a:cubicBezTo>
                        <a:pt x="1408" y="22442"/>
                        <a:pt x="1433" y="22434"/>
                        <a:pt x="1460" y="22426"/>
                      </a:cubicBezTo>
                      <a:cubicBezTo>
                        <a:pt x="1504" y="22417"/>
                        <a:pt x="1548" y="22408"/>
                        <a:pt x="1594" y="22399"/>
                      </a:cubicBezTo>
                      <a:cubicBezTo>
                        <a:pt x="1673" y="22386"/>
                        <a:pt x="1752" y="22378"/>
                        <a:pt x="1832" y="22373"/>
                      </a:cubicBezTo>
                      <a:cubicBezTo>
                        <a:pt x="1912" y="22367"/>
                        <a:pt x="1991" y="22361"/>
                        <a:pt x="2069" y="22353"/>
                      </a:cubicBezTo>
                      <a:cubicBezTo>
                        <a:pt x="2166" y="22342"/>
                        <a:pt x="2263" y="22325"/>
                        <a:pt x="2359" y="22301"/>
                      </a:cubicBezTo>
                      <a:cubicBezTo>
                        <a:pt x="2450" y="22275"/>
                        <a:pt x="2540" y="22245"/>
                        <a:pt x="2627" y="22209"/>
                      </a:cubicBezTo>
                      <a:cubicBezTo>
                        <a:pt x="3055" y="22039"/>
                        <a:pt x="3515" y="21892"/>
                        <a:pt x="3834" y="21544"/>
                      </a:cubicBezTo>
                      <a:cubicBezTo>
                        <a:pt x="3959" y="21411"/>
                        <a:pt x="4068" y="21263"/>
                        <a:pt x="4158" y="21105"/>
                      </a:cubicBezTo>
                      <a:cubicBezTo>
                        <a:pt x="4204" y="21021"/>
                        <a:pt x="4248" y="20937"/>
                        <a:pt x="4290" y="20851"/>
                      </a:cubicBezTo>
                      <a:cubicBezTo>
                        <a:pt x="4364" y="20699"/>
                        <a:pt x="4418" y="20533"/>
                        <a:pt x="4474" y="20373"/>
                      </a:cubicBezTo>
                      <a:cubicBezTo>
                        <a:pt x="4527" y="20214"/>
                        <a:pt x="4568" y="20052"/>
                        <a:pt x="4607" y="19887"/>
                      </a:cubicBezTo>
                      <a:cubicBezTo>
                        <a:pt x="4643" y="19744"/>
                        <a:pt x="4686" y="19602"/>
                        <a:pt x="4739" y="19464"/>
                      </a:cubicBezTo>
                      <a:lnTo>
                        <a:pt x="4740" y="19465"/>
                      </a:lnTo>
                      <a:cubicBezTo>
                        <a:pt x="4739" y="19464"/>
                        <a:pt x="4740" y="19463"/>
                        <a:pt x="4740" y="19461"/>
                      </a:cubicBezTo>
                      <a:lnTo>
                        <a:pt x="4744" y="19454"/>
                      </a:lnTo>
                      <a:cubicBezTo>
                        <a:pt x="4744" y="19454"/>
                        <a:pt x="4744" y="19455"/>
                        <a:pt x="4744" y="19456"/>
                      </a:cubicBezTo>
                      <a:cubicBezTo>
                        <a:pt x="4799" y="19327"/>
                        <a:pt x="4856" y="19198"/>
                        <a:pt x="4922" y="19070"/>
                      </a:cubicBezTo>
                      <a:cubicBezTo>
                        <a:pt x="4955" y="19011"/>
                        <a:pt x="4989" y="18952"/>
                        <a:pt x="5027" y="18892"/>
                      </a:cubicBezTo>
                      <a:cubicBezTo>
                        <a:pt x="5056" y="18846"/>
                        <a:pt x="5089" y="18802"/>
                        <a:pt x="5121" y="18758"/>
                      </a:cubicBezTo>
                      <a:lnTo>
                        <a:pt x="5121" y="18758"/>
                      </a:lnTo>
                      <a:lnTo>
                        <a:pt x="5117" y="18761"/>
                      </a:lnTo>
                      <a:cubicBezTo>
                        <a:pt x="5119" y="18758"/>
                        <a:pt x="5120" y="18756"/>
                        <a:pt x="5122" y="18755"/>
                      </a:cubicBezTo>
                      <a:lnTo>
                        <a:pt x="5131" y="18743"/>
                      </a:lnTo>
                      <a:cubicBezTo>
                        <a:pt x="5190" y="18673"/>
                        <a:pt x="5246" y="18603"/>
                        <a:pt x="5307" y="18534"/>
                      </a:cubicBezTo>
                      <a:cubicBezTo>
                        <a:pt x="5316" y="18525"/>
                        <a:pt x="5323" y="18518"/>
                        <a:pt x="5329" y="18508"/>
                      </a:cubicBezTo>
                      <a:cubicBezTo>
                        <a:pt x="5332" y="18506"/>
                        <a:pt x="5335" y="18504"/>
                        <a:pt x="5337" y="18502"/>
                      </a:cubicBezTo>
                      <a:cubicBezTo>
                        <a:pt x="5348" y="18488"/>
                        <a:pt x="5363" y="18476"/>
                        <a:pt x="5374" y="18462"/>
                      </a:cubicBezTo>
                      <a:cubicBezTo>
                        <a:pt x="5384" y="18452"/>
                        <a:pt x="5396" y="18442"/>
                        <a:pt x="5406" y="18429"/>
                      </a:cubicBezTo>
                      <a:cubicBezTo>
                        <a:pt x="5413" y="18424"/>
                        <a:pt x="5419" y="18419"/>
                        <a:pt x="5424" y="18412"/>
                      </a:cubicBezTo>
                      <a:cubicBezTo>
                        <a:pt x="5431" y="18406"/>
                        <a:pt x="5438" y="18397"/>
                        <a:pt x="5446" y="18390"/>
                      </a:cubicBezTo>
                      <a:cubicBezTo>
                        <a:pt x="5484" y="18351"/>
                        <a:pt x="5525" y="18314"/>
                        <a:pt x="5566" y="18280"/>
                      </a:cubicBezTo>
                      <a:cubicBezTo>
                        <a:pt x="5603" y="18251"/>
                        <a:pt x="5639" y="18221"/>
                        <a:pt x="5677" y="18193"/>
                      </a:cubicBezTo>
                      <a:cubicBezTo>
                        <a:pt x="5792" y="18113"/>
                        <a:pt x="5908" y="18036"/>
                        <a:pt x="6026" y="17961"/>
                      </a:cubicBezTo>
                      <a:lnTo>
                        <a:pt x="6026" y="17961"/>
                      </a:lnTo>
                      <a:cubicBezTo>
                        <a:pt x="6022" y="17962"/>
                        <a:pt x="6018" y="17965"/>
                        <a:pt x="6013" y="17967"/>
                      </a:cubicBezTo>
                      <a:cubicBezTo>
                        <a:pt x="6097" y="17916"/>
                        <a:pt x="6183" y="17872"/>
                        <a:pt x="6272" y="17833"/>
                      </a:cubicBezTo>
                      <a:cubicBezTo>
                        <a:pt x="6338" y="17806"/>
                        <a:pt x="6403" y="17785"/>
                        <a:pt x="6472" y="17766"/>
                      </a:cubicBezTo>
                      <a:cubicBezTo>
                        <a:pt x="6469" y="17766"/>
                        <a:pt x="6468" y="17766"/>
                        <a:pt x="6466" y="17766"/>
                      </a:cubicBezTo>
                      <a:lnTo>
                        <a:pt x="6466" y="17766"/>
                      </a:lnTo>
                      <a:cubicBezTo>
                        <a:pt x="6537" y="17751"/>
                        <a:pt x="6606" y="17735"/>
                        <a:pt x="6678" y="17725"/>
                      </a:cubicBezTo>
                      <a:cubicBezTo>
                        <a:pt x="6739" y="17718"/>
                        <a:pt x="6800" y="17713"/>
                        <a:pt x="6861" y="17710"/>
                      </a:cubicBezTo>
                      <a:cubicBezTo>
                        <a:pt x="6870" y="17710"/>
                        <a:pt x="6878" y="17710"/>
                        <a:pt x="6886" y="17710"/>
                      </a:cubicBezTo>
                      <a:cubicBezTo>
                        <a:pt x="6942" y="17710"/>
                        <a:pt x="6998" y="17713"/>
                        <a:pt x="7054" y="17717"/>
                      </a:cubicBezTo>
                      <a:cubicBezTo>
                        <a:pt x="7113" y="17727"/>
                        <a:pt x="7170" y="17736"/>
                        <a:pt x="7228" y="17750"/>
                      </a:cubicBezTo>
                      <a:cubicBezTo>
                        <a:pt x="7290" y="17765"/>
                        <a:pt x="7354" y="17782"/>
                        <a:pt x="7418" y="17796"/>
                      </a:cubicBezTo>
                      <a:cubicBezTo>
                        <a:pt x="7421" y="17797"/>
                        <a:pt x="7425" y="17798"/>
                        <a:pt x="7428" y="17799"/>
                      </a:cubicBezTo>
                      <a:cubicBezTo>
                        <a:pt x="7435" y="17800"/>
                        <a:pt x="7443" y="17802"/>
                        <a:pt x="7449" y="17803"/>
                      </a:cubicBezTo>
                      <a:cubicBezTo>
                        <a:pt x="7469" y="17808"/>
                        <a:pt x="7488" y="17814"/>
                        <a:pt x="7511" y="17819"/>
                      </a:cubicBezTo>
                      <a:cubicBezTo>
                        <a:pt x="7832" y="17912"/>
                        <a:pt x="8141" y="18047"/>
                        <a:pt x="8470" y="18119"/>
                      </a:cubicBezTo>
                      <a:cubicBezTo>
                        <a:pt x="8674" y="18164"/>
                        <a:pt x="8880" y="18204"/>
                        <a:pt x="9088" y="18220"/>
                      </a:cubicBezTo>
                      <a:cubicBezTo>
                        <a:pt x="9148" y="18224"/>
                        <a:pt x="9212" y="18232"/>
                        <a:pt x="9273" y="18232"/>
                      </a:cubicBezTo>
                      <a:cubicBezTo>
                        <a:pt x="9334" y="18234"/>
                        <a:pt x="9395" y="18234"/>
                        <a:pt x="9456" y="18235"/>
                      </a:cubicBezTo>
                      <a:cubicBezTo>
                        <a:pt x="9556" y="18233"/>
                        <a:pt x="9654" y="18225"/>
                        <a:pt x="9752" y="18214"/>
                      </a:cubicBezTo>
                      <a:cubicBezTo>
                        <a:pt x="9971" y="18190"/>
                        <a:pt x="10187" y="18161"/>
                        <a:pt x="10404" y="18121"/>
                      </a:cubicBezTo>
                      <a:cubicBezTo>
                        <a:pt x="10589" y="18087"/>
                        <a:pt x="10778" y="18037"/>
                        <a:pt x="10944" y="17942"/>
                      </a:cubicBezTo>
                      <a:cubicBezTo>
                        <a:pt x="11090" y="17862"/>
                        <a:pt x="11222" y="17763"/>
                        <a:pt x="11350" y="17657"/>
                      </a:cubicBezTo>
                      <a:cubicBezTo>
                        <a:pt x="11509" y="17523"/>
                        <a:pt x="11668" y="17393"/>
                        <a:pt x="11813" y="17242"/>
                      </a:cubicBezTo>
                      <a:cubicBezTo>
                        <a:pt x="11960" y="17090"/>
                        <a:pt x="12082" y="16917"/>
                        <a:pt x="12207" y="16745"/>
                      </a:cubicBezTo>
                      <a:cubicBezTo>
                        <a:pt x="12323" y="16581"/>
                        <a:pt x="12430" y="16410"/>
                        <a:pt x="12524" y="16233"/>
                      </a:cubicBezTo>
                      <a:cubicBezTo>
                        <a:pt x="12552" y="16179"/>
                        <a:pt x="12576" y="16122"/>
                        <a:pt x="12601" y="16066"/>
                      </a:cubicBezTo>
                      <a:close/>
                      <a:moveTo>
                        <a:pt x="27582" y="27150"/>
                      </a:moveTo>
                      <a:cubicBezTo>
                        <a:pt x="27583" y="27150"/>
                        <a:pt x="27585" y="27150"/>
                        <a:pt x="27586" y="27150"/>
                      </a:cubicBezTo>
                      <a:lnTo>
                        <a:pt x="27582" y="27150"/>
                      </a:lnTo>
                      <a:close/>
                      <a:moveTo>
                        <a:pt x="13441" y="27371"/>
                      </a:moveTo>
                      <a:cubicBezTo>
                        <a:pt x="13440" y="27371"/>
                        <a:pt x="13439" y="27372"/>
                        <a:pt x="13438" y="27372"/>
                      </a:cubicBezTo>
                      <a:lnTo>
                        <a:pt x="13438" y="27372"/>
                      </a:lnTo>
                      <a:cubicBezTo>
                        <a:pt x="13439" y="27372"/>
                        <a:pt x="13440" y="27371"/>
                        <a:pt x="13441" y="27371"/>
                      </a:cubicBezTo>
                      <a:close/>
                      <a:moveTo>
                        <a:pt x="28167" y="27521"/>
                      </a:moveTo>
                      <a:cubicBezTo>
                        <a:pt x="28167" y="27521"/>
                        <a:pt x="28168" y="27522"/>
                        <a:pt x="28168" y="27523"/>
                      </a:cubicBezTo>
                      <a:lnTo>
                        <a:pt x="28168" y="27523"/>
                      </a:lnTo>
                      <a:cubicBezTo>
                        <a:pt x="28168" y="27522"/>
                        <a:pt x="28167" y="27521"/>
                        <a:pt x="28167" y="27521"/>
                      </a:cubicBezTo>
                      <a:close/>
                      <a:moveTo>
                        <a:pt x="48562" y="28232"/>
                      </a:moveTo>
                      <a:cubicBezTo>
                        <a:pt x="48564" y="28236"/>
                        <a:pt x="48566" y="28239"/>
                        <a:pt x="48569" y="28242"/>
                      </a:cubicBezTo>
                      <a:lnTo>
                        <a:pt x="48569" y="28242"/>
                      </a:lnTo>
                      <a:cubicBezTo>
                        <a:pt x="48566" y="28239"/>
                        <a:pt x="48564" y="28235"/>
                        <a:pt x="48562" y="28232"/>
                      </a:cubicBezTo>
                      <a:close/>
                      <a:moveTo>
                        <a:pt x="24226" y="28721"/>
                      </a:moveTo>
                      <a:cubicBezTo>
                        <a:pt x="24226" y="28721"/>
                        <a:pt x="24226" y="28721"/>
                        <a:pt x="24226" y="28721"/>
                      </a:cubicBezTo>
                      <a:lnTo>
                        <a:pt x="24226" y="28721"/>
                      </a:lnTo>
                      <a:cubicBezTo>
                        <a:pt x="24226" y="28721"/>
                        <a:pt x="24226" y="28721"/>
                        <a:pt x="24226" y="28721"/>
                      </a:cubicBezTo>
                      <a:close/>
                      <a:moveTo>
                        <a:pt x="45580" y="30003"/>
                      </a:moveTo>
                      <a:cubicBezTo>
                        <a:pt x="45581" y="30004"/>
                        <a:pt x="45581" y="30004"/>
                        <a:pt x="45581" y="30004"/>
                      </a:cubicBezTo>
                      <a:cubicBezTo>
                        <a:pt x="45581" y="30004"/>
                        <a:pt x="45581" y="30004"/>
                        <a:pt x="45580" y="30003"/>
                      </a:cubicBezTo>
                      <a:close/>
                      <a:moveTo>
                        <a:pt x="10866" y="30627"/>
                      </a:moveTo>
                      <a:cubicBezTo>
                        <a:pt x="10866" y="30628"/>
                        <a:pt x="10866" y="30628"/>
                        <a:pt x="10866" y="30629"/>
                      </a:cubicBezTo>
                      <a:lnTo>
                        <a:pt x="10866" y="30629"/>
                      </a:lnTo>
                      <a:cubicBezTo>
                        <a:pt x="10866" y="30628"/>
                        <a:pt x="10866" y="30628"/>
                        <a:pt x="10866" y="30627"/>
                      </a:cubicBezTo>
                      <a:close/>
                      <a:moveTo>
                        <a:pt x="30925" y="32999"/>
                      </a:moveTo>
                      <a:cubicBezTo>
                        <a:pt x="30922" y="33000"/>
                        <a:pt x="30919" y="33001"/>
                        <a:pt x="30917" y="33002"/>
                      </a:cubicBezTo>
                      <a:lnTo>
                        <a:pt x="30917" y="33002"/>
                      </a:lnTo>
                      <a:cubicBezTo>
                        <a:pt x="30919" y="33001"/>
                        <a:pt x="30922" y="33000"/>
                        <a:pt x="30925" y="32999"/>
                      </a:cubicBezTo>
                      <a:close/>
                      <a:moveTo>
                        <a:pt x="3153" y="33075"/>
                      </a:moveTo>
                      <a:cubicBezTo>
                        <a:pt x="3150" y="33076"/>
                        <a:pt x="3147" y="33077"/>
                        <a:pt x="3145" y="33078"/>
                      </a:cubicBezTo>
                      <a:cubicBezTo>
                        <a:pt x="3147" y="33077"/>
                        <a:pt x="3150" y="33076"/>
                        <a:pt x="3153" y="33075"/>
                      </a:cubicBezTo>
                      <a:close/>
                      <a:moveTo>
                        <a:pt x="29410" y="33286"/>
                      </a:moveTo>
                      <a:cubicBezTo>
                        <a:pt x="29410" y="33289"/>
                        <a:pt x="29409" y="33292"/>
                        <a:pt x="29408" y="33295"/>
                      </a:cubicBezTo>
                      <a:lnTo>
                        <a:pt x="29408" y="33295"/>
                      </a:lnTo>
                      <a:cubicBezTo>
                        <a:pt x="29408" y="33292"/>
                        <a:pt x="29409" y="33289"/>
                        <a:pt x="29409" y="33286"/>
                      </a:cubicBezTo>
                      <a:close/>
                      <a:moveTo>
                        <a:pt x="15079" y="34326"/>
                      </a:moveTo>
                      <a:cubicBezTo>
                        <a:pt x="15079" y="34327"/>
                        <a:pt x="15079" y="34328"/>
                        <a:pt x="15079" y="34329"/>
                      </a:cubicBezTo>
                      <a:lnTo>
                        <a:pt x="15079" y="34329"/>
                      </a:lnTo>
                      <a:cubicBezTo>
                        <a:pt x="15079" y="34328"/>
                        <a:pt x="15079" y="34327"/>
                        <a:pt x="15079" y="34326"/>
                      </a:cubicBezTo>
                      <a:close/>
                      <a:moveTo>
                        <a:pt x="32813" y="404"/>
                      </a:moveTo>
                      <a:cubicBezTo>
                        <a:pt x="33031" y="411"/>
                        <a:pt x="33246" y="420"/>
                        <a:pt x="33464" y="431"/>
                      </a:cubicBezTo>
                      <a:cubicBezTo>
                        <a:pt x="33802" y="449"/>
                        <a:pt x="34142" y="463"/>
                        <a:pt x="34476" y="517"/>
                      </a:cubicBezTo>
                      <a:cubicBezTo>
                        <a:pt x="34476" y="517"/>
                        <a:pt x="34476" y="517"/>
                        <a:pt x="34476" y="517"/>
                      </a:cubicBezTo>
                      <a:lnTo>
                        <a:pt x="34476" y="517"/>
                      </a:lnTo>
                      <a:cubicBezTo>
                        <a:pt x="34475" y="517"/>
                        <a:pt x="34474" y="517"/>
                        <a:pt x="34474" y="517"/>
                      </a:cubicBezTo>
                      <a:lnTo>
                        <a:pt x="34474" y="517"/>
                      </a:lnTo>
                      <a:cubicBezTo>
                        <a:pt x="34474" y="517"/>
                        <a:pt x="34475" y="517"/>
                        <a:pt x="34475" y="517"/>
                      </a:cubicBezTo>
                      <a:cubicBezTo>
                        <a:pt x="34475" y="517"/>
                        <a:pt x="34476" y="517"/>
                        <a:pt x="34476" y="517"/>
                      </a:cubicBezTo>
                      <a:lnTo>
                        <a:pt x="34476" y="517"/>
                      </a:lnTo>
                      <a:cubicBezTo>
                        <a:pt x="34618" y="542"/>
                        <a:pt x="34760" y="574"/>
                        <a:pt x="34900" y="615"/>
                      </a:cubicBezTo>
                      <a:lnTo>
                        <a:pt x="34890" y="611"/>
                      </a:lnTo>
                      <a:lnTo>
                        <a:pt x="34890" y="611"/>
                      </a:lnTo>
                      <a:cubicBezTo>
                        <a:pt x="35132" y="686"/>
                        <a:pt x="35371" y="775"/>
                        <a:pt x="35616" y="840"/>
                      </a:cubicBezTo>
                      <a:cubicBezTo>
                        <a:pt x="35842" y="901"/>
                        <a:pt x="36067" y="965"/>
                        <a:pt x="36293" y="1029"/>
                      </a:cubicBezTo>
                      <a:cubicBezTo>
                        <a:pt x="36347" y="1048"/>
                        <a:pt x="36403" y="1067"/>
                        <a:pt x="36459" y="1085"/>
                      </a:cubicBezTo>
                      <a:cubicBezTo>
                        <a:pt x="36517" y="1105"/>
                        <a:pt x="36580" y="1122"/>
                        <a:pt x="36637" y="1146"/>
                      </a:cubicBezTo>
                      <a:cubicBezTo>
                        <a:pt x="36743" y="1191"/>
                        <a:pt x="36850" y="1236"/>
                        <a:pt x="36956" y="1279"/>
                      </a:cubicBezTo>
                      <a:cubicBezTo>
                        <a:pt x="37212" y="1402"/>
                        <a:pt x="37464" y="1530"/>
                        <a:pt x="37726" y="1638"/>
                      </a:cubicBezTo>
                      <a:cubicBezTo>
                        <a:pt x="37985" y="1749"/>
                        <a:pt x="38242" y="1853"/>
                        <a:pt x="38501" y="1961"/>
                      </a:cubicBezTo>
                      <a:cubicBezTo>
                        <a:pt x="38558" y="1988"/>
                        <a:pt x="38614" y="2015"/>
                        <a:pt x="38672" y="2041"/>
                      </a:cubicBezTo>
                      <a:cubicBezTo>
                        <a:pt x="38718" y="2062"/>
                        <a:pt x="38766" y="2083"/>
                        <a:pt x="38810" y="2107"/>
                      </a:cubicBezTo>
                      <a:cubicBezTo>
                        <a:pt x="38903" y="2160"/>
                        <a:pt x="38998" y="2213"/>
                        <a:pt x="39090" y="2263"/>
                      </a:cubicBezTo>
                      <a:cubicBezTo>
                        <a:pt x="39172" y="2314"/>
                        <a:pt x="39251" y="2365"/>
                        <a:pt x="39332" y="2414"/>
                      </a:cubicBezTo>
                      <a:cubicBezTo>
                        <a:pt x="39418" y="2467"/>
                        <a:pt x="39498" y="2527"/>
                        <a:pt x="39580" y="2583"/>
                      </a:cubicBezTo>
                      <a:cubicBezTo>
                        <a:pt x="39721" y="2679"/>
                        <a:pt x="39860" y="2777"/>
                        <a:pt x="40001" y="2871"/>
                      </a:cubicBezTo>
                      <a:cubicBezTo>
                        <a:pt x="40169" y="2984"/>
                        <a:pt x="40337" y="3098"/>
                        <a:pt x="40505" y="3212"/>
                      </a:cubicBezTo>
                      <a:cubicBezTo>
                        <a:pt x="40646" y="3309"/>
                        <a:pt x="40779" y="3411"/>
                        <a:pt x="40914" y="3513"/>
                      </a:cubicBezTo>
                      <a:cubicBezTo>
                        <a:pt x="40964" y="3555"/>
                        <a:pt x="41014" y="3595"/>
                        <a:pt x="41065" y="3636"/>
                      </a:cubicBezTo>
                      <a:cubicBezTo>
                        <a:pt x="41109" y="3674"/>
                        <a:pt x="41160" y="3709"/>
                        <a:pt x="41202" y="3751"/>
                      </a:cubicBezTo>
                      <a:cubicBezTo>
                        <a:pt x="41291" y="3834"/>
                        <a:pt x="41380" y="3916"/>
                        <a:pt x="41469" y="4000"/>
                      </a:cubicBezTo>
                      <a:lnTo>
                        <a:pt x="41465" y="3995"/>
                      </a:lnTo>
                      <a:lnTo>
                        <a:pt x="41465" y="3995"/>
                      </a:lnTo>
                      <a:cubicBezTo>
                        <a:pt x="41467" y="3998"/>
                        <a:pt x="41470" y="4001"/>
                        <a:pt x="41473" y="4003"/>
                      </a:cubicBezTo>
                      <a:cubicBezTo>
                        <a:pt x="41474" y="4004"/>
                        <a:pt x="41476" y="4006"/>
                        <a:pt x="41479" y="4008"/>
                      </a:cubicBezTo>
                      <a:lnTo>
                        <a:pt x="41476" y="4008"/>
                      </a:lnTo>
                      <a:cubicBezTo>
                        <a:pt x="41501" y="4032"/>
                        <a:pt x="41524" y="4060"/>
                        <a:pt x="41550" y="4082"/>
                      </a:cubicBezTo>
                      <a:cubicBezTo>
                        <a:pt x="41552" y="4087"/>
                        <a:pt x="41556" y="4090"/>
                        <a:pt x="41560" y="4093"/>
                      </a:cubicBezTo>
                      <a:cubicBezTo>
                        <a:pt x="41566" y="4098"/>
                        <a:pt x="41571" y="4106"/>
                        <a:pt x="41578" y="4111"/>
                      </a:cubicBezTo>
                      <a:cubicBezTo>
                        <a:pt x="41583" y="4118"/>
                        <a:pt x="41590" y="4126"/>
                        <a:pt x="41597" y="4132"/>
                      </a:cubicBezTo>
                      <a:cubicBezTo>
                        <a:pt x="41611" y="4146"/>
                        <a:pt x="41623" y="4160"/>
                        <a:pt x="41639" y="4174"/>
                      </a:cubicBezTo>
                      <a:cubicBezTo>
                        <a:pt x="41645" y="4180"/>
                        <a:pt x="41651" y="4186"/>
                        <a:pt x="41657" y="4192"/>
                      </a:cubicBezTo>
                      <a:cubicBezTo>
                        <a:pt x="41658" y="4195"/>
                        <a:pt x="41660" y="4198"/>
                        <a:pt x="41663" y="4200"/>
                      </a:cubicBezTo>
                      <a:cubicBezTo>
                        <a:pt x="41682" y="4222"/>
                        <a:pt x="41702" y="4243"/>
                        <a:pt x="41723" y="4263"/>
                      </a:cubicBezTo>
                      <a:cubicBezTo>
                        <a:pt x="41806" y="4350"/>
                        <a:pt x="41885" y="4437"/>
                        <a:pt x="41963" y="4525"/>
                      </a:cubicBezTo>
                      <a:cubicBezTo>
                        <a:pt x="41968" y="4531"/>
                        <a:pt x="41975" y="4539"/>
                        <a:pt x="41980" y="4545"/>
                      </a:cubicBezTo>
                      <a:cubicBezTo>
                        <a:pt x="41980" y="4547"/>
                        <a:pt x="41979" y="4549"/>
                        <a:pt x="41980" y="4551"/>
                      </a:cubicBezTo>
                      <a:cubicBezTo>
                        <a:pt x="42017" y="4594"/>
                        <a:pt x="42054" y="4635"/>
                        <a:pt x="42088" y="4677"/>
                      </a:cubicBezTo>
                      <a:cubicBezTo>
                        <a:pt x="42142" y="4733"/>
                        <a:pt x="42191" y="4791"/>
                        <a:pt x="42242" y="4850"/>
                      </a:cubicBezTo>
                      <a:cubicBezTo>
                        <a:pt x="42275" y="4889"/>
                        <a:pt x="42311" y="4927"/>
                        <a:pt x="42342" y="4967"/>
                      </a:cubicBezTo>
                      <a:lnTo>
                        <a:pt x="42349" y="4973"/>
                      </a:lnTo>
                      <a:cubicBezTo>
                        <a:pt x="42353" y="4978"/>
                        <a:pt x="42359" y="4983"/>
                        <a:pt x="42363" y="4989"/>
                      </a:cubicBezTo>
                      <a:cubicBezTo>
                        <a:pt x="42368" y="4996"/>
                        <a:pt x="42371" y="5002"/>
                        <a:pt x="42374" y="5006"/>
                      </a:cubicBezTo>
                      <a:cubicBezTo>
                        <a:pt x="42481" y="5133"/>
                        <a:pt x="42588" y="5258"/>
                        <a:pt x="42696" y="5381"/>
                      </a:cubicBezTo>
                      <a:cubicBezTo>
                        <a:pt x="42774" y="5455"/>
                        <a:pt x="42853" y="5529"/>
                        <a:pt x="42928" y="5605"/>
                      </a:cubicBezTo>
                      <a:cubicBezTo>
                        <a:pt x="43152" y="5828"/>
                        <a:pt x="43371" y="6057"/>
                        <a:pt x="43583" y="6291"/>
                      </a:cubicBezTo>
                      <a:cubicBezTo>
                        <a:pt x="43790" y="6523"/>
                        <a:pt x="43992" y="6757"/>
                        <a:pt x="44184" y="7000"/>
                      </a:cubicBezTo>
                      <a:cubicBezTo>
                        <a:pt x="44242" y="7073"/>
                        <a:pt x="44295" y="7150"/>
                        <a:pt x="44347" y="7227"/>
                      </a:cubicBezTo>
                      <a:cubicBezTo>
                        <a:pt x="44376" y="7253"/>
                        <a:pt x="44399" y="7286"/>
                        <a:pt x="44423" y="7312"/>
                      </a:cubicBezTo>
                      <a:cubicBezTo>
                        <a:pt x="44478" y="7377"/>
                        <a:pt x="44531" y="7444"/>
                        <a:pt x="44582" y="7511"/>
                      </a:cubicBezTo>
                      <a:cubicBezTo>
                        <a:pt x="44600" y="7535"/>
                        <a:pt x="44619" y="7559"/>
                        <a:pt x="44634" y="7582"/>
                      </a:cubicBezTo>
                      <a:cubicBezTo>
                        <a:pt x="44635" y="7577"/>
                        <a:pt x="44634" y="7573"/>
                        <a:pt x="44634" y="7569"/>
                      </a:cubicBezTo>
                      <a:lnTo>
                        <a:pt x="44634" y="7569"/>
                      </a:lnTo>
                      <a:cubicBezTo>
                        <a:pt x="44641" y="7577"/>
                        <a:pt x="44647" y="7586"/>
                        <a:pt x="44652" y="7595"/>
                      </a:cubicBezTo>
                      <a:cubicBezTo>
                        <a:pt x="44772" y="7791"/>
                        <a:pt x="44895" y="7985"/>
                        <a:pt x="45011" y="8181"/>
                      </a:cubicBezTo>
                      <a:cubicBezTo>
                        <a:pt x="45101" y="8342"/>
                        <a:pt x="45181" y="8507"/>
                        <a:pt x="45253" y="8676"/>
                      </a:cubicBezTo>
                      <a:cubicBezTo>
                        <a:pt x="45326" y="8842"/>
                        <a:pt x="45400" y="9007"/>
                        <a:pt x="45473" y="9172"/>
                      </a:cubicBezTo>
                      <a:cubicBezTo>
                        <a:pt x="45567" y="9406"/>
                        <a:pt x="45644" y="9649"/>
                        <a:pt x="45732" y="9883"/>
                      </a:cubicBezTo>
                      <a:cubicBezTo>
                        <a:pt x="45826" y="10134"/>
                        <a:pt x="45931" y="10379"/>
                        <a:pt x="46031" y="10625"/>
                      </a:cubicBezTo>
                      <a:cubicBezTo>
                        <a:pt x="46142" y="10897"/>
                        <a:pt x="46249" y="11167"/>
                        <a:pt x="46332" y="11447"/>
                      </a:cubicBezTo>
                      <a:cubicBezTo>
                        <a:pt x="46396" y="11700"/>
                        <a:pt x="46456" y="11955"/>
                        <a:pt x="46516" y="12209"/>
                      </a:cubicBezTo>
                      <a:cubicBezTo>
                        <a:pt x="46574" y="12450"/>
                        <a:pt x="46619" y="12693"/>
                        <a:pt x="46667" y="12937"/>
                      </a:cubicBezTo>
                      <a:cubicBezTo>
                        <a:pt x="46718" y="13197"/>
                        <a:pt x="46776" y="13457"/>
                        <a:pt x="46833" y="13717"/>
                      </a:cubicBezTo>
                      <a:cubicBezTo>
                        <a:pt x="46885" y="13961"/>
                        <a:pt x="46931" y="14206"/>
                        <a:pt x="46967" y="14452"/>
                      </a:cubicBezTo>
                      <a:cubicBezTo>
                        <a:pt x="47005" y="14755"/>
                        <a:pt x="47031" y="15060"/>
                        <a:pt x="47043" y="15366"/>
                      </a:cubicBezTo>
                      <a:cubicBezTo>
                        <a:pt x="47052" y="15666"/>
                        <a:pt x="47066" y="15967"/>
                        <a:pt x="47072" y="16267"/>
                      </a:cubicBezTo>
                      <a:cubicBezTo>
                        <a:pt x="47074" y="16266"/>
                        <a:pt x="47072" y="16265"/>
                        <a:pt x="47074" y="16264"/>
                      </a:cubicBezTo>
                      <a:lnTo>
                        <a:pt x="47074" y="16264"/>
                      </a:lnTo>
                      <a:cubicBezTo>
                        <a:pt x="47075" y="16457"/>
                        <a:pt x="47071" y="16648"/>
                        <a:pt x="47071" y="16840"/>
                      </a:cubicBezTo>
                      <a:cubicBezTo>
                        <a:pt x="47070" y="17047"/>
                        <a:pt x="47071" y="17254"/>
                        <a:pt x="47062" y="17461"/>
                      </a:cubicBezTo>
                      <a:cubicBezTo>
                        <a:pt x="47047" y="17849"/>
                        <a:pt x="47014" y="18237"/>
                        <a:pt x="46975" y="18624"/>
                      </a:cubicBezTo>
                      <a:cubicBezTo>
                        <a:pt x="46950" y="18802"/>
                        <a:pt x="46922" y="18980"/>
                        <a:pt x="46891" y="19159"/>
                      </a:cubicBezTo>
                      <a:cubicBezTo>
                        <a:pt x="46859" y="19336"/>
                        <a:pt x="46814" y="19514"/>
                        <a:pt x="46768" y="19692"/>
                      </a:cubicBezTo>
                      <a:cubicBezTo>
                        <a:pt x="46725" y="19864"/>
                        <a:pt x="46680" y="20035"/>
                        <a:pt x="46636" y="20208"/>
                      </a:cubicBezTo>
                      <a:cubicBezTo>
                        <a:pt x="46604" y="20348"/>
                        <a:pt x="46575" y="20485"/>
                        <a:pt x="46542" y="20624"/>
                      </a:cubicBezTo>
                      <a:lnTo>
                        <a:pt x="46541" y="20623"/>
                      </a:lnTo>
                      <a:cubicBezTo>
                        <a:pt x="46514" y="20734"/>
                        <a:pt x="46475" y="20840"/>
                        <a:pt x="46447" y="20949"/>
                      </a:cubicBezTo>
                      <a:cubicBezTo>
                        <a:pt x="46415" y="21075"/>
                        <a:pt x="46400" y="21205"/>
                        <a:pt x="46382" y="21332"/>
                      </a:cubicBezTo>
                      <a:cubicBezTo>
                        <a:pt x="46344" y="21626"/>
                        <a:pt x="46303" y="21922"/>
                        <a:pt x="46265" y="22216"/>
                      </a:cubicBezTo>
                      <a:cubicBezTo>
                        <a:pt x="46230" y="22502"/>
                        <a:pt x="46207" y="22791"/>
                        <a:pt x="46189" y="23079"/>
                      </a:cubicBezTo>
                      <a:cubicBezTo>
                        <a:pt x="46179" y="23232"/>
                        <a:pt x="46169" y="23387"/>
                        <a:pt x="46166" y="23540"/>
                      </a:cubicBezTo>
                      <a:cubicBezTo>
                        <a:pt x="46165" y="23689"/>
                        <a:pt x="46173" y="23838"/>
                        <a:pt x="46188" y="23986"/>
                      </a:cubicBezTo>
                      <a:cubicBezTo>
                        <a:pt x="46207" y="24184"/>
                        <a:pt x="46233" y="24384"/>
                        <a:pt x="46266" y="24581"/>
                      </a:cubicBezTo>
                      <a:cubicBezTo>
                        <a:pt x="46300" y="24783"/>
                        <a:pt x="46339" y="24985"/>
                        <a:pt x="46400" y="25180"/>
                      </a:cubicBezTo>
                      <a:cubicBezTo>
                        <a:pt x="46461" y="25377"/>
                        <a:pt x="46536" y="25571"/>
                        <a:pt x="46624" y="25759"/>
                      </a:cubicBezTo>
                      <a:cubicBezTo>
                        <a:pt x="46681" y="25873"/>
                        <a:pt x="46735" y="25984"/>
                        <a:pt x="46797" y="26094"/>
                      </a:cubicBezTo>
                      <a:cubicBezTo>
                        <a:pt x="46839" y="26176"/>
                        <a:pt x="46885" y="26254"/>
                        <a:pt x="46937" y="26329"/>
                      </a:cubicBezTo>
                      <a:cubicBezTo>
                        <a:pt x="47056" y="26505"/>
                        <a:pt x="47182" y="26676"/>
                        <a:pt x="47317" y="26842"/>
                      </a:cubicBezTo>
                      <a:cubicBezTo>
                        <a:pt x="47453" y="27008"/>
                        <a:pt x="47588" y="27178"/>
                        <a:pt x="47734" y="27335"/>
                      </a:cubicBezTo>
                      <a:cubicBezTo>
                        <a:pt x="47878" y="27487"/>
                        <a:pt x="48027" y="27633"/>
                        <a:pt x="48170" y="27784"/>
                      </a:cubicBezTo>
                      <a:cubicBezTo>
                        <a:pt x="48245" y="27863"/>
                        <a:pt x="48319" y="27943"/>
                        <a:pt x="48391" y="28023"/>
                      </a:cubicBezTo>
                      <a:cubicBezTo>
                        <a:pt x="48455" y="28098"/>
                        <a:pt x="48517" y="28175"/>
                        <a:pt x="48578" y="28251"/>
                      </a:cubicBezTo>
                      <a:cubicBezTo>
                        <a:pt x="48575" y="28248"/>
                        <a:pt x="48572" y="28245"/>
                        <a:pt x="48569" y="28242"/>
                      </a:cubicBezTo>
                      <a:lnTo>
                        <a:pt x="48569" y="28242"/>
                      </a:lnTo>
                      <a:cubicBezTo>
                        <a:pt x="48601" y="28286"/>
                        <a:pt x="48635" y="28331"/>
                        <a:pt x="48664" y="28379"/>
                      </a:cubicBezTo>
                      <a:cubicBezTo>
                        <a:pt x="48691" y="28425"/>
                        <a:pt x="48720" y="28470"/>
                        <a:pt x="48747" y="28516"/>
                      </a:cubicBezTo>
                      <a:cubicBezTo>
                        <a:pt x="48749" y="28520"/>
                        <a:pt x="48751" y="28523"/>
                        <a:pt x="48752" y="28526"/>
                      </a:cubicBezTo>
                      <a:cubicBezTo>
                        <a:pt x="48752" y="28525"/>
                        <a:pt x="48752" y="28525"/>
                        <a:pt x="48753" y="28525"/>
                      </a:cubicBezTo>
                      <a:cubicBezTo>
                        <a:pt x="48753" y="28526"/>
                        <a:pt x="48753" y="28527"/>
                        <a:pt x="48754" y="28528"/>
                      </a:cubicBezTo>
                      <a:lnTo>
                        <a:pt x="48754" y="28529"/>
                      </a:lnTo>
                      <a:cubicBezTo>
                        <a:pt x="48787" y="28594"/>
                        <a:pt x="48818" y="28655"/>
                        <a:pt x="48845" y="28719"/>
                      </a:cubicBezTo>
                      <a:cubicBezTo>
                        <a:pt x="48860" y="28757"/>
                        <a:pt x="48872" y="28795"/>
                        <a:pt x="48885" y="28833"/>
                      </a:cubicBezTo>
                      <a:cubicBezTo>
                        <a:pt x="48905" y="28919"/>
                        <a:pt x="48923" y="29003"/>
                        <a:pt x="48938" y="29089"/>
                      </a:cubicBezTo>
                      <a:lnTo>
                        <a:pt x="48937" y="29088"/>
                      </a:lnTo>
                      <a:lnTo>
                        <a:pt x="48937" y="29088"/>
                      </a:lnTo>
                      <a:cubicBezTo>
                        <a:pt x="48937" y="29091"/>
                        <a:pt x="48938" y="29093"/>
                        <a:pt x="48938" y="29096"/>
                      </a:cubicBezTo>
                      <a:cubicBezTo>
                        <a:pt x="48938" y="29101"/>
                        <a:pt x="48939" y="29107"/>
                        <a:pt x="48941" y="29112"/>
                      </a:cubicBezTo>
                      <a:cubicBezTo>
                        <a:pt x="48946" y="29174"/>
                        <a:pt x="48953" y="29235"/>
                        <a:pt x="48954" y="29298"/>
                      </a:cubicBezTo>
                      <a:cubicBezTo>
                        <a:pt x="48955" y="29335"/>
                        <a:pt x="48954" y="29371"/>
                        <a:pt x="48950" y="29408"/>
                      </a:cubicBezTo>
                      <a:cubicBezTo>
                        <a:pt x="48945" y="29442"/>
                        <a:pt x="48939" y="29478"/>
                        <a:pt x="48932" y="29513"/>
                      </a:cubicBezTo>
                      <a:cubicBezTo>
                        <a:pt x="48918" y="29565"/>
                        <a:pt x="48901" y="29617"/>
                        <a:pt x="48882" y="29666"/>
                      </a:cubicBezTo>
                      <a:cubicBezTo>
                        <a:pt x="48869" y="29696"/>
                        <a:pt x="48853" y="29727"/>
                        <a:pt x="48838" y="29757"/>
                      </a:cubicBezTo>
                      <a:cubicBezTo>
                        <a:pt x="48807" y="29809"/>
                        <a:pt x="48773" y="29857"/>
                        <a:pt x="48737" y="29905"/>
                      </a:cubicBezTo>
                      <a:cubicBezTo>
                        <a:pt x="48717" y="29931"/>
                        <a:pt x="48694" y="29957"/>
                        <a:pt x="48671" y="29982"/>
                      </a:cubicBezTo>
                      <a:cubicBezTo>
                        <a:pt x="48645" y="30008"/>
                        <a:pt x="48617" y="30034"/>
                        <a:pt x="48587" y="30056"/>
                      </a:cubicBezTo>
                      <a:cubicBezTo>
                        <a:pt x="48542" y="30090"/>
                        <a:pt x="48496" y="30122"/>
                        <a:pt x="48448" y="30154"/>
                      </a:cubicBezTo>
                      <a:cubicBezTo>
                        <a:pt x="48453" y="30151"/>
                        <a:pt x="48459" y="30148"/>
                        <a:pt x="48463" y="30145"/>
                      </a:cubicBezTo>
                      <a:lnTo>
                        <a:pt x="48463" y="30145"/>
                      </a:lnTo>
                      <a:cubicBezTo>
                        <a:pt x="48456" y="30150"/>
                        <a:pt x="48450" y="30153"/>
                        <a:pt x="48443" y="30158"/>
                      </a:cubicBezTo>
                      <a:cubicBezTo>
                        <a:pt x="48443" y="30158"/>
                        <a:pt x="48442" y="30157"/>
                        <a:pt x="48442" y="30157"/>
                      </a:cubicBezTo>
                      <a:cubicBezTo>
                        <a:pt x="48442" y="30157"/>
                        <a:pt x="48441" y="30158"/>
                        <a:pt x="48441" y="30158"/>
                      </a:cubicBezTo>
                      <a:lnTo>
                        <a:pt x="48442" y="30157"/>
                      </a:lnTo>
                      <a:lnTo>
                        <a:pt x="48442" y="30157"/>
                      </a:lnTo>
                      <a:cubicBezTo>
                        <a:pt x="48386" y="30190"/>
                        <a:pt x="48328" y="30222"/>
                        <a:pt x="48270" y="30250"/>
                      </a:cubicBezTo>
                      <a:cubicBezTo>
                        <a:pt x="48195" y="30286"/>
                        <a:pt x="48121" y="30318"/>
                        <a:pt x="48044" y="30349"/>
                      </a:cubicBezTo>
                      <a:lnTo>
                        <a:pt x="48043" y="30350"/>
                      </a:lnTo>
                      <a:cubicBezTo>
                        <a:pt x="48036" y="30355"/>
                        <a:pt x="48031" y="30358"/>
                        <a:pt x="48024" y="30358"/>
                      </a:cubicBezTo>
                      <a:lnTo>
                        <a:pt x="48028" y="30356"/>
                      </a:lnTo>
                      <a:lnTo>
                        <a:pt x="48028" y="30356"/>
                      </a:lnTo>
                      <a:cubicBezTo>
                        <a:pt x="47924" y="30397"/>
                        <a:pt x="47819" y="30435"/>
                        <a:pt x="47713" y="30467"/>
                      </a:cubicBezTo>
                      <a:cubicBezTo>
                        <a:pt x="47655" y="30482"/>
                        <a:pt x="47598" y="30493"/>
                        <a:pt x="47541" y="30504"/>
                      </a:cubicBezTo>
                      <a:cubicBezTo>
                        <a:pt x="47471" y="30509"/>
                        <a:pt x="47406" y="30513"/>
                        <a:pt x="47336" y="30516"/>
                      </a:cubicBezTo>
                      <a:cubicBezTo>
                        <a:pt x="47337" y="30517"/>
                        <a:pt x="47338" y="30516"/>
                        <a:pt x="47339" y="30518"/>
                      </a:cubicBezTo>
                      <a:cubicBezTo>
                        <a:pt x="47215" y="30516"/>
                        <a:pt x="47092" y="30511"/>
                        <a:pt x="46969" y="30498"/>
                      </a:cubicBezTo>
                      <a:cubicBezTo>
                        <a:pt x="46882" y="30491"/>
                        <a:pt x="46797" y="30477"/>
                        <a:pt x="46712" y="30459"/>
                      </a:cubicBezTo>
                      <a:cubicBezTo>
                        <a:pt x="46627" y="30441"/>
                        <a:pt x="46544" y="30420"/>
                        <a:pt x="46460" y="30400"/>
                      </a:cubicBezTo>
                      <a:cubicBezTo>
                        <a:pt x="46348" y="30364"/>
                        <a:pt x="46236" y="30325"/>
                        <a:pt x="46125" y="30282"/>
                      </a:cubicBezTo>
                      <a:cubicBezTo>
                        <a:pt x="45946" y="30203"/>
                        <a:pt x="45772" y="30111"/>
                        <a:pt x="45600" y="30014"/>
                      </a:cubicBezTo>
                      <a:lnTo>
                        <a:pt x="45600" y="30016"/>
                      </a:lnTo>
                      <a:cubicBezTo>
                        <a:pt x="45598" y="30016"/>
                        <a:pt x="45597" y="30013"/>
                        <a:pt x="45594" y="30013"/>
                      </a:cubicBezTo>
                      <a:cubicBezTo>
                        <a:pt x="45588" y="30010"/>
                        <a:pt x="45584" y="30006"/>
                        <a:pt x="45579" y="30003"/>
                      </a:cubicBezTo>
                      <a:lnTo>
                        <a:pt x="45579" y="30003"/>
                      </a:lnTo>
                      <a:cubicBezTo>
                        <a:pt x="45579" y="30003"/>
                        <a:pt x="45580" y="30003"/>
                        <a:pt x="45580" y="30003"/>
                      </a:cubicBezTo>
                      <a:lnTo>
                        <a:pt x="45580" y="30003"/>
                      </a:lnTo>
                      <a:cubicBezTo>
                        <a:pt x="45505" y="29959"/>
                        <a:pt x="45430" y="29917"/>
                        <a:pt x="45359" y="29869"/>
                      </a:cubicBezTo>
                      <a:cubicBezTo>
                        <a:pt x="45345" y="29850"/>
                        <a:pt x="45328" y="29834"/>
                        <a:pt x="45308" y="29820"/>
                      </a:cubicBezTo>
                      <a:cubicBezTo>
                        <a:pt x="45302" y="29816"/>
                        <a:pt x="45294" y="29817"/>
                        <a:pt x="45287" y="29814"/>
                      </a:cubicBezTo>
                      <a:cubicBezTo>
                        <a:pt x="45239" y="29727"/>
                        <a:pt x="45189" y="29643"/>
                        <a:pt x="45142" y="29554"/>
                      </a:cubicBezTo>
                      <a:cubicBezTo>
                        <a:pt x="45094" y="29450"/>
                        <a:pt x="45045" y="29345"/>
                        <a:pt x="45002" y="29240"/>
                      </a:cubicBezTo>
                      <a:cubicBezTo>
                        <a:pt x="44962" y="29180"/>
                        <a:pt x="44921" y="29121"/>
                        <a:pt x="44888" y="29057"/>
                      </a:cubicBezTo>
                      <a:cubicBezTo>
                        <a:pt x="44815" y="28911"/>
                        <a:pt x="44751" y="28761"/>
                        <a:pt x="44697" y="28607"/>
                      </a:cubicBezTo>
                      <a:cubicBezTo>
                        <a:pt x="44635" y="28440"/>
                        <a:pt x="44575" y="28275"/>
                        <a:pt x="44516" y="28109"/>
                      </a:cubicBezTo>
                      <a:cubicBezTo>
                        <a:pt x="44515" y="28109"/>
                        <a:pt x="44515" y="28108"/>
                        <a:pt x="44516" y="28107"/>
                      </a:cubicBezTo>
                      <a:cubicBezTo>
                        <a:pt x="44458" y="27958"/>
                        <a:pt x="44404" y="27810"/>
                        <a:pt x="44345" y="27662"/>
                      </a:cubicBezTo>
                      <a:cubicBezTo>
                        <a:pt x="44286" y="27518"/>
                        <a:pt x="44232" y="27371"/>
                        <a:pt x="44183" y="27223"/>
                      </a:cubicBezTo>
                      <a:cubicBezTo>
                        <a:pt x="44129" y="27067"/>
                        <a:pt x="44072" y="26914"/>
                        <a:pt x="44022" y="26756"/>
                      </a:cubicBezTo>
                      <a:cubicBezTo>
                        <a:pt x="44020" y="26745"/>
                        <a:pt x="44017" y="26735"/>
                        <a:pt x="44014" y="26724"/>
                      </a:cubicBezTo>
                      <a:cubicBezTo>
                        <a:pt x="44009" y="26752"/>
                        <a:pt x="44006" y="26781"/>
                        <a:pt x="44005" y="26807"/>
                      </a:cubicBezTo>
                      <a:cubicBezTo>
                        <a:pt x="44000" y="26908"/>
                        <a:pt x="44002" y="27006"/>
                        <a:pt x="44005" y="27106"/>
                      </a:cubicBezTo>
                      <a:cubicBezTo>
                        <a:pt x="44009" y="27241"/>
                        <a:pt x="44033" y="27374"/>
                        <a:pt x="44051" y="27507"/>
                      </a:cubicBezTo>
                      <a:cubicBezTo>
                        <a:pt x="44071" y="27631"/>
                        <a:pt x="44099" y="27754"/>
                        <a:pt x="44129" y="27876"/>
                      </a:cubicBezTo>
                      <a:cubicBezTo>
                        <a:pt x="44180" y="28087"/>
                        <a:pt x="44251" y="28293"/>
                        <a:pt x="44318" y="28501"/>
                      </a:cubicBezTo>
                      <a:cubicBezTo>
                        <a:pt x="44379" y="28696"/>
                        <a:pt x="44436" y="28893"/>
                        <a:pt x="44507" y="29086"/>
                      </a:cubicBezTo>
                      <a:cubicBezTo>
                        <a:pt x="44548" y="29195"/>
                        <a:pt x="44589" y="29303"/>
                        <a:pt x="44633" y="29413"/>
                      </a:cubicBezTo>
                      <a:cubicBezTo>
                        <a:pt x="44672" y="29508"/>
                        <a:pt x="44716" y="29602"/>
                        <a:pt x="44760" y="29696"/>
                      </a:cubicBezTo>
                      <a:cubicBezTo>
                        <a:pt x="44846" y="29876"/>
                        <a:pt x="44941" y="30053"/>
                        <a:pt x="45045" y="30224"/>
                      </a:cubicBezTo>
                      <a:cubicBezTo>
                        <a:pt x="45272" y="30597"/>
                        <a:pt x="45510" y="30966"/>
                        <a:pt x="45740" y="31338"/>
                      </a:cubicBezTo>
                      <a:cubicBezTo>
                        <a:pt x="45958" y="31685"/>
                        <a:pt x="46154" y="32047"/>
                        <a:pt x="46336" y="32415"/>
                      </a:cubicBezTo>
                      <a:cubicBezTo>
                        <a:pt x="46359" y="32464"/>
                        <a:pt x="46382" y="32512"/>
                        <a:pt x="46400" y="32561"/>
                      </a:cubicBezTo>
                      <a:cubicBezTo>
                        <a:pt x="46415" y="32601"/>
                        <a:pt x="46429" y="32643"/>
                        <a:pt x="46443" y="32682"/>
                      </a:cubicBezTo>
                      <a:lnTo>
                        <a:pt x="46442" y="32681"/>
                      </a:lnTo>
                      <a:lnTo>
                        <a:pt x="46442" y="32681"/>
                      </a:lnTo>
                      <a:cubicBezTo>
                        <a:pt x="46485" y="32831"/>
                        <a:pt x="46520" y="32980"/>
                        <a:pt x="46550" y="33134"/>
                      </a:cubicBezTo>
                      <a:cubicBezTo>
                        <a:pt x="46550" y="33134"/>
                        <a:pt x="46550" y="33133"/>
                        <a:pt x="46550" y="33133"/>
                      </a:cubicBezTo>
                      <a:lnTo>
                        <a:pt x="46550" y="33133"/>
                      </a:lnTo>
                      <a:cubicBezTo>
                        <a:pt x="46551" y="33134"/>
                        <a:pt x="46550" y="33135"/>
                        <a:pt x="46550" y="33135"/>
                      </a:cubicBezTo>
                      <a:cubicBezTo>
                        <a:pt x="46550" y="33138"/>
                        <a:pt x="46551" y="33141"/>
                        <a:pt x="46551" y="33144"/>
                      </a:cubicBezTo>
                      <a:lnTo>
                        <a:pt x="46551" y="33150"/>
                      </a:lnTo>
                      <a:cubicBezTo>
                        <a:pt x="46552" y="33153"/>
                        <a:pt x="46553" y="33155"/>
                        <a:pt x="46553" y="33157"/>
                      </a:cubicBezTo>
                      <a:cubicBezTo>
                        <a:pt x="46553" y="33156"/>
                        <a:pt x="46552" y="33154"/>
                        <a:pt x="46551" y="33153"/>
                      </a:cubicBezTo>
                      <a:lnTo>
                        <a:pt x="46551" y="33153"/>
                      </a:lnTo>
                      <a:cubicBezTo>
                        <a:pt x="46560" y="33209"/>
                        <a:pt x="46568" y="33267"/>
                        <a:pt x="46572" y="33325"/>
                      </a:cubicBezTo>
                      <a:cubicBezTo>
                        <a:pt x="46574" y="33393"/>
                        <a:pt x="46573" y="33463"/>
                        <a:pt x="46570" y="33534"/>
                      </a:cubicBezTo>
                      <a:cubicBezTo>
                        <a:pt x="46558" y="33676"/>
                        <a:pt x="46537" y="33819"/>
                        <a:pt x="46508" y="33960"/>
                      </a:cubicBezTo>
                      <a:cubicBezTo>
                        <a:pt x="46504" y="33975"/>
                        <a:pt x="46501" y="33992"/>
                        <a:pt x="46495" y="34010"/>
                      </a:cubicBezTo>
                      <a:cubicBezTo>
                        <a:pt x="46484" y="34039"/>
                        <a:pt x="46472" y="34068"/>
                        <a:pt x="46458" y="34095"/>
                      </a:cubicBezTo>
                      <a:cubicBezTo>
                        <a:pt x="46447" y="34110"/>
                        <a:pt x="46439" y="34127"/>
                        <a:pt x="46427" y="34144"/>
                      </a:cubicBezTo>
                      <a:cubicBezTo>
                        <a:pt x="46404" y="34177"/>
                        <a:pt x="46379" y="34208"/>
                        <a:pt x="46351" y="34238"/>
                      </a:cubicBezTo>
                      <a:cubicBezTo>
                        <a:pt x="46308" y="34282"/>
                        <a:pt x="46262" y="34327"/>
                        <a:pt x="46214" y="34369"/>
                      </a:cubicBezTo>
                      <a:lnTo>
                        <a:pt x="46211" y="34371"/>
                      </a:lnTo>
                      <a:cubicBezTo>
                        <a:pt x="46207" y="34374"/>
                        <a:pt x="46202" y="34378"/>
                        <a:pt x="46198" y="34383"/>
                      </a:cubicBezTo>
                      <a:cubicBezTo>
                        <a:pt x="46199" y="34381"/>
                        <a:pt x="46201" y="34378"/>
                        <a:pt x="46203" y="34376"/>
                      </a:cubicBezTo>
                      <a:lnTo>
                        <a:pt x="46203" y="34376"/>
                      </a:lnTo>
                      <a:cubicBezTo>
                        <a:pt x="46179" y="34395"/>
                        <a:pt x="46154" y="34413"/>
                        <a:pt x="46127" y="34431"/>
                      </a:cubicBezTo>
                      <a:cubicBezTo>
                        <a:pt x="46076" y="34466"/>
                        <a:pt x="46021" y="34497"/>
                        <a:pt x="45965" y="34524"/>
                      </a:cubicBezTo>
                      <a:cubicBezTo>
                        <a:pt x="45923" y="34541"/>
                        <a:pt x="45878" y="34559"/>
                        <a:pt x="45835" y="34574"/>
                      </a:cubicBezTo>
                      <a:cubicBezTo>
                        <a:pt x="45838" y="34574"/>
                        <a:pt x="45840" y="34574"/>
                        <a:pt x="45843" y="34573"/>
                      </a:cubicBezTo>
                      <a:lnTo>
                        <a:pt x="45843" y="34573"/>
                      </a:lnTo>
                      <a:cubicBezTo>
                        <a:pt x="45761" y="34599"/>
                        <a:pt x="45676" y="34621"/>
                        <a:pt x="45592" y="34641"/>
                      </a:cubicBezTo>
                      <a:cubicBezTo>
                        <a:pt x="45519" y="34654"/>
                        <a:pt x="45446" y="34662"/>
                        <a:pt x="45372" y="34669"/>
                      </a:cubicBezTo>
                      <a:cubicBezTo>
                        <a:pt x="45343" y="34670"/>
                        <a:pt x="45313" y="34670"/>
                        <a:pt x="45284" y="34670"/>
                      </a:cubicBezTo>
                      <a:cubicBezTo>
                        <a:pt x="45201" y="34670"/>
                        <a:pt x="45118" y="34667"/>
                        <a:pt x="45035" y="34661"/>
                      </a:cubicBezTo>
                      <a:cubicBezTo>
                        <a:pt x="44872" y="34643"/>
                        <a:pt x="44711" y="34612"/>
                        <a:pt x="44551" y="34579"/>
                      </a:cubicBezTo>
                      <a:cubicBezTo>
                        <a:pt x="44488" y="34560"/>
                        <a:pt x="44421" y="34541"/>
                        <a:pt x="44358" y="34523"/>
                      </a:cubicBezTo>
                      <a:cubicBezTo>
                        <a:pt x="44248" y="34483"/>
                        <a:pt x="44137" y="34441"/>
                        <a:pt x="44032" y="34390"/>
                      </a:cubicBezTo>
                      <a:cubicBezTo>
                        <a:pt x="43975" y="34356"/>
                        <a:pt x="43920" y="34325"/>
                        <a:pt x="43866" y="34288"/>
                      </a:cubicBezTo>
                      <a:lnTo>
                        <a:pt x="43866" y="34288"/>
                      </a:lnTo>
                      <a:cubicBezTo>
                        <a:pt x="43867" y="34290"/>
                        <a:pt x="43868" y="34291"/>
                        <a:pt x="43870" y="34293"/>
                      </a:cubicBezTo>
                      <a:cubicBezTo>
                        <a:pt x="43867" y="34290"/>
                        <a:pt x="43863" y="34285"/>
                        <a:pt x="43858" y="34283"/>
                      </a:cubicBezTo>
                      <a:lnTo>
                        <a:pt x="43849" y="34278"/>
                      </a:lnTo>
                      <a:lnTo>
                        <a:pt x="43853" y="34278"/>
                      </a:lnTo>
                      <a:cubicBezTo>
                        <a:pt x="43731" y="34192"/>
                        <a:pt x="43619" y="34097"/>
                        <a:pt x="43505" y="34001"/>
                      </a:cubicBezTo>
                      <a:lnTo>
                        <a:pt x="43505" y="34001"/>
                      </a:lnTo>
                      <a:cubicBezTo>
                        <a:pt x="43503" y="33998"/>
                        <a:pt x="43500" y="33996"/>
                        <a:pt x="43497" y="33994"/>
                      </a:cubicBezTo>
                      <a:cubicBezTo>
                        <a:pt x="43496" y="33993"/>
                        <a:pt x="43495" y="33992"/>
                        <a:pt x="43493" y="33991"/>
                      </a:cubicBezTo>
                      <a:lnTo>
                        <a:pt x="43494" y="33991"/>
                      </a:lnTo>
                      <a:cubicBezTo>
                        <a:pt x="43421" y="33924"/>
                        <a:pt x="43351" y="33857"/>
                        <a:pt x="43281" y="33784"/>
                      </a:cubicBezTo>
                      <a:cubicBezTo>
                        <a:pt x="43219" y="33719"/>
                        <a:pt x="43159" y="33652"/>
                        <a:pt x="43100" y="33583"/>
                      </a:cubicBezTo>
                      <a:cubicBezTo>
                        <a:pt x="42970" y="33428"/>
                        <a:pt x="42844" y="33275"/>
                        <a:pt x="42723" y="33116"/>
                      </a:cubicBezTo>
                      <a:cubicBezTo>
                        <a:pt x="42601" y="32948"/>
                        <a:pt x="42479" y="32779"/>
                        <a:pt x="42352" y="32614"/>
                      </a:cubicBezTo>
                      <a:cubicBezTo>
                        <a:pt x="42231" y="32461"/>
                        <a:pt x="42104" y="32311"/>
                        <a:pt x="41970" y="32170"/>
                      </a:cubicBezTo>
                      <a:cubicBezTo>
                        <a:pt x="41811" y="32000"/>
                        <a:pt x="41616" y="31839"/>
                        <a:pt x="41384" y="31787"/>
                      </a:cubicBezTo>
                      <a:cubicBezTo>
                        <a:pt x="41279" y="31764"/>
                        <a:pt x="41172" y="31752"/>
                        <a:pt x="41066" y="31752"/>
                      </a:cubicBezTo>
                      <a:cubicBezTo>
                        <a:pt x="41057" y="31752"/>
                        <a:pt x="41048" y="31752"/>
                        <a:pt x="41039" y="31753"/>
                      </a:cubicBezTo>
                      <a:cubicBezTo>
                        <a:pt x="40921" y="31753"/>
                        <a:pt x="40805" y="31767"/>
                        <a:pt x="40691" y="31796"/>
                      </a:cubicBezTo>
                      <a:cubicBezTo>
                        <a:pt x="40534" y="31833"/>
                        <a:pt x="40383" y="31891"/>
                        <a:pt x="40240" y="31967"/>
                      </a:cubicBezTo>
                      <a:cubicBezTo>
                        <a:pt x="40156" y="32012"/>
                        <a:pt x="40071" y="32060"/>
                        <a:pt x="39993" y="32113"/>
                      </a:cubicBezTo>
                      <a:cubicBezTo>
                        <a:pt x="39906" y="32169"/>
                        <a:pt x="39828" y="32234"/>
                        <a:pt x="39759" y="32309"/>
                      </a:cubicBezTo>
                      <a:cubicBezTo>
                        <a:pt x="39722" y="32350"/>
                        <a:pt x="39687" y="32390"/>
                        <a:pt x="39651" y="32433"/>
                      </a:cubicBezTo>
                      <a:cubicBezTo>
                        <a:pt x="39551" y="32555"/>
                        <a:pt x="39469" y="32691"/>
                        <a:pt x="39411" y="32839"/>
                      </a:cubicBezTo>
                      <a:cubicBezTo>
                        <a:pt x="39376" y="32928"/>
                        <a:pt x="39349" y="33020"/>
                        <a:pt x="39324" y="33112"/>
                      </a:cubicBezTo>
                      <a:cubicBezTo>
                        <a:pt x="39278" y="33275"/>
                        <a:pt x="39235" y="33438"/>
                        <a:pt x="39180" y="33598"/>
                      </a:cubicBezTo>
                      <a:cubicBezTo>
                        <a:pt x="39155" y="33658"/>
                        <a:pt x="39127" y="33720"/>
                        <a:pt x="39097" y="33778"/>
                      </a:cubicBezTo>
                      <a:cubicBezTo>
                        <a:pt x="39077" y="33816"/>
                        <a:pt x="39054" y="33855"/>
                        <a:pt x="39029" y="33893"/>
                      </a:cubicBezTo>
                      <a:lnTo>
                        <a:pt x="39028" y="33892"/>
                      </a:lnTo>
                      <a:lnTo>
                        <a:pt x="39028" y="33892"/>
                      </a:lnTo>
                      <a:cubicBezTo>
                        <a:pt x="39029" y="33893"/>
                        <a:pt x="39029" y="33893"/>
                        <a:pt x="39028" y="33894"/>
                      </a:cubicBezTo>
                      <a:cubicBezTo>
                        <a:pt x="39028" y="33895"/>
                        <a:pt x="39028" y="33896"/>
                        <a:pt x="39027" y="33897"/>
                      </a:cubicBezTo>
                      <a:cubicBezTo>
                        <a:pt x="39024" y="33901"/>
                        <a:pt x="39021" y="33905"/>
                        <a:pt x="39018" y="33910"/>
                      </a:cubicBezTo>
                      <a:cubicBezTo>
                        <a:pt x="39021" y="33905"/>
                        <a:pt x="39023" y="33902"/>
                        <a:pt x="39026" y="33898"/>
                      </a:cubicBezTo>
                      <a:lnTo>
                        <a:pt x="39026" y="33898"/>
                      </a:lnTo>
                      <a:cubicBezTo>
                        <a:pt x="39005" y="33925"/>
                        <a:pt x="38984" y="33953"/>
                        <a:pt x="38961" y="33979"/>
                      </a:cubicBezTo>
                      <a:cubicBezTo>
                        <a:pt x="38938" y="34004"/>
                        <a:pt x="38913" y="34028"/>
                        <a:pt x="38887" y="34051"/>
                      </a:cubicBezTo>
                      <a:cubicBezTo>
                        <a:pt x="38859" y="34074"/>
                        <a:pt x="38828" y="34098"/>
                        <a:pt x="38797" y="34119"/>
                      </a:cubicBezTo>
                      <a:cubicBezTo>
                        <a:pt x="38758" y="34145"/>
                        <a:pt x="38715" y="34168"/>
                        <a:pt x="38673" y="34192"/>
                      </a:cubicBezTo>
                      <a:cubicBezTo>
                        <a:pt x="38578" y="34236"/>
                        <a:pt x="38482" y="34273"/>
                        <a:pt x="38383" y="34307"/>
                      </a:cubicBezTo>
                      <a:cubicBezTo>
                        <a:pt x="38263" y="34337"/>
                        <a:pt x="38142" y="34365"/>
                        <a:pt x="38021" y="34389"/>
                      </a:cubicBezTo>
                      <a:lnTo>
                        <a:pt x="38039" y="34388"/>
                      </a:lnTo>
                      <a:lnTo>
                        <a:pt x="38039" y="34388"/>
                      </a:lnTo>
                      <a:cubicBezTo>
                        <a:pt x="37929" y="34407"/>
                        <a:pt x="37819" y="34424"/>
                        <a:pt x="37708" y="34431"/>
                      </a:cubicBezTo>
                      <a:cubicBezTo>
                        <a:pt x="37662" y="34430"/>
                        <a:pt x="37620" y="34429"/>
                        <a:pt x="37573" y="34428"/>
                      </a:cubicBezTo>
                      <a:cubicBezTo>
                        <a:pt x="37453" y="34413"/>
                        <a:pt x="37338" y="34391"/>
                        <a:pt x="37217" y="34366"/>
                      </a:cubicBezTo>
                      <a:lnTo>
                        <a:pt x="37217" y="34366"/>
                      </a:lnTo>
                      <a:cubicBezTo>
                        <a:pt x="37220" y="34368"/>
                        <a:pt x="37224" y="34368"/>
                        <a:pt x="37227" y="34369"/>
                      </a:cubicBezTo>
                      <a:cubicBezTo>
                        <a:pt x="37220" y="34368"/>
                        <a:pt x="37216" y="34367"/>
                        <a:pt x="37211" y="34365"/>
                      </a:cubicBezTo>
                      <a:cubicBezTo>
                        <a:pt x="37209" y="34364"/>
                        <a:pt x="37207" y="34363"/>
                        <a:pt x="37205" y="34363"/>
                      </a:cubicBezTo>
                      <a:lnTo>
                        <a:pt x="37205" y="34363"/>
                      </a:lnTo>
                      <a:cubicBezTo>
                        <a:pt x="37205" y="34363"/>
                        <a:pt x="37205" y="34363"/>
                        <a:pt x="37206" y="34364"/>
                      </a:cubicBezTo>
                      <a:cubicBezTo>
                        <a:pt x="37205" y="34363"/>
                        <a:pt x="37204" y="34363"/>
                        <a:pt x="37204" y="34363"/>
                      </a:cubicBezTo>
                      <a:lnTo>
                        <a:pt x="37204" y="34363"/>
                      </a:lnTo>
                      <a:cubicBezTo>
                        <a:pt x="37204" y="34363"/>
                        <a:pt x="37204" y="34363"/>
                        <a:pt x="37203" y="34363"/>
                      </a:cubicBezTo>
                      <a:cubicBezTo>
                        <a:pt x="37202" y="34363"/>
                        <a:pt x="37201" y="34363"/>
                        <a:pt x="37200" y="34364"/>
                      </a:cubicBezTo>
                      <a:cubicBezTo>
                        <a:pt x="37201" y="34363"/>
                        <a:pt x="37202" y="34363"/>
                        <a:pt x="37202" y="34363"/>
                      </a:cubicBezTo>
                      <a:lnTo>
                        <a:pt x="37202" y="34363"/>
                      </a:lnTo>
                      <a:cubicBezTo>
                        <a:pt x="37203" y="34363"/>
                        <a:pt x="37203" y="34363"/>
                        <a:pt x="37204" y="34363"/>
                      </a:cubicBezTo>
                      <a:lnTo>
                        <a:pt x="37204" y="34363"/>
                      </a:lnTo>
                      <a:cubicBezTo>
                        <a:pt x="37204" y="34363"/>
                        <a:pt x="37205" y="34363"/>
                        <a:pt x="37205" y="34363"/>
                      </a:cubicBezTo>
                      <a:lnTo>
                        <a:pt x="37205" y="34363"/>
                      </a:lnTo>
                      <a:cubicBezTo>
                        <a:pt x="37204" y="34363"/>
                        <a:pt x="37203" y="34363"/>
                        <a:pt x="37203" y="34363"/>
                      </a:cubicBezTo>
                      <a:cubicBezTo>
                        <a:pt x="37203" y="34363"/>
                        <a:pt x="37203" y="34363"/>
                        <a:pt x="37202" y="34363"/>
                      </a:cubicBezTo>
                      <a:lnTo>
                        <a:pt x="37202" y="34363"/>
                      </a:lnTo>
                      <a:cubicBezTo>
                        <a:pt x="37106" y="34339"/>
                        <a:pt x="37011" y="34310"/>
                        <a:pt x="36918" y="34278"/>
                      </a:cubicBezTo>
                      <a:cubicBezTo>
                        <a:pt x="36830" y="34241"/>
                        <a:pt x="36742" y="34204"/>
                        <a:pt x="36656" y="34162"/>
                      </a:cubicBezTo>
                      <a:lnTo>
                        <a:pt x="36656" y="34162"/>
                      </a:lnTo>
                      <a:cubicBezTo>
                        <a:pt x="36657" y="34164"/>
                        <a:pt x="36659" y="34164"/>
                        <a:pt x="36660" y="34165"/>
                      </a:cubicBezTo>
                      <a:cubicBezTo>
                        <a:pt x="36554" y="34109"/>
                        <a:pt x="36452" y="34047"/>
                        <a:pt x="36355" y="33978"/>
                      </a:cubicBezTo>
                      <a:lnTo>
                        <a:pt x="36355" y="33978"/>
                      </a:lnTo>
                      <a:lnTo>
                        <a:pt x="36356" y="33981"/>
                      </a:lnTo>
                      <a:lnTo>
                        <a:pt x="36356" y="33981"/>
                      </a:lnTo>
                      <a:cubicBezTo>
                        <a:pt x="36355" y="33979"/>
                        <a:pt x="36352" y="33977"/>
                        <a:pt x="36350" y="33975"/>
                      </a:cubicBezTo>
                      <a:cubicBezTo>
                        <a:pt x="36348" y="33973"/>
                        <a:pt x="36346" y="33971"/>
                        <a:pt x="36344" y="33970"/>
                      </a:cubicBezTo>
                      <a:cubicBezTo>
                        <a:pt x="36327" y="33956"/>
                        <a:pt x="36311" y="33943"/>
                        <a:pt x="36293" y="33929"/>
                      </a:cubicBezTo>
                      <a:cubicBezTo>
                        <a:pt x="36252" y="33888"/>
                        <a:pt x="36209" y="33847"/>
                        <a:pt x="36169" y="33804"/>
                      </a:cubicBezTo>
                      <a:cubicBezTo>
                        <a:pt x="36141" y="33772"/>
                        <a:pt x="36114" y="33739"/>
                        <a:pt x="36086" y="33704"/>
                      </a:cubicBezTo>
                      <a:cubicBezTo>
                        <a:pt x="36082" y="33699"/>
                        <a:pt x="36076" y="33696"/>
                        <a:pt x="36072" y="33692"/>
                      </a:cubicBezTo>
                      <a:cubicBezTo>
                        <a:pt x="36071" y="33689"/>
                        <a:pt x="36071" y="33686"/>
                        <a:pt x="36070" y="33684"/>
                      </a:cubicBezTo>
                      <a:cubicBezTo>
                        <a:pt x="36066" y="33675"/>
                        <a:pt x="36062" y="33667"/>
                        <a:pt x="36059" y="33659"/>
                      </a:cubicBezTo>
                      <a:lnTo>
                        <a:pt x="36059" y="33659"/>
                      </a:lnTo>
                      <a:cubicBezTo>
                        <a:pt x="35975" y="33469"/>
                        <a:pt x="35917" y="33273"/>
                        <a:pt x="35856" y="33073"/>
                      </a:cubicBezTo>
                      <a:lnTo>
                        <a:pt x="35856" y="33073"/>
                      </a:lnTo>
                      <a:lnTo>
                        <a:pt x="35857" y="33076"/>
                      </a:lnTo>
                      <a:cubicBezTo>
                        <a:pt x="35856" y="33073"/>
                        <a:pt x="35857" y="33071"/>
                        <a:pt x="35856" y="33070"/>
                      </a:cubicBezTo>
                      <a:lnTo>
                        <a:pt x="35856" y="33071"/>
                      </a:lnTo>
                      <a:cubicBezTo>
                        <a:pt x="35856" y="33065"/>
                        <a:pt x="35855" y="33060"/>
                        <a:pt x="35852" y="33054"/>
                      </a:cubicBezTo>
                      <a:cubicBezTo>
                        <a:pt x="35816" y="32921"/>
                        <a:pt x="35778" y="32786"/>
                        <a:pt x="35741" y="32650"/>
                      </a:cubicBezTo>
                      <a:cubicBezTo>
                        <a:pt x="35698" y="32498"/>
                        <a:pt x="35641" y="32349"/>
                        <a:pt x="35572" y="32206"/>
                      </a:cubicBezTo>
                      <a:cubicBezTo>
                        <a:pt x="35509" y="32070"/>
                        <a:pt x="35426" y="31943"/>
                        <a:pt x="35340" y="31821"/>
                      </a:cubicBezTo>
                      <a:cubicBezTo>
                        <a:pt x="35254" y="31696"/>
                        <a:pt x="35160" y="31575"/>
                        <a:pt x="35060" y="31461"/>
                      </a:cubicBezTo>
                      <a:cubicBezTo>
                        <a:pt x="35003" y="31400"/>
                        <a:pt x="34942" y="31343"/>
                        <a:pt x="34878" y="31289"/>
                      </a:cubicBezTo>
                      <a:cubicBezTo>
                        <a:pt x="34779" y="31209"/>
                        <a:pt x="34673" y="31130"/>
                        <a:pt x="34552" y="31083"/>
                      </a:cubicBezTo>
                      <a:cubicBezTo>
                        <a:pt x="34416" y="31030"/>
                        <a:pt x="34271" y="31003"/>
                        <a:pt x="34124" y="31003"/>
                      </a:cubicBezTo>
                      <a:cubicBezTo>
                        <a:pt x="34116" y="31003"/>
                        <a:pt x="34108" y="31003"/>
                        <a:pt x="34100" y="31003"/>
                      </a:cubicBezTo>
                      <a:cubicBezTo>
                        <a:pt x="33994" y="31005"/>
                        <a:pt x="33887" y="31008"/>
                        <a:pt x="33782" y="31029"/>
                      </a:cubicBezTo>
                      <a:cubicBezTo>
                        <a:pt x="33596" y="31066"/>
                        <a:pt x="33419" y="31143"/>
                        <a:pt x="33264" y="31253"/>
                      </a:cubicBezTo>
                      <a:cubicBezTo>
                        <a:pt x="33152" y="31334"/>
                        <a:pt x="33051" y="31428"/>
                        <a:pt x="32942" y="31517"/>
                      </a:cubicBezTo>
                      <a:cubicBezTo>
                        <a:pt x="32748" y="31668"/>
                        <a:pt x="32546" y="31810"/>
                        <a:pt x="32351" y="31959"/>
                      </a:cubicBezTo>
                      <a:cubicBezTo>
                        <a:pt x="32313" y="31973"/>
                        <a:pt x="32280" y="32000"/>
                        <a:pt x="32257" y="32032"/>
                      </a:cubicBezTo>
                      <a:cubicBezTo>
                        <a:pt x="32050" y="32200"/>
                        <a:pt x="31863" y="32391"/>
                        <a:pt x="31665" y="32568"/>
                      </a:cubicBezTo>
                      <a:lnTo>
                        <a:pt x="31666" y="32567"/>
                      </a:lnTo>
                      <a:lnTo>
                        <a:pt x="31666" y="32567"/>
                      </a:lnTo>
                      <a:cubicBezTo>
                        <a:pt x="31665" y="32568"/>
                        <a:pt x="31664" y="32569"/>
                        <a:pt x="31664" y="32570"/>
                      </a:cubicBezTo>
                      <a:lnTo>
                        <a:pt x="31660" y="32573"/>
                      </a:lnTo>
                      <a:cubicBezTo>
                        <a:pt x="31523" y="32676"/>
                        <a:pt x="31380" y="32774"/>
                        <a:pt x="31233" y="32863"/>
                      </a:cubicBezTo>
                      <a:cubicBezTo>
                        <a:pt x="31181" y="32893"/>
                        <a:pt x="31130" y="32918"/>
                        <a:pt x="31077" y="32942"/>
                      </a:cubicBezTo>
                      <a:cubicBezTo>
                        <a:pt x="31073" y="32945"/>
                        <a:pt x="31068" y="32947"/>
                        <a:pt x="31065" y="32949"/>
                      </a:cubicBezTo>
                      <a:cubicBezTo>
                        <a:pt x="31064" y="32950"/>
                        <a:pt x="31064" y="32950"/>
                        <a:pt x="31063" y="32950"/>
                      </a:cubicBezTo>
                      <a:cubicBezTo>
                        <a:pt x="31063" y="32950"/>
                        <a:pt x="31063" y="32950"/>
                        <a:pt x="31062" y="32950"/>
                      </a:cubicBezTo>
                      <a:lnTo>
                        <a:pt x="31060" y="32950"/>
                      </a:lnTo>
                      <a:lnTo>
                        <a:pt x="31061" y="32951"/>
                      </a:lnTo>
                      <a:cubicBezTo>
                        <a:pt x="31010" y="32971"/>
                        <a:pt x="30957" y="32990"/>
                        <a:pt x="30907" y="33007"/>
                      </a:cubicBezTo>
                      <a:cubicBezTo>
                        <a:pt x="30910" y="33005"/>
                        <a:pt x="30913" y="33003"/>
                        <a:pt x="30917" y="33002"/>
                      </a:cubicBezTo>
                      <a:lnTo>
                        <a:pt x="30917" y="33002"/>
                      </a:lnTo>
                      <a:cubicBezTo>
                        <a:pt x="30829" y="33027"/>
                        <a:pt x="30742" y="33048"/>
                        <a:pt x="30653" y="33065"/>
                      </a:cubicBezTo>
                      <a:cubicBezTo>
                        <a:pt x="30578" y="33076"/>
                        <a:pt x="30503" y="33082"/>
                        <a:pt x="30428" y="33084"/>
                      </a:cubicBezTo>
                      <a:lnTo>
                        <a:pt x="30427" y="33084"/>
                      </a:lnTo>
                      <a:cubicBezTo>
                        <a:pt x="30422" y="33084"/>
                        <a:pt x="30417" y="33085"/>
                        <a:pt x="30410" y="33085"/>
                      </a:cubicBezTo>
                      <a:lnTo>
                        <a:pt x="30411" y="33084"/>
                      </a:lnTo>
                      <a:cubicBezTo>
                        <a:pt x="30325" y="33081"/>
                        <a:pt x="30238" y="33071"/>
                        <a:pt x="30151" y="33063"/>
                      </a:cubicBezTo>
                      <a:cubicBezTo>
                        <a:pt x="30056" y="33050"/>
                        <a:pt x="29965" y="33031"/>
                        <a:pt x="29871" y="33012"/>
                      </a:cubicBezTo>
                      <a:cubicBezTo>
                        <a:pt x="29716" y="32968"/>
                        <a:pt x="29568" y="32914"/>
                        <a:pt x="29416" y="32855"/>
                      </a:cubicBezTo>
                      <a:cubicBezTo>
                        <a:pt x="29406" y="32842"/>
                        <a:pt x="29396" y="32832"/>
                        <a:pt x="29383" y="32822"/>
                      </a:cubicBezTo>
                      <a:cubicBezTo>
                        <a:pt x="29352" y="32802"/>
                        <a:pt x="29315" y="32790"/>
                        <a:pt x="29278" y="32790"/>
                      </a:cubicBezTo>
                      <a:cubicBezTo>
                        <a:pt x="29276" y="32790"/>
                        <a:pt x="29275" y="32790"/>
                        <a:pt x="29273" y="32790"/>
                      </a:cubicBezTo>
                      <a:cubicBezTo>
                        <a:pt x="29230" y="32771"/>
                        <a:pt x="29187" y="32752"/>
                        <a:pt x="29143" y="32731"/>
                      </a:cubicBezTo>
                      <a:cubicBezTo>
                        <a:pt x="29049" y="32686"/>
                        <a:pt x="28959" y="32636"/>
                        <a:pt x="28868" y="32585"/>
                      </a:cubicBezTo>
                      <a:cubicBezTo>
                        <a:pt x="28827" y="32558"/>
                        <a:pt x="28784" y="32532"/>
                        <a:pt x="28742" y="32504"/>
                      </a:cubicBezTo>
                      <a:cubicBezTo>
                        <a:pt x="28695" y="32466"/>
                        <a:pt x="28647" y="32428"/>
                        <a:pt x="28602" y="32389"/>
                      </a:cubicBezTo>
                      <a:cubicBezTo>
                        <a:pt x="28557" y="32345"/>
                        <a:pt x="28515" y="32299"/>
                        <a:pt x="28475" y="32253"/>
                      </a:cubicBezTo>
                      <a:cubicBezTo>
                        <a:pt x="28433" y="32203"/>
                        <a:pt x="28396" y="32152"/>
                        <a:pt x="28360" y="32098"/>
                      </a:cubicBezTo>
                      <a:cubicBezTo>
                        <a:pt x="28305" y="32003"/>
                        <a:pt x="28254" y="31906"/>
                        <a:pt x="28210" y="31805"/>
                      </a:cubicBezTo>
                      <a:cubicBezTo>
                        <a:pt x="28157" y="31684"/>
                        <a:pt x="28110" y="31559"/>
                        <a:pt x="28069" y="31434"/>
                      </a:cubicBezTo>
                      <a:cubicBezTo>
                        <a:pt x="28054" y="31383"/>
                        <a:pt x="28043" y="31333"/>
                        <a:pt x="28034" y="31282"/>
                      </a:cubicBezTo>
                      <a:cubicBezTo>
                        <a:pt x="28033" y="31280"/>
                        <a:pt x="28033" y="31277"/>
                        <a:pt x="28032" y="31276"/>
                      </a:cubicBezTo>
                      <a:lnTo>
                        <a:pt x="28032" y="31276"/>
                      </a:lnTo>
                      <a:cubicBezTo>
                        <a:pt x="28032" y="31277"/>
                        <a:pt x="28032" y="31277"/>
                        <a:pt x="28032" y="31278"/>
                      </a:cubicBezTo>
                      <a:lnTo>
                        <a:pt x="28032" y="31278"/>
                      </a:lnTo>
                      <a:cubicBezTo>
                        <a:pt x="28031" y="31277"/>
                        <a:pt x="28031" y="31276"/>
                        <a:pt x="28031" y="31275"/>
                      </a:cubicBezTo>
                      <a:cubicBezTo>
                        <a:pt x="28031" y="31272"/>
                        <a:pt x="28029" y="31269"/>
                        <a:pt x="28029" y="31266"/>
                      </a:cubicBezTo>
                      <a:lnTo>
                        <a:pt x="28029" y="31266"/>
                      </a:lnTo>
                      <a:cubicBezTo>
                        <a:pt x="28029" y="31268"/>
                        <a:pt x="28031" y="31269"/>
                        <a:pt x="28032" y="31271"/>
                      </a:cubicBezTo>
                      <a:cubicBezTo>
                        <a:pt x="28024" y="31207"/>
                        <a:pt x="28018" y="31140"/>
                        <a:pt x="28016" y="31073"/>
                      </a:cubicBezTo>
                      <a:cubicBezTo>
                        <a:pt x="28018" y="30986"/>
                        <a:pt x="28027" y="30902"/>
                        <a:pt x="28036" y="30816"/>
                      </a:cubicBezTo>
                      <a:cubicBezTo>
                        <a:pt x="28055" y="30669"/>
                        <a:pt x="28078" y="30525"/>
                        <a:pt x="28110" y="30380"/>
                      </a:cubicBezTo>
                      <a:cubicBezTo>
                        <a:pt x="28128" y="30312"/>
                        <a:pt x="28148" y="30245"/>
                        <a:pt x="28172" y="30179"/>
                      </a:cubicBezTo>
                      <a:cubicBezTo>
                        <a:pt x="28204" y="30103"/>
                        <a:pt x="28242" y="30029"/>
                        <a:pt x="28281" y="29958"/>
                      </a:cubicBezTo>
                      <a:lnTo>
                        <a:pt x="28281" y="29958"/>
                      </a:lnTo>
                      <a:cubicBezTo>
                        <a:pt x="28281" y="29960"/>
                        <a:pt x="28279" y="29961"/>
                        <a:pt x="28279" y="29963"/>
                      </a:cubicBezTo>
                      <a:cubicBezTo>
                        <a:pt x="28374" y="29800"/>
                        <a:pt x="28471" y="29639"/>
                        <a:pt x="28565" y="29475"/>
                      </a:cubicBezTo>
                      <a:cubicBezTo>
                        <a:pt x="28642" y="29344"/>
                        <a:pt x="28698" y="29203"/>
                        <a:pt x="28732" y="29055"/>
                      </a:cubicBezTo>
                      <a:cubicBezTo>
                        <a:pt x="28772" y="28874"/>
                        <a:pt x="28783" y="28684"/>
                        <a:pt x="28800" y="28501"/>
                      </a:cubicBezTo>
                      <a:cubicBezTo>
                        <a:pt x="28815" y="28332"/>
                        <a:pt x="28815" y="28163"/>
                        <a:pt x="28801" y="27995"/>
                      </a:cubicBezTo>
                      <a:cubicBezTo>
                        <a:pt x="28785" y="27832"/>
                        <a:pt x="28760" y="27675"/>
                        <a:pt x="28674" y="27535"/>
                      </a:cubicBezTo>
                      <a:cubicBezTo>
                        <a:pt x="28601" y="27411"/>
                        <a:pt x="28514" y="27297"/>
                        <a:pt x="28417" y="27191"/>
                      </a:cubicBezTo>
                      <a:cubicBezTo>
                        <a:pt x="28370" y="27144"/>
                        <a:pt x="28317" y="27103"/>
                        <a:pt x="28266" y="27059"/>
                      </a:cubicBezTo>
                      <a:cubicBezTo>
                        <a:pt x="28204" y="27006"/>
                        <a:pt x="28141" y="26945"/>
                        <a:pt x="28070" y="26906"/>
                      </a:cubicBezTo>
                      <a:cubicBezTo>
                        <a:pt x="28019" y="26878"/>
                        <a:pt x="27968" y="26844"/>
                        <a:pt x="27912" y="26826"/>
                      </a:cubicBezTo>
                      <a:cubicBezTo>
                        <a:pt x="27876" y="26814"/>
                        <a:pt x="27840" y="26803"/>
                        <a:pt x="27804" y="26793"/>
                      </a:cubicBezTo>
                      <a:cubicBezTo>
                        <a:pt x="27734" y="26774"/>
                        <a:pt x="27664" y="26751"/>
                        <a:pt x="27594" y="26739"/>
                      </a:cubicBezTo>
                      <a:cubicBezTo>
                        <a:pt x="27524" y="26728"/>
                        <a:pt x="27453" y="26722"/>
                        <a:pt x="27382" y="26722"/>
                      </a:cubicBezTo>
                      <a:cubicBezTo>
                        <a:pt x="27349" y="26722"/>
                        <a:pt x="27316" y="26723"/>
                        <a:pt x="27283" y="26726"/>
                      </a:cubicBezTo>
                      <a:cubicBezTo>
                        <a:pt x="27233" y="26730"/>
                        <a:pt x="27183" y="26734"/>
                        <a:pt x="27133" y="26738"/>
                      </a:cubicBezTo>
                      <a:cubicBezTo>
                        <a:pt x="26949" y="26763"/>
                        <a:pt x="26770" y="26814"/>
                        <a:pt x="26601" y="26890"/>
                      </a:cubicBezTo>
                      <a:cubicBezTo>
                        <a:pt x="26436" y="26962"/>
                        <a:pt x="26278" y="27046"/>
                        <a:pt x="26138" y="27160"/>
                      </a:cubicBezTo>
                      <a:cubicBezTo>
                        <a:pt x="26036" y="27245"/>
                        <a:pt x="25943" y="27340"/>
                        <a:pt x="25846" y="27433"/>
                      </a:cubicBezTo>
                      <a:cubicBezTo>
                        <a:pt x="25784" y="27493"/>
                        <a:pt x="25720" y="27552"/>
                        <a:pt x="25656" y="27613"/>
                      </a:cubicBezTo>
                      <a:cubicBezTo>
                        <a:pt x="25605" y="27661"/>
                        <a:pt x="25552" y="27707"/>
                        <a:pt x="25508" y="27762"/>
                      </a:cubicBezTo>
                      <a:cubicBezTo>
                        <a:pt x="25429" y="27859"/>
                        <a:pt x="25361" y="27966"/>
                        <a:pt x="25287" y="28067"/>
                      </a:cubicBezTo>
                      <a:cubicBezTo>
                        <a:pt x="25290" y="28063"/>
                        <a:pt x="25291" y="28062"/>
                        <a:pt x="25291" y="28060"/>
                      </a:cubicBezTo>
                      <a:lnTo>
                        <a:pt x="25291" y="28060"/>
                      </a:lnTo>
                      <a:cubicBezTo>
                        <a:pt x="25230" y="28138"/>
                        <a:pt x="25166" y="28213"/>
                        <a:pt x="25097" y="28285"/>
                      </a:cubicBezTo>
                      <a:lnTo>
                        <a:pt x="25100" y="28283"/>
                      </a:lnTo>
                      <a:lnTo>
                        <a:pt x="25100" y="28283"/>
                      </a:lnTo>
                      <a:cubicBezTo>
                        <a:pt x="25064" y="28320"/>
                        <a:pt x="25025" y="28357"/>
                        <a:pt x="24984" y="28391"/>
                      </a:cubicBezTo>
                      <a:cubicBezTo>
                        <a:pt x="24986" y="28390"/>
                        <a:pt x="24986" y="28389"/>
                        <a:pt x="24984" y="28389"/>
                      </a:cubicBezTo>
                      <a:cubicBezTo>
                        <a:pt x="24948" y="28418"/>
                        <a:pt x="24910" y="28446"/>
                        <a:pt x="24868" y="28472"/>
                      </a:cubicBezTo>
                      <a:cubicBezTo>
                        <a:pt x="24832" y="28491"/>
                        <a:pt x="24797" y="28509"/>
                        <a:pt x="24761" y="28525"/>
                      </a:cubicBezTo>
                      <a:cubicBezTo>
                        <a:pt x="24685" y="28556"/>
                        <a:pt x="24611" y="28583"/>
                        <a:pt x="24535" y="28613"/>
                      </a:cubicBezTo>
                      <a:cubicBezTo>
                        <a:pt x="24430" y="28655"/>
                        <a:pt x="24325" y="28692"/>
                        <a:pt x="24216" y="28725"/>
                      </a:cubicBezTo>
                      <a:lnTo>
                        <a:pt x="24216" y="28725"/>
                      </a:lnTo>
                      <a:cubicBezTo>
                        <a:pt x="24219" y="28724"/>
                        <a:pt x="24222" y="28722"/>
                        <a:pt x="24226" y="28721"/>
                      </a:cubicBezTo>
                      <a:lnTo>
                        <a:pt x="24226" y="28721"/>
                      </a:lnTo>
                      <a:cubicBezTo>
                        <a:pt x="24216" y="28723"/>
                        <a:pt x="24207" y="28725"/>
                        <a:pt x="24198" y="28725"/>
                      </a:cubicBezTo>
                      <a:cubicBezTo>
                        <a:pt x="24189" y="28727"/>
                        <a:pt x="24180" y="28728"/>
                        <a:pt x="24169" y="28728"/>
                      </a:cubicBezTo>
                      <a:cubicBezTo>
                        <a:pt x="24050" y="28728"/>
                        <a:pt x="23932" y="28712"/>
                        <a:pt x="23814" y="28697"/>
                      </a:cubicBezTo>
                      <a:cubicBezTo>
                        <a:pt x="23678" y="28679"/>
                        <a:pt x="23542" y="28660"/>
                        <a:pt x="23407" y="28634"/>
                      </a:cubicBezTo>
                      <a:cubicBezTo>
                        <a:pt x="23320" y="28611"/>
                        <a:pt x="23233" y="28588"/>
                        <a:pt x="23148" y="28558"/>
                      </a:cubicBezTo>
                      <a:cubicBezTo>
                        <a:pt x="23071" y="28526"/>
                        <a:pt x="22997" y="28490"/>
                        <a:pt x="22925" y="28451"/>
                      </a:cubicBezTo>
                      <a:cubicBezTo>
                        <a:pt x="22764" y="28350"/>
                        <a:pt x="22607" y="28244"/>
                        <a:pt x="22455" y="28132"/>
                      </a:cubicBezTo>
                      <a:cubicBezTo>
                        <a:pt x="22361" y="28058"/>
                        <a:pt x="22271" y="27979"/>
                        <a:pt x="22181" y="27900"/>
                      </a:cubicBezTo>
                      <a:cubicBezTo>
                        <a:pt x="22160" y="27878"/>
                        <a:pt x="22138" y="27853"/>
                        <a:pt x="22117" y="27829"/>
                      </a:cubicBezTo>
                      <a:cubicBezTo>
                        <a:pt x="22071" y="27772"/>
                        <a:pt x="22028" y="27712"/>
                        <a:pt x="21987" y="27652"/>
                      </a:cubicBezTo>
                      <a:lnTo>
                        <a:pt x="21987" y="27652"/>
                      </a:lnTo>
                      <a:lnTo>
                        <a:pt x="21988" y="27653"/>
                      </a:lnTo>
                      <a:cubicBezTo>
                        <a:pt x="21918" y="27530"/>
                        <a:pt x="21854" y="27408"/>
                        <a:pt x="21790" y="27283"/>
                      </a:cubicBezTo>
                      <a:cubicBezTo>
                        <a:pt x="21734" y="27169"/>
                        <a:pt x="21676" y="27055"/>
                        <a:pt x="21622" y="26940"/>
                      </a:cubicBezTo>
                      <a:lnTo>
                        <a:pt x="21621" y="26941"/>
                      </a:lnTo>
                      <a:cubicBezTo>
                        <a:pt x="21620" y="26937"/>
                        <a:pt x="21617" y="26932"/>
                        <a:pt x="21615" y="26926"/>
                      </a:cubicBezTo>
                      <a:cubicBezTo>
                        <a:pt x="21614" y="26925"/>
                        <a:pt x="21614" y="26925"/>
                        <a:pt x="21614" y="26925"/>
                      </a:cubicBezTo>
                      <a:cubicBezTo>
                        <a:pt x="21613" y="26923"/>
                        <a:pt x="21614" y="26921"/>
                        <a:pt x="21611" y="26919"/>
                      </a:cubicBezTo>
                      <a:cubicBezTo>
                        <a:pt x="21594" y="26873"/>
                        <a:pt x="21575" y="26827"/>
                        <a:pt x="21563" y="26782"/>
                      </a:cubicBezTo>
                      <a:lnTo>
                        <a:pt x="21563" y="26782"/>
                      </a:lnTo>
                      <a:lnTo>
                        <a:pt x="21569" y="26806"/>
                      </a:lnTo>
                      <a:cubicBezTo>
                        <a:pt x="21564" y="26788"/>
                        <a:pt x="21558" y="26769"/>
                        <a:pt x="21552" y="26750"/>
                      </a:cubicBezTo>
                      <a:cubicBezTo>
                        <a:pt x="21527" y="26654"/>
                        <a:pt x="21506" y="26557"/>
                        <a:pt x="21491" y="26460"/>
                      </a:cubicBezTo>
                      <a:cubicBezTo>
                        <a:pt x="21489" y="26435"/>
                        <a:pt x="21488" y="26410"/>
                        <a:pt x="21487" y="26385"/>
                      </a:cubicBezTo>
                      <a:cubicBezTo>
                        <a:pt x="21487" y="26302"/>
                        <a:pt x="21493" y="26222"/>
                        <a:pt x="21499" y="26142"/>
                      </a:cubicBezTo>
                      <a:cubicBezTo>
                        <a:pt x="21509" y="26069"/>
                        <a:pt x="21519" y="25998"/>
                        <a:pt x="21535" y="25928"/>
                      </a:cubicBezTo>
                      <a:cubicBezTo>
                        <a:pt x="21596" y="25695"/>
                        <a:pt x="21696" y="25474"/>
                        <a:pt x="21754" y="25242"/>
                      </a:cubicBezTo>
                      <a:cubicBezTo>
                        <a:pt x="21786" y="25114"/>
                        <a:pt x="21796" y="24982"/>
                        <a:pt x="21799" y="24851"/>
                      </a:cubicBezTo>
                      <a:cubicBezTo>
                        <a:pt x="21801" y="24706"/>
                        <a:pt x="21803" y="24560"/>
                        <a:pt x="21796" y="24417"/>
                      </a:cubicBezTo>
                      <a:cubicBezTo>
                        <a:pt x="21783" y="24143"/>
                        <a:pt x="21762" y="23864"/>
                        <a:pt x="21651" y="23611"/>
                      </a:cubicBezTo>
                      <a:cubicBezTo>
                        <a:pt x="21599" y="23489"/>
                        <a:pt x="21533" y="23372"/>
                        <a:pt x="21455" y="23265"/>
                      </a:cubicBezTo>
                      <a:cubicBezTo>
                        <a:pt x="21367" y="23149"/>
                        <a:pt x="21266" y="23043"/>
                        <a:pt x="21154" y="22950"/>
                      </a:cubicBezTo>
                      <a:cubicBezTo>
                        <a:pt x="20939" y="22768"/>
                        <a:pt x="20678" y="22616"/>
                        <a:pt x="20389" y="22616"/>
                      </a:cubicBezTo>
                      <a:cubicBezTo>
                        <a:pt x="20383" y="22616"/>
                        <a:pt x="20377" y="22616"/>
                        <a:pt x="20372" y="22616"/>
                      </a:cubicBezTo>
                      <a:cubicBezTo>
                        <a:pt x="20059" y="22622"/>
                        <a:pt x="19749" y="22686"/>
                        <a:pt x="19449" y="22774"/>
                      </a:cubicBezTo>
                      <a:cubicBezTo>
                        <a:pt x="19261" y="22827"/>
                        <a:pt x="19078" y="22897"/>
                        <a:pt x="18904" y="22985"/>
                      </a:cubicBezTo>
                      <a:cubicBezTo>
                        <a:pt x="18751" y="23064"/>
                        <a:pt x="18606" y="23153"/>
                        <a:pt x="18449" y="23223"/>
                      </a:cubicBezTo>
                      <a:lnTo>
                        <a:pt x="18450" y="23221"/>
                      </a:lnTo>
                      <a:lnTo>
                        <a:pt x="18450" y="23221"/>
                      </a:lnTo>
                      <a:cubicBezTo>
                        <a:pt x="18332" y="23272"/>
                        <a:pt x="18210" y="23316"/>
                        <a:pt x="18087" y="23356"/>
                      </a:cubicBezTo>
                      <a:cubicBezTo>
                        <a:pt x="18048" y="23365"/>
                        <a:pt x="18008" y="23375"/>
                        <a:pt x="17969" y="23382"/>
                      </a:cubicBezTo>
                      <a:cubicBezTo>
                        <a:pt x="17940" y="23386"/>
                        <a:pt x="17912" y="23387"/>
                        <a:pt x="17883" y="23387"/>
                      </a:cubicBezTo>
                      <a:cubicBezTo>
                        <a:pt x="17699" y="23386"/>
                        <a:pt x="17516" y="23366"/>
                        <a:pt x="17334" y="23348"/>
                      </a:cubicBezTo>
                      <a:lnTo>
                        <a:pt x="17333" y="23349"/>
                      </a:lnTo>
                      <a:cubicBezTo>
                        <a:pt x="17328" y="23347"/>
                        <a:pt x="17322" y="23347"/>
                        <a:pt x="17317" y="23347"/>
                      </a:cubicBezTo>
                      <a:cubicBezTo>
                        <a:pt x="17161" y="23328"/>
                        <a:pt x="17007" y="23302"/>
                        <a:pt x="16851" y="23270"/>
                      </a:cubicBezTo>
                      <a:cubicBezTo>
                        <a:pt x="16821" y="23262"/>
                        <a:pt x="16790" y="23251"/>
                        <a:pt x="16760" y="23239"/>
                      </a:cubicBezTo>
                      <a:cubicBezTo>
                        <a:pt x="16738" y="23230"/>
                        <a:pt x="16717" y="23220"/>
                        <a:pt x="16697" y="23209"/>
                      </a:cubicBezTo>
                      <a:cubicBezTo>
                        <a:pt x="16689" y="23206"/>
                        <a:pt x="16681" y="23201"/>
                        <a:pt x="16674" y="23197"/>
                      </a:cubicBezTo>
                      <a:lnTo>
                        <a:pt x="16674" y="23197"/>
                      </a:lnTo>
                      <a:cubicBezTo>
                        <a:pt x="16679" y="23199"/>
                        <a:pt x="16684" y="23201"/>
                        <a:pt x="16689" y="23204"/>
                      </a:cubicBezTo>
                      <a:lnTo>
                        <a:pt x="16689" y="23204"/>
                      </a:lnTo>
                      <a:cubicBezTo>
                        <a:pt x="16562" y="23129"/>
                        <a:pt x="16440" y="23039"/>
                        <a:pt x="16321" y="22951"/>
                      </a:cubicBezTo>
                      <a:lnTo>
                        <a:pt x="16321" y="22952"/>
                      </a:lnTo>
                      <a:cubicBezTo>
                        <a:pt x="16245" y="22894"/>
                        <a:pt x="16172" y="22835"/>
                        <a:pt x="16099" y="22773"/>
                      </a:cubicBezTo>
                      <a:lnTo>
                        <a:pt x="16099" y="22773"/>
                      </a:lnTo>
                      <a:cubicBezTo>
                        <a:pt x="16103" y="22777"/>
                        <a:pt x="16107" y="22781"/>
                        <a:pt x="16110" y="22785"/>
                      </a:cubicBezTo>
                      <a:cubicBezTo>
                        <a:pt x="16017" y="22694"/>
                        <a:pt x="15922" y="22602"/>
                        <a:pt x="15836" y="22505"/>
                      </a:cubicBezTo>
                      <a:cubicBezTo>
                        <a:pt x="15772" y="22422"/>
                        <a:pt x="15714" y="22338"/>
                        <a:pt x="15660" y="22250"/>
                      </a:cubicBezTo>
                      <a:lnTo>
                        <a:pt x="15660" y="22250"/>
                      </a:lnTo>
                      <a:cubicBezTo>
                        <a:pt x="15662" y="22250"/>
                        <a:pt x="15662" y="22251"/>
                        <a:pt x="15663" y="22252"/>
                      </a:cubicBezTo>
                      <a:cubicBezTo>
                        <a:pt x="15613" y="22169"/>
                        <a:pt x="15562" y="22084"/>
                        <a:pt x="15524" y="21996"/>
                      </a:cubicBezTo>
                      <a:lnTo>
                        <a:pt x="15522" y="21994"/>
                      </a:lnTo>
                      <a:cubicBezTo>
                        <a:pt x="15520" y="21989"/>
                        <a:pt x="15519" y="21985"/>
                        <a:pt x="15517" y="21982"/>
                      </a:cubicBezTo>
                      <a:lnTo>
                        <a:pt x="15517" y="21982"/>
                      </a:lnTo>
                      <a:cubicBezTo>
                        <a:pt x="15520" y="21985"/>
                        <a:pt x="15520" y="21988"/>
                        <a:pt x="15522" y="21991"/>
                      </a:cubicBezTo>
                      <a:cubicBezTo>
                        <a:pt x="15499" y="21935"/>
                        <a:pt x="15481" y="21881"/>
                        <a:pt x="15463" y="21825"/>
                      </a:cubicBezTo>
                      <a:cubicBezTo>
                        <a:pt x="15429" y="21700"/>
                        <a:pt x="15403" y="21573"/>
                        <a:pt x="15384" y="21447"/>
                      </a:cubicBezTo>
                      <a:cubicBezTo>
                        <a:pt x="15369" y="21337"/>
                        <a:pt x="15356" y="21225"/>
                        <a:pt x="15352" y="21114"/>
                      </a:cubicBezTo>
                      <a:cubicBezTo>
                        <a:pt x="15352" y="21061"/>
                        <a:pt x="15355" y="21008"/>
                        <a:pt x="15359" y="20954"/>
                      </a:cubicBezTo>
                      <a:cubicBezTo>
                        <a:pt x="15370" y="20872"/>
                        <a:pt x="15387" y="20791"/>
                        <a:pt x="15405" y="20710"/>
                      </a:cubicBezTo>
                      <a:cubicBezTo>
                        <a:pt x="15425" y="20635"/>
                        <a:pt x="15449" y="20561"/>
                        <a:pt x="15478" y="20489"/>
                      </a:cubicBezTo>
                      <a:cubicBezTo>
                        <a:pt x="15500" y="20437"/>
                        <a:pt x="15525" y="20388"/>
                        <a:pt x="15554" y="20339"/>
                      </a:cubicBezTo>
                      <a:cubicBezTo>
                        <a:pt x="15616" y="20232"/>
                        <a:pt x="15684" y="20129"/>
                        <a:pt x="15758" y="20030"/>
                      </a:cubicBezTo>
                      <a:cubicBezTo>
                        <a:pt x="15809" y="19960"/>
                        <a:pt x="15864" y="19895"/>
                        <a:pt x="15923" y="19831"/>
                      </a:cubicBezTo>
                      <a:cubicBezTo>
                        <a:pt x="16022" y="19734"/>
                        <a:pt x="16126" y="19641"/>
                        <a:pt x="16223" y="19541"/>
                      </a:cubicBezTo>
                      <a:cubicBezTo>
                        <a:pt x="16318" y="19443"/>
                        <a:pt x="16407" y="19338"/>
                        <a:pt x="16487" y="19227"/>
                      </a:cubicBezTo>
                      <a:cubicBezTo>
                        <a:pt x="16572" y="19112"/>
                        <a:pt x="16655" y="18996"/>
                        <a:pt x="16721" y="18868"/>
                      </a:cubicBezTo>
                      <a:cubicBezTo>
                        <a:pt x="16790" y="18733"/>
                        <a:pt x="16838" y="18590"/>
                        <a:pt x="16863" y="18441"/>
                      </a:cubicBezTo>
                      <a:cubicBezTo>
                        <a:pt x="16887" y="18295"/>
                        <a:pt x="16887" y="18150"/>
                        <a:pt x="16878" y="18004"/>
                      </a:cubicBezTo>
                      <a:cubicBezTo>
                        <a:pt x="16868" y="17850"/>
                        <a:pt x="16849" y="17698"/>
                        <a:pt x="16807" y="17550"/>
                      </a:cubicBezTo>
                      <a:cubicBezTo>
                        <a:pt x="16765" y="17403"/>
                        <a:pt x="16706" y="17260"/>
                        <a:pt x="16633" y="17126"/>
                      </a:cubicBezTo>
                      <a:cubicBezTo>
                        <a:pt x="16557" y="16991"/>
                        <a:pt x="16475" y="16862"/>
                        <a:pt x="16366" y="16755"/>
                      </a:cubicBezTo>
                      <a:cubicBezTo>
                        <a:pt x="16240" y="16631"/>
                        <a:pt x="16089" y="16535"/>
                        <a:pt x="15931" y="16461"/>
                      </a:cubicBezTo>
                      <a:cubicBezTo>
                        <a:pt x="15743" y="16372"/>
                        <a:pt x="15553" y="16293"/>
                        <a:pt x="15354" y="16237"/>
                      </a:cubicBezTo>
                      <a:cubicBezTo>
                        <a:pt x="15158" y="16181"/>
                        <a:pt x="14957" y="16156"/>
                        <a:pt x="14756" y="16144"/>
                      </a:cubicBezTo>
                      <a:cubicBezTo>
                        <a:pt x="14560" y="16132"/>
                        <a:pt x="14363" y="16117"/>
                        <a:pt x="14165" y="16096"/>
                      </a:cubicBezTo>
                      <a:cubicBezTo>
                        <a:pt x="14056" y="16084"/>
                        <a:pt x="13944" y="16072"/>
                        <a:pt x="13834" y="16049"/>
                      </a:cubicBezTo>
                      <a:cubicBezTo>
                        <a:pt x="13724" y="16027"/>
                        <a:pt x="13611" y="16003"/>
                        <a:pt x="13498" y="15974"/>
                      </a:cubicBezTo>
                      <a:cubicBezTo>
                        <a:pt x="13321" y="15919"/>
                        <a:pt x="13146" y="15857"/>
                        <a:pt x="12970" y="15790"/>
                      </a:cubicBezTo>
                      <a:lnTo>
                        <a:pt x="12970" y="15790"/>
                      </a:lnTo>
                      <a:cubicBezTo>
                        <a:pt x="12979" y="15792"/>
                        <a:pt x="12984" y="15794"/>
                        <a:pt x="12989" y="15796"/>
                      </a:cubicBezTo>
                      <a:cubicBezTo>
                        <a:pt x="12869" y="15743"/>
                        <a:pt x="12745" y="15693"/>
                        <a:pt x="12628" y="15634"/>
                      </a:cubicBezTo>
                      <a:cubicBezTo>
                        <a:pt x="12516" y="15577"/>
                        <a:pt x="12406" y="15520"/>
                        <a:pt x="12297" y="15461"/>
                      </a:cubicBezTo>
                      <a:cubicBezTo>
                        <a:pt x="12094" y="15346"/>
                        <a:pt x="11893" y="15230"/>
                        <a:pt x="11703" y="15094"/>
                      </a:cubicBezTo>
                      <a:cubicBezTo>
                        <a:pt x="11634" y="15041"/>
                        <a:pt x="11566" y="14985"/>
                        <a:pt x="11499" y="14925"/>
                      </a:cubicBezTo>
                      <a:cubicBezTo>
                        <a:pt x="11439" y="14867"/>
                        <a:pt x="11383" y="14804"/>
                        <a:pt x="11331" y="14739"/>
                      </a:cubicBezTo>
                      <a:cubicBezTo>
                        <a:pt x="11288" y="14683"/>
                        <a:pt x="11251" y="14625"/>
                        <a:pt x="11212" y="14564"/>
                      </a:cubicBezTo>
                      <a:lnTo>
                        <a:pt x="11212" y="14564"/>
                      </a:lnTo>
                      <a:lnTo>
                        <a:pt x="11215" y="14568"/>
                      </a:lnTo>
                      <a:cubicBezTo>
                        <a:pt x="11182" y="14510"/>
                        <a:pt x="11151" y="14450"/>
                        <a:pt x="11121" y="14389"/>
                      </a:cubicBezTo>
                      <a:cubicBezTo>
                        <a:pt x="11097" y="14330"/>
                        <a:pt x="11074" y="14273"/>
                        <a:pt x="11054" y="14215"/>
                      </a:cubicBezTo>
                      <a:cubicBezTo>
                        <a:pt x="11038" y="14155"/>
                        <a:pt x="11024" y="14097"/>
                        <a:pt x="11013" y="14035"/>
                      </a:cubicBezTo>
                      <a:cubicBezTo>
                        <a:pt x="11013" y="14039"/>
                        <a:pt x="11013" y="14043"/>
                        <a:pt x="11013" y="14046"/>
                      </a:cubicBezTo>
                      <a:cubicBezTo>
                        <a:pt x="11013" y="14042"/>
                        <a:pt x="11013" y="14038"/>
                        <a:pt x="11012" y="14034"/>
                      </a:cubicBezTo>
                      <a:cubicBezTo>
                        <a:pt x="11011" y="14028"/>
                        <a:pt x="11010" y="14024"/>
                        <a:pt x="11009" y="14020"/>
                      </a:cubicBezTo>
                      <a:lnTo>
                        <a:pt x="11009" y="14020"/>
                      </a:lnTo>
                      <a:cubicBezTo>
                        <a:pt x="11011" y="14023"/>
                        <a:pt x="11011" y="14027"/>
                        <a:pt x="11012" y="14032"/>
                      </a:cubicBezTo>
                      <a:cubicBezTo>
                        <a:pt x="11004" y="13960"/>
                        <a:pt x="10999" y="13889"/>
                        <a:pt x="10994" y="13817"/>
                      </a:cubicBezTo>
                      <a:cubicBezTo>
                        <a:pt x="10993" y="13721"/>
                        <a:pt x="10994" y="13621"/>
                        <a:pt x="10999" y="13523"/>
                      </a:cubicBezTo>
                      <a:cubicBezTo>
                        <a:pt x="11003" y="13446"/>
                        <a:pt x="11010" y="13367"/>
                        <a:pt x="11017" y="13290"/>
                      </a:cubicBezTo>
                      <a:cubicBezTo>
                        <a:pt x="11033" y="13190"/>
                        <a:pt x="11049" y="13093"/>
                        <a:pt x="11069" y="12993"/>
                      </a:cubicBezTo>
                      <a:cubicBezTo>
                        <a:pt x="11095" y="12900"/>
                        <a:pt x="11129" y="12807"/>
                        <a:pt x="11164" y="12716"/>
                      </a:cubicBezTo>
                      <a:cubicBezTo>
                        <a:pt x="11217" y="12599"/>
                        <a:pt x="11272" y="12486"/>
                        <a:pt x="11329" y="12372"/>
                      </a:cubicBezTo>
                      <a:cubicBezTo>
                        <a:pt x="11364" y="12309"/>
                        <a:pt x="11399" y="12248"/>
                        <a:pt x="11439" y="12188"/>
                      </a:cubicBezTo>
                      <a:cubicBezTo>
                        <a:pt x="11480" y="12126"/>
                        <a:pt x="11523" y="12067"/>
                        <a:pt x="11566" y="12006"/>
                      </a:cubicBezTo>
                      <a:lnTo>
                        <a:pt x="11566" y="12006"/>
                      </a:lnTo>
                      <a:cubicBezTo>
                        <a:pt x="11562" y="12013"/>
                        <a:pt x="11556" y="12019"/>
                        <a:pt x="11552" y="12027"/>
                      </a:cubicBezTo>
                      <a:cubicBezTo>
                        <a:pt x="11605" y="11962"/>
                        <a:pt x="11661" y="11900"/>
                        <a:pt x="11718" y="11839"/>
                      </a:cubicBezTo>
                      <a:cubicBezTo>
                        <a:pt x="11721" y="11834"/>
                        <a:pt x="11725" y="11832"/>
                        <a:pt x="11729" y="11827"/>
                      </a:cubicBezTo>
                      <a:cubicBezTo>
                        <a:pt x="11729" y="11827"/>
                        <a:pt x="11729" y="11828"/>
                        <a:pt x="11729" y="11829"/>
                      </a:cubicBezTo>
                      <a:cubicBezTo>
                        <a:pt x="11803" y="11757"/>
                        <a:pt x="11881" y="11690"/>
                        <a:pt x="11960" y="11622"/>
                      </a:cubicBezTo>
                      <a:lnTo>
                        <a:pt x="11960" y="11622"/>
                      </a:lnTo>
                      <a:lnTo>
                        <a:pt x="11938" y="11638"/>
                      </a:lnTo>
                      <a:cubicBezTo>
                        <a:pt x="12001" y="11589"/>
                        <a:pt x="12062" y="11540"/>
                        <a:pt x="12128" y="11494"/>
                      </a:cubicBezTo>
                      <a:cubicBezTo>
                        <a:pt x="12177" y="11459"/>
                        <a:pt x="12229" y="11425"/>
                        <a:pt x="12282" y="11392"/>
                      </a:cubicBezTo>
                      <a:lnTo>
                        <a:pt x="12282" y="11392"/>
                      </a:lnTo>
                      <a:cubicBezTo>
                        <a:pt x="12282" y="11392"/>
                        <a:pt x="12282" y="11392"/>
                        <a:pt x="12282" y="11392"/>
                      </a:cubicBezTo>
                      <a:cubicBezTo>
                        <a:pt x="12429" y="11301"/>
                        <a:pt x="12581" y="11219"/>
                        <a:pt x="12738" y="11145"/>
                      </a:cubicBezTo>
                      <a:cubicBezTo>
                        <a:pt x="12817" y="11114"/>
                        <a:pt x="12897" y="11088"/>
                        <a:pt x="12978" y="11062"/>
                      </a:cubicBezTo>
                      <a:cubicBezTo>
                        <a:pt x="12986" y="11059"/>
                        <a:pt x="12993" y="11057"/>
                        <a:pt x="13001" y="11055"/>
                      </a:cubicBezTo>
                      <a:cubicBezTo>
                        <a:pt x="13010" y="11057"/>
                        <a:pt x="13018" y="11064"/>
                        <a:pt x="13027" y="11065"/>
                      </a:cubicBezTo>
                      <a:cubicBezTo>
                        <a:pt x="13065" y="11049"/>
                        <a:pt x="13104" y="11033"/>
                        <a:pt x="13142" y="11018"/>
                      </a:cubicBezTo>
                      <a:lnTo>
                        <a:pt x="13144" y="11017"/>
                      </a:lnTo>
                      <a:cubicBezTo>
                        <a:pt x="13147" y="11015"/>
                        <a:pt x="13149" y="11015"/>
                        <a:pt x="13152" y="11014"/>
                      </a:cubicBezTo>
                      <a:lnTo>
                        <a:pt x="13153" y="11014"/>
                      </a:lnTo>
                      <a:cubicBezTo>
                        <a:pt x="13179" y="11002"/>
                        <a:pt x="13208" y="10997"/>
                        <a:pt x="13237" y="10997"/>
                      </a:cubicBezTo>
                      <a:cubicBezTo>
                        <a:pt x="13300" y="10983"/>
                        <a:pt x="13363" y="10972"/>
                        <a:pt x="13426" y="10962"/>
                      </a:cubicBezTo>
                      <a:lnTo>
                        <a:pt x="13419" y="10962"/>
                      </a:lnTo>
                      <a:lnTo>
                        <a:pt x="13436" y="10961"/>
                      </a:lnTo>
                      <a:cubicBezTo>
                        <a:pt x="13439" y="10961"/>
                        <a:pt x="13441" y="10958"/>
                        <a:pt x="13445" y="10958"/>
                      </a:cubicBezTo>
                      <a:lnTo>
                        <a:pt x="13442" y="10959"/>
                      </a:lnTo>
                      <a:cubicBezTo>
                        <a:pt x="13606" y="10934"/>
                        <a:pt x="13767" y="10915"/>
                        <a:pt x="13929" y="10893"/>
                      </a:cubicBezTo>
                      <a:cubicBezTo>
                        <a:pt x="14093" y="10870"/>
                        <a:pt x="14256" y="10846"/>
                        <a:pt x="14421" y="10830"/>
                      </a:cubicBezTo>
                      <a:cubicBezTo>
                        <a:pt x="14758" y="10793"/>
                        <a:pt x="15100" y="10772"/>
                        <a:pt x="15433" y="10700"/>
                      </a:cubicBezTo>
                      <a:cubicBezTo>
                        <a:pt x="15770" y="10630"/>
                        <a:pt x="16104" y="10543"/>
                        <a:pt x="16435" y="10449"/>
                      </a:cubicBezTo>
                      <a:cubicBezTo>
                        <a:pt x="16568" y="10413"/>
                        <a:pt x="16700" y="10377"/>
                        <a:pt x="16834" y="10344"/>
                      </a:cubicBezTo>
                      <a:cubicBezTo>
                        <a:pt x="17018" y="10255"/>
                        <a:pt x="17207" y="10175"/>
                        <a:pt x="17390" y="10085"/>
                      </a:cubicBezTo>
                      <a:cubicBezTo>
                        <a:pt x="17425" y="10067"/>
                        <a:pt x="17461" y="10050"/>
                        <a:pt x="17494" y="10032"/>
                      </a:cubicBezTo>
                      <a:lnTo>
                        <a:pt x="17494" y="10032"/>
                      </a:lnTo>
                      <a:cubicBezTo>
                        <a:pt x="17448" y="10042"/>
                        <a:pt x="17403" y="10049"/>
                        <a:pt x="17354" y="10056"/>
                      </a:cubicBezTo>
                      <a:cubicBezTo>
                        <a:pt x="17293" y="10067"/>
                        <a:pt x="17230" y="10076"/>
                        <a:pt x="17167" y="10084"/>
                      </a:cubicBezTo>
                      <a:cubicBezTo>
                        <a:pt x="17142" y="10089"/>
                        <a:pt x="17114" y="10095"/>
                        <a:pt x="17089" y="10101"/>
                      </a:cubicBezTo>
                      <a:cubicBezTo>
                        <a:pt x="17099" y="10098"/>
                        <a:pt x="17108" y="10096"/>
                        <a:pt x="17115" y="10094"/>
                      </a:cubicBezTo>
                      <a:lnTo>
                        <a:pt x="17115" y="10094"/>
                      </a:lnTo>
                      <a:cubicBezTo>
                        <a:pt x="16969" y="10126"/>
                        <a:pt x="16822" y="10161"/>
                        <a:pt x="16675" y="10187"/>
                      </a:cubicBezTo>
                      <a:cubicBezTo>
                        <a:pt x="16508" y="10218"/>
                        <a:pt x="16341" y="10243"/>
                        <a:pt x="16175" y="10270"/>
                      </a:cubicBezTo>
                      <a:cubicBezTo>
                        <a:pt x="15998" y="10295"/>
                        <a:pt x="15822" y="10325"/>
                        <a:pt x="15641" y="10334"/>
                      </a:cubicBezTo>
                      <a:cubicBezTo>
                        <a:pt x="15483" y="10345"/>
                        <a:pt x="15327" y="10355"/>
                        <a:pt x="15166" y="10364"/>
                      </a:cubicBezTo>
                      <a:cubicBezTo>
                        <a:pt x="15165" y="10364"/>
                        <a:pt x="15164" y="10364"/>
                        <a:pt x="15163" y="10365"/>
                      </a:cubicBezTo>
                      <a:cubicBezTo>
                        <a:pt x="15160" y="10365"/>
                        <a:pt x="15154" y="10366"/>
                        <a:pt x="15151" y="10366"/>
                      </a:cubicBezTo>
                      <a:cubicBezTo>
                        <a:pt x="15139" y="10367"/>
                        <a:pt x="15127" y="10368"/>
                        <a:pt x="15116" y="10368"/>
                      </a:cubicBezTo>
                      <a:cubicBezTo>
                        <a:pt x="15036" y="10372"/>
                        <a:pt x="14955" y="10373"/>
                        <a:pt x="14875" y="10376"/>
                      </a:cubicBezTo>
                      <a:cubicBezTo>
                        <a:pt x="14758" y="10390"/>
                        <a:pt x="14642" y="10401"/>
                        <a:pt x="14524" y="10411"/>
                      </a:cubicBezTo>
                      <a:cubicBezTo>
                        <a:pt x="14317" y="10432"/>
                        <a:pt x="14112" y="10460"/>
                        <a:pt x="13907" y="10486"/>
                      </a:cubicBezTo>
                      <a:cubicBezTo>
                        <a:pt x="13707" y="10512"/>
                        <a:pt x="13507" y="10537"/>
                        <a:pt x="13309" y="10569"/>
                      </a:cubicBezTo>
                      <a:cubicBezTo>
                        <a:pt x="13220" y="10584"/>
                        <a:pt x="13132" y="10604"/>
                        <a:pt x="13044" y="10625"/>
                      </a:cubicBezTo>
                      <a:cubicBezTo>
                        <a:pt x="13023" y="10613"/>
                        <a:pt x="13003" y="10599"/>
                        <a:pt x="12981" y="10587"/>
                      </a:cubicBezTo>
                      <a:cubicBezTo>
                        <a:pt x="12902" y="10545"/>
                        <a:pt x="12822" y="10503"/>
                        <a:pt x="12742" y="10467"/>
                      </a:cubicBezTo>
                      <a:cubicBezTo>
                        <a:pt x="12552" y="10384"/>
                        <a:pt x="12359" y="10313"/>
                        <a:pt x="12170" y="10230"/>
                      </a:cubicBezTo>
                      <a:cubicBezTo>
                        <a:pt x="12165" y="10227"/>
                        <a:pt x="12159" y="10225"/>
                        <a:pt x="12155" y="10223"/>
                      </a:cubicBezTo>
                      <a:lnTo>
                        <a:pt x="12155" y="10223"/>
                      </a:lnTo>
                      <a:lnTo>
                        <a:pt x="12156" y="10224"/>
                      </a:lnTo>
                      <a:cubicBezTo>
                        <a:pt x="12104" y="10197"/>
                        <a:pt x="12054" y="10168"/>
                        <a:pt x="12003" y="10138"/>
                      </a:cubicBezTo>
                      <a:lnTo>
                        <a:pt x="12003" y="10138"/>
                      </a:lnTo>
                      <a:cubicBezTo>
                        <a:pt x="12007" y="10140"/>
                        <a:pt x="12011" y="10142"/>
                        <a:pt x="12015" y="10144"/>
                      </a:cubicBezTo>
                      <a:cubicBezTo>
                        <a:pt x="11959" y="10111"/>
                        <a:pt x="11905" y="10074"/>
                        <a:pt x="11853" y="10035"/>
                      </a:cubicBezTo>
                      <a:cubicBezTo>
                        <a:pt x="11837" y="10022"/>
                        <a:pt x="11820" y="10007"/>
                        <a:pt x="11804" y="9992"/>
                      </a:cubicBezTo>
                      <a:cubicBezTo>
                        <a:pt x="11793" y="9981"/>
                        <a:pt x="11783" y="9969"/>
                        <a:pt x="11774" y="9958"/>
                      </a:cubicBezTo>
                      <a:cubicBezTo>
                        <a:pt x="11718" y="9876"/>
                        <a:pt x="11667" y="9789"/>
                        <a:pt x="11617" y="9704"/>
                      </a:cubicBezTo>
                      <a:cubicBezTo>
                        <a:pt x="11582" y="9633"/>
                        <a:pt x="11551" y="9561"/>
                        <a:pt x="11520" y="9488"/>
                      </a:cubicBezTo>
                      <a:cubicBezTo>
                        <a:pt x="11489" y="9400"/>
                        <a:pt x="11461" y="9311"/>
                        <a:pt x="11437" y="9218"/>
                      </a:cubicBezTo>
                      <a:cubicBezTo>
                        <a:pt x="11418" y="9138"/>
                        <a:pt x="11401" y="9060"/>
                        <a:pt x="11385" y="8980"/>
                      </a:cubicBezTo>
                      <a:cubicBezTo>
                        <a:pt x="11372" y="8912"/>
                        <a:pt x="11363" y="8841"/>
                        <a:pt x="11354" y="8771"/>
                      </a:cubicBezTo>
                      <a:cubicBezTo>
                        <a:pt x="11344" y="8673"/>
                        <a:pt x="11339" y="8576"/>
                        <a:pt x="11340" y="8479"/>
                      </a:cubicBezTo>
                      <a:cubicBezTo>
                        <a:pt x="11343" y="8404"/>
                        <a:pt x="11350" y="8330"/>
                        <a:pt x="11360" y="8256"/>
                      </a:cubicBezTo>
                      <a:cubicBezTo>
                        <a:pt x="11372" y="8201"/>
                        <a:pt x="11383" y="8145"/>
                        <a:pt x="11399" y="8090"/>
                      </a:cubicBezTo>
                      <a:lnTo>
                        <a:pt x="11399" y="8090"/>
                      </a:lnTo>
                      <a:cubicBezTo>
                        <a:pt x="11396" y="8099"/>
                        <a:pt x="11394" y="8106"/>
                        <a:pt x="11390" y="8115"/>
                      </a:cubicBezTo>
                      <a:cubicBezTo>
                        <a:pt x="11412" y="8046"/>
                        <a:pt x="11437" y="7979"/>
                        <a:pt x="11464" y="7913"/>
                      </a:cubicBezTo>
                      <a:lnTo>
                        <a:pt x="11464" y="7913"/>
                      </a:lnTo>
                      <a:cubicBezTo>
                        <a:pt x="11463" y="7913"/>
                        <a:pt x="11462" y="7914"/>
                        <a:pt x="11461" y="7914"/>
                      </a:cubicBezTo>
                      <a:cubicBezTo>
                        <a:pt x="11465" y="7910"/>
                        <a:pt x="11467" y="7905"/>
                        <a:pt x="11469" y="7899"/>
                      </a:cubicBezTo>
                      <a:cubicBezTo>
                        <a:pt x="11496" y="7839"/>
                        <a:pt x="11527" y="7779"/>
                        <a:pt x="11561" y="7722"/>
                      </a:cubicBezTo>
                      <a:cubicBezTo>
                        <a:pt x="11602" y="7658"/>
                        <a:pt x="11644" y="7597"/>
                        <a:pt x="11691" y="7537"/>
                      </a:cubicBezTo>
                      <a:cubicBezTo>
                        <a:pt x="11832" y="7365"/>
                        <a:pt x="11989" y="7206"/>
                        <a:pt x="12145" y="7047"/>
                      </a:cubicBezTo>
                      <a:lnTo>
                        <a:pt x="12145" y="7047"/>
                      </a:lnTo>
                      <a:lnTo>
                        <a:pt x="12190" y="7008"/>
                      </a:lnTo>
                      <a:cubicBezTo>
                        <a:pt x="12206" y="6998"/>
                        <a:pt x="12221" y="6987"/>
                        <a:pt x="12235" y="6979"/>
                      </a:cubicBezTo>
                      <a:cubicBezTo>
                        <a:pt x="12250" y="6969"/>
                        <a:pt x="12266" y="6965"/>
                        <a:pt x="12282" y="6956"/>
                      </a:cubicBezTo>
                      <a:cubicBezTo>
                        <a:pt x="12428" y="6905"/>
                        <a:pt x="12576" y="6866"/>
                        <a:pt x="12727" y="6827"/>
                      </a:cubicBezTo>
                      <a:cubicBezTo>
                        <a:pt x="12789" y="6816"/>
                        <a:pt x="12852" y="6800"/>
                        <a:pt x="12914" y="6794"/>
                      </a:cubicBezTo>
                      <a:cubicBezTo>
                        <a:pt x="12973" y="6788"/>
                        <a:pt x="13034" y="6782"/>
                        <a:pt x="13092" y="6776"/>
                      </a:cubicBezTo>
                      <a:cubicBezTo>
                        <a:pt x="13158" y="6776"/>
                        <a:pt x="13222" y="6771"/>
                        <a:pt x="13287" y="6770"/>
                      </a:cubicBezTo>
                      <a:cubicBezTo>
                        <a:pt x="13411" y="6774"/>
                        <a:pt x="13533" y="6781"/>
                        <a:pt x="13659" y="6796"/>
                      </a:cubicBezTo>
                      <a:cubicBezTo>
                        <a:pt x="13734" y="6810"/>
                        <a:pt x="13806" y="6824"/>
                        <a:pt x="13879" y="6842"/>
                      </a:cubicBezTo>
                      <a:cubicBezTo>
                        <a:pt x="13953" y="6867"/>
                        <a:pt x="14024" y="6893"/>
                        <a:pt x="14096" y="6922"/>
                      </a:cubicBezTo>
                      <a:cubicBezTo>
                        <a:pt x="14168" y="6955"/>
                        <a:pt x="14237" y="6988"/>
                        <a:pt x="14307" y="7025"/>
                      </a:cubicBezTo>
                      <a:cubicBezTo>
                        <a:pt x="14378" y="7062"/>
                        <a:pt x="14447" y="7104"/>
                        <a:pt x="14517" y="7143"/>
                      </a:cubicBezTo>
                      <a:cubicBezTo>
                        <a:pt x="14808" y="7328"/>
                        <a:pt x="15095" y="7522"/>
                        <a:pt x="15395" y="7690"/>
                      </a:cubicBezTo>
                      <a:cubicBezTo>
                        <a:pt x="15499" y="7748"/>
                        <a:pt x="15601" y="7807"/>
                        <a:pt x="15708" y="7858"/>
                      </a:cubicBezTo>
                      <a:cubicBezTo>
                        <a:pt x="15843" y="7924"/>
                        <a:pt x="15981" y="7980"/>
                        <a:pt x="16124" y="8027"/>
                      </a:cubicBezTo>
                      <a:cubicBezTo>
                        <a:pt x="16286" y="8080"/>
                        <a:pt x="16449" y="8134"/>
                        <a:pt x="16617" y="8171"/>
                      </a:cubicBezTo>
                      <a:cubicBezTo>
                        <a:pt x="16798" y="8208"/>
                        <a:pt x="16978" y="8249"/>
                        <a:pt x="17160" y="8274"/>
                      </a:cubicBezTo>
                      <a:cubicBezTo>
                        <a:pt x="17252" y="8285"/>
                        <a:pt x="17341" y="8303"/>
                        <a:pt x="17432" y="8310"/>
                      </a:cubicBezTo>
                      <a:cubicBezTo>
                        <a:pt x="17517" y="8317"/>
                        <a:pt x="17601" y="8330"/>
                        <a:pt x="17686" y="8331"/>
                      </a:cubicBezTo>
                      <a:cubicBezTo>
                        <a:pt x="17769" y="8335"/>
                        <a:pt x="17851" y="8340"/>
                        <a:pt x="17934" y="8340"/>
                      </a:cubicBezTo>
                      <a:cubicBezTo>
                        <a:pt x="17947" y="8340"/>
                        <a:pt x="17960" y="8340"/>
                        <a:pt x="17973" y="8340"/>
                      </a:cubicBezTo>
                      <a:cubicBezTo>
                        <a:pt x="18069" y="8335"/>
                        <a:pt x="18163" y="8332"/>
                        <a:pt x="18259" y="8322"/>
                      </a:cubicBezTo>
                      <a:cubicBezTo>
                        <a:pt x="18433" y="8304"/>
                        <a:pt x="18607" y="8276"/>
                        <a:pt x="18780" y="8248"/>
                      </a:cubicBezTo>
                      <a:cubicBezTo>
                        <a:pt x="18982" y="8214"/>
                        <a:pt x="19181" y="8165"/>
                        <a:pt x="19375" y="8102"/>
                      </a:cubicBezTo>
                      <a:cubicBezTo>
                        <a:pt x="19569" y="8038"/>
                        <a:pt x="19764" y="7965"/>
                        <a:pt x="19951" y="7881"/>
                      </a:cubicBezTo>
                      <a:cubicBezTo>
                        <a:pt x="20149" y="7796"/>
                        <a:pt x="20343" y="7707"/>
                        <a:pt x="20528" y="7596"/>
                      </a:cubicBezTo>
                      <a:cubicBezTo>
                        <a:pt x="20712" y="7485"/>
                        <a:pt x="20893" y="7371"/>
                        <a:pt x="21059" y="7235"/>
                      </a:cubicBezTo>
                      <a:cubicBezTo>
                        <a:pt x="21114" y="7192"/>
                        <a:pt x="21172" y="7151"/>
                        <a:pt x="21223" y="7103"/>
                      </a:cubicBezTo>
                      <a:cubicBezTo>
                        <a:pt x="21262" y="7067"/>
                        <a:pt x="21301" y="7032"/>
                        <a:pt x="21340" y="6996"/>
                      </a:cubicBezTo>
                      <a:cubicBezTo>
                        <a:pt x="21417" y="6926"/>
                        <a:pt x="21490" y="6851"/>
                        <a:pt x="21563" y="6777"/>
                      </a:cubicBezTo>
                      <a:cubicBezTo>
                        <a:pt x="21704" y="6631"/>
                        <a:pt x="21838" y="6476"/>
                        <a:pt x="21971" y="6322"/>
                      </a:cubicBezTo>
                      <a:cubicBezTo>
                        <a:pt x="22114" y="6160"/>
                        <a:pt x="22254" y="5999"/>
                        <a:pt x="22402" y="5843"/>
                      </a:cubicBezTo>
                      <a:cubicBezTo>
                        <a:pt x="22547" y="5686"/>
                        <a:pt x="22696" y="5538"/>
                        <a:pt x="22847" y="5387"/>
                      </a:cubicBezTo>
                      <a:lnTo>
                        <a:pt x="22847" y="5387"/>
                      </a:lnTo>
                      <a:cubicBezTo>
                        <a:pt x="22844" y="5392"/>
                        <a:pt x="22840" y="5396"/>
                        <a:pt x="22836" y="5400"/>
                      </a:cubicBezTo>
                      <a:lnTo>
                        <a:pt x="22836" y="5400"/>
                      </a:lnTo>
                      <a:cubicBezTo>
                        <a:pt x="22840" y="5396"/>
                        <a:pt x="22845" y="5392"/>
                        <a:pt x="22850" y="5389"/>
                      </a:cubicBezTo>
                      <a:lnTo>
                        <a:pt x="22850" y="5389"/>
                      </a:lnTo>
                      <a:lnTo>
                        <a:pt x="22846" y="5391"/>
                      </a:lnTo>
                      <a:cubicBezTo>
                        <a:pt x="22852" y="5386"/>
                        <a:pt x="22857" y="5381"/>
                        <a:pt x="22862" y="5376"/>
                      </a:cubicBezTo>
                      <a:lnTo>
                        <a:pt x="22863" y="5375"/>
                      </a:lnTo>
                      <a:lnTo>
                        <a:pt x="23048" y="5194"/>
                      </a:lnTo>
                      <a:lnTo>
                        <a:pt x="23047" y="5195"/>
                      </a:lnTo>
                      <a:cubicBezTo>
                        <a:pt x="23253" y="4995"/>
                        <a:pt x="23464" y="4799"/>
                        <a:pt x="23673" y="4602"/>
                      </a:cubicBezTo>
                      <a:cubicBezTo>
                        <a:pt x="23862" y="4426"/>
                        <a:pt x="24053" y="4252"/>
                        <a:pt x="24253" y="4089"/>
                      </a:cubicBezTo>
                      <a:cubicBezTo>
                        <a:pt x="24691" y="3733"/>
                        <a:pt x="25131" y="3380"/>
                        <a:pt x="25581" y="3038"/>
                      </a:cubicBezTo>
                      <a:cubicBezTo>
                        <a:pt x="25771" y="2900"/>
                        <a:pt x="25958" y="2756"/>
                        <a:pt x="26156" y="2624"/>
                      </a:cubicBezTo>
                      <a:cubicBezTo>
                        <a:pt x="26260" y="2553"/>
                        <a:pt x="26365" y="2478"/>
                        <a:pt x="26472" y="2409"/>
                      </a:cubicBezTo>
                      <a:cubicBezTo>
                        <a:pt x="26570" y="2348"/>
                        <a:pt x="26667" y="2284"/>
                        <a:pt x="26765" y="2224"/>
                      </a:cubicBezTo>
                      <a:cubicBezTo>
                        <a:pt x="26955" y="2103"/>
                        <a:pt x="27149" y="1987"/>
                        <a:pt x="27344" y="1875"/>
                      </a:cubicBezTo>
                      <a:cubicBezTo>
                        <a:pt x="27553" y="1752"/>
                        <a:pt x="27763" y="1629"/>
                        <a:pt x="27974" y="1509"/>
                      </a:cubicBezTo>
                      <a:lnTo>
                        <a:pt x="27974" y="1509"/>
                      </a:lnTo>
                      <a:cubicBezTo>
                        <a:pt x="27967" y="1513"/>
                        <a:pt x="27959" y="1517"/>
                        <a:pt x="27950" y="1521"/>
                      </a:cubicBezTo>
                      <a:cubicBezTo>
                        <a:pt x="27998" y="1495"/>
                        <a:pt x="28045" y="1471"/>
                        <a:pt x="28092" y="1446"/>
                      </a:cubicBezTo>
                      <a:cubicBezTo>
                        <a:pt x="28139" y="1422"/>
                        <a:pt x="28187" y="1393"/>
                        <a:pt x="28235" y="1371"/>
                      </a:cubicBezTo>
                      <a:cubicBezTo>
                        <a:pt x="28321" y="1332"/>
                        <a:pt x="28409" y="1293"/>
                        <a:pt x="28494" y="1254"/>
                      </a:cubicBezTo>
                      <a:lnTo>
                        <a:pt x="28495" y="1253"/>
                      </a:lnTo>
                      <a:lnTo>
                        <a:pt x="28497" y="1252"/>
                      </a:lnTo>
                      <a:cubicBezTo>
                        <a:pt x="28577" y="1222"/>
                        <a:pt x="28657" y="1192"/>
                        <a:pt x="28738" y="1159"/>
                      </a:cubicBezTo>
                      <a:cubicBezTo>
                        <a:pt x="28810" y="1130"/>
                        <a:pt x="28887" y="1106"/>
                        <a:pt x="28962" y="1082"/>
                      </a:cubicBezTo>
                      <a:cubicBezTo>
                        <a:pt x="29124" y="1028"/>
                        <a:pt x="29288" y="977"/>
                        <a:pt x="29452" y="927"/>
                      </a:cubicBezTo>
                      <a:cubicBezTo>
                        <a:pt x="29750" y="833"/>
                        <a:pt x="30051" y="747"/>
                        <a:pt x="30355" y="668"/>
                      </a:cubicBezTo>
                      <a:cubicBezTo>
                        <a:pt x="30532" y="629"/>
                        <a:pt x="30706" y="592"/>
                        <a:pt x="30882" y="557"/>
                      </a:cubicBezTo>
                      <a:cubicBezTo>
                        <a:pt x="31041" y="528"/>
                        <a:pt x="31200" y="506"/>
                        <a:pt x="31360" y="484"/>
                      </a:cubicBezTo>
                      <a:cubicBezTo>
                        <a:pt x="31597" y="462"/>
                        <a:pt x="31835" y="442"/>
                        <a:pt x="32073" y="428"/>
                      </a:cubicBezTo>
                      <a:cubicBezTo>
                        <a:pt x="32197" y="423"/>
                        <a:pt x="32319" y="412"/>
                        <a:pt x="32442" y="411"/>
                      </a:cubicBezTo>
                      <a:cubicBezTo>
                        <a:pt x="32564" y="411"/>
                        <a:pt x="32690" y="407"/>
                        <a:pt x="32813" y="404"/>
                      </a:cubicBezTo>
                      <a:close/>
                      <a:moveTo>
                        <a:pt x="38365" y="34767"/>
                      </a:moveTo>
                      <a:lnTo>
                        <a:pt x="38365" y="34767"/>
                      </a:lnTo>
                      <a:cubicBezTo>
                        <a:pt x="38364" y="34767"/>
                        <a:pt x="38364" y="34768"/>
                        <a:pt x="38364" y="34769"/>
                      </a:cubicBezTo>
                      <a:lnTo>
                        <a:pt x="38364" y="34769"/>
                      </a:lnTo>
                      <a:cubicBezTo>
                        <a:pt x="38364" y="34768"/>
                        <a:pt x="38364" y="34767"/>
                        <a:pt x="38365" y="34767"/>
                      </a:cubicBezTo>
                      <a:close/>
                      <a:moveTo>
                        <a:pt x="31999" y="35488"/>
                      </a:moveTo>
                      <a:cubicBezTo>
                        <a:pt x="31998" y="35490"/>
                        <a:pt x="31997" y="35491"/>
                        <a:pt x="31996" y="35493"/>
                      </a:cubicBezTo>
                      <a:lnTo>
                        <a:pt x="31996" y="35493"/>
                      </a:lnTo>
                      <a:cubicBezTo>
                        <a:pt x="31997" y="35491"/>
                        <a:pt x="31998" y="35490"/>
                        <a:pt x="31999" y="35488"/>
                      </a:cubicBezTo>
                      <a:close/>
                      <a:moveTo>
                        <a:pt x="26530" y="35744"/>
                      </a:moveTo>
                      <a:cubicBezTo>
                        <a:pt x="26524" y="35747"/>
                        <a:pt x="26517" y="35749"/>
                        <a:pt x="26511" y="35751"/>
                      </a:cubicBezTo>
                      <a:cubicBezTo>
                        <a:pt x="26517" y="35749"/>
                        <a:pt x="26524" y="35746"/>
                        <a:pt x="26530" y="35744"/>
                      </a:cubicBezTo>
                      <a:close/>
                      <a:moveTo>
                        <a:pt x="23681" y="38481"/>
                      </a:moveTo>
                      <a:cubicBezTo>
                        <a:pt x="23681" y="38482"/>
                        <a:pt x="23681" y="38483"/>
                        <a:pt x="23681" y="38485"/>
                      </a:cubicBezTo>
                      <a:cubicBezTo>
                        <a:pt x="23681" y="38484"/>
                        <a:pt x="23681" y="38483"/>
                        <a:pt x="23681" y="38481"/>
                      </a:cubicBezTo>
                      <a:close/>
                      <a:moveTo>
                        <a:pt x="3335" y="38579"/>
                      </a:moveTo>
                      <a:lnTo>
                        <a:pt x="3335" y="38579"/>
                      </a:lnTo>
                      <a:cubicBezTo>
                        <a:pt x="3335" y="38581"/>
                        <a:pt x="3335" y="38583"/>
                        <a:pt x="3335" y="38585"/>
                      </a:cubicBezTo>
                      <a:cubicBezTo>
                        <a:pt x="3335" y="38583"/>
                        <a:pt x="3335" y="38581"/>
                        <a:pt x="3335" y="38579"/>
                      </a:cubicBezTo>
                      <a:close/>
                      <a:moveTo>
                        <a:pt x="23580" y="38984"/>
                      </a:moveTo>
                      <a:cubicBezTo>
                        <a:pt x="23579" y="38985"/>
                        <a:pt x="23579" y="38985"/>
                        <a:pt x="23579" y="38986"/>
                      </a:cubicBezTo>
                      <a:cubicBezTo>
                        <a:pt x="23579" y="38985"/>
                        <a:pt x="23579" y="38985"/>
                        <a:pt x="23580" y="38984"/>
                      </a:cubicBezTo>
                      <a:close/>
                      <a:moveTo>
                        <a:pt x="3262" y="39950"/>
                      </a:moveTo>
                      <a:lnTo>
                        <a:pt x="3262" y="39950"/>
                      </a:lnTo>
                      <a:cubicBezTo>
                        <a:pt x="3262" y="39953"/>
                        <a:pt x="3262" y="39956"/>
                        <a:pt x="3262" y="39958"/>
                      </a:cubicBezTo>
                      <a:cubicBezTo>
                        <a:pt x="3262" y="39956"/>
                        <a:pt x="3262" y="39953"/>
                        <a:pt x="3262" y="39950"/>
                      </a:cubicBezTo>
                      <a:close/>
                      <a:moveTo>
                        <a:pt x="32694" y="40599"/>
                      </a:moveTo>
                      <a:cubicBezTo>
                        <a:pt x="32694" y="40600"/>
                        <a:pt x="32694" y="40600"/>
                        <a:pt x="32693" y="40600"/>
                      </a:cubicBezTo>
                      <a:lnTo>
                        <a:pt x="32693" y="40600"/>
                      </a:lnTo>
                      <a:cubicBezTo>
                        <a:pt x="32694" y="40600"/>
                        <a:pt x="32694" y="40600"/>
                        <a:pt x="32694" y="40599"/>
                      </a:cubicBezTo>
                      <a:close/>
                      <a:moveTo>
                        <a:pt x="3301" y="40705"/>
                      </a:moveTo>
                      <a:cubicBezTo>
                        <a:pt x="3301" y="40705"/>
                        <a:pt x="3301" y="40705"/>
                        <a:pt x="3301" y="40705"/>
                      </a:cubicBezTo>
                      <a:cubicBezTo>
                        <a:pt x="3301" y="40705"/>
                        <a:pt x="3301" y="40705"/>
                        <a:pt x="3301" y="40705"/>
                      </a:cubicBezTo>
                      <a:close/>
                      <a:moveTo>
                        <a:pt x="37485" y="41563"/>
                      </a:moveTo>
                      <a:cubicBezTo>
                        <a:pt x="37485" y="41563"/>
                        <a:pt x="37484" y="41564"/>
                        <a:pt x="37483" y="41564"/>
                      </a:cubicBezTo>
                      <a:cubicBezTo>
                        <a:pt x="37484" y="41564"/>
                        <a:pt x="37485" y="41564"/>
                        <a:pt x="37485" y="41563"/>
                      </a:cubicBezTo>
                      <a:close/>
                      <a:moveTo>
                        <a:pt x="2840" y="41954"/>
                      </a:moveTo>
                      <a:cubicBezTo>
                        <a:pt x="2840" y="41954"/>
                        <a:pt x="2840" y="41954"/>
                        <a:pt x="2840" y="41955"/>
                      </a:cubicBezTo>
                      <a:lnTo>
                        <a:pt x="2840" y="41955"/>
                      </a:lnTo>
                      <a:cubicBezTo>
                        <a:pt x="2840" y="41954"/>
                        <a:pt x="2840" y="41954"/>
                        <a:pt x="2840" y="41954"/>
                      </a:cubicBezTo>
                      <a:close/>
                      <a:moveTo>
                        <a:pt x="2840" y="41955"/>
                      </a:moveTo>
                      <a:cubicBezTo>
                        <a:pt x="2840" y="41955"/>
                        <a:pt x="2840" y="41956"/>
                        <a:pt x="2840" y="41957"/>
                      </a:cubicBezTo>
                      <a:cubicBezTo>
                        <a:pt x="2840" y="41956"/>
                        <a:pt x="2840" y="41955"/>
                        <a:pt x="2840" y="41955"/>
                      </a:cubicBezTo>
                      <a:close/>
                      <a:moveTo>
                        <a:pt x="680" y="42465"/>
                      </a:moveTo>
                      <a:cubicBezTo>
                        <a:pt x="681" y="42466"/>
                        <a:pt x="681" y="42467"/>
                        <a:pt x="681" y="42467"/>
                      </a:cubicBezTo>
                      <a:lnTo>
                        <a:pt x="681" y="42467"/>
                      </a:lnTo>
                      <a:cubicBezTo>
                        <a:pt x="681" y="42467"/>
                        <a:pt x="681" y="42466"/>
                        <a:pt x="680" y="42465"/>
                      </a:cubicBezTo>
                      <a:close/>
                      <a:moveTo>
                        <a:pt x="878" y="42939"/>
                      </a:moveTo>
                      <a:cubicBezTo>
                        <a:pt x="880" y="42943"/>
                        <a:pt x="883" y="42948"/>
                        <a:pt x="885" y="42952"/>
                      </a:cubicBezTo>
                      <a:lnTo>
                        <a:pt x="885" y="42952"/>
                      </a:lnTo>
                      <a:cubicBezTo>
                        <a:pt x="883" y="42948"/>
                        <a:pt x="880" y="42943"/>
                        <a:pt x="878" y="42939"/>
                      </a:cubicBezTo>
                      <a:close/>
                      <a:moveTo>
                        <a:pt x="885" y="42952"/>
                      </a:moveTo>
                      <a:cubicBezTo>
                        <a:pt x="887" y="42954"/>
                        <a:pt x="888" y="42956"/>
                        <a:pt x="889" y="42958"/>
                      </a:cubicBezTo>
                      <a:lnTo>
                        <a:pt x="889" y="42958"/>
                      </a:lnTo>
                      <a:cubicBezTo>
                        <a:pt x="888" y="42956"/>
                        <a:pt x="887" y="42954"/>
                        <a:pt x="885" y="42952"/>
                      </a:cubicBezTo>
                      <a:close/>
                      <a:moveTo>
                        <a:pt x="2094" y="43096"/>
                      </a:moveTo>
                      <a:lnTo>
                        <a:pt x="2094" y="43096"/>
                      </a:lnTo>
                      <a:cubicBezTo>
                        <a:pt x="2093" y="43097"/>
                        <a:pt x="2092" y="43098"/>
                        <a:pt x="2090" y="43099"/>
                      </a:cubicBezTo>
                      <a:lnTo>
                        <a:pt x="2090" y="43099"/>
                      </a:lnTo>
                      <a:cubicBezTo>
                        <a:pt x="2092" y="43098"/>
                        <a:pt x="2093" y="43097"/>
                        <a:pt x="2094" y="43096"/>
                      </a:cubicBezTo>
                      <a:close/>
                      <a:moveTo>
                        <a:pt x="15398" y="22583"/>
                      </a:moveTo>
                      <a:cubicBezTo>
                        <a:pt x="15424" y="22621"/>
                        <a:pt x="15447" y="22660"/>
                        <a:pt x="15475" y="22696"/>
                      </a:cubicBezTo>
                      <a:lnTo>
                        <a:pt x="15499" y="22727"/>
                      </a:lnTo>
                      <a:cubicBezTo>
                        <a:pt x="15560" y="22804"/>
                        <a:pt x="15627" y="22877"/>
                        <a:pt x="15698" y="22946"/>
                      </a:cubicBezTo>
                      <a:cubicBezTo>
                        <a:pt x="15772" y="23019"/>
                        <a:pt x="15848" y="23092"/>
                        <a:pt x="15928" y="23160"/>
                      </a:cubicBezTo>
                      <a:cubicBezTo>
                        <a:pt x="16010" y="23231"/>
                        <a:pt x="16102" y="23294"/>
                        <a:pt x="16191" y="23357"/>
                      </a:cubicBezTo>
                      <a:cubicBezTo>
                        <a:pt x="16261" y="23409"/>
                        <a:pt x="16331" y="23461"/>
                        <a:pt x="16406" y="23508"/>
                      </a:cubicBezTo>
                      <a:cubicBezTo>
                        <a:pt x="16481" y="23557"/>
                        <a:pt x="16561" y="23598"/>
                        <a:pt x="16643" y="23632"/>
                      </a:cubicBezTo>
                      <a:cubicBezTo>
                        <a:pt x="16751" y="23672"/>
                        <a:pt x="16869" y="23690"/>
                        <a:pt x="16983" y="23710"/>
                      </a:cubicBezTo>
                      <a:cubicBezTo>
                        <a:pt x="16988" y="23710"/>
                        <a:pt x="16992" y="23711"/>
                        <a:pt x="16997" y="23712"/>
                      </a:cubicBezTo>
                      <a:cubicBezTo>
                        <a:pt x="16949" y="23834"/>
                        <a:pt x="16895" y="23954"/>
                        <a:pt x="16834" y="24070"/>
                      </a:cubicBezTo>
                      <a:cubicBezTo>
                        <a:pt x="16793" y="24147"/>
                        <a:pt x="16752" y="24223"/>
                        <a:pt x="16711" y="24301"/>
                      </a:cubicBezTo>
                      <a:lnTo>
                        <a:pt x="16713" y="24299"/>
                      </a:lnTo>
                      <a:lnTo>
                        <a:pt x="16713" y="24299"/>
                      </a:lnTo>
                      <a:cubicBezTo>
                        <a:pt x="16711" y="24301"/>
                        <a:pt x="16711" y="24303"/>
                        <a:pt x="16710" y="24306"/>
                      </a:cubicBezTo>
                      <a:cubicBezTo>
                        <a:pt x="16707" y="24309"/>
                        <a:pt x="16705" y="24312"/>
                        <a:pt x="16704" y="24316"/>
                      </a:cubicBezTo>
                      <a:lnTo>
                        <a:pt x="16704" y="24314"/>
                      </a:lnTo>
                      <a:cubicBezTo>
                        <a:pt x="16669" y="24375"/>
                        <a:pt x="16630" y="24434"/>
                        <a:pt x="16587" y="24491"/>
                      </a:cubicBezTo>
                      <a:cubicBezTo>
                        <a:pt x="16586" y="24491"/>
                        <a:pt x="16586" y="24494"/>
                        <a:pt x="16585" y="24494"/>
                      </a:cubicBezTo>
                      <a:lnTo>
                        <a:pt x="16586" y="24494"/>
                      </a:lnTo>
                      <a:cubicBezTo>
                        <a:pt x="16582" y="24496"/>
                        <a:pt x="16579" y="24500"/>
                        <a:pt x="16577" y="24504"/>
                      </a:cubicBezTo>
                      <a:cubicBezTo>
                        <a:pt x="16482" y="24634"/>
                        <a:pt x="16386" y="24766"/>
                        <a:pt x="16284" y="24892"/>
                      </a:cubicBezTo>
                      <a:cubicBezTo>
                        <a:pt x="16193" y="25008"/>
                        <a:pt x="16093" y="25120"/>
                        <a:pt x="15994" y="25230"/>
                      </a:cubicBezTo>
                      <a:cubicBezTo>
                        <a:pt x="15881" y="25349"/>
                        <a:pt x="15769" y="25466"/>
                        <a:pt x="15653" y="25577"/>
                      </a:cubicBezTo>
                      <a:cubicBezTo>
                        <a:pt x="15537" y="25684"/>
                        <a:pt x="15419" y="25788"/>
                        <a:pt x="15296" y="25888"/>
                      </a:cubicBezTo>
                      <a:cubicBezTo>
                        <a:pt x="15173" y="25981"/>
                        <a:pt x="15044" y="26064"/>
                        <a:pt x="14917" y="26150"/>
                      </a:cubicBezTo>
                      <a:cubicBezTo>
                        <a:pt x="14774" y="26251"/>
                        <a:pt x="14634" y="26357"/>
                        <a:pt x="14490" y="26457"/>
                      </a:cubicBezTo>
                      <a:cubicBezTo>
                        <a:pt x="14400" y="26509"/>
                        <a:pt x="14310" y="26556"/>
                        <a:pt x="14216" y="26600"/>
                      </a:cubicBezTo>
                      <a:cubicBezTo>
                        <a:pt x="13919" y="26730"/>
                        <a:pt x="13616" y="26849"/>
                        <a:pt x="13321" y="26983"/>
                      </a:cubicBezTo>
                      <a:cubicBezTo>
                        <a:pt x="13159" y="27056"/>
                        <a:pt x="13001" y="27135"/>
                        <a:pt x="12846" y="27215"/>
                      </a:cubicBezTo>
                      <a:cubicBezTo>
                        <a:pt x="12700" y="27287"/>
                        <a:pt x="12552" y="27354"/>
                        <a:pt x="12406" y="27429"/>
                      </a:cubicBezTo>
                      <a:cubicBezTo>
                        <a:pt x="12221" y="27525"/>
                        <a:pt x="12054" y="27652"/>
                        <a:pt x="11891" y="27782"/>
                      </a:cubicBezTo>
                      <a:cubicBezTo>
                        <a:pt x="11731" y="27909"/>
                        <a:pt x="11574" y="28044"/>
                        <a:pt x="11427" y="28185"/>
                      </a:cubicBezTo>
                      <a:cubicBezTo>
                        <a:pt x="11287" y="28318"/>
                        <a:pt x="11173" y="28475"/>
                        <a:pt x="11071" y="28638"/>
                      </a:cubicBezTo>
                      <a:cubicBezTo>
                        <a:pt x="10966" y="28809"/>
                        <a:pt x="10877" y="28988"/>
                        <a:pt x="10803" y="29174"/>
                      </a:cubicBezTo>
                      <a:cubicBezTo>
                        <a:pt x="10650" y="29542"/>
                        <a:pt x="10553" y="29930"/>
                        <a:pt x="10499" y="30324"/>
                      </a:cubicBezTo>
                      <a:cubicBezTo>
                        <a:pt x="10469" y="30521"/>
                        <a:pt x="10451" y="30721"/>
                        <a:pt x="10443" y="30921"/>
                      </a:cubicBezTo>
                      <a:cubicBezTo>
                        <a:pt x="10434" y="31113"/>
                        <a:pt x="10424" y="31306"/>
                        <a:pt x="10406" y="31497"/>
                      </a:cubicBezTo>
                      <a:cubicBezTo>
                        <a:pt x="10394" y="31590"/>
                        <a:pt x="10381" y="31681"/>
                        <a:pt x="10361" y="31772"/>
                      </a:cubicBezTo>
                      <a:cubicBezTo>
                        <a:pt x="10284" y="32087"/>
                        <a:pt x="10190" y="32399"/>
                        <a:pt x="10079" y="32705"/>
                      </a:cubicBezTo>
                      <a:cubicBezTo>
                        <a:pt x="9967" y="32993"/>
                        <a:pt x="9840" y="33276"/>
                        <a:pt x="9696" y="33551"/>
                      </a:cubicBezTo>
                      <a:cubicBezTo>
                        <a:pt x="9611" y="33705"/>
                        <a:pt x="9518" y="33857"/>
                        <a:pt x="9420" y="34005"/>
                      </a:cubicBezTo>
                      <a:cubicBezTo>
                        <a:pt x="9314" y="34145"/>
                        <a:pt x="9201" y="34280"/>
                        <a:pt x="9082" y="34410"/>
                      </a:cubicBezTo>
                      <a:cubicBezTo>
                        <a:pt x="9013" y="34479"/>
                        <a:pt x="8943" y="34553"/>
                        <a:pt x="8869" y="34618"/>
                      </a:cubicBezTo>
                      <a:cubicBezTo>
                        <a:pt x="8801" y="34677"/>
                        <a:pt x="8730" y="34736"/>
                        <a:pt x="8658" y="34797"/>
                      </a:cubicBezTo>
                      <a:cubicBezTo>
                        <a:pt x="8562" y="34874"/>
                        <a:pt x="8462" y="34945"/>
                        <a:pt x="8358" y="35013"/>
                      </a:cubicBezTo>
                      <a:lnTo>
                        <a:pt x="8362" y="35011"/>
                      </a:lnTo>
                      <a:lnTo>
                        <a:pt x="8362" y="35011"/>
                      </a:lnTo>
                      <a:cubicBezTo>
                        <a:pt x="8179" y="35124"/>
                        <a:pt x="7985" y="35220"/>
                        <a:pt x="7797" y="35322"/>
                      </a:cubicBezTo>
                      <a:cubicBezTo>
                        <a:pt x="7602" y="35428"/>
                        <a:pt x="7408" y="35529"/>
                        <a:pt x="7209" y="35625"/>
                      </a:cubicBezTo>
                      <a:cubicBezTo>
                        <a:pt x="7205" y="35626"/>
                        <a:pt x="7203" y="35627"/>
                        <a:pt x="7200" y="35628"/>
                      </a:cubicBezTo>
                      <a:cubicBezTo>
                        <a:pt x="7079" y="35680"/>
                        <a:pt x="6956" y="35729"/>
                        <a:pt x="6829" y="35771"/>
                      </a:cubicBezTo>
                      <a:cubicBezTo>
                        <a:pt x="6654" y="35819"/>
                        <a:pt x="6475" y="35844"/>
                        <a:pt x="6302" y="35892"/>
                      </a:cubicBezTo>
                      <a:cubicBezTo>
                        <a:pt x="6121" y="35945"/>
                        <a:pt x="5943" y="36005"/>
                        <a:pt x="5761" y="36054"/>
                      </a:cubicBezTo>
                      <a:cubicBezTo>
                        <a:pt x="5591" y="36098"/>
                        <a:pt x="5416" y="36127"/>
                        <a:pt x="5244" y="36167"/>
                      </a:cubicBezTo>
                      <a:cubicBezTo>
                        <a:pt x="5075" y="36205"/>
                        <a:pt x="4909" y="36255"/>
                        <a:pt x="4745" y="36313"/>
                      </a:cubicBezTo>
                      <a:cubicBezTo>
                        <a:pt x="4604" y="36363"/>
                        <a:pt x="4467" y="36418"/>
                        <a:pt x="4345" y="36510"/>
                      </a:cubicBezTo>
                      <a:cubicBezTo>
                        <a:pt x="4189" y="36624"/>
                        <a:pt x="4045" y="36752"/>
                        <a:pt x="3902" y="36882"/>
                      </a:cubicBezTo>
                      <a:cubicBezTo>
                        <a:pt x="3817" y="36957"/>
                        <a:pt x="3729" y="37032"/>
                        <a:pt x="3647" y="37110"/>
                      </a:cubicBezTo>
                      <a:cubicBezTo>
                        <a:pt x="3574" y="37183"/>
                        <a:pt x="3503" y="37256"/>
                        <a:pt x="3436" y="37333"/>
                      </a:cubicBezTo>
                      <a:cubicBezTo>
                        <a:pt x="3304" y="37478"/>
                        <a:pt x="3206" y="37657"/>
                        <a:pt x="3119" y="37832"/>
                      </a:cubicBezTo>
                      <a:cubicBezTo>
                        <a:pt x="3035" y="38005"/>
                        <a:pt x="2978" y="38190"/>
                        <a:pt x="2949" y="38380"/>
                      </a:cubicBezTo>
                      <a:cubicBezTo>
                        <a:pt x="2937" y="38474"/>
                        <a:pt x="2929" y="38568"/>
                        <a:pt x="2921" y="38661"/>
                      </a:cubicBezTo>
                      <a:cubicBezTo>
                        <a:pt x="2902" y="38866"/>
                        <a:pt x="2886" y="39069"/>
                        <a:pt x="2869" y="39274"/>
                      </a:cubicBezTo>
                      <a:cubicBezTo>
                        <a:pt x="2853" y="39466"/>
                        <a:pt x="2847" y="39659"/>
                        <a:pt x="2851" y="39852"/>
                      </a:cubicBezTo>
                      <a:cubicBezTo>
                        <a:pt x="2858" y="40048"/>
                        <a:pt x="2873" y="40243"/>
                        <a:pt x="2884" y="40438"/>
                      </a:cubicBezTo>
                      <a:lnTo>
                        <a:pt x="2884" y="40438"/>
                      </a:lnTo>
                      <a:cubicBezTo>
                        <a:pt x="2884" y="40436"/>
                        <a:pt x="2884" y="40434"/>
                        <a:pt x="2884" y="40431"/>
                      </a:cubicBezTo>
                      <a:lnTo>
                        <a:pt x="2884" y="40431"/>
                      </a:lnTo>
                      <a:cubicBezTo>
                        <a:pt x="2884" y="40438"/>
                        <a:pt x="2884" y="40445"/>
                        <a:pt x="2885" y="40452"/>
                      </a:cubicBezTo>
                      <a:lnTo>
                        <a:pt x="2885" y="40452"/>
                      </a:lnTo>
                      <a:cubicBezTo>
                        <a:pt x="2884" y="40448"/>
                        <a:pt x="2884" y="40443"/>
                        <a:pt x="2884" y="40438"/>
                      </a:cubicBezTo>
                      <a:lnTo>
                        <a:pt x="2884" y="40438"/>
                      </a:lnTo>
                      <a:cubicBezTo>
                        <a:pt x="2884" y="40444"/>
                        <a:pt x="2884" y="40450"/>
                        <a:pt x="2885" y="40457"/>
                      </a:cubicBezTo>
                      <a:lnTo>
                        <a:pt x="2885" y="40457"/>
                      </a:lnTo>
                      <a:cubicBezTo>
                        <a:pt x="2885" y="40455"/>
                        <a:pt x="2885" y="40454"/>
                        <a:pt x="2885" y="40452"/>
                      </a:cubicBezTo>
                      <a:lnTo>
                        <a:pt x="2885" y="40452"/>
                      </a:lnTo>
                      <a:cubicBezTo>
                        <a:pt x="2885" y="40454"/>
                        <a:pt x="2885" y="40456"/>
                        <a:pt x="2885" y="40458"/>
                      </a:cubicBezTo>
                      <a:cubicBezTo>
                        <a:pt x="2885" y="40457"/>
                        <a:pt x="2885" y="40457"/>
                        <a:pt x="2885" y="40457"/>
                      </a:cubicBezTo>
                      <a:lnTo>
                        <a:pt x="2885" y="40457"/>
                      </a:lnTo>
                      <a:cubicBezTo>
                        <a:pt x="2892" y="40654"/>
                        <a:pt x="2904" y="40852"/>
                        <a:pt x="2914" y="41050"/>
                      </a:cubicBezTo>
                      <a:cubicBezTo>
                        <a:pt x="2912" y="41041"/>
                        <a:pt x="2912" y="41032"/>
                        <a:pt x="2911" y="41024"/>
                      </a:cubicBezTo>
                      <a:lnTo>
                        <a:pt x="2911" y="41024"/>
                      </a:lnTo>
                      <a:cubicBezTo>
                        <a:pt x="2918" y="41174"/>
                        <a:pt x="2926" y="41325"/>
                        <a:pt x="2914" y="41477"/>
                      </a:cubicBezTo>
                      <a:cubicBezTo>
                        <a:pt x="2899" y="41637"/>
                        <a:pt x="2874" y="41797"/>
                        <a:pt x="2840" y="41954"/>
                      </a:cubicBezTo>
                      <a:lnTo>
                        <a:pt x="2840" y="41954"/>
                      </a:lnTo>
                      <a:cubicBezTo>
                        <a:pt x="2840" y="41954"/>
                        <a:pt x="2840" y="41954"/>
                        <a:pt x="2841" y="41954"/>
                      </a:cubicBezTo>
                      <a:lnTo>
                        <a:pt x="2841" y="41954"/>
                      </a:lnTo>
                      <a:cubicBezTo>
                        <a:pt x="2806" y="42092"/>
                        <a:pt x="2765" y="42226"/>
                        <a:pt x="2718" y="42359"/>
                      </a:cubicBezTo>
                      <a:cubicBezTo>
                        <a:pt x="2685" y="42442"/>
                        <a:pt x="2653" y="42522"/>
                        <a:pt x="2615" y="42600"/>
                      </a:cubicBezTo>
                      <a:cubicBezTo>
                        <a:pt x="2591" y="42635"/>
                        <a:pt x="2570" y="42670"/>
                        <a:pt x="2549" y="42705"/>
                      </a:cubicBezTo>
                      <a:cubicBezTo>
                        <a:pt x="2547" y="42706"/>
                        <a:pt x="2545" y="42708"/>
                        <a:pt x="2545" y="42710"/>
                      </a:cubicBezTo>
                      <a:cubicBezTo>
                        <a:pt x="2513" y="42747"/>
                        <a:pt x="2484" y="42784"/>
                        <a:pt x="2451" y="42820"/>
                      </a:cubicBezTo>
                      <a:cubicBezTo>
                        <a:pt x="2416" y="42854"/>
                        <a:pt x="2381" y="42886"/>
                        <a:pt x="2347" y="42916"/>
                      </a:cubicBezTo>
                      <a:cubicBezTo>
                        <a:pt x="2263" y="42982"/>
                        <a:pt x="2175" y="43044"/>
                        <a:pt x="2085" y="43102"/>
                      </a:cubicBezTo>
                      <a:lnTo>
                        <a:pt x="2085" y="43102"/>
                      </a:lnTo>
                      <a:cubicBezTo>
                        <a:pt x="1935" y="43191"/>
                        <a:pt x="1789" y="43287"/>
                        <a:pt x="1632" y="43360"/>
                      </a:cubicBezTo>
                      <a:cubicBezTo>
                        <a:pt x="1628" y="43361"/>
                        <a:pt x="1624" y="43362"/>
                        <a:pt x="1620" y="43365"/>
                      </a:cubicBezTo>
                      <a:lnTo>
                        <a:pt x="1569" y="43374"/>
                      </a:lnTo>
                      <a:cubicBezTo>
                        <a:pt x="1549" y="43377"/>
                        <a:pt x="1529" y="43380"/>
                        <a:pt x="1508" y="43381"/>
                      </a:cubicBezTo>
                      <a:lnTo>
                        <a:pt x="1472" y="43381"/>
                      </a:lnTo>
                      <a:cubicBezTo>
                        <a:pt x="1452" y="43378"/>
                        <a:pt x="1433" y="43377"/>
                        <a:pt x="1412" y="43373"/>
                      </a:cubicBezTo>
                      <a:cubicBezTo>
                        <a:pt x="1412" y="43373"/>
                        <a:pt x="1411" y="43373"/>
                        <a:pt x="1411" y="43373"/>
                      </a:cubicBezTo>
                      <a:cubicBezTo>
                        <a:pt x="1410" y="43373"/>
                        <a:pt x="1409" y="43373"/>
                        <a:pt x="1408" y="43372"/>
                      </a:cubicBezTo>
                      <a:cubicBezTo>
                        <a:pt x="1368" y="43357"/>
                        <a:pt x="1328" y="43339"/>
                        <a:pt x="1290" y="43319"/>
                      </a:cubicBezTo>
                      <a:cubicBezTo>
                        <a:pt x="1257" y="43300"/>
                        <a:pt x="1224" y="43283"/>
                        <a:pt x="1193" y="43261"/>
                      </a:cubicBezTo>
                      <a:cubicBezTo>
                        <a:pt x="1133" y="43217"/>
                        <a:pt x="1075" y="43169"/>
                        <a:pt x="1020" y="43119"/>
                      </a:cubicBezTo>
                      <a:cubicBezTo>
                        <a:pt x="991" y="43090"/>
                        <a:pt x="962" y="43059"/>
                        <a:pt x="935" y="43029"/>
                      </a:cubicBezTo>
                      <a:cubicBezTo>
                        <a:pt x="919" y="43004"/>
                        <a:pt x="903" y="42982"/>
                        <a:pt x="889" y="42958"/>
                      </a:cubicBezTo>
                      <a:lnTo>
                        <a:pt x="889" y="42958"/>
                      </a:lnTo>
                      <a:cubicBezTo>
                        <a:pt x="889" y="42959"/>
                        <a:pt x="890" y="42960"/>
                        <a:pt x="891" y="42961"/>
                      </a:cubicBezTo>
                      <a:cubicBezTo>
                        <a:pt x="849" y="42893"/>
                        <a:pt x="806" y="42824"/>
                        <a:pt x="769" y="42750"/>
                      </a:cubicBezTo>
                      <a:cubicBezTo>
                        <a:pt x="746" y="42695"/>
                        <a:pt x="727" y="42639"/>
                        <a:pt x="709" y="42583"/>
                      </a:cubicBezTo>
                      <a:cubicBezTo>
                        <a:pt x="699" y="42545"/>
                        <a:pt x="690" y="42507"/>
                        <a:pt x="681" y="42469"/>
                      </a:cubicBezTo>
                      <a:lnTo>
                        <a:pt x="681" y="42469"/>
                      </a:lnTo>
                      <a:cubicBezTo>
                        <a:pt x="673" y="42413"/>
                        <a:pt x="670" y="42358"/>
                        <a:pt x="667" y="42302"/>
                      </a:cubicBezTo>
                      <a:cubicBezTo>
                        <a:pt x="665" y="42278"/>
                        <a:pt x="665" y="42254"/>
                        <a:pt x="667" y="42231"/>
                      </a:cubicBezTo>
                      <a:cubicBezTo>
                        <a:pt x="668" y="42225"/>
                        <a:pt x="669" y="42220"/>
                        <a:pt x="670" y="42214"/>
                      </a:cubicBezTo>
                      <a:cubicBezTo>
                        <a:pt x="687" y="42149"/>
                        <a:pt x="707" y="42087"/>
                        <a:pt x="729" y="42026"/>
                      </a:cubicBezTo>
                      <a:cubicBezTo>
                        <a:pt x="737" y="42003"/>
                        <a:pt x="749" y="41980"/>
                        <a:pt x="761" y="41959"/>
                      </a:cubicBezTo>
                      <a:cubicBezTo>
                        <a:pt x="774" y="41931"/>
                        <a:pt x="792" y="41901"/>
                        <a:pt x="808" y="41872"/>
                      </a:cubicBezTo>
                      <a:cubicBezTo>
                        <a:pt x="824" y="41842"/>
                        <a:pt x="837" y="41807"/>
                        <a:pt x="854" y="41774"/>
                      </a:cubicBezTo>
                      <a:cubicBezTo>
                        <a:pt x="891" y="41708"/>
                        <a:pt x="934" y="41644"/>
                        <a:pt x="973" y="41577"/>
                      </a:cubicBezTo>
                      <a:cubicBezTo>
                        <a:pt x="1012" y="41509"/>
                        <a:pt x="1033" y="41441"/>
                        <a:pt x="1059" y="41367"/>
                      </a:cubicBezTo>
                      <a:cubicBezTo>
                        <a:pt x="1076" y="41338"/>
                        <a:pt x="1091" y="41308"/>
                        <a:pt x="1104" y="41276"/>
                      </a:cubicBezTo>
                      <a:cubicBezTo>
                        <a:pt x="1110" y="41254"/>
                        <a:pt x="1112" y="41231"/>
                        <a:pt x="1110" y="41207"/>
                      </a:cubicBezTo>
                      <a:cubicBezTo>
                        <a:pt x="1179" y="41088"/>
                        <a:pt x="1250" y="40967"/>
                        <a:pt x="1302" y="40840"/>
                      </a:cubicBezTo>
                      <a:cubicBezTo>
                        <a:pt x="1341" y="40745"/>
                        <a:pt x="1375" y="40643"/>
                        <a:pt x="1387" y="40539"/>
                      </a:cubicBezTo>
                      <a:cubicBezTo>
                        <a:pt x="1396" y="40455"/>
                        <a:pt x="1404" y="40371"/>
                        <a:pt x="1412" y="40287"/>
                      </a:cubicBezTo>
                      <a:cubicBezTo>
                        <a:pt x="1420" y="40194"/>
                        <a:pt x="1429" y="40099"/>
                        <a:pt x="1436" y="40005"/>
                      </a:cubicBezTo>
                      <a:cubicBezTo>
                        <a:pt x="1443" y="39911"/>
                        <a:pt x="1448" y="39818"/>
                        <a:pt x="1458" y="39725"/>
                      </a:cubicBezTo>
                      <a:cubicBezTo>
                        <a:pt x="1466" y="39663"/>
                        <a:pt x="1471" y="39599"/>
                        <a:pt x="1472" y="39536"/>
                      </a:cubicBezTo>
                      <a:cubicBezTo>
                        <a:pt x="1475" y="39412"/>
                        <a:pt x="1483" y="39283"/>
                        <a:pt x="1478" y="39157"/>
                      </a:cubicBezTo>
                      <a:cubicBezTo>
                        <a:pt x="1472" y="39069"/>
                        <a:pt x="1461" y="38982"/>
                        <a:pt x="1442" y="38896"/>
                      </a:cubicBezTo>
                      <a:cubicBezTo>
                        <a:pt x="1423" y="38788"/>
                        <a:pt x="1409" y="38678"/>
                        <a:pt x="1391" y="38570"/>
                      </a:cubicBezTo>
                      <a:cubicBezTo>
                        <a:pt x="1361" y="38379"/>
                        <a:pt x="1333" y="38186"/>
                        <a:pt x="1273" y="38002"/>
                      </a:cubicBezTo>
                      <a:cubicBezTo>
                        <a:pt x="1225" y="37852"/>
                        <a:pt x="1178" y="37701"/>
                        <a:pt x="1131" y="37550"/>
                      </a:cubicBezTo>
                      <a:cubicBezTo>
                        <a:pt x="1076" y="37365"/>
                        <a:pt x="1007" y="37186"/>
                        <a:pt x="952" y="37001"/>
                      </a:cubicBezTo>
                      <a:cubicBezTo>
                        <a:pt x="918" y="36890"/>
                        <a:pt x="890" y="36777"/>
                        <a:pt x="861" y="36663"/>
                      </a:cubicBezTo>
                      <a:cubicBezTo>
                        <a:pt x="835" y="36562"/>
                        <a:pt x="804" y="36460"/>
                        <a:pt x="780" y="36358"/>
                      </a:cubicBezTo>
                      <a:cubicBezTo>
                        <a:pt x="777" y="36341"/>
                        <a:pt x="774" y="36326"/>
                        <a:pt x="772" y="36311"/>
                      </a:cubicBezTo>
                      <a:cubicBezTo>
                        <a:pt x="770" y="36259"/>
                        <a:pt x="769" y="36208"/>
                        <a:pt x="768" y="36159"/>
                      </a:cubicBezTo>
                      <a:cubicBezTo>
                        <a:pt x="774" y="36034"/>
                        <a:pt x="788" y="35909"/>
                        <a:pt x="805" y="35785"/>
                      </a:cubicBezTo>
                      <a:cubicBezTo>
                        <a:pt x="832" y="35623"/>
                        <a:pt x="866" y="35464"/>
                        <a:pt x="909" y="35303"/>
                      </a:cubicBezTo>
                      <a:cubicBezTo>
                        <a:pt x="934" y="35232"/>
                        <a:pt x="960" y="35160"/>
                        <a:pt x="986" y="35089"/>
                      </a:cubicBezTo>
                      <a:cubicBezTo>
                        <a:pt x="1044" y="34963"/>
                        <a:pt x="1105" y="34840"/>
                        <a:pt x="1172" y="34719"/>
                      </a:cubicBezTo>
                      <a:cubicBezTo>
                        <a:pt x="1228" y="34628"/>
                        <a:pt x="1283" y="34538"/>
                        <a:pt x="1348" y="34449"/>
                      </a:cubicBezTo>
                      <a:cubicBezTo>
                        <a:pt x="1412" y="34364"/>
                        <a:pt x="1478" y="34277"/>
                        <a:pt x="1546" y="34192"/>
                      </a:cubicBezTo>
                      <a:cubicBezTo>
                        <a:pt x="1675" y="34041"/>
                        <a:pt x="1810" y="33899"/>
                        <a:pt x="1952" y="33761"/>
                      </a:cubicBezTo>
                      <a:lnTo>
                        <a:pt x="1954" y="33760"/>
                      </a:lnTo>
                      <a:cubicBezTo>
                        <a:pt x="1959" y="33755"/>
                        <a:pt x="1965" y="33749"/>
                        <a:pt x="1971" y="33743"/>
                      </a:cubicBezTo>
                      <a:lnTo>
                        <a:pt x="1971" y="33743"/>
                      </a:lnTo>
                      <a:cubicBezTo>
                        <a:pt x="1968" y="33747"/>
                        <a:pt x="1964" y="33750"/>
                        <a:pt x="1961" y="33754"/>
                      </a:cubicBezTo>
                      <a:cubicBezTo>
                        <a:pt x="2033" y="33691"/>
                        <a:pt x="2106" y="33626"/>
                        <a:pt x="2185" y="33566"/>
                      </a:cubicBezTo>
                      <a:cubicBezTo>
                        <a:pt x="2221" y="33540"/>
                        <a:pt x="2257" y="33515"/>
                        <a:pt x="2292" y="33490"/>
                      </a:cubicBezTo>
                      <a:cubicBezTo>
                        <a:pt x="2359" y="33448"/>
                        <a:pt x="2426" y="33406"/>
                        <a:pt x="2496" y="33365"/>
                      </a:cubicBezTo>
                      <a:cubicBezTo>
                        <a:pt x="2714" y="33255"/>
                        <a:pt x="2937" y="33156"/>
                        <a:pt x="3165" y="33070"/>
                      </a:cubicBezTo>
                      <a:lnTo>
                        <a:pt x="3165" y="33070"/>
                      </a:lnTo>
                      <a:cubicBezTo>
                        <a:pt x="3464" y="32962"/>
                        <a:pt x="3768" y="32871"/>
                        <a:pt x="4073" y="32777"/>
                      </a:cubicBezTo>
                      <a:cubicBezTo>
                        <a:pt x="4241" y="32725"/>
                        <a:pt x="4405" y="32665"/>
                        <a:pt x="4569" y="32601"/>
                      </a:cubicBezTo>
                      <a:cubicBezTo>
                        <a:pt x="4717" y="32542"/>
                        <a:pt x="4860" y="32472"/>
                        <a:pt x="4999" y="32392"/>
                      </a:cubicBezTo>
                      <a:cubicBezTo>
                        <a:pt x="5092" y="32340"/>
                        <a:pt x="5177" y="32274"/>
                        <a:pt x="5263" y="32212"/>
                      </a:cubicBezTo>
                      <a:cubicBezTo>
                        <a:pt x="5346" y="32154"/>
                        <a:pt x="5425" y="32088"/>
                        <a:pt x="5505" y="32025"/>
                      </a:cubicBezTo>
                      <a:cubicBezTo>
                        <a:pt x="5665" y="31895"/>
                        <a:pt x="5818" y="31757"/>
                        <a:pt x="5963" y="31610"/>
                      </a:cubicBezTo>
                      <a:cubicBezTo>
                        <a:pt x="6044" y="31523"/>
                        <a:pt x="6122" y="31435"/>
                        <a:pt x="6195" y="31343"/>
                      </a:cubicBezTo>
                      <a:cubicBezTo>
                        <a:pt x="6253" y="31267"/>
                        <a:pt x="6306" y="31188"/>
                        <a:pt x="6353" y="31105"/>
                      </a:cubicBezTo>
                      <a:cubicBezTo>
                        <a:pt x="6458" y="30928"/>
                        <a:pt x="6559" y="30745"/>
                        <a:pt x="6636" y="30555"/>
                      </a:cubicBezTo>
                      <a:cubicBezTo>
                        <a:pt x="6714" y="30367"/>
                        <a:pt x="6783" y="30176"/>
                        <a:pt x="6841" y="29982"/>
                      </a:cubicBezTo>
                      <a:cubicBezTo>
                        <a:pt x="6873" y="29875"/>
                        <a:pt x="6909" y="29767"/>
                        <a:pt x="6930" y="29658"/>
                      </a:cubicBezTo>
                      <a:cubicBezTo>
                        <a:pt x="6949" y="29554"/>
                        <a:pt x="6968" y="29453"/>
                        <a:pt x="6981" y="29348"/>
                      </a:cubicBezTo>
                      <a:cubicBezTo>
                        <a:pt x="7008" y="29139"/>
                        <a:pt x="7016" y="28928"/>
                        <a:pt x="7009" y="28718"/>
                      </a:cubicBezTo>
                      <a:cubicBezTo>
                        <a:pt x="7002" y="28490"/>
                        <a:pt x="6968" y="28267"/>
                        <a:pt x="6967" y="28040"/>
                      </a:cubicBezTo>
                      <a:lnTo>
                        <a:pt x="6967" y="28040"/>
                      </a:lnTo>
                      <a:cubicBezTo>
                        <a:pt x="6972" y="27910"/>
                        <a:pt x="6990" y="27784"/>
                        <a:pt x="7007" y="27654"/>
                      </a:cubicBezTo>
                      <a:lnTo>
                        <a:pt x="7007" y="27654"/>
                      </a:lnTo>
                      <a:cubicBezTo>
                        <a:pt x="7006" y="27662"/>
                        <a:pt x="7006" y="27671"/>
                        <a:pt x="7005" y="27679"/>
                      </a:cubicBezTo>
                      <a:cubicBezTo>
                        <a:pt x="7018" y="27608"/>
                        <a:pt x="7029" y="27535"/>
                        <a:pt x="7047" y="27464"/>
                      </a:cubicBezTo>
                      <a:cubicBezTo>
                        <a:pt x="7062" y="27399"/>
                        <a:pt x="7078" y="27334"/>
                        <a:pt x="7094" y="27271"/>
                      </a:cubicBezTo>
                      <a:cubicBezTo>
                        <a:pt x="7135" y="27132"/>
                        <a:pt x="7175" y="26996"/>
                        <a:pt x="7226" y="26860"/>
                      </a:cubicBezTo>
                      <a:cubicBezTo>
                        <a:pt x="7279" y="26720"/>
                        <a:pt x="7334" y="26579"/>
                        <a:pt x="7391" y="26440"/>
                      </a:cubicBezTo>
                      <a:cubicBezTo>
                        <a:pt x="7458" y="26280"/>
                        <a:pt x="7534" y="26126"/>
                        <a:pt x="7618" y="25976"/>
                      </a:cubicBezTo>
                      <a:cubicBezTo>
                        <a:pt x="7667" y="25900"/>
                        <a:pt x="7720" y="25826"/>
                        <a:pt x="7776" y="25755"/>
                      </a:cubicBezTo>
                      <a:cubicBezTo>
                        <a:pt x="7776" y="25753"/>
                        <a:pt x="7777" y="25752"/>
                        <a:pt x="7779" y="25751"/>
                      </a:cubicBezTo>
                      <a:cubicBezTo>
                        <a:pt x="7829" y="25687"/>
                        <a:pt x="7885" y="25625"/>
                        <a:pt x="7945" y="25565"/>
                      </a:cubicBezTo>
                      <a:cubicBezTo>
                        <a:pt x="7985" y="25525"/>
                        <a:pt x="8028" y="25485"/>
                        <a:pt x="8069" y="25444"/>
                      </a:cubicBezTo>
                      <a:cubicBezTo>
                        <a:pt x="8139" y="25383"/>
                        <a:pt x="8211" y="25325"/>
                        <a:pt x="8286" y="25269"/>
                      </a:cubicBezTo>
                      <a:cubicBezTo>
                        <a:pt x="8444" y="25160"/>
                        <a:pt x="8610" y="25064"/>
                        <a:pt x="8777" y="24968"/>
                      </a:cubicBezTo>
                      <a:cubicBezTo>
                        <a:pt x="8906" y="24892"/>
                        <a:pt x="9036" y="24815"/>
                        <a:pt x="9167" y="24741"/>
                      </a:cubicBezTo>
                      <a:cubicBezTo>
                        <a:pt x="9278" y="24686"/>
                        <a:pt x="9392" y="24634"/>
                        <a:pt x="9508" y="24586"/>
                      </a:cubicBezTo>
                      <a:cubicBezTo>
                        <a:pt x="9597" y="24552"/>
                        <a:pt x="9686" y="24520"/>
                        <a:pt x="9775" y="24488"/>
                      </a:cubicBezTo>
                      <a:cubicBezTo>
                        <a:pt x="9852" y="24462"/>
                        <a:pt x="9929" y="24441"/>
                        <a:pt x="10009" y="24418"/>
                      </a:cubicBezTo>
                      <a:cubicBezTo>
                        <a:pt x="10107" y="24396"/>
                        <a:pt x="10206" y="24374"/>
                        <a:pt x="10305" y="24356"/>
                      </a:cubicBezTo>
                      <a:cubicBezTo>
                        <a:pt x="10397" y="24341"/>
                        <a:pt x="10490" y="24327"/>
                        <a:pt x="10582" y="24315"/>
                      </a:cubicBezTo>
                      <a:cubicBezTo>
                        <a:pt x="10804" y="24284"/>
                        <a:pt x="11023" y="24239"/>
                        <a:pt x="11242" y="24195"/>
                      </a:cubicBezTo>
                      <a:cubicBezTo>
                        <a:pt x="11444" y="24153"/>
                        <a:pt x="11644" y="24117"/>
                        <a:pt x="11847" y="24087"/>
                      </a:cubicBezTo>
                      <a:cubicBezTo>
                        <a:pt x="12058" y="24058"/>
                        <a:pt x="12269" y="24027"/>
                        <a:pt x="12478" y="23985"/>
                      </a:cubicBezTo>
                      <a:cubicBezTo>
                        <a:pt x="12670" y="23945"/>
                        <a:pt x="12860" y="23901"/>
                        <a:pt x="13052" y="23857"/>
                      </a:cubicBezTo>
                      <a:cubicBezTo>
                        <a:pt x="13167" y="23831"/>
                        <a:pt x="13283" y="23803"/>
                        <a:pt x="13398" y="23775"/>
                      </a:cubicBezTo>
                      <a:cubicBezTo>
                        <a:pt x="13490" y="23750"/>
                        <a:pt x="13587" y="23729"/>
                        <a:pt x="13678" y="23696"/>
                      </a:cubicBezTo>
                      <a:cubicBezTo>
                        <a:pt x="13877" y="23620"/>
                        <a:pt x="14073" y="23540"/>
                        <a:pt x="14265" y="23450"/>
                      </a:cubicBezTo>
                      <a:cubicBezTo>
                        <a:pt x="14363" y="23404"/>
                        <a:pt x="14460" y="23357"/>
                        <a:pt x="14557" y="23308"/>
                      </a:cubicBezTo>
                      <a:cubicBezTo>
                        <a:pt x="14640" y="23268"/>
                        <a:pt x="14727" y="23226"/>
                        <a:pt x="14802" y="23172"/>
                      </a:cubicBezTo>
                      <a:cubicBezTo>
                        <a:pt x="14968" y="23055"/>
                        <a:pt x="15115" y="22917"/>
                        <a:pt x="15254" y="22770"/>
                      </a:cubicBezTo>
                      <a:cubicBezTo>
                        <a:pt x="15308" y="22712"/>
                        <a:pt x="15355" y="22649"/>
                        <a:pt x="15398" y="22583"/>
                      </a:cubicBezTo>
                      <a:close/>
                      <a:moveTo>
                        <a:pt x="27185" y="43561"/>
                      </a:moveTo>
                      <a:lnTo>
                        <a:pt x="27185" y="43561"/>
                      </a:lnTo>
                      <a:cubicBezTo>
                        <a:pt x="27185" y="43563"/>
                        <a:pt x="27185" y="43564"/>
                        <a:pt x="27185" y="43565"/>
                      </a:cubicBezTo>
                      <a:cubicBezTo>
                        <a:pt x="27185" y="43564"/>
                        <a:pt x="27185" y="43563"/>
                        <a:pt x="27185" y="43561"/>
                      </a:cubicBezTo>
                      <a:close/>
                      <a:moveTo>
                        <a:pt x="35839" y="46140"/>
                      </a:moveTo>
                      <a:cubicBezTo>
                        <a:pt x="35839" y="46141"/>
                        <a:pt x="35839" y="46141"/>
                        <a:pt x="35839" y="46142"/>
                      </a:cubicBezTo>
                      <a:cubicBezTo>
                        <a:pt x="35839" y="46141"/>
                        <a:pt x="35839" y="46140"/>
                        <a:pt x="35839" y="46140"/>
                      </a:cubicBezTo>
                      <a:close/>
                      <a:moveTo>
                        <a:pt x="24736" y="47471"/>
                      </a:moveTo>
                      <a:cubicBezTo>
                        <a:pt x="24736" y="47471"/>
                        <a:pt x="24735" y="47471"/>
                        <a:pt x="24735" y="47472"/>
                      </a:cubicBezTo>
                      <a:lnTo>
                        <a:pt x="24735" y="47472"/>
                      </a:lnTo>
                      <a:cubicBezTo>
                        <a:pt x="24735" y="47471"/>
                        <a:pt x="24736" y="47471"/>
                        <a:pt x="24736" y="47471"/>
                      </a:cubicBezTo>
                      <a:close/>
                      <a:moveTo>
                        <a:pt x="36147" y="34326"/>
                      </a:moveTo>
                      <a:cubicBezTo>
                        <a:pt x="36181" y="34350"/>
                        <a:pt x="36216" y="34373"/>
                        <a:pt x="36252" y="34395"/>
                      </a:cubicBezTo>
                      <a:cubicBezTo>
                        <a:pt x="36324" y="34442"/>
                        <a:pt x="36397" y="34486"/>
                        <a:pt x="36474" y="34525"/>
                      </a:cubicBezTo>
                      <a:cubicBezTo>
                        <a:pt x="36640" y="34605"/>
                        <a:pt x="36811" y="34680"/>
                        <a:pt x="36987" y="34727"/>
                      </a:cubicBezTo>
                      <a:cubicBezTo>
                        <a:pt x="37168" y="34773"/>
                        <a:pt x="37349" y="34813"/>
                        <a:pt x="37533" y="34832"/>
                      </a:cubicBezTo>
                      <a:cubicBezTo>
                        <a:pt x="37577" y="34837"/>
                        <a:pt x="37620" y="34839"/>
                        <a:pt x="37664" y="34839"/>
                      </a:cubicBezTo>
                      <a:cubicBezTo>
                        <a:pt x="37829" y="34839"/>
                        <a:pt x="37994" y="34810"/>
                        <a:pt x="38156" y="34777"/>
                      </a:cubicBezTo>
                      <a:cubicBezTo>
                        <a:pt x="38231" y="34763"/>
                        <a:pt x="38306" y="34743"/>
                        <a:pt x="38382" y="34725"/>
                      </a:cubicBezTo>
                      <a:lnTo>
                        <a:pt x="38382" y="34725"/>
                      </a:lnTo>
                      <a:cubicBezTo>
                        <a:pt x="38376" y="34738"/>
                        <a:pt x="38371" y="34751"/>
                        <a:pt x="38366" y="34764"/>
                      </a:cubicBezTo>
                      <a:lnTo>
                        <a:pt x="38366" y="34764"/>
                      </a:lnTo>
                      <a:cubicBezTo>
                        <a:pt x="38366" y="34764"/>
                        <a:pt x="38366" y="34764"/>
                        <a:pt x="38366" y="34764"/>
                      </a:cubicBezTo>
                      <a:lnTo>
                        <a:pt x="38366" y="34764"/>
                      </a:lnTo>
                      <a:cubicBezTo>
                        <a:pt x="38366" y="34765"/>
                        <a:pt x="38365" y="34766"/>
                        <a:pt x="38365" y="34767"/>
                      </a:cubicBezTo>
                      <a:lnTo>
                        <a:pt x="38365" y="34767"/>
                      </a:lnTo>
                      <a:cubicBezTo>
                        <a:pt x="38365" y="34767"/>
                        <a:pt x="38365" y="34766"/>
                        <a:pt x="38365" y="34766"/>
                      </a:cubicBezTo>
                      <a:lnTo>
                        <a:pt x="38365" y="34766"/>
                      </a:lnTo>
                      <a:cubicBezTo>
                        <a:pt x="38365" y="34767"/>
                        <a:pt x="38364" y="34768"/>
                        <a:pt x="38364" y="34769"/>
                      </a:cubicBezTo>
                      <a:cubicBezTo>
                        <a:pt x="38364" y="34769"/>
                        <a:pt x="38364" y="34769"/>
                        <a:pt x="38364" y="34769"/>
                      </a:cubicBezTo>
                      <a:lnTo>
                        <a:pt x="38364" y="34769"/>
                      </a:lnTo>
                      <a:cubicBezTo>
                        <a:pt x="38338" y="34828"/>
                        <a:pt x="38310" y="34890"/>
                        <a:pt x="38285" y="34951"/>
                      </a:cubicBezTo>
                      <a:cubicBezTo>
                        <a:pt x="38285" y="34952"/>
                        <a:pt x="38285" y="34953"/>
                        <a:pt x="38285" y="34953"/>
                      </a:cubicBezTo>
                      <a:lnTo>
                        <a:pt x="38284" y="34952"/>
                      </a:lnTo>
                      <a:cubicBezTo>
                        <a:pt x="38109" y="35372"/>
                        <a:pt x="37933" y="35814"/>
                        <a:pt x="37965" y="36280"/>
                      </a:cubicBezTo>
                      <a:cubicBezTo>
                        <a:pt x="37973" y="36418"/>
                        <a:pt x="37982" y="36559"/>
                        <a:pt x="38006" y="36694"/>
                      </a:cubicBezTo>
                      <a:cubicBezTo>
                        <a:pt x="38026" y="36804"/>
                        <a:pt x="38053" y="36912"/>
                        <a:pt x="38089" y="37018"/>
                      </a:cubicBezTo>
                      <a:cubicBezTo>
                        <a:pt x="38170" y="37269"/>
                        <a:pt x="38282" y="37508"/>
                        <a:pt x="38387" y="37749"/>
                      </a:cubicBezTo>
                      <a:lnTo>
                        <a:pt x="38386" y="37748"/>
                      </a:lnTo>
                      <a:lnTo>
                        <a:pt x="38386" y="37748"/>
                      </a:lnTo>
                      <a:cubicBezTo>
                        <a:pt x="38388" y="37753"/>
                        <a:pt x="38390" y="37756"/>
                        <a:pt x="38392" y="37761"/>
                      </a:cubicBezTo>
                      <a:cubicBezTo>
                        <a:pt x="38394" y="37763"/>
                        <a:pt x="38394" y="37767"/>
                        <a:pt x="38397" y="37770"/>
                      </a:cubicBezTo>
                      <a:lnTo>
                        <a:pt x="38394" y="37767"/>
                      </a:lnTo>
                      <a:lnTo>
                        <a:pt x="38394" y="37767"/>
                      </a:lnTo>
                      <a:cubicBezTo>
                        <a:pt x="38455" y="37910"/>
                        <a:pt x="38501" y="38057"/>
                        <a:pt x="38567" y="38198"/>
                      </a:cubicBezTo>
                      <a:cubicBezTo>
                        <a:pt x="38583" y="38240"/>
                        <a:pt x="38595" y="38282"/>
                        <a:pt x="38608" y="38322"/>
                      </a:cubicBezTo>
                      <a:cubicBezTo>
                        <a:pt x="38642" y="38451"/>
                        <a:pt x="38670" y="38582"/>
                        <a:pt x="38691" y="38714"/>
                      </a:cubicBezTo>
                      <a:cubicBezTo>
                        <a:pt x="38691" y="38715"/>
                        <a:pt x="38691" y="38716"/>
                        <a:pt x="38691" y="38717"/>
                      </a:cubicBezTo>
                      <a:lnTo>
                        <a:pt x="38691" y="38718"/>
                      </a:lnTo>
                      <a:cubicBezTo>
                        <a:pt x="38691" y="38720"/>
                        <a:pt x="38692" y="38722"/>
                        <a:pt x="38693" y="38723"/>
                      </a:cubicBezTo>
                      <a:cubicBezTo>
                        <a:pt x="38692" y="38724"/>
                        <a:pt x="38692" y="38726"/>
                        <a:pt x="38693" y="38727"/>
                      </a:cubicBezTo>
                      <a:lnTo>
                        <a:pt x="38694" y="38726"/>
                      </a:lnTo>
                      <a:lnTo>
                        <a:pt x="38702" y="38840"/>
                      </a:lnTo>
                      <a:cubicBezTo>
                        <a:pt x="38699" y="39050"/>
                        <a:pt x="38694" y="39258"/>
                        <a:pt x="38671" y="39464"/>
                      </a:cubicBezTo>
                      <a:cubicBezTo>
                        <a:pt x="38650" y="39593"/>
                        <a:pt x="38627" y="39720"/>
                        <a:pt x="38599" y="39844"/>
                      </a:cubicBezTo>
                      <a:cubicBezTo>
                        <a:pt x="38577" y="39920"/>
                        <a:pt x="38556" y="39994"/>
                        <a:pt x="38529" y="40070"/>
                      </a:cubicBezTo>
                      <a:cubicBezTo>
                        <a:pt x="38438" y="40285"/>
                        <a:pt x="38330" y="40492"/>
                        <a:pt x="38220" y="40698"/>
                      </a:cubicBezTo>
                      <a:cubicBezTo>
                        <a:pt x="38110" y="40882"/>
                        <a:pt x="37978" y="41059"/>
                        <a:pt x="37848" y="41229"/>
                      </a:cubicBezTo>
                      <a:cubicBezTo>
                        <a:pt x="37803" y="41283"/>
                        <a:pt x="37756" y="41336"/>
                        <a:pt x="37707" y="41385"/>
                      </a:cubicBezTo>
                      <a:lnTo>
                        <a:pt x="37707" y="41385"/>
                      </a:lnTo>
                      <a:cubicBezTo>
                        <a:pt x="37665" y="41427"/>
                        <a:pt x="37621" y="41466"/>
                        <a:pt x="37575" y="41503"/>
                      </a:cubicBezTo>
                      <a:cubicBezTo>
                        <a:pt x="37545" y="41524"/>
                        <a:pt x="37516" y="41544"/>
                        <a:pt x="37485" y="41563"/>
                      </a:cubicBezTo>
                      <a:lnTo>
                        <a:pt x="37485" y="41563"/>
                      </a:lnTo>
                      <a:cubicBezTo>
                        <a:pt x="37488" y="41562"/>
                        <a:pt x="37490" y="41561"/>
                        <a:pt x="37492" y="41560"/>
                      </a:cubicBezTo>
                      <a:lnTo>
                        <a:pt x="37492" y="41560"/>
                      </a:lnTo>
                      <a:cubicBezTo>
                        <a:pt x="37488" y="41563"/>
                        <a:pt x="37481" y="41566"/>
                        <a:pt x="37476" y="41570"/>
                      </a:cubicBezTo>
                      <a:cubicBezTo>
                        <a:pt x="37474" y="41570"/>
                        <a:pt x="37472" y="41570"/>
                        <a:pt x="37471" y="41572"/>
                      </a:cubicBezTo>
                      <a:lnTo>
                        <a:pt x="37471" y="41572"/>
                      </a:lnTo>
                      <a:cubicBezTo>
                        <a:pt x="37353" y="41636"/>
                        <a:pt x="37230" y="41695"/>
                        <a:pt x="37118" y="41768"/>
                      </a:cubicBezTo>
                      <a:cubicBezTo>
                        <a:pt x="37059" y="41808"/>
                        <a:pt x="37004" y="41850"/>
                        <a:pt x="36946" y="41892"/>
                      </a:cubicBezTo>
                      <a:cubicBezTo>
                        <a:pt x="36874" y="41943"/>
                        <a:pt x="36801" y="41992"/>
                        <a:pt x="36724" y="42038"/>
                      </a:cubicBezTo>
                      <a:lnTo>
                        <a:pt x="36728" y="42035"/>
                      </a:lnTo>
                      <a:lnTo>
                        <a:pt x="36728" y="42035"/>
                      </a:lnTo>
                      <a:cubicBezTo>
                        <a:pt x="36723" y="42038"/>
                        <a:pt x="36717" y="42042"/>
                        <a:pt x="36714" y="42045"/>
                      </a:cubicBezTo>
                      <a:cubicBezTo>
                        <a:pt x="36710" y="42045"/>
                        <a:pt x="36708" y="42046"/>
                        <a:pt x="36706" y="42048"/>
                      </a:cubicBezTo>
                      <a:lnTo>
                        <a:pt x="36707" y="42047"/>
                      </a:lnTo>
                      <a:lnTo>
                        <a:pt x="36707" y="42047"/>
                      </a:lnTo>
                      <a:cubicBezTo>
                        <a:pt x="36602" y="42106"/>
                        <a:pt x="36493" y="42160"/>
                        <a:pt x="36382" y="42209"/>
                      </a:cubicBezTo>
                      <a:cubicBezTo>
                        <a:pt x="36283" y="42252"/>
                        <a:pt x="36188" y="42304"/>
                        <a:pt x="36099" y="42366"/>
                      </a:cubicBezTo>
                      <a:cubicBezTo>
                        <a:pt x="36011" y="42432"/>
                        <a:pt x="35927" y="42504"/>
                        <a:pt x="35847" y="42581"/>
                      </a:cubicBezTo>
                      <a:cubicBezTo>
                        <a:pt x="35764" y="42658"/>
                        <a:pt x="35678" y="42733"/>
                        <a:pt x="35604" y="42819"/>
                      </a:cubicBezTo>
                      <a:cubicBezTo>
                        <a:pt x="35490" y="42947"/>
                        <a:pt x="35410" y="43101"/>
                        <a:pt x="35330" y="43253"/>
                      </a:cubicBezTo>
                      <a:cubicBezTo>
                        <a:pt x="35219" y="43472"/>
                        <a:pt x="35160" y="43717"/>
                        <a:pt x="35145" y="43960"/>
                      </a:cubicBezTo>
                      <a:cubicBezTo>
                        <a:pt x="35131" y="44162"/>
                        <a:pt x="35145" y="44363"/>
                        <a:pt x="35183" y="44561"/>
                      </a:cubicBezTo>
                      <a:cubicBezTo>
                        <a:pt x="35223" y="44754"/>
                        <a:pt x="35270" y="44947"/>
                        <a:pt x="35305" y="45140"/>
                      </a:cubicBezTo>
                      <a:cubicBezTo>
                        <a:pt x="35338" y="45324"/>
                        <a:pt x="35364" y="45508"/>
                        <a:pt x="35392" y="45692"/>
                      </a:cubicBezTo>
                      <a:cubicBezTo>
                        <a:pt x="35391" y="45691"/>
                        <a:pt x="35391" y="45688"/>
                        <a:pt x="35390" y="45687"/>
                      </a:cubicBezTo>
                      <a:lnTo>
                        <a:pt x="35390" y="45687"/>
                      </a:lnTo>
                      <a:cubicBezTo>
                        <a:pt x="35412" y="45877"/>
                        <a:pt x="35420" y="46065"/>
                        <a:pt x="35448" y="46253"/>
                      </a:cubicBezTo>
                      <a:cubicBezTo>
                        <a:pt x="35452" y="46282"/>
                        <a:pt x="35453" y="46310"/>
                        <a:pt x="35456" y="46340"/>
                      </a:cubicBezTo>
                      <a:lnTo>
                        <a:pt x="35455" y="46339"/>
                      </a:lnTo>
                      <a:cubicBezTo>
                        <a:pt x="35454" y="46341"/>
                        <a:pt x="35454" y="46343"/>
                        <a:pt x="35455" y="46344"/>
                      </a:cubicBezTo>
                      <a:cubicBezTo>
                        <a:pt x="35454" y="46351"/>
                        <a:pt x="35455" y="46355"/>
                        <a:pt x="35454" y="46359"/>
                      </a:cubicBezTo>
                      <a:lnTo>
                        <a:pt x="35454" y="46357"/>
                      </a:lnTo>
                      <a:cubicBezTo>
                        <a:pt x="35454" y="46476"/>
                        <a:pt x="35449" y="46594"/>
                        <a:pt x="35439" y="46715"/>
                      </a:cubicBezTo>
                      <a:cubicBezTo>
                        <a:pt x="35428" y="46789"/>
                        <a:pt x="35411" y="46862"/>
                        <a:pt x="35395" y="46935"/>
                      </a:cubicBezTo>
                      <a:cubicBezTo>
                        <a:pt x="35361" y="47062"/>
                        <a:pt x="35325" y="47187"/>
                        <a:pt x="35280" y="47307"/>
                      </a:cubicBezTo>
                      <a:lnTo>
                        <a:pt x="35280" y="47305"/>
                      </a:lnTo>
                      <a:cubicBezTo>
                        <a:pt x="35257" y="47360"/>
                        <a:pt x="35233" y="47409"/>
                        <a:pt x="35207" y="47462"/>
                      </a:cubicBezTo>
                      <a:cubicBezTo>
                        <a:pt x="35184" y="47499"/>
                        <a:pt x="35160" y="47537"/>
                        <a:pt x="35134" y="47574"/>
                      </a:cubicBezTo>
                      <a:cubicBezTo>
                        <a:pt x="35042" y="47688"/>
                        <a:pt x="34938" y="47798"/>
                        <a:pt x="34834" y="47904"/>
                      </a:cubicBezTo>
                      <a:cubicBezTo>
                        <a:pt x="34811" y="47927"/>
                        <a:pt x="34786" y="47949"/>
                        <a:pt x="34760" y="47969"/>
                      </a:cubicBezTo>
                      <a:cubicBezTo>
                        <a:pt x="34741" y="47984"/>
                        <a:pt x="34721" y="47998"/>
                        <a:pt x="34700" y="48010"/>
                      </a:cubicBezTo>
                      <a:cubicBezTo>
                        <a:pt x="34684" y="48019"/>
                        <a:pt x="34671" y="48026"/>
                        <a:pt x="34656" y="48033"/>
                      </a:cubicBezTo>
                      <a:lnTo>
                        <a:pt x="34657" y="48033"/>
                      </a:lnTo>
                      <a:cubicBezTo>
                        <a:pt x="34627" y="48045"/>
                        <a:pt x="34599" y="48055"/>
                        <a:pt x="34567" y="48065"/>
                      </a:cubicBezTo>
                      <a:cubicBezTo>
                        <a:pt x="34550" y="48069"/>
                        <a:pt x="34535" y="48072"/>
                        <a:pt x="34519" y="48076"/>
                      </a:cubicBezTo>
                      <a:cubicBezTo>
                        <a:pt x="34455" y="48085"/>
                        <a:pt x="34392" y="48089"/>
                        <a:pt x="34329" y="48089"/>
                      </a:cubicBezTo>
                      <a:lnTo>
                        <a:pt x="34293" y="48089"/>
                      </a:lnTo>
                      <a:cubicBezTo>
                        <a:pt x="34242" y="48080"/>
                        <a:pt x="34190" y="48069"/>
                        <a:pt x="34140" y="48060"/>
                      </a:cubicBezTo>
                      <a:cubicBezTo>
                        <a:pt x="34090" y="48046"/>
                        <a:pt x="34041" y="48029"/>
                        <a:pt x="33994" y="48010"/>
                      </a:cubicBezTo>
                      <a:cubicBezTo>
                        <a:pt x="33975" y="48003"/>
                        <a:pt x="33956" y="47993"/>
                        <a:pt x="33938" y="47985"/>
                      </a:cubicBezTo>
                      <a:cubicBezTo>
                        <a:pt x="33902" y="47965"/>
                        <a:pt x="33867" y="47942"/>
                        <a:pt x="33834" y="47916"/>
                      </a:cubicBezTo>
                      <a:lnTo>
                        <a:pt x="33834" y="47916"/>
                      </a:lnTo>
                      <a:lnTo>
                        <a:pt x="33836" y="47920"/>
                      </a:lnTo>
                      <a:cubicBezTo>
                        <a:pt x="33815" y="47902"/>
                        <a:pt x="33795" y="47882"/>
                        <a:pt x="33774" y="47862"/>
                      </a:cubicBezTo>
                      <a:cubicBezTo>
                        <a:pt x="33753" y="47840"/>
                        <a:pt x="33734" y="47817"/>
                        <a:pt x="33715" y="47794"/>
                      </a:cubicBezTo>
                      <a:cubicBezTo>
                        <a:pt x="33708" y="47784"/>
                        <a:pt x="33700" y="47775"/>
                        <a:pt x="33694" y="47764"/>
                      </a:cubicBezTo>
                      <a:cubicBezTo>
                        <a:pt x="33689" y="47754"/>
                        <a:pt x="33684" y="47743"/>
                        <a:pt x="33679" y="47734"/>
                      </a:cubicBezTo>
                      <a:cubicBezTo>
                        <a:pt x="33634" y="47620"/>
                        <a:pt x="33597" y="47504"/>
                        <a:pt x="33561" y="47387"/>
                      </a:cubicBezTo>
                      <a:cubicBezTo>
                        <a:pt x="33510" y="47199"/>
                        <a:pt x="33465" y="47008"/>
                        <a:pt x="33432" y="46814"/>
                      </a:cubicBezTo>
                      <a:cubicBezTo>
                        <a:pt x="33403" y="46542"/>
                        <a:pt x="33391" y="46267"/>
                        <a:pt x="33356" y="45996"/>
                      </a:cubicBezTo>
                      <a:cubicBezTo>
                        <a:pt x="33337" y="45842"/>
                        <a:pt x="33315" y="45686"/>
                        <a:pt x="33267" y="45537"/>
                      </a:cubicBezTo>
                      <a:cubicBezTo>
                        <a:pt x="33226" y="45405"/>
                        <a:pt x="33182" y="45276"/>
                        <a:pt x="33133" y="45147"/>
                      </a:cubicBezTo>
                      <a:cubicBezTo>
                        <a:pt x="33082" y="45010"/>
                        <a:pt x="33032" y="44869"/>
                        <a:pt x="32968" y="44737"/>
                      </a:cubicBezTo>
                      <a:cubicBezTo>
                        <a:pt x="32906" y="44607"/>
                        <a:pt x="32839" y="44479"/>
                        <a:pt x="32768" y="44352"/>
                      </a:cubicBezTo>
                      <a:cubicBezTo>
                        <a:pt x="32704" y="44233"/>
                        <a:pt x="32638" y="44117"/>
                        <a:pt x="32562" y="44005"/>
                      </a:cubicBezTo>
                      <a:cubicBezTo>
                        <a:pt x="32512" y="43929"/>
                        <a:pt x="32459" y="43858"/>
                        <a:pt x="32410" y="43781"/>
                      </a:cubicBezTo>
                      <a:cubicBezTo>
                        <a:pt x="32389" y="43746"/>
                        <a:pt x="32370" y="43709"/>
                        <a:pt x="32353" y="43671"/>
                      </a:cubicBezTo>
                      <a:cubicBezTo>
                        <a:pt x="32325" y="43599"/>
                        <a:pt x="32298" y="43528"/>
                        <a:pt x="32275" y="43456"/>
                      </a:cubicBezTo>
                      <a:cubicBezTo>
                        <a:pt x="32237" y="43321"/>
                        <a:pt x="32206" y="43183"/>
                        <a:pt x="32185" y="43045"/>
                      </a:cubicBezTo>
                      <a:lnTo>
                        <a:pt x="32183" y="43046"/>
                      </a:lnTo>
                      <a:lnTo>
                        <a:pt x="32183" y="43044"/>
                      </a:lnTo>
                      <a:cubicBezTo>
                        <a:pt x="32182" y="43037"/>
                        <a:pt x="32181" y="43031"/>
                        <a:pt x="32180" y="43025"/>
                      </a:cubicBezTo>
                      <a:cubicBezTo>
                        <a:pt x="32167" y="42919"/>
                        <a:pt x="32154" y="42814"/>
                        <a:pt x="32150" y="42710"/>
                      </a:cubicBezTo>
                      <a:cubicBezTo>
                        <a:pt x="32150" y="42579"/>
                        <a:pt x="32160" y="42451"/>
                        <a:pt x="32169" y="42321"/>
                      </a:cubicBezTo>
                      <a:cubicBezTo>
                        <a:pt x="32182" y="42234"/>
                        <a:pt x="32199" y="42147"/>
                        <a:pt x="32222" y="42062"/>
                      </a:cubicBezTo>
                      <a:cubicBezTo>
                        <a:pt x="32256" y="41932"/>
                        <a:pt x="32298" y="41804"/>
                        <a:pt x="32348" y="41679"/>
                      </a:cubicBezTo>
                      <a:cubicBezTo>
                        <a:pt x="32369" y="41631"/>
                        <a:pt x="32394" y="41585"/>
                        <a:pt x="32417" y="41540"/>
                      </a:cubicBezTo>
                      <a:cubicBezTo>
                        <a:pt x="32477" y="41437"/>
                        <a:pt x="32543" y="41337"/>
                        <a:pt x="32614" y="41242"/>
                      </a:cubicBezTo>
                      <a:lnTo>
                        <a:pt x="32614" y="41242"/>
                      </a:lnTo>
                      <a:lnTo>
                        <a:pt x="32613" y="41243"/>
                      </a:lnTo>
                      <a:cubicBezTo>
                        <a:pt x="32655" y="41188"/>
                        <a:pt x="32701" y="41137"/>
                        <a:pt x="32750" y="41088"/>
                      </a:cubicBezTo>
                      <a:cubicBezTo>
                        <a:pt x="32790" y="41050"/>
                        <a:pt x="32830" y="41014"/>
                        <a:pt x="32875" y="40979"/>
                      </a:cubicBezTo>
                      <a:lnTo>
                        <a:pt x="32875" y="40979"/>
                      </a:lnTo>
                      <a:lnTo>
                        <a:pt x="32854" y="40994"/>
                      </a:lnTo>
                      <a:cubicBezTo>
                        <a:pt x="32971" y="40908"/>
                        <a:pt x="33082" y="40816"/>
                        <a:pt x="33193" y="40722"/>
                      </a:cubicBezTo>
                      <a:cubicBezTo>
                        <a:pt x="33296" y="40634"/>
                        <a:pt x="33400" y="40545"/>
                        <a:pt x="33506" y="40462"/>
                      </a:cubicBezTo>
                      <a:cubicBezTo>
                        <a:pt x="33631" y="40372"/>
                        <a:pt x="33760" y="40287"/>
                        <a:pt x="33882" y="40193"/>
                      </a:cubicBezTo>
                      <a:cubicBezTo>
                        <a:pt x="34037" y="40074"/>
                        <a:pt x="34190" y="39953"/>
                        <a:pt x="34344" y="39834"/>
                      </a:cubicBezTo>
                      <a:cubicBezTo>
                        <a:pt x="34448" y="39755"/>
                        <a:pt x="34556" y="39674"/>
                        <a:pt x="34645" y="39578"/>
                      </a:cubicBezTo>
                      <a:cubicBezTo>
                        <a:pt x="34758" y="39460"/>
                        <a:pt x="34856" y="39331"/>
                        <a:pt x="34950" y="39199"/>
                      </a:cubicBezTo>
                      <a:cubicBezTo>
                        <a:pt x="35054" y="39055"/>
                        <a:pt x="35158" y="38911"/>
                        <a:pt x="35245" y="38755"/>
                      </a:cubicBezTo>
                      <a:cubicBezTo>
                        <a:pt x="35387" y="38505"/>
                        <a:pt x="35490" y="38229"/>
                        <a:pt x="35521" y="37939"/>
                      </a:cubicBezTo>
                      <a:cubicBezTo>
                        <a:pt x="35529" y="37845"/>
                        <a:pt x="35536" y="37751"/>
                        <a:pt x="35541" y="37657"/>
                      </a:cubicBezTo>
                      <a:cubicBezTo>
                        <a:pt x="35547" y="37509"/>
                        <a:pt x="35525" y="37363"/>
                        <a:pt x="35503" y="37218"/>
                      </a:cubicBezTo>
                      <a:cubicBezTo>
                        <a:pt x="35474" y="37037"/>
                        <a:pt x="35453" y="36855"/>
                        <a:pt x="35413" y="36678"/>
                      </a:cubicBezTo>
                      <a:cubicBezTo>
                        <a:pt x="35375" y="36508"/>
                        <a:pt x="35329" y="36340"/>
                        <a:pt x="35304" y="36169"/>
                      </a:cubicBezTo>
                      <a:cubicBezTo>
                        <a:pt x="35301" y="36122"/>
                        <a:pt x="35297" y="36075"/>
                        <a:pt x="35298" y="36028"/>
                      </a:cubicBezTo>
                      <a:lnTo>
                        <a:pt x="35298" y="36028"/>
                      </a:lnTo>
                      <a:lnTo>
                        <a:pt x="35298" y="36030"/>
                      </a:lnTo>
                      <a:cubicBezTo>
                        <a:pt x="35301" y="35960"/>
                        <a:pt x="35305" y="35891"/>
                        <a:pt x="35310" y="35822"/>
                      </a:cubicBezTo>
                      <a:cubicBezTo>
                        <a:pt x="35318" y="35777"/>
                        <a:pt x="35328" y="35733"/>
                        <a:pt x="35339" y="35689"/>
                      </a:cubicBezTo>
                      <a:cubicBezTo>
                        <a:pt x="35394" y="35487"/>
                        <a:pt x="35459" y="35289"/>
                        <a:pt x="35534" y="35094"/>
                      </a:cubicBezTo>
                      <a:cubicBezTo>
                        <a:pt x="35535" y="35095"/>
                        <a:pt x="35534" y="35096"/>
                        <a:pt x="35535" y="35097"/>
                      </a:cubicBezTo>
                      <a:cubicBezTo>
                        <a:pt x="35560" y="35044"/>
                        <a:pt x="35586" y="34989"/>
                        <a:pt x="35615" y="34935"/>
                      </a:cubicBezTo>
                      <a:cubicBezTo>
                        <a:pt x="35656" y="34870"/>
                        <a:pt x="35698" y="34809"/>
                        <a:pt x="35745" y="34748"/>
                      </a:cubicBezTo>
                      <a:cubicBezTo>
                        <a:pt x="35798" y="34687"/>
                        <a:pt x="35851" y="34628"/>
                        <a:pt x="35906" y="34569"/>
                      </a:cubicBezTo>
                      <a:lnTo>
                        <a:pt x="35906" y="34569"/>
                      </a:lnTo>
                      <a:cubicBezTo>
                        <a:pt x="35987" y="34489"/>
                        <a:pt x="36068" y="34408"/>
                        <a:pt x="36147" y="34326"/>
                      </a:cubicBezTo>
                      <a:close/>
                      <a:moveTo>
                        <a:pt x="20751" y="49790"/>
                      </a:moveTo>
                      <a:lnTo>
                        <a:pt x="20751" y="49790"/>
                      </a:lnTo>
                      <a:cubicBezTo>
                        <a:pt x="20750" y="49791"/>
                        <a:pt x="20750" y="49792"/>
                        <a:pt x="20749" y="49793"/>
                      </a:cubicBezTo>
                      <a:lnTo>
                        <a:pt x="20749" y="49793"/>
                      </a:lnTo>
                      <a:cubicBezTo>
                        <a:pt x="20750" y="49792"/>
                        <a:pt x="20750" y="49791"/>
                        <a:pt x="20751" y="49790"/>
                      </a:cubicBezTo>
                      <a:close/>
                      <a:moveTo>
                        <a:pt x="10002" y="50536"/>
                      </a:moveTo>
                      <a:cubicBezTo>
                        <a:pt x="10000" y="50537"/>
                        <a:pt x="9998" y="50538"/>
                        <a:pt x="9996" y="50539"/>
                      </a:cubicBezTo>
                      <a:cubicBezTo>
                        <a:pt x="9998" y="50538"/>
                        <a:pt x="10000" y="50537"/>
                        <a:pt x="10002" y="50536"/>
                      </a:cubicBezTo>
                      <a:close/>
                      <a:moveTo>
                        <a:pt x="21798" y="28080"/>
                      </a:moveTo>
                      <a:cubicBezTo>
                        <a:pt x="21844" y="28137"/>
                        <a:pt x="21896" y="28190"/>
                        <a:pt x="21951" y="28240"/>
                      </a:cubicBezTo>
                      <a:cubicBezTo>
                        <a:pt x="22034" y="28314"/>
                        <a:pt x="22120" y="28391"/>
                        <a:pt x="22210" y="28458"/>
                      </a:cubicBezTo>
                      <a:cubicBezTo>
                        <a:pt x="22293" y="28519"/>
                        <a:pt x="22376" y="28577"/>
                        <a:pt x="22460" y="28635"/>
                      </a:cubicBezTo>
                      <a:cubicBezTo>
                        <a:pt x="22541" y="28689"/>
                        <a:pt x="22623" y="28742"/>
                        <a:pt x="22705" y="28794"/>
                      </a:cubicBezTo>
                      <a:cubicBezTo>
                        <a:pt x="22876" y="28901"/>
                        <a:pt x="23066" y="28964"/>
                        <a:pt x="23259" y="29016"/>
                      </a:cubicBezTo>
                      <a:cubicBezTo>
                        <a:pt x="23457" y="29069"/>
                        <a:pt x="23666" y="29089"/>
                        <a:pt x="23870" y="29112"/>
                      </a:cubicBezTo>
                      <a:cubicBezTo>
                        <a:pt x="23960" y="29122"/>
                        <a:pt x="24053" y="29134"/>
                        <a:pt x="24145" y="29134"/>
                      </a:cubicBezTo>
                      <a:cubicBezTo>
                        <a:pt x="24215" y="29134"/>
                        <a:pt x="24284" y="29127"/>
                        <a:pt x="24351" y="29108"/>
                      </a:cubicBezTo>
                      <a:cubicBezTo>
                        <a:pt x="24429" y="29084"/>
                        <a:pt x="24505" y="29058"/>
                        <a:pt x="24580" y="29030"/>
                      </a:cubicBezTo>
                      <a:lnTo>
                        <a:pt x="24580" y="29030"/>
                      </a:lnTo>
                      <a:cubicBezTo>
                        <a:pt x="24578" y="29062"/>
                        <a:pt x="24576" y="29094"/>
                        <a:pt x="24573" y="29127"/>
                      </a:cubicBezTo>
                      <a:cubicBezTo>
                        <a:pt x="24572" y="29126"/>
                        <a:pt x="24572" y="29124"/>
                        <a:pt x="24572" y="29122"/>
                      </a:cubicBezTo>
                      <a:cubicBezTo>
                        <a:pt x="24568" y="29164"/>
                        <a:pt x="24563" y="29205"/>
                        <a:pt x="24555" y="29245"/>
                      </a:cubicBezTo>
                      <a:lnTo>
                        <a:pt x="24555" y="29243"/>
                      </a:lnTo>
                      <a:cubicBezTo>
                        <a:pt x="24534" y="29342"/>
                        <a:pt x="24522" y="29440"/>
                        <a:pt x="24510" y="29540"/>
                      </a:cubicBezTo>
                      <a:cubicBezTo>
                        <a:pt x="24484" y="29765"/>
                        <a:pt x="24449" y="29989"/>
                        <a:pt x="24402" y="30213"/>
                      </a:cubicBezTo>
                      <a:lnTo>
                        <a:pt x="24401" y="30212"/>
                      </a:lnTo>
                      <a:cubicBezTo>
                        <a:pt x="24373" y="30329"/>
                        <a:pt x="24338" y="30445"/>
                        <a:pt x="24296" y="30559"/>
                      </a:cubicBezTo>
                      <a:cubicBezTo>
                        <a:pt x="24236" y="30707"/>
                        <a:pt x="24167" y="30852"/>
                        <a:pt x="24091" y="30992"/>
                      </a:cubicBezTo>
                      <a:cubicBezTo>
                        <a:pt x="24016" y="31130"/>
                        <a:pt x="23940" y="31267"/>
                        <a:pt x="23875" y="31407"/>
                      </a:cubicBezTo>
                      <a:cubicBezTo>
                        <a:pt x="23749" y="31684"/>
                        <a:pt x="23633" y="31964"/>
                        <a:pt x="23496" y="32236"/>
                      </a:cubicBezTo>
                      <a:cubicBezTo>
                        <a:pt x="23494" y="32238"/>
                        <a:pt x="23493" y="32241"/>
                        <a:pt x="23490" y="32244"/>
                      </a:cubicBezTo>
                      <a:cubicBezTo>
                        <a:pt x="23489" y="32247"/>
                        <a:pt x="23488" y="32248"/>
                        <a:pt x="23487" y="32250"/>
                      </a:cubicBezTo>
                      <a:lnTo>
                        <a:pt x="23489" y="32249"/>
                      </a:lnTo>
                      <a:lnTo>
                        <a:pt x="23489" y="32249"/>
                      </a:lnTo>
                      <a:cubicBezTo>
                        <a:pt x="23451" y="32315"/>
                        <a:pt x="23412" y="32380"/>
                        <a:pt x="23370" y="32443"/>
                      </a:cubicBezTo>
                      <a:cubicBezTo>
                        <a:pt x="23272" y="32576"/>
                        <a:pt x="23164" y="32696"/>
                        <a:pt x="23057" y="32820"/>
                      </a:cubicBezTo>
                      <a:cubicBezTo>
                        <a:pt x="22954" y="32936"/>
                        <a:pt x="22853" y="33052"/>
                        <a:pt x="22748" y="33163"/>
                      </a:cubicBezTo>
                      <a:cubicBezTo>
                        <a:pt x="22752" y="33159"/>
                        <a:pt x="22756" y="33156"/>
                        <a:pt x="22761" y="33152"/>
                      </a:cubicBezTo>
                      <a:lnTo>
                        <a:pt x="22761" y="33152"/>
                      </a:lnTo>
                      <a:cubicBezTo>
                        <a:pt x="22756" y="33158"/>
                        <a:pt x="22750" y="33161"/>
                        <a:pt x="22746" y="33166"/>
                      </a:cubicBezTo>
                      <a:cubicBezTo>
                        <a:pt x="22699" y="33210"/>
                        <a:pt x="22652" y="33254"/>
                        <a:pt x="22605" y="33294"/>
                      </a:cubicBezTo>
                      <a:cubicBezTo>
                        <a:pt x="22486" y="33387"/>
                        <a:pt x="22364" y="33474"/>
                        <a:pt x="22237" y="33555"/>
                      </a:cubicBezTo>
                      <a:cubicBezTo>
                        <a:pt x="22064" y="33656"/>
                        <a:pt x="21890" y="33755"/>
                        <a:pt x="21708" y="33842"/>
                      </a:cubicBezTo>
                      <a:cubicBezTo>
                        <a:pt x="21597" y="33891"/>
                        <a:pt x="21488" y="33937"/>
                        <a:pt x="21374" y="33979"/>
                      </a:cubicBezTo>
                      <a:cubicBezTo>
                        <a:pt x="21273" y="34017"/>
                        <a:pt x="21171" y="34049"/>
                        <a:pt x="21069" y="34083"/>
                      </a:cubicBezTo>
                      <a:lnTo>
                        <a:pt x="21072" y="34081"/>
                      </a:lnTo>
                      <a:lnTo>
                        <a:pt x="21072" y="34081"/>
                      </a:lnTo>
                      <a:cubicBezTo>
                        <a:pt x="20773" y="34168"/>
                        <a:pt x="20464" y="34233"/>
                        <a:pt x="20164" y="34302"/>
                      </a:cubicBezTo>
                      <a:cubicBezTo>
                        <a:pt x="19964" y="34349"/>
                        <a:pt x="19769" y="34414"/>
                        <a:pt x="19581" y="34498"/>
                      </a:cubicBezTo>
                      <a:cubicBezTo>
                        <a:pt x="19391" y="34581"/>
                        <a:pt x="19208" y="34698"/>
                        <a:pt x="19044" y="34827"/>
                      </a:cubicBezTo>
                      <a:cubicBezTo>
                        <a:pt x="18960" y="34894"/>
                        <a:pt x="18880" y="34965"/>
                        <a:pt x="18805" y="35043"/>
                      </a:cubicBezTo>
                      <a:cubicBezTo>
                        <a:pt x="18767" y="35078"/>
                        <a:pt x="18731" y="35119"/>
                        <a:pt x="18698" y="35161"/>
                      </a:cubicBezTo>
                      <a:cubicBezTo>
                        <a:pt x="18665" y="35204"/>
                        <a:pt x="18631" y="35244"/>
                        <a:pt x="18601" y="35287"/>
                      </a:cubicBezTo>
                      <a:cubicBezTo>
                        <a:pt x="18563" y="35348"/>
                        <a:pt x="18524" y="35406"/>
                        <a:pt x="18491" y="35467"/>
                      </a:cubicBezTo>
                      <a:cubicBezTo>
                        <a:pt x="18454" y="35536"/>
                        <a:pt x="18423" y="35607"/>
                        <a:pt x="18397" y="35680"/>
                      </a:cubicBezTo>
                      <a:cubicBezTo>
                        <a:pt x="18364" y="35769"/>
                        <a:pt x="18339" y="35860"/>
                        <a:pt x="18322" y="35953"/>
                      </a:cubicBezTo>
                      <a:cubicBezTo>
                        <a:pt x="18300" y="36055"/>
                        <a:pt x="18285" y="36159"/>
                        <a:pt x="18276" y="36264"/>
                      </a:cubicBezTo>
                      <a:cubicBezTo>
                        <a:pt x="18267" y="36357"/>
                        <a:pt x="18257" y="36452"/>
                        <a:pt x="18261" y="36547"/>
                      </a:cubicBezTo>
                      <a:cubicBezTo>
                        <a:pt x="18262" y="36659"/>
                        <a:pt x="18270" y="36772"/>
                        <a:pt x="18287" y="36883"/>
                      </a:cubicBezTo>
                      <a:cubicBezTo>
                        <a:pt x="18304" y="36988"/>
                        <a:pt x="18323" y="37093"/>
                        <a:pt x="18348" y="37199"/>
                      </a:cubicBezTo>
                      <a:cubicBezTo>
                        <a:pt x="18368" y="37294"/>
                        <a:pt x="18394" y="37389"/>
                        <a:pt x="18419" y="37483"/>
                      </a:cubicBezTo>
                      <a:cubicBezTo>
                        <a:pt x="18446" y="37579"/>
                        <a:pt x="18471" y="37676"/>
                        <a:pt x="18499" y="37771"/>
                      </a:cubicBezTo>
                      <a:cubicBezTo>
                        <a:pt x="18551" y="37958"/>
                        <a:pt x="18612" y="38140"/>
                        <a:pt x="18670" y="38324"/>
                      </a:cubicBezTo>
                      <a:cubicBezTo>
                        <a:pt x="18667" y="38316"/>
                        <a:pt x="18665" y="38307"/>
                        <a:pt x="18663" y="38300"/>
                      </a:cubicBezTo>
                      <a:lnTo>
                        <a:pt x="18663" y="38300"/>
                      </a:lnTo>
                      <a:cubicBezTo>
                        <a:pt x="18686" y="38375"/>
                        <a:pt x="18711" y="38450"/>
                        <a:pt x="18728" y="38528"/>
                      </a:cubicBezTo>
                      <a:cubicBezTo>
                        <a:pt x="18754" y="38714"/>
                        <a:pt x="18762" y="38902"/>
                        <a:pt x="18773" y="39087"/>
                      </a:cubicBezTo>
                      <a:cubicBezTo>
                        <a:pt x="18785" y="39293"/>
                        <a:pt x="18795" y="39497"/>
                        <a:pt x="18804" y="39702"/>
                      </a:cubicBezTo>
                      <a:cubicBezTo>
                        <a:pt x="18804" y="39700"/>
                        <a:pt x="18804" y="39697"/>
                        <a:pt x="18804" y="39695"/>
                      </a:cubicBezTo>
                      <a:lnTo>
                        <a:pt x="18804" y="39695"/>
                      </a:lnTo>
                      <a:cubicBezTo>
                        <a:pt x="18808" y="39812"/>
                        <a:pt x="18809" y="39928"/>
                        <a:pt x="18802" y="40045"/>
                      </a:cubicBezTo>
                      <a:cubicBezTo>
                        <a:pt x="18795" y="40094"/>
                        <a:pt x="18788" y="40141"/>
                        <a:pt x="18779" y="40188"/>
                      </a:cubicBezTo>
                      <a:cubicBezTo>
                        <a:pt x="18762" y="40247"/>
                        <a:pt x="18741" y="40306"/>
                        <a:pt x="18722" y="40365"/>
                      </a:cubicBezTo>
                      <a:cubicBezTo>
                        <a:pt x="18722" y="40362"/>
                        <a:pt x="18722" y="40359"/>
                        <a:pt x="18723" y="40355"/>
                      </a:cubicBezTo>
                      <a:lnTo>
                        <a:pt x="18723" y="40355"/>
                      </a:lnTo>
                      <a:cubicBezTo>
                        <a:pt x="18655" y="40514"/>
                        <a:pt x="18579" y="40669"/>
                        <a:pt x="18497" y="40822"/>
                      </a:cubicBezTo>
                      <a:cubicBezTo>
                        <a:pt x="18459" y="40891"/>
                        <a:pt x="18421" y="40958"/>
                        <a:pt x="18379" y="41024"/>
                      </a:cubicBezTo>
                      <a:cubicBezTo>
                        <a:pt x="18343" y="41082"/>
                        <a:pt x="18304" y="41135"/>
                        <a:pt x="18267" y="41188"/>
                      </a:cubicBezTo>
                      <a:cubicBezTo>
                        <a:pt x="18171" y="41312"/>
                        <a:pt x="18072" y="41430"/>
                        <a:pt x="17971" y="41547"/>
                      </a:cubicBezTo>
                      <a:cubicBezTo>
                        <a:pt x="17907" y="41613"/>
                        <a:pt x="17845" y="41677"/>
                        <a:pt x="17780" y="41738"/>
                      </a:cubicBezTo>
                      <a:cubicBezTo>
                        <a:pt x="17723" y="41796"/>
                        <a:pt x="17659" y="41846"/>
                        <a:pt x="17599" y="41898"/>
                      </a:cubicBezTo>
                      <a:cubicBezTo>
                        <a:pt x="17482" y="41985"/>
                        <a:pt x="17361" y="42067"/>
                        <a:pt x="17241" y="42146"/>
                      </a:cubicBezTo>
                      <a:lnTo>
                        <a:pt x="17245" y="42142"/>
                      </a:lnTo>
                      <a:lnTo>
                        <a:pt x="17245" y="42142"/>
                      </a:lnTo>
                      <a:cubicBezTo>
                        <a:pt x="17081" y="42244"/>
                        <a:pt x="16913" y="42340"/>
                        <a:pt x="16740" y="42425"/>
                      </a:cubicBezTo>
                      <a:lnTo>
                        <a:pt x="16744" y="42421"/>
                      </a:lnTo>
                      <a:lnTo>
                        <a:pt x="16744" y="42421"/>
                      </a:lnTo>
                      <a:cubicBezTo>
                        <a:pt x="16675" y="42451"/>
                        <a:pt x="16610" y="42477"/>
                        <a:pt x="16541" y="42500"/>
                      </a:cubicBezTo>
                      <a:cubicBezTo>
                        <a:pt x="16407" y="42536"/>
                        <a:pt x="16273" y="42568"/>
                        <a:pt x="16137" y="42591"/>
                      </a:cubicBezTo>
                      <a:cubicBezTo>
                        <a:pt x="16146" y="42590"/>
                        <a:pt x="16155" y="42587"/>
                        <a:pt x="16163" y="42586"/>
                      </a:cubicBezTo>
                      <a:lnTo>
                        <a:pt x="16163" y="42586"/>
                      </a:lnTo>
                      <a:cubicBezTo>
                        <a:pt x="16122" y="42595"/>
                        <a:pt x="16081" y="42601"/>
                        <a:pt x="16040" y="42609"/>
                      </a:cubicBezTo>
                      <a:cubicBezTo>
                        <a:pt x="16048" y="42606"/>
                        <a:pt x="16056" y="42605"/>
                        <a:pt x="16065" y="42603"/>
                      </a:cubicBezTo>
                      <a:lnTo>
                        <a:pt x="16065" y="42603"/>
                      </a:lnTo>
                      <a:cubicBezTo>
                        <a:pt x="16015" y="42613"/>
                        <a:pt x="15967" y="42622"/>
                        <a:pt x="15916" y="42630"/>
                      </a:cubicBezTo>
                      <a:cubicBezTo>
                        <a:pt x="15925" y="42629"/>
                        <a:pt x="15933" y="42628"/>
                        <a:pt x="15941" y="42627"/>
                      </a:cubicBezTo>
                      <a:lnTo>
                        <a:pt x="15941" y="42627"/>
                      </a:lnTo>
                      <a:cubicBezTo>
                        <a:pt x="15785" y="42653"/>
                        <a:pt x="15627" y="42673"/>
                        <a:pt x="15468" y="42698"/>
                      </a:cubicBezTo>
                      <a:cubicBezTo>
                        <a:pt x="15311" y="42723"/>
                        <a:pt x="15158" y="42751"/>
                        <a:pt x="15002" y="42781"/>
                      </a:cubicBezTo>
                      <a:cubicBezTo>
                        <a:pt x="14813" y="42818"/>
                        <a:pt x="14620" y="42849"/>
                        <a:pt x="14429" y="42890"/>
                      </a:cubicBezTo>
                      <a:cubicBezTo>
                        <a:pt x="14339" y="42912"/>
                        <a:pt x="14247" y="42941"/>
                        <a:pt x="14158" y="42970"/>
                      </a:cubicBezTo>
                      <a:cubicBezTo>
                        <a:pt x="14056" y="43003"/>
                        <a:pt x="13954" y="43036"/>
                        <a:pt x="13852" y="43071"/>
                      </a:cubicBezTo>
                      <a:cubicBezTo>
                        <a:pt x="13700" y="43122"/>
                        <a:pt x="13556" y="43193"/>
                        <a:pt x="13425" y="43286"/>
                      </a:cubicBezTo>
                      <a:cubicBezTo>
                        <a:pt x="13271" y="43395"/>
                        <a:pt x="13134" y="43524"/>
                        <a:pt x="13016" y="43670"/>
                      </a:cubicBezTo>
                      <a:cubicBezTo>
                        <a:pt x="12920" y="43788"/>
                        <a:pt x="12831" y="43906"/>
                        <a:pt x="12759" y="44038"/>
                      </a:cubicBezTo>
                      <a:cubicBezTo>
                        <a:pt x="12713" y="44121"/>
                        <a:pt x="12677" y="44208"/>
                        <a:pt x="12651" y="44299"/>
                      </a:cubicBezTo>
                      <a:cubicBezTo>
                        <a:pt x="12637" y="44358"/>
                        <a:pt x="12625" y="44418"/>
                        <a:pt x="12611" y="44477"/>
                      </a:cubicBezTo>
                      <a:cubicBezTo>
                        <a:pt x="12573" y="44670"/>
                        <a:pt x="12567" y="44869"/>
                        <a:pt x="12563" y="45064"/>
                      </a:cubicBezTo>
                      <a:cubicBezTo>
                        <a:pt x="12558" y="45260"/>
                        <a:pt x="12584" y="45450"/>
                        <a:pt x="12617" y="45642"/>
                      </a:cubicBezTo>
                      <a:cubicBezTo>
                        <a:pt x="12634" y="45750"/>
                        <a:pt x="12652" y="45858"/>
                        <a:pt x="12664" y="45966"/>
                      </a:cubicBezTo>
                      <a:cubicBezTo>
                        <a:pt x="12675" y="46053"/>
                        <a:pt x="12681" y="46140"/>
                        <a:pt x="12686" y="46228"/>
                      </a:cubicBezTo>
                      <a:cubicBezTo>
                        <a:pt x="12692" y="46378"/>
                        <a:pt x="12687" y="46528"/>
                        <a:pt x="12674" y="46677"/>
                      </a:cubicBezTo>
                      <a:cubicBezTo>
                        <a:pt x="12644" y="46960"/>
                        <a:pt x="12618" y="47246"/>
                        <a:pt x="12557" y="47522"/>
                      </a:cubicBezTo>
                      <a:cubicBezTo>
                        <a:pt x="12514" y="47677"/>
                        <a:pt x="12461" y="47828"/>
                        <a:pt x="12405" y="47976"/>
                      </a:cubicBezTo>
                      <a:cubicBezTo>
                        <a:pt x="12355" y="48098"/>
                        <a:pt x="12302" y="48214"/>
                        <a:pt x="12242" y="48329"/>
                      </a:cubicBezTo>
                      <a:cubicBezTo>
                        <a:pt x="12179" y="48437"/>
                        <a:pt x="12113" y="48541"/>
                        <a:pt x="12042" y="48641"/>
                      </a:cubicBezTo>
                      <a:cubicBezTo>
                        <a:pt x="11969" y="48732"/>
                        <a:pt x="11896" y="48822"/>
                        <a:pt x="11816" y="48907"/>
                      </a:cubicBezTo>
                      <a:lnTo>
                        <a:pt x="11816" y="48907"/>
                      </a:lnTo>
                      <a:cubicBezTo>
                        <a:pt x="11717" y="49004"/>
                        <a:pt x="11611" y="49094"/>
                        <a:pt x="11508" y="49186"/>
                      </a:cubicBezTo>
                      <a:cubicBezTo>
                        <a:pt x="11469" y="49212"/>
                        <a:pt x="11431" y="49239"/>
                        <a:pt x="11392" y="49263"/>
                      </a:cubicBezTo>
                      <a:cubicBezTo>
                        <a:pt x="11322" y="49308"/>
                        <a:pt x="11253" y="49353"/>
                        <a:pt x="11186" y="49401"/>
                      </a:cubicBezTo>
                      <a:cubicBezTo>
                        <a:pt x="11146" y="49427"/>
                        <a:pt x="11107" y="49453"/>
                        <a:pt x="11067" y="49480"/>
                      </a:cubicBezTo>
                      <a:cubicBezTo>
                        <a:pt x="11036" y="49500"/>
                        <a:pt x="11009" y="49523"/>
                        <a:pt x="10977" y="49542"/>
                      </a:cubicBezTo>
                      <a:cubicBezTo>
                        <a:pt x="10934" y="49563"/>
                        <a:pt x="10890" y="49582"/>
                        <a:pt x="10846" y="49602"/>
                      </a:cubicBezTo>
                      <a:cubicBezTo>
                        <a:pt x="10778" y="49636"/>
                        <a:pt x="10713" y="49671"/>
                        <a:pt x="10645" y="49704"/>
                      </a:cubicBezTo>
                      <a:cubicBezTo>
                        <a:pt x="10553" y="49747"/>
                        <a:pt x="10465" y="49798"/>
                        <a:pt x="10380" y="49856"/>
                      </a:cubicBezTo>
                      <a:cubicBezTo>
                        <a:pt x="10334" y="49888"/>
                        <a:pt x="10290" y="49921"/>
                        <a:pt x="10241" y="49950"/>
                      </a:cubicBezTo>
                      <a:cubicBezTo>
                        <a:pt x="10249" y="49946"/>
                        <a:pt x="10257" y="49941"/>
                        <a:pt x="10265" y="49937"/>
                      </a:cubicBezTo>
                      <a:lnTo>
                        <a:pt x="10265" y="49937"/>
                      </a:lnTo>
                      <a:cubicBezTo>
                        <a:pt x="10210" y="49967"/>
                        <a:pt x="10154" y="49993"/>
                        <a:pt x="10104" y="50025"/>
                      </a:cubicBezTo>
                      <a:cubicBezTo>
                        <a:pt x="10068" y="50050"/>
                        <a:pt x="10030" y="50074"/>
                        <a:pt x="9992" y="50098"/>
                      </a:cubicBezTo>
                      <a:cubicBezTo>
                        <a:pt x="9929" y="50130"/>
                        <a:pt x="9864" y="50157"/>
                        <a:pt x="9801" y="50190"/>
                      </a:cubicBezTo>
                      <a:lnTo>
                        <a:pt x="9807" y="50186"/>
                      </a:lnTo>
                      <a:lnTo>
                        <a:pt x="9807" y="50186"/>
                      </a:lnTo>
                      <a:cubicBezTo>
                        <a:pt x="9791" y="50196"/>
                        <a:pt x="9775" y="50204"/>
                        <a:pt x="9758" y="50211"/>
                      </a:cubicBezTo>
                      <a:cubicBezTo>
                        <a:pt x="9681" y="50240"/>
                        <a:pt x="9603" y="50265"/>
                        <a:pt x="9527" y="50294"/>
                      </a:cubicBezTo>
                      <a:cubicBezTo>
                        <a:pt x="9454" y="50326"/>
                        <a:pt x="9384" y="50363"/>
                        <a:pt x="9315" y="50405"/>
                      </a:cubicBezTo>
                      <a:lnTo>
                        <a:pt x="9314" y="50405"/>
                      </a:lnTo>
                      <a:cubicBezTo>
                        <a:pt x="9308" y="50410"/>
                        <a:pt x="9301" y="50414"/>
                        <a:pt x="9295" y="50417"/>
                      </a:cubicBezTo>
                      <a:lnTo>
                        <a:pt x="9296" y="50416"/>
                      </a:lnTo>
                      <a:lnTo>
                        <a:pt x="9296" y="50416"/>
                      </a:lnTo>
                      <a:cubicBezTo>
                        <a:pt x="9253" y="50440"/>
                        <a:pt x="9207" y="50459"/>
                        <a:pt x="9163" y="50479"/>
                      </a:cubicBezTo>
                      <a:cubicBezTo>
                        <a:pt x="9110" y="50503"/>
                        <a:pt x="9057" y="50530"/>
                        <a:pt x="9002" y="50553"/>
                      </a:cubicBezTo>
                      <a:lnTo>
                        <a:pt x="9006" y="50552"/>
                      </a:lnTo>
                      <a:lnTo>
                        <a:pt x="9006" y="50552"/>
                      </a:lnTo>
                      <a:cubicBezTo>
                        <a:pt x="8926" y="50583"/>
                        <a:pt x="8844" y="50602"/>
                        <a:pt x="8765" y="50632"/>
                      </a:cubicBezTo>
                      <a:cubicBezTo>
                        <a:pt x="8711" y="50653"/>
                        <a:pt x="8657" y="50670"/>
                        <a:pt x="8600" y="50687"/>
                      </a:cubicBezTo>
                      <a:cubicBezTo>
                        <a:pt x="8362" y="50748"/>
                        <a:pt x="8120" y="50795"/>
                        <a:pt x="7876" y="50829"/>
                      </a:cubicBezTo>
                      <a:cubicBezTo>
                        <a:pt x="7876" y="50830"/>
                        <a:pt x="7875" y="50830"/>
                        <a:pt x="7875" y="50830"/>
                      </a:cubicBezTo>
                      <a:cubicBezTo>
                        <a:pt x="7874" y="50830"/>
                        <a:pt x="7873" y="50829"/>
                        <a:pt x="7873" y="50829"/>
                      </a:cubicBezTo>
                      <a:cubicBezTo>
                        <a:pt x="7867" y="50831"/>
                        <a:pt x="7863" y="50830"/>
                        <a:pt x="7859" y="50832"/>
                      </a:cubicBezTo>
                      <a:lnTo>
                        <a:pt x="7860" y="50831"/>
                      </a:lnTo>
                      <a:lnTo>
                        <a:pt x="7860" y="50831"/>
                      </a:lnTo>
                      <a:cubicBezTo>
                        <a:pt x="7743" y="50842"/>
                        <a:pt x="7626" y="50846"/>
                        <a:pt x="7505" y="50847"/>
                      </a:cubicBezTo>
                      <a:cubicBezTo>
                        <a:pt x="7425" y="50846"/>
                        <a:pt x="7345" y="50842"/>
                        <a:pt x="7265" y="50832"/>
                      </a:cubicBezTo>
                      <a:cubicBezTo>
                        <a:pt x="7233" y="50826"/>
                        <a:pt x="7202" y="50820"/>
                        <a:pt x="7172" y="50810"/>
                      </a:cubicBezTo>
                      <a:cubicBezTo>
                        <a:pt x="7108" y="50790"/>
                        <a:pt x="7046" y="50770"/>
                        <a:pt x="6984" y="50748"/>
                      </a:cubicBezTo>
                      <a:cubicBezTo>
                        <a:pt x="6938" y="50727"/>
                        <a:pt x="6891" y="50704"/>
                        <a:pt x="6846" y="50678"/>
                      </a:cubicBezTo>
                      <a:cubicBezTo>
                        <a:pt x="6811" y="50654"/>
                        <a:pt x="6773" y="50631"/>
                        <a:pt x="6737" y="50603"/>
                      </a:cubicBezTo>
                      <a:cubicBezTo>
                        <a:pt x="6697" y="50571"/>
                        <a:pt x="6660" y="50538"/>
                        <a:pt x="6621" y="50501"/>
                      </a:cubicBezTo>
                      <a:cubicBezTo>
                        <a:pt x="6564" y="50439"/>
                        <a:pt x="6509" y="50375"/>
                        <a:pt x="6457" y="50309"/>
                      </a:cubicBezTo>
                      <a:cubicBezTo>
                        <a:pt x="6436" y="50278"/>
                        <a:pt x="6415" y="50245"/>
                        <a:pt x="6395" y="50213"/>
                      </a:cubicBezTo>
                      <a:cubicBezTo>
                        <a:pt x="6377" y="50178"/>
                        <a:pt x="6359" y="50141"/>
                        <a:pt x="6344" y="50105"/>
                      </a:cubicBezTo>
                      <a:cubicBezTo>
                        <a:pt x="6329" y="50069"/>
                        <a:pt x="6316" y="50032"/>
                        <a:pt x="6306" y="49994"/>
                      </a:cubicBezTo>
                      <a:cubicBezTo>
                        <a:pt x="6297" y="49956"/>
                        <a:pt x="6291" y="49918"/>
                        <a:pt x="6283" y="49879"/>
                      </a:cubicBezTo>
                      <a:cubicBezTo>
                        <a:pt x="6278" y="49828"/>
                        <a:pt x="6279" y="49779"/>
                        <a:pt x="6278" y="49728"/>
                      </a:cubicBezTo>
                      <a:cubicBezTo>
                        <a:pt x="6283" y="49672"/>
                        <a:pt x="6287" y="49615"/>
                        <a:pt x="6293" y="49560"/>
                      </a:cubicBezTo>
                      <a:cubicBezTo>
                        <a:pt x="6305" y="49488"/>
                        <a:pt x="6317" y="49418"/>
                        <a:pt x="6333" y="49347"/>
                      </a:cubicBezTo>
                      <a:cubicBezTo>
                        <a:pt x="6339" y="49326"/>
                        <a:pt x="6346" y="49305"/>
                        <a:pt x="6354" y="49286"/>
                      </a:cubicBezTo>
                      <a:cubicBezTo>
                        <a:pt x="6364" y="49266"/>
                        <a:pt x="6373" y="49245"/>
                        <a:pt x="6383" y="49228"/>
                      </a:cubicBezTo>
                      <a:cubicBezTo>
                        <a:pt x="6414" y="49179"/>
                        <a:pt x="6445" y="49131"/>
                        <a:pt x="6480" y="49086"/>
                      </a:cubicBezTo>
                      <a:cubicBezTo>
                        <a:pt x="6503" y="49059"/>
                        <a:pt x="6529" y="49034"/>
                        <a:pt x="6554" y="49007"/>
                      </a:cubicBezTo>
                      <a:cubicBezTo>
                        <a:pt x="6555" y="49004"/>
                        <a:pt x="6557" y="49002"/>
                        <a:pt x="6559" y="49001"/>
                      </a:cubicBezTo>
                      <a:cubicBezTo>
                        <a:pt x="6578" y="48978"/>
                        <a:pt x="6596" y="48957"/>
                        <a:pt x="6616" y="48936"/>
                      </a:cubicBezTo>
                      <a:cubicBezTo>
                        <a:pt x="6660" y="48891"/>
                        <a:pt x="6706" y="48849"/>
                        <a:pt x="6758" y="48810"/>
                      </a:cubicBezTo>
                      <a:cubicBezTo>
                        <a:pt x="6783" y="48791"/>
                        <a:pt x="6808" y="48772"/>
                        <a:pt x="6834" y="48755"/>
                      </a:cubicBezTo>
                      <a:cubicBezTo>
                        <a:pt x="6858" y="48739"/>
                        <a:pt x="6883" y="48726"/>
                        <a:pt x="6907" y="48709"/>
                      </a:cubicBezTo>
                      <a:cubicBezTo>
                        <a:pt x="6933" y="48686"/>
                        <a:pt x="6963" y="48667"/>
                        <a:pt x="6994" y="48651"/>
                      </a:cubicBezTo>
                      <a:cubicBezTo>
                        <a:pt x="7030" y="48633"/>
                        <a:pt x="7068" y="48615"/>
                        <a:pt x="7106" y="48597"/>
                      </a:cubicBezTo>
                      <a:cubicBezTo>
                        <a:pt x="7175" y="48563"/>
                        <a:pt x="7246" y="48534"/>
                        <a:pt x="7319" y="48510"/>
                      </a:cubicBezTo>
                      <a:cubicBezTo>
                        <a:pt x="7328" y="48506"/>
                        <a:pt x="7335" y="48503"/>
                        <a:pt x="7346" y="48501"/>
                      </a:cubicBezTo>
                      <a:cubicBezTo>
                        <a:pt x="7400" y="48482"/>
                        <a:pt x="7455" y="48464"/>
                        <a:pt x="7510" y="48445"/>
                      </a:cubicBezTo>
                      <a:cubicBezTo>
                        <a:pt x="7516" y="48442"/>
                        <a:pt x="7524" y="48439"/>
                        <a:pt x="7532" y="48436"/>
                      </a:cubicBezTo>
                      <a:cubicBezTo>
                        <a:pt x="7549" y="48427"/>
                        <a:pt x="7567" y="48421"/>
                        <a:pt x="7586" y="48415"/>
                      </a:cubicBezTo>
                      <a:cubicBezTo>
                        <a:pt x="7610" y="48402"/>
                        <a:pt x="7635" y="48393"/>
                        <a:pt x="7661" y="48382"/>
                      </a:cubicBezTo>
                      <a:cubicBezTo>
                        <a:pt x="7695" y="48368"/>
                        <a:pt x="7730" y="48360"/>
                        <a:pt x="7765" y="48345"/>
                      </a:cubicBezTo>
                      <a:cubicBezTo>
                        <a:pt x="7802" y="48329"/>
                        <a:pt x="7841" y="48312"/>
                        <a:pt x="7879" y="48291"/>
                      </a:cubicBezTo>
                      <a:cubicBezTo>
                        <a:pt x="7900" y="48280"/>
                        <a:pt x="7922" y="48271"/>
                        <a:pt x="7945" y="48263"/>
                      </a:cubicBezTo>
                      <a:cubicBezTo>
                        <a:pt x="7971" y="48247"/>
                        <a:pt x="7997" y="48229"/>
                        <a:pt x="8024" y="48211"/>
                      </a:cubicBezTo>
                      <a:cubicBezTo>
                        <a:pt x="8028" y="48209"/>
                        <a:pt x="8031" y="48206"/>
                        <a:pt x="8035" y="48203"/>
                      </a:cubicBezTo>
                      <a:cubicBezTo>
                        <a:pt x="8047" y="48196"/>
                        <a:pt x="8059" y="48188"/>
                        <a:pt x="8070" y="48180"/>
                      </a:cubicBezTo>
                      <a:cubicBezTo>
                        <a:pt x="8213" y="48085"/>
                        <a:pt x="8355" y="47988"/>
                        <a:pt x="8490" y="47883"/>
                      </a:cubicBezTo>
                      <a:cubicBezTo>
                        <a:pt x="8665" y="47748"/>
                        <a:pt x="8839" y="47601"/>
                        <a:pt x="8966" y="47421"/>
                      </a:cubicBezTo>
                      <a:cubicBezTo>
                        <a:pt x="9055" y="47294"/>
                        <a:pt x="9130" y="47158"/>
                        <a:pt x="9187" y="47015"/>
                      </a:cubicBezTo>
                      <a:cubicBezTo>
                        <a:pt x="9222" y="46931"/>
                        <a:pt x="9255" y="46848"/>
                        <a:pt x="9285" y="46761"/>
                      </a:cubicBezTo>
                      <a:cubicBezTo>
                        <a:pt x="9383" y="46490"/>
                        <a:pt x="9465" y="46212"/>
                        <a:pt x="9485" y="45921"/>
                      </a:cubicBezTo>
                      <a:cubicBezTo>
                        <a:pt x="9497" y="45741"/>
                        <a:pt x="9494" y="45560"/>
                        <a:pt x="9451" y="45383"/>
                      </a:cubicBezTo>
                      <a:cubicBezTo>
                        <a:pt x="9429" y="45289"/>
                        <a:pt x="9398" y="45197"/>
                        <a:pt x="9368" y="45106"/>
                      </a:cubicBezTo>
                      <a:cubicBezTo>
                        <a:pt x="9314" y="44949"/>
                        <a:pt x="9252" y="44795"/>
                        <a:pt x="9191" y="44641"/>
                      </a:cubicBezTo>
                      <a:cubicBezTo>
                        <a:pt x="9131" y="44486"/>
                        <a:pt x="9077" y="44332"/>
                        <a:pt x="9027" y="44174"/>
                      </a:cubicBezTo>
                      <a:cubicBezTo>
                        <a:pt x="8967" y="43965"/>
                        <a:pt x="8910" y="43755"/>
                        <a:pt x="8865" y="43543"/>
                      </a:cubicBezTo>
                      <a:cubicBezTo>
                        <a:pt x="8857" y="43490"/>
                        <a:pt x="8846" y="43435"/>
                        <a:pt x="8842" y="43382"/>
                      </a:cubicBezTo>
                      <a:cubicBezTo>
                        <a:pt x="8838" y="43330"/>
                        <a:pt x="8837" y="43279"/>
                        <a:pt x="8832" y="43227"/>
                      </a:cubicBezTo>
                      <a:cubicBezTo>
                        <a:pt x="8832" y="43169"/>
                        <a:pt x="8829" y="43111"/>
                        <a:pt x="8831" y="43054"/>
                      </a:cubicBezTo>
                      <a:cubicBezTo>
                        <a:pt x="8836" y="43001"/>
                        <a:pt x="8841" y="42949"/>
                        <a:pt x="8844" y="42896"/>
                      </a:cubicBezTo>
                      <a:cubicBezTo>
                        <a:pt x="8856" y="42804"/>
                        <a:pt x="8867" y="42714"/>
                        <a:pt x="8884" y="42622"/>
                      </a:cubicBezTo>
                      <a:cubicBezTo>
                        <a:pt x="8899" y="42544"/>
                        <a:pt x="8917" y="42465"/>
                        <a:pt x="8935" y="42387"/>
                      </a:cubicBezTo>
                      <a:cubicBezTo>
                        <a:pt x="8960" y="42287"/>
                        <a:pt x="8987" y="42186"/>
                        <a:pt x="9019" y="42088"/>
                      </a:cubicBezTo>
                      <a:cubicBezTo>
                        <a:pt x="9049" y="42018"/>
                        <a:pt x="9080" y="41948"/>
                        <a:pt x="9113" y="41880"/>
                      </a:cubicBezTo>
                      <a:cubicBezTo>
                        <a:pt x="9147" y="41822"/>
                        <a:pt x="9181" y="41765"/>
                        <a:pt x="9219" y="41708"/>
                      </a:cubicBezTo>
                      <a:lnTo>
                        <a:pt x="9219" y="41708"/>
                      </a:lnTo>
                      <a:lnTo>
                        <a:pt x="9216" y="41711"/>
                      </a:lnTo>
                      <a:cubicBezTo>
                        <a:pt x="9221" y="41705"/>
                        <a:pt x="9225" y="41697"/>
                        <a:pt x="9231" y="41691"/>
                      </a:cubicBezTo>
                      <a:lnTo>
                        <a:pt x="9232" y="41690"/>
                      </a:lnTo>
                      <a:cubicBezTo>
                        <a:pt x="9280" y="41622"/>
                        <a:pt x="9327" y="41558"/>
                        <a:pt x="9379" y="41493"/>
                      </a:cubicBezTo>
                      <a:cubicBezTo>
                        <a:pt x="9435" y="41425"/>
                        <a:pt x="9492" y="41358"/>
                        <a:pt x="9553" y="41293"/>
                      </a:cubicBezTo>
                      <a:lnTo>
                        <a:pt x="9553" y="41293"/>
                      </a:lnTo>
                      <a:lnTo>
                        <a:pt x="9549" y="41295"/>
                      </a:lnTo>
                      <a:cubicBezTo>
                        <a:pt x="9623" y="41224"/>
                        <a:pt x="9698" y="41155"/>
                        <a:pt x="9774" y="41087"/>
                      </a:cubicBezTo>
                      <a:cubicBezTo>
                        <a:pt x="9833" y="41040"/>
                        <a:pt x="9893" y="40995"/>
                        <a:pt x="9953" y="40951"/>
                      </a:cubicBezTo>
                      <a:cubicBezTo>
                        <a:pt x="10035" y="40903"/>
                        <a:pt x="10116" y="40857"/>
                        <a:pt x="10199" y="40815"/>
                      </a:cubicBezTo>
                      <a:cubicBezTo>
                        <a:pt x="10427" y="40711"/>
                        <a:pt x="10664" y="40626"/>
                        <a:pt x="10899" y="40541"/>
                      </a:cubicBezTo>
                      <a:cubicBezTo>
                        <a:pt x="11113" y="40463"/>
                        <a:pt x="11331" y="40393"/>
                        <a:pt x="11548" y="40325"/>
                      </a:cubicBezTo>
                      <a:lnTo>
                        <a:pt x="11548" y="40325"/>
                      </a:lnTo>
                      <a:cubicBezTo>
                        <a:pt x="11543" y="40328"/>
                        <a:pt x="11537" y="40330"/>
                        <a:pt x="11531" y="40332"/>
                      </a:cubicBezTo>
                      <a:cubicBezTo>
                        <a:pt x="11733" y="40272"/>
                        <a:pt x="11936" y="40223"/>
                        <a:pt x="12138" y="40172"/>
                      </a:cubicBezTo>
                      <a:cubicBezTo>
                        <a:pt x="12199" y="40158"/>
                        <a:pt x="12259" y="40141"/>
                        <a:pt x="12318" y="40121"/>
                      </a:cubicBezTo>
                      <a:cubicBezTo>
                        <a:pt x="12388" y="40096"/>
                        <a:pt x="12457" y="40066"/>
                        <a:pt x="12527" y="40036"/>
                      </a:cubicBezTo>
                      <a:cubicBezTo>
                        <a:pt x="12628" y="39991"/>
                        <a:pt x="12725" y="39934"/>
                        <a:pt x="12820" y="39880"/>
                      </a:cubicBezTo>
                      <a:cubicBezTo>
                        <a:pt x="13001" y="39782"/>
                        <a:pt x="13176" y="39672"/>
                        <a:pt x="13343" y="39552"/>
                      </a:cubicBezTo>
                      <a:cubicBezTo>
                        <a:pt x="13431" y="39489"/>
                        <a:pt x="13514" y="39420"/>
                        <a:pt x="13593" y="39346"/>
                      </a:cubicBezTo>
                      <a:cubicBezTo>
                        <a:pt x="13672" y="39275"/>
                        <a:pt x="13757" y="39202"/>
                        <a:pt x="13825" y="39119"/>
                      </a:cubicBezTo>
                      <a:cubicBezTo>
                        <a:pt x="13958" y="38959"/>
                        <a:pt x="14082" y="38790"/>
                        <a:pt x="14196" y="38615"/>
                      </a:cubicBezTo>
                      <a:cubicBezTo>
                        <a:pt x="14304" y="38456"/>
                        <a:pt x="14406" y="38284"/>
                        <a:pt x="14478" y="38103"/>
                      </a:cubicBezTo>
                      <a:cubicBezTo>
                        <a:pt x="14641" y="37695"/>
                        <a:pt x="14776" y="37275"/>
                        <a:pt x="14881" y="36847"/>
                      </a:cubicBezTo>
                      <a:cubicBezTo>
                        <a:pt x="14908" y="36736"/>
                        <a:pt x="14930" y="36622"/>
                        <a:pt x="14951" y="36511"/>
                      </a:cubicBezTo>
                      <a:cubicBezTo>
                        <a:pt x="14968" y="36420"/>
                        <a:pt x="14985" y="36330"/>
                        <a:pt x="14997" y="36238"/>
                      </a:cubicBezTo>
                      <a:cubicBezTo>
                        <a:pt x="15010" y="36131"/>
                        <a:pt x="15022" y="36024"/>
                        <a:pt x="15025" y="35918"/>
                      </a:cubicBezTo>
                      <a:cubicBezTo>
                        <a:pt x="15029" y="35817"/>
                        <a:pt x="15030" y="35720"/>
                        <a:pt x="15034" y="35619"/>
                      </a:cubicBezTo>
                      <a:cubicBezTo>
                        <a:pt x="15044" y="35391"/>
                        <a:pt x="15055" y="35162"/>
                        <a:pt x="15059" y="34933"/>
                      </a:cubicBezTo>
                      <a:cubicBezTo>
                        <a:pt x="15063" y="34731"/>
                        <a:pt x="15065" y="34531"/>
                        <a:pt x="15079" y="34329"/>
                      </a:cubicBezTo>
                      <a:lnTo>
                        <a:pt x="15079" y="34329"/>
                      </a:lnTo>
                      <a:cubicBezTo>
                        <a:pt x="15078" y="34331"/>
                        <a:pt x="15078" y="34333"/>
                        <a:pt x="15077" y="34335"/>
                      </a:cubicBezTo>
                      <a:lnTo>
                        <a:pt x="15077" y="34335"/>
                      </a:lnTo>
                      <a:cubicBezTo>
                        <a:pt x="15078" y="34331"/>
                        <a:pt x="15078" y="34328"/>
                        <a:pt x="15079" y="34325"/>
                      </a:cubicBezTo>
                      <a:lnTo>
                        <a:pt x="15079" y="34322"/>
                      </a:lnTo>
                      <a:lnTo>
                        <a:pt x="15079" y="34320"/>
                      </a:lnTo>
                      <a:cubicBezTo>
                        <a:pt x="15109" y="34064"/>
                        <a:pt x="15155" y="33804"/>
                        <a:pt x="15211" y="33551"/>
                      </a:cubicBezTo>
                      <a:lnTo>
                        <a:pt x="15211" y="33551"/>
                      </a:lnTo>
                      <a:lnTo>
                        <a:pt x="15209" y="33552"/>
                      </a:lnTo>
                      <a:cubicBezTo>
                        <a:pt x="15258" y="33349"/>
                        <a:pt x="15309" y="33149"/>
                        <a:pt x="15372" y="32953"/>
                      </a:cubicBezTo>
                      <a:cubicBezTo>
                        <a:pt x="15409" y="32860"/>
                        <a:pt x="15446" y="32769"/>
                        <a:pt x="15489" y="32680"/>
                      </a:cubicBezTo>
                      <a:cubicBezTo>
                        <a:pt x="15546" y="32577"/>
                        <a:pt x="15610" y="32480"/>
                        <a:pt x="15676" y="32384"/>
                      </a:cubicBezTo>
                      <a:lnTo>
                        <a:pt x="15676" y="32384"/>
                      </a:lnTo>
                      <a:lnTo>
                        <a:pt x="15672" y="32387"/>
                      </a:lnTo>
                      <a:cubicBezTo>
                        <a:pt x="15673" y="32386"/>
                        <a:pt x="15674" y="32384"/>
                        <a:pt x="15676" y="32382"/>
                      </a:cubicBezTo>
                      <a:cubicBezTo>
                        <a:pt x="15678" y="32378"/>
                        <a:pt x="15681" y="32373"/>
                        <a:pt x="15684" y="32370"/>
                      </a:cubicBezTo>
                      <a:lnTo>
                        <a:pt x="15684" y="32370"/>
                      </a:lnTo>
                      <a:cubicBezTo>
                        <a:pt x="15682" y="32373"/>
                        <a:pt x="15679" y="32378"/>
                        <a:pt x="15677" y="32381"/>
                      </a:cubicBezTo>
                      <a:cubicBezTo>
                        <a:pt x="15739" y="32302"/>
                        <a:pt x="15802" y="32225"/>
                        <a:pt x="15868" y="32146"/>
                      </a:cubicBezTo>
                      <a:cubicBezTo>
                        <a:pt x="15972" y="32037"/>
                        <a:pt x="16080" y="31933"/>
                        <a:pt x="16192" y="31831"/>
                      </a:cubicBezTo>
                      <a:cubicBezTo>
                        <a:pt x="16308" y="31738"/>
                        <a:pt x="16429" y="31651"/>
                        <a:pt x="16553" y="31568"/>
                      </a:cubicBezTo>
                      <a:cubicBezTo>
                        <a:pt x="16689" y="31491"/>
                        <a:pt x="16825" y="31416"/>
                        <a:pt x="16962" y="31348"/>
                      </a:cubicBezTo>
                      <a:cubicBezTo>
                        <a:pt x="17068" y="31302"/>
                        <a:pt x="17173" y="31256"/>
                        <a:pt x="17279" y="31216"/>
                      </a:cubicBezTo>
                      <a:cubicBezTo>
                        <a:pt x="17388" y="31177"/>
                        <a:pt x="17497" y="31142"/>
                        <a:pt x="17604" y="31105"/>
                      </a:cubicBezTo>
                      <a:cubicBezTo>
                        <a:pt x="17823" y="31030"/>
                        <a:pt x="18035" y="30947"/>
                        <a:pt x="18249" y="30868"/>
                      </a:cubicBezTo>
                      <a:cubicBezTo>
                        <a:pt x="18475" y="30782"/>
                        <a:pt x="18709" y="30703"/>
                        <a:pt x="18922" y="30591"/>
                      </a:cubicBezTo>
                      <a:cubicBezTo>
                        <a:pt x="19123" y="30485"/>
                        <a:pt x="19313" y="30365"/>
                        <a:pt x="19505" y="30246"/>
                      </a:cubicBezTo>
                      <a:lnTo>
                        <a:pt x="19505" y="30246"/>
                      </a:lnTo>
                      <a:cubicBezTo>
                        <a:pt x="19497" y="30249"/>
                        <a:pt x="19491" y="30254"/>
                        <a:pt x="19483" y="30259"/>
                      </a:cubicBezTo>
                      <a:cubicBezTo>
                        <a:pt x="19644" y="30161"/>
                        <a:pt x="19807" y="30063"/>
                        <a:pt x="19963" y="29956"/>
                      </a:cubicBezTo>
                      <a:cubicBezTo>
                        <a:pt x="20111" y="29853"/>
                        <a:pt x="20252" y="29743"/>
                        <a:pt x="20388" y="29627"/>
                      </a:cubicBezTo>
                      <a:cubicBezTo>
                        <a:pt x="20534" y="29499"/>
                        <a:pt x="20675" y="29367"/>
                        <a:pt x="20814" y="29233"/>
                      </a:cubicBezTo>
                      <a:cubicBezTo>
                        <a:pt x="20941" y="29112"/>
                        <a:pt x="21067" y="28991"/>
                        <a:pt x="21184" y="28860"/>
                      </a:cubicBezTo>
                      <a:cubicBezTo>
                        <a:pt x="21287" y="28741"/>
                        <a:pt x="21382" y="28617"/>
                        <a:pt x="21478" y="28495"/>
                      </a:cubicBezTo>
                      <a:cubicBezTo>
                        <a:pt x="21534" y="28425"/>
                        <a:pt x="21589" y="28355"/>
                        <a:pt x="21644" y="28282"/>
                      </a:cubicBezTo>
                      <a:cubicBezTo>
                        <a:pt x="21685" y="28227"/>
                        <a:pt x="21731" y="28175"/>
                        <a:pt x="21772" y="28119"/>
                      </a:cubicBezTo>
                      <a:cubicBezTo>
                        <a:pt x="21780" y="28107"/>
                        <a:pt x="21788" y="28093"/>
                        <a:pt x="21798" y="28080"/>
                      </a:cubicBezTo>
                      <a:close/>
                      <a:moveTo>
                        <a:pt x="32334" y="32505"/>
                      </a:moveTo>
                      <a:cubicBezTo>
                        <a:pt x="32335" y="32515"/>
                        <a:pt x="32336" y="32523"/>
                        <a:pt x="32338" y="32533"/>
                      </a:cubicBezTo>
                      <a:cubicBezTo>
                        <a:pt x="32338" y="32530"/>
                        <a:pt x="32338" y="32528"/>
                        <a:pt x="32338" y="32524"/>
                      </a:cubicBezTo>
                      <a:cubicBezTo>
                        <a:pt x="32340" y="32528"/>
                        <a:pt x="32339" y="32530"/>
                        <a:pt x="32341" y="32534"/>
                      </a:cubicBezTo>
                      <a:cubicBezTo>
                        <a:pt x="32341" y="32537"/>
                        <a:pt x="32342" y="32540"/>
                        <a:pt x="32342" y="32543"/>
                      </a:cubicBezTo>
                      <a:lnTo>
                        <a:pt x="32342" y="32543"/>
                      </a:lnTo>
                      <a:cubicBezTo>
                        <a:pt x="32342" y="32543"/>
                        <a:pt x="32342" y="32542"/>
                        <a:pt x="32341" y="32541"/>
                      </a:cubicBezTo>
                      <a:lnTo>
                        <a:pt x="32341" y="32541"/>
                      </a:lnTo>
                      <a:cubicBezTo>
                        <a:pt x="32351" y="32651"/>
                        <a:pt x="32355" y="32761"/>
                        <a:pt x="32354" y="32871"/>
                      </a:cubicBezTo>
                      <a:cubicBezTo>
                        <a:pt x="32350" y="33058"/>
                        <a:pt x="32334" y="33245"/>
                        <a:pt x="32346" y="33431"/>
                      </a:cubicBezTo>
                      <a:cubicBezTo>
                        <a:pt x="32357" y="33654"/>
                        <a:pt x="32362" y="33876"/>
                        <a:pt x="32364" y="34099"/>
                      </a:cubicBezTo>
                      <a:cubicBezTo>
                        <a:pt x="32360" y="34170"/>
                        <a:pt x="32355" y="34242"/>
                        <a:pt x="32345" y="34313"/>
                      </a:cubicBezTo>
                      <a:cubicBezTo>
                        <a:pt x="32310" y="34542"/>
                        <a:pt x="32256" y="34769"/>
                        <a:pt x="32198" y="34995"/>
                      </a:cubicBezTo>
                      <a:cubicBezTo>
                        <a:pt x="32167" y="35096"/>
                        <a:pt x="32137" y="35193"/>
                        <a:pt x="32099" y="35292"/>
                      </a:cubicBezTo>
                      <a:cubicBezTo>
                        <a:pt x="32067" y="35362"/>
                        <a:pt x="32032" y="35430"/>
                        <a:pt x="31995" y="35498"/>
                      </a:cubicBezTo>
                      <a:cubicBezTo>
                        <a:pt x="31995" y="35496"/>
                        <a:pt x="31996" y="35494"/>
                        <a:pt x="31996" y="35493"/>
                      </a:cubicBezTo>
                      <a:lnTo>
                        <a:pt x="31996" y="35493"/>
                      </a:lnTo>
                      <a:cubicBezTo>
                        <a:pt x="31903" y="35636"/>
                        <a:pt x="31802" y="35772"/>
                        <a:pt x="31697" y="35906"/>
                      </a:cubicBezTo>
                      <a:cubicBezTo>
                        <a:pt x="31530" y="36114"/>
                        <a:pt x="31354" y="36315"/>
                        <a:pt x="31168" y="36509"/>
                      </a:cubicBezTo>
                      <a:cubicBezTo>
                        <a:pt x="31083" y="36587"/>
                        <a:pt x="30993" y="36662"/>
                        <a:pt x="30899" y="36734"/>
                      </a:cubicBezTo>
                      <a:cubicBezTo>
                        <a:pt x="30730" y="36855"/>
                        <a:pt x="30555" y="36969"/>
                        <a:pt x="30379" y="37082"/>
                      </a:cubicBezTo>
                      <a:cubicBezTo>
                        <a:pt x="30201" y="37201"/>
                        <a:pt x="30021" y="37313"/>
                        <a:pt x="29835" y="37416"/>
                      </a:cubicBezTo>
                      <a:lnTo>
                        <a:pt x="29836" y="37415"/>
                      </a:lnTo>
                      <a:lnTo>
                        <a:pt x="29836" y="37415"/>
                      </a:lnTo>
                      <a:cubicBezTo>
                        <a:pt x="29338" y="37680"/>
                        <a:pt x="28833" y="37931"/>
                        <a:pt x="28343" y="38211"/>
                      </a:cubicBezTo>
                      <a:cubicBezTo>
                        <a:pt x="28242" y="38269"/>
                        <a:pt x="28136" y="38327"/>
                        <a:pt x="28045" y="38401"/>
                      </a:cubicBezTo>
                      <a:cubicBezTo>
                        <a:pt x="27956" y="38473"/>
                        <a:pt x="27873" y="38553"/>
                        <a:pt x="27799" y="38641"/>
                      </a:cubicBezTo>
                      <a:cubicBezTo>
                        <a:pt x="27722" y="38732"/>
                        <a:pt x="27648" y="38822"/>
                        <a:pt x="27582" y="38917"/>
                      </a:cubicBezTo>
                      <a:cubicBezTo>
                        <a:pt x="27526" y="38999"/>
                        <a:pt x="27475" y="39082"/>
                        <a:pt x="27430" y="39170"/>
                      </a:cubicBezTo>
                      <a:cubicBezTo>
                        <a:pt x="27336" y="39345"/>
                        <a:pt x="27270" y="39533"/>
                        <a:pt x="27213" y="39723"/>
                      </a:cubicBezTo>
                      <a:cubicBezTo>
                        <a:pt x="27158" y="39900"/>
                        <a:pt x="27145" y="40081"/>
                        <a:pt x="27142" y="40266"/>
                      </a:cubicBezTo>
                      <a:cubicBezTo>
                        <a:pt x="27138" y="40460"/>
                        <a:pt x="27137" y="40652"/>
                        <a:pt x="27142" y="40846"/>
                      </a:cubicBezTo>
                      <a:cubicBezTo>
                        <a:pt x="27142" y="41046"/>
                        <a:pt x="27137" y="41248"/>
                        <a:pt x="27154" y="41446"/>
                      </a:cubicBezTo>
                      <a:cubicBezTo>
                        <a:pt x="27172" y="41649"/>
                        <a:pt x="27202" y="41849"/>
                        <a:pt x="27219" y="42053"/>
                      </a:cubicBezTo>
                      <a:cubicBezTo>
                        <a:pt x="27237" y="42258"/>
                        <a:pt x="27249" y="42460"/>
                        <a:pt x="27249" y="42666"/>
                      </a:cubicBezTo>
                      <a:lnTo>
                        <a:pt x="27249" y="42672"/>
                      </a:lnTo>
                      <a:cubicBezTo>
                        <a:pt x="27249" y="42677"/>
                        <a:pt x="27249" y="42682"/>
                        <a:pt x="27249" y="42688"/>
                      </a:cubicBezTo>
                      <a:lnTo>
                        <a:pt x="27248" y="42687"/>
                      </a:lnTo>
                      <a:cubicBezTo>
                        <a:pt x="27239" y="42979"/>
                        <a:pt x="27220" y="43269"/>
                        <a:pt x="27185" y="43561"/>
                      </a:cubicBezTo>
                      <a:lnTo>
                        <a:pt x="27185" y="43561"/>
                      </a:lnTo>
                      <a:cubicBezTo>
                        <a:pt x="27186" y="43558"/>
                        <a:pt x="27187" y="43554"/>
                        <a:pt x="27188" y="43551"/>
                      </a:cubicBezTo>
                      <a:lnTo>
                        <a:pt x="27188" y="43551"/>
                      </a:lnTo>
                      <a:cubicBezTo>
                        <a:pt x="27171" y="43661"/>
                        <a:pt x="27154" y="43774"/>
                        <a:pt x="27128" y="43883"/>
                      </a:cubicBezTo>
                      <a:cubicBezTo>
                        <a:pt x="27099" y="43998"/>
                        <a:pt x="27069" y="44113"/>
                        <a:pt x="27038" y="44228"/>
                      </a:cubicBezTo>
                      <a:cubicBezTo>
                        <a:pt x="27039" y="44219"/>
                        <a:pt x="27042" y="44210"/>
                        <a:pt x="27043" y="44202"/>
                      </a:cubicBezTo>
                      <a:lnTo>
                        <a:pt x="27043" y="44202"/>
                      </a:lnTo>
                      <a:cubicBezTo>
                        <a:pt x="26939" y="44559"/>
                        <a:pt x="26827" y="44912"/>
                        <a:pt x="26695" y="45259"/>
                      </a:cubicBezTo>
                      <a:lnTo>
                        <a:pt x="26695" y="45259"/>
                      </a:lnTo>
                      <a:cubicBezTo>
                        <a:pt x="26696" y="45259"/>
                        <a:pt x="26696" y="45258"/>
                        <a:pt x="26696" y="45258"/>
                      </a:cubicBezTo>
                      <a:lnTo>
                        <a:pt x="26696" y="45258"/>
                      </a:lnTo>
                      <a:cubicBezTo>
                        <a:pt x="26650" y="45366"/>
                        <a:pt x="26604" y="45477"/>
                        <a:pt x="26550" y="45583"/>
                      </a:cubicBezTo>
                      <a:cubicBezTo>
                        <a:pt x="26496" y="45688"/>
                        <a:pt x="26442" y="45787"/>
                        <a:pt x="26386" y="45888"/>
                      </a:cubicBezTo>
                      <a:cubicBezTo>
                        <a:pt x="26333" y="45971"/>
                        <a:pt x="26281" y="46052"/>
                        <a:pt x="26226" y="46133"/>
                      </a:cubicBezTo>
                      <a:cubicBezTo>
                        <a:pt x="26174" y="46209"/>
                        <a:pt x="26118" y="46282"/>
                        <a:pt x="26065" y="46355"/>
                      </a:cubicBezTo>
                      <a:cubicBezTo>
                        <a:pt x="25993" y="46444"/>
                        <a:pt x="25922" y="46537"/>
                        <a:pt x="25842" y="46623"/>
                      </a:cubicBezTo>
                      <a:cubicBezTo>
                        <a:pt x="25772" y="46699"/>
                        <a:pt x="25699" y="46775"/>
                        <a:pt x="25627" y="46847"/>
                      </a:cubicBezTo>
                      <a:lnTo>
                        <a:pt x="25635" y="46841"/>
                      </a:lnTo>
                      <a:lnTo>
                        <a:pt x="25635" y="46841"/>
                      </a:lnTo>
                      <a:cubicBezTo>
                        <a:pt x="25630" y="46846"/>
                        <a:pt x="25626" y="46849"/>
                        <a:pt x="25621" y="46853"/>
                      </a:cubicBezTo>
                      <a:lnTo>
                        <a:pt x="25619" y="46855"/>
                      </a:lnTo>
                      <a:cubicBezTo>
                        <a:pt x="25530" y="46937"/>
                        <a:pt x="25442" y="47016"/>
                        <a:pt x="25351" y="47092"/>
                      </a:cubicBezTo>
                      <a:cubicBezTo>
                        <a:pt x="25255" y="47164"/>
                        <a:pt x="25153" y="47232"/>
                        <a:pt x="25050" y="47295"/>
                      </a:cubicBezTo>
                      <a:cubicBezTo>
                        <a:pt x="24939" y="47359"/>
                        <a:pt x="24829" y="47421"/>
                        <a:pt x="24719" y="47482"/>
                      </a:cubicBezTo>
                      <a:cubicBezTo>
                        <a:pt x="24724" y="47478"/>
                        <a:pt x="24729" y="47475"/>
                        <a:pt x="24735" y="47472"/>
                      </a:cubicBezTo>
                      <a:lnTo>
                        <a:pt x="24735" y="47472"/>
                      </a:lnTo>
                      <a:cubicBezTo>
                        <a:pt x="24489" y="47600"/>
                        <a:pt x="24244" y="47712"/>
                        <a:pt x="23990" y="47819"/>
                      </a:cubicBezTo>
                      <a:cubicBezTo>
                        <a:pt x="23733" y="47918"/>
                        <a:pt x="23471" y="48014"/>
                        <a:pt x="23204" y="48084"/>
                      </a:cubicBezTo>
                      <a:lnTo>
                        <a:pt x="23205" y="48084"/>
                      </a:lnTo>
                      <a:cubicBezTo>
                        <a:pt x="22988" y="48136"/>
                        <a:pt x="22770" y="48173"/>
                        <a:pt x="22554" y="48226"/>
                      </a:cubicBezTo>
                      <a:cubicBezTo>
                        <a:pt x="22334" y="48276"/>
                        <a:pt x="22119" y="48345"/>
                        <a:pt x="21911" y="48430"/>
                      </a:cubicBezTo>
                      <a:cubicBezTo>
                        <a:pt x="21708" y="48513"/>
                        <a:pt x="21513" y="48610"/>
                        <a:pt x="21325" y="48721"/>
                      </a:cubicBezTo>
                      <a:cubicBezTo>
                        <a:pt x="21139" y="48835"/>
                        <a:pt x="20960" y="48955"/>
                        <a:pt x="20801" y="49104"/>
                      </a:cubicBezTo>
                      <a:lnTo>
                        <a:pt x="20801" y="49102"/>
                      </a:lnTo>
                      <a:cubicBezTo>
                        <a:pt x="20797" y="49107"/>
                        <a:pt x="20793" y="49110"/>
                        <a:pt x="20787" y="49117"/>
                      </a:cubicBezTo>
                      <a:lnTo>
                        <a:pt x="20785" y="49118"/>
                      </a:lnTo>
                      <a:cubicBezTo>
                        <a:pt x="20705" y="49194"/>
                        <a:pt x="20631" y="49275"/>
                        <a:pt x="20562" y="49362"/>
                      </a:cubicBezTo>
                      <a:cubicBezTo>
                        <a:pt x="20494" y="49447"/>
                        <a:pt x="20434" y="49538"/>
                        <a:pt x="20383" y="49634"/>
                      </a:cubicBezTo>
                      <a:cubicBezTo>
                        <a:pt x="20318" y="49754"/>
                        <a:pt x="20261" y="49880"/>
                        <a:pt x="20211" y="50010"/>
                      </a:cubicBezTo>
                      <a:cubicBezTo>
                        <a:pt x="20167" y="50126"/>
                        <a:pt x="20140" y="50250"/>
                        <a:pt x="20113" y="50372"/>
                      </a:cubicBezTo>
                      <a:cubicBezTo>
                        <a:pt x="20090" y="50481"/>
                        <a:pt x="20064" y="50587"/>
                        <a:pt x="20035" y="50696"/>
                      </a:cubicBezTo>
                      <a:cubicBezTo>
                        <a:pt x="20036" y="50690"/>
                        <a:pt x="20038" y="50684"/>
                        <a:pt x="20039" y="50677"/>
                      </a:cubicBezTo>
                      <a:lnTo>
                        <a:pt x="20039" y="50677"/>
                      </a:lnTo>
                      <a:cubicBezTo>
                        <a:pt x="19996" y="50823"/>
                        <a:pt x="19943" y="50963"/>
                        <a:pt x="19885" y="51106"/>
                      </a:cubicBezTo>
                      <a:cubicBezTo>
                        <a:pt x="19778" y="51356"/>
                        <a:pt x="19674" y="51607"/>
                        <a:pt x="19540" y="51844"/>
                      </a:cubicBezTo>
                      <a:cubicBezTo>
                        <a:pt x="19478" y="51938"/>
                        <a:pt x="19410" y="52029"/>
                        <a:pt x="19340" y="52116"/>
                      </a:cubicBezTo>
                      <a:cubicBezTo>
                        <a:pt x="19243" y="52232"/>
                        <a:pt x="19142" y="52345"/>
                        <a:pt x="19034" y="52456"/>
                      </a:cubicBezTo>
                      <a:cubicBezTo>
                        <a:pt x="18946" y="52539"/>
                        <a:pt x="18852" y="52616"/>
                        <a:pt x="18755" y="52687"/>
                      </a:cubicBezTo>
                      <a:cubicBezTo>
                        <a:pt x="18697" y="52726"/>
                        <a:pt x="18638" y="52760"/>
                        <a:pt x="18577" y="52795"/>
                      </a:cubicBezTo>
                      <a:cubicBezTo>
                        <a:pt x="18577" y="52795"/>
                        <a:pt x="18578" y="52795"/>
                        <a:pt x="18579" y="52796"/>
                      </a:cubicBezTo>
                      <a:cubicBezTo>
                        <a:pt x="18401" y="52890"/>
                        <a:pt x="18225" y="52987"/>
                        <a:pt x="18040" y="53067"/>
                      </a:cubicBezTo>
                      <a:cubicBezTo>
                        <a:pt x="17991" y="53084"/>
                        <a:pt x="17939" y="53100"/>
                        <a:pt x="17888" y="53113"/>
                      </a:cubicBezTo>
                      <a:cubicBezTo>
                        <a:pt x="17870" y="53116"/>
                        <a:pt x="17853" y="53119"/>
                        <a:pt x="17837" y="53121"/>
                      </a:cubicBezTo>
                      <a:lnTo>
                        <a:pt x="17796" y="53122"/>
                      </a:lnTo>
                      <a:cubicBezTo>
                        <a:pt x="17793" y="53123"/>
                        <a:pt x="17790" y="53123"/>
                        <a:pt x="17787" y="53123"/>
                      </a:cubicBezTo>
                      <a:cubicBezTo>
                        <a:pt x="17781" y="53123"/>
                        <a:pt x="17774" y="53122"/>
                        <a:pt x="17768" y="53122"/>
                      </a:cubicBezTo>
                      <a:cubicBezTo>
                        <a:pt x="17761" y="53120"/>
                        <a:pt x="17753" y="53119"/>
                        <a:pt x="17746" y="53117"/>
                      </a:cubicBezTo>
                      <a:lnTo>
                        <a:pt x="17750" y="53117"/>
                      </a:lnTo>
                      <a:cubicBezTo>
                        <a:pt x="17737" y="53113"/>
                        <a:pt x="17725" y="53109"/>
                        <a:pt x="17712" y="53102"/>
                      </a:cubicBezTo>
                      <a:cubicBezTo>
                        <a:pt x="17635" y="53065"/>
                        <a:pt x="17559" y="53023"/>
                        <a:pt x="17485" y="52982"/>
                      </a:cubicBezTo>
                      <a:lnTo>
                        <a:pt x="17487" y="52982"/>
                      </a:lnTo>
                      <a:cubicBezTo>
                        <a:pt x="17434" y="52950"/>
                        <a:pt x="17384" y="52916"/>
                        <a:pt x="17334" y="52880"/>
                      </a:cubicBezTo>
                      <a:cubicBezTo>
                        <a:pt x="17313" y="52863"/>
                        <a:pt x="17293" y="52845"/>
                        <a:pt x="17274" y="52827"/>
                      </a:cubicBezTo>
                      <a:cubicBezTo>
                        <a:pt x="17253" y="52803"/>
                        <a:pt x="17232" y="52778"/>
                        <a:pt x="17210" y="52753"/>
                      </a:cubicBezTo>
                      <a:cubicBezTo>
                        <a:pt x="17189" y="52721"/>
                        <a:pt x="17169" y="52691"/>
                        <a:pt x="17149" y="52658"/>
                      </a:cubicBezTo>
                      <a:cubicBezTo>
                        <a:pt x="17134" y="52630"/>
                        <a:pt x="17121" y="52602"/>
                        <a:pt x="17110" y="52572"/>
                      </a:cubicBezTo>
                      <a:cubicBezTo>
                        <a:pt x="17101" y="52546"/>
                        <a:pt x="17091" y="52521"/>
                        <a:pt x="17084" y="52493"/>
                      </a:cubicBezTo>
                      <a:cubicBezTo>
                        <a:pt x="17078" y="52474"/>
                        <a:pt x="17074" y="52454"/>
                        <a:pt x="17071" y="52435"/>
                      </a:cubicBezTo>
                      <a:cubicBezTo>
                        <a:pt x="17063" y="52357"/>
                        <a:pt x="17063" y="52279"/>
                        <a:pt x="17061" y="52201"/>
                      </a:cubicBezTo>
                      <a:lnTo>
                        <a:pt x="17061" y="52201"/>
                      </a:lnTo>
                      <a:cubicBezTo>
                        <a:pt x="17061" y="52202"/>
                        <a:pt x="17061" y="52203"/>
                        <a:pt x="17062" y="52205"/>
                      </a:cubicBezTo>
                      <a:cubicBezTo>
                        <a:pt x="17065" y="52137"/>
                        <a:pt x="17069" y="52070"/>
                        <a:pt x="17076" y="52003"/>
                      </a:cubicBezTo>
                      <a:cubicBezTo>
                        <a:pt x="17109" y="51775"/>
                        <a:pt x="17162" y="51555"/>
                        <a:pt x="17222" y="51333"/>
                      </a:cubicBezTo>
                      <a:cubicBezTo>
                        <a:pt x="17311" y="51016"/>
                        <a:pt x="17431" y="50709"/>
                        <a:pt x="17509" y="50389"/>
                      </a:cubicBezTo>
                      <a:cubicBezTo>
                        <a:pt x="17549" y="50227"/>
                        <a:pt x="17584" y="50063"/>
                        <a:pt x="17597" y="49898"/>
                      </a:cubicBezTo>
                      <a:cubicBezTo>
                        <a:pt x="17610" y="49732"/>
                        <a:pt x="17620" y="49570"/>
                        <a:pt x="17622" y="49403"/>
                      </a:cubicBezTo>
                      <a:cubicBezTo>
                        <a:pt x="17626" y="49230"/>
                        <a:pt x="17630" y="49055"/>
                        <a:pt x="17619" y="48881"/>
                      </a:cubicBezTo>
                      <a:cubicBezTo>
                        <a:pt x="17610" y="48720"/>
                        <a:pt x="17597" y="48559"/>
                        <a:pt x="17583" y="48398"/>
                      </a:cubicBezTo>
                      <a:cubicBezTo>
                        <a:pt x="17553" y="48075"/>
                        <a:pt x="17529" y="47756"/>
                        <a:pt x="17523" y="47433"/>
                      </a:cubicBezTo>
                      <a:lnTo>
                        <a:pt x="17523" y="47433"/>
                      </a:lnTo>
                      <a:cubicBezTo>
                        <a:pt x="17523" y="47433"/>
                        <a:pt x="17524" y="47434"/>
                        <a:pt x="17524" y="47434"/>
                      </a:cubicBezTo>
                      <a:cubicBezTo>
                        <a:pt x="17524" y="47432"/>
                        <a:pt x="17523" y="47431"/>
                        <a:pt x="17524" y="47428"/>
                      </a:cubicBezTo>
                      <a:cubicBezTo>
                        <a:pt x="17525" y="47426"/>
                        <a:pt x="17523" y="47425"/>
                        <a:pt x="17524" y="47422"/>
                      </a:cubicBezTo>
                      <a:lnTo>
                        <a:pt x="17524" y="47422"/>
                      </a:lnTo>
                      <a:lnTo>
                        <a:pt x="17525" y="47424"/>
                      </a:lnTo>
                      <a:cubicBezTo>
                        <a:pt x="17527" y="47337"/>
                        <a:pt x="17531" y="47252"/>
                        <a:pt x="17541" y="47169"/>
                      </a:cubicBezTo>
                      <a:cubicBezTo>
                        <a:pt x="17558" y="47066"/>
                        <a:pt x="17582" y="46969"/>
                        <a:pt x="17607" y="46871"/>
                      </a:cubicBezTo>
                      <a:lnTo>
                        <a:pt x="17607" y="46871"/>
                      </a:lnTo>
                      <a:cubicBezTo>
                        <a:pt x="17605" y="46874"/>
                        <a:pt x="17605" y="46878"/>
                        <a:pt x="17603" y="46881"/>
                      </a:cubicBezTo>
                      <a:cubicBezTo>
                        <a:pt x="17605" y="46876"/>
                        <a:pt x="17606" y="46872"/>
                        <a:pt x="17607" y="46867"/>
                      </a:cubicBezTo>
                      <a:cubicBezTo>
                        <a:pt x="17630" y="46791"/>
                        <a:pt x="17653" y="46716"/>
                        <a:pt x="17679" y="46642"/>
                      </a:cubicBezTo>
                      <a:cubicBezTo>
                        <a:pt x="17706" y="46569"/>
                        <a:pt x="17738" y="46495"/>
                        <a:pt x="17769" y="46423"/>
                      </a:cubicBezTo>
                      <a:cubicBezTo>
                        <a:pt x="17841" y="46271"/>
                        <a:pt x="17920" y="46126"/>
                        <a:pt x="18001" y="45981"/>
                      </a:cubicBezTo>
                      <a:cubicBezTo>
                        <a:pt x="18078" y="45851"/>
                        <a:pt x="18162" y="45726"/>
                        <a:pt x="18253" y="45605"/>
                      </a:cubicBezTo>
                      <a:cubicBezTo>
                        <a:pt x="18292" y="45556"/>
                        <a:pt x="18333" y="45510"/>
                        <a:pt x="18377" y="45466"/>
                      </a:cubicBezTo>
                      <a:cubicBezTo>
                        <a:pt x="18423" y="45423"/>
                        <a:pt x="18468" y="45381"/>
                        <a:pt x="18515" y="45342"/>
                      </a:cubicBezTo>
                      <a:cubicBezTo>
                        <a:pt x="18563" y="45302"/>
                        <a:pt x="18617" y="45263"/>
                        <a:pt x="18667" y="45225"/>
                      </a:cubicBezTo>
                      <a:cubicBezTo>
                        <a:pt x="18836" y="45108"/>
                        <a:pt x="19007" y="44998"/>
                        <a:pt x="19187" y="44897"/>
                      </a:cubicBezTo>
                      <a:lnTo>
                        <a:pt x="19186" y="44897"/>
                      </a:lnTo>
                      <a:lnTo>
                        <a:pt x="19189" y="44894"/>
                      </a:lnTo>
                      <a:lnTo>
                        <a:pt x="19193" y="44892"/>
                      </a:lnTo>
                      <a:cubicBezTo>
                        <a:pt x="19375" y="44798"/>
                        <a:pt x="19561" y="44714"/>
                        <a:pt x="19751" y="44639"/>
                      </a:cubicBezTo>
                      <a:cubicBezTo>
                        <a:pt x="19840" y="44610"/>
                        <a:pt x="19929" y="44583"/>
                        <a:pt x="20017" y="44559"/>
                      </a:cubicBezTo>
                      <a:cubicBezTo>
                        <a:pt x="20205" y="44513"/>
                        <a:pt x="20393" y="44475"/>
                        <a:pt x="20583" y="44439"/>
                      </a:cubicBezTo>
                      <a:cubicBezTo>
                        <a:pt x="20778" y="44403"/>
                        <a:pt x="20970" y="44356"/>
                        <a:pt x="21160" y="44298"/>
                      </a:cubicBezTo>
                      <a:cubicBezTo>
                        <a:pt x="21369" y="44233"/>
                        <a:pt x="21574" y="44154"/>
                        <a:pt x="21774" y="44060"/>
                      </a:cubicBezTo>
                      <a:cubicBezTo>
                        <a:pt x="21867" y="44018"/>
                        <a:pt x="21955" y="43965"/>
                        <a:pt x="22044" y="43916"/>
                      </a:cubicBezTo>
                      <a:cubicBezTo>
                        <a:pt x="22216" y="43814"/>
                        <a:pt x="22383" y="43691"/>
                        <a:pt x="22513" y="43540"/>
                      </a:cubicBezTo>
                      <a:cubicBezTo>
                        <a:pt x="22665" y="43361"/>
                        <a:pt x="22788" y="43166"/>
                        <a:pt x="22915" y="42970"/>
                      </a:cubicBezTo>
                      <a:cubicBezTo>
                        <a:pt x="23019" y="42809"/>
                        <a:pt x="23121" y="42646"/>
                        <a:pt x="23205" y="42472"/>
                      </a:cubicBezTo>
                      <a:cubicBezTo>
                        <a:pt x="23301" y="42279"/>
                        <a:pt x="23385" y="42080"/>
                        <a:pt x="23454" y="41875"/>
                      </a:cubicBezTo>
                      <a:cubicBezTo>
                        <a:pt x="23484" y="41774"/>
                        <a:pt x="23508" y="41672"/>
                        <a:pt x="23527" y="41569"/>
                      </a:cubicBezTo>
                      <a:cubicBezTo>
                        <a:pt x="23549" y="41470"/>
                        <a:pt x="23564" y="41372"/>
                        <a:pt x="23575" y="41273"/>
                      </a:cubicBezTo>
                      <a:cubicBezTo>
                        <a:pt x="23590" y="41129"/>
                        <a:pt x="23603" y="40983"/>
                        <a:pt x="23592" y="40839"/>
                      </a:cubicBezTo>
                      <a:cubicBezTo>
                        <a:pt x="23587" y="40763"/>
                        <a:pt x="23580" y="40688"/>
                        <a:pt x="23570" y="40614"/>
                      </a:cubicBezTo>
                      <a:cubicBezTo>
                        <a:pt x="23557" y="40519"/>
                        <a:pt x="23545" y="40423"/>
                        <a:pt x="23532" y="40328"/>
                      </a:cubicBezTo>
                      <a:cubicBezTo>
                        <a:pt x="23517" y="40179"/>
                        <a:pt x="23508" y="40033"/>
                        <a:pt x="23506" y="39886"/>
                      </a:cubicBezTo>
                      <a:lnTo>
                        <a:pt x="23506" y="39882"/>
                      </a:lnTo>
                      <a:cubicBezTo>
                        <a:pt x="23505" y="39879"/>
                        <a:pt x="23506" y="39878"/>
                        <a:pt x="23507" y="39876"/>
                      </a:cubicBezTo>
                      <a:cubicBezTo>
                        <a:pt x="23511" y="39718"/>
                        <a:pt x="23517" y="39561"/>
                        <a:pt x="23532" y="39404"/>
                      </a:cubicBezTo>
                      <a:cubicBezTo>
                        <a:pt x="23542" y="39261"/>
                        <a:pt x="23560" y="39117"/>
                        <a:pt x="23580" y="38976"/>
                      </a:cubicBezTo>
                      <a:lnTo>
                        <a:pt x="23580" y="38976"/>
                      </a:lnTo>
                      <a:cubicBezTo>
                        <a:pt x="23580" y="38978"/>
                        <a:pt x="23580" y="38981"/>
                        <a:pt x="23580" y="38984"/>
                      </a:cubicBezTo>
                      <a:lnTo>
                        <a:pt x="23580" y="38984"/>
                      </a:lnTo>
                      <a:cubicBezTo>
                        <a:pt x="23608" y="38815"/>
                        <a:pt x="23638" y="38644"/>
                        <a:pt x="23682" y="38476"/>
                      </a:cubicBezTo>
                      <a:lnTo>
                        <a:pt x="23682" y="38476"/>
                      </a:lnTo>
                      <a:cubicBezTo>
                        <a:pt x="23682" y="38478"/>
                        <a:pt x="23682" y="38480"/>
                        <a:pt x="23681" y="38481"/>
                      </a:cubicBezTo>
                      <a:lnTo>
                        <a:pt x="23681" y="38481"/>
                      </a:lnTo>
                      <a:cubicBezTo>
                        <a:pt x="23702" y="38405"/>
                        <a:pt x="23727" y="38333"/>
                        <a:pt x="23754" y="38259"/>
                      </a:cubicBezTo>
                      <a:cubicBezTo>
                        <a:pt x="23782" y="38191"/>
                        <a:pt x="23809" y="38121"/>
                        <a:pt x="23842" y="38055"/>
                      </a:cubicBezTo>
                      <a:cubicBezTo>
                        <a:pt x="23876" y="37988"/>
                        <a:pt x="23911" y="37921"/>
                        <a:pt x="23944" y="37853"/>
                      </a:cubicBezTo>
                      <a:lnTo>
                        <a:pt x="23944" y="37853"/>
                      </a:lnTo>
                      <a:cubicBezTo>
                        <a:pt x="23940" y="37861"/>
                        <a:pt x="23935" y="37869"/>
                        <a:pt x="23930" y="37875"/>
                      </a:cubicBezTo>
                      <a:cubicBezTo>
                        <a:pt x="23987" y="37780"/>
                        <a:pt x="24043" y="37685"/>
                        <a:pt x="24105" y="37594"/>
                      </a:cubicBezTo>
                      <a:cubicBezTo>
                        <a:pt x="24168" y="37504"/>
                        <a:pt x="24234" y="37417"/>
                        <a:pt x="24300" y="37329"/>
                      </a:cubicBezTo>
                      <a:cubicBezTo>
                        <a:pt x="24459" y="37139"/>
                        <a:pt x="24625" y="36960"/>
                        <a:pt x="24801" y="36784"/>
                      </a:cubicBezTo>
                      <a:cubicBezTo>
                        <a:pt x="24848" y="36740"/>
                        <a:pt x="24896" y="36693"/>
                        <a:pt x="24945" y="36651"/>
                      </a:cubicBezTo>
                      <a:cubicBezTo>
                        <a:pt x="25001" y="36603"/>
                        <a:pt x="25057" y="36558"/>
                        <a:pt x="25114" y="36511"/>
                      </a:cubicBezTo>
                      <a:lnTo>
                        <a:pt x="25114" y="36511"/>
                      </a:lnTo>
                      <a:cubicBezTo>
                        <a:pt x="25108" y="36515"/>
                        <a:pt x="25100" y="36521"/>
                        <a:pt x="25093" y="36525"/>
                      </a:cubicBezTo>
                      <a:cubicBezTo>
                        <a:pt x="25112" y="36511"/>
                        <a:pt x="25131" y="36497"/>
                        <a:pt x="25150" y="36484"/>
                      </a:cubicBezTo>
                      <a:lnTo>
                        <a:pt x="25158" y="36478"/>
                      </a:lnTo>
                      <a:lnTo>
                        <a:pt x="25167" y="36471"/>
                      </a:lnTo>
                      <a:lnTo>
                        <a:pt x="25168" y="36470"/>
                      </a:lnTo>
                      <a:cubicBezTo>
                        <a:pt x="25194" y="36451"/>
                        <a:pt x="25220" y="36430"/>
                        <a:pt x="25245" y="36414"/>
                      </a:cubicBezTo>
                      <a:cubicBezTo>
                        <a:pt x="25362" y="36338"/>
                        <a:pt x="25480" y="36267"/>
                        <a:pt x="25598" y="36195"/>
                      </a:cubicBezTo>
                      <a:cubicBezTo>
                        <a:pt x="25744" y="36116"/>
                        <a:pt x="25895" y="36047"/>
                        <a:pt x="26043" y="35972"/>
                      </a:cubicBezTo>
                      <a:cubicBezTo>
                        <a:pt x="26205" y="35890"/>
                        <a:pt x="26367" y="35813"/>
                        <a:pt x="26533" y="35743"/>
                      </a:cubicBezTo>
                      <a:lnTo>
                        <a:pt x="26533" y="35743"/>
                      </a:lnTo>
                      <a:cubicBezTo>
                        <a:pt x="26750" y="35664"/>
                        <a:pt x="26969" y="35594"/>
                        <a:pt x="27182" y="35504"/>
                      </a:cubicBezTo>
                      <a:cubicBezTo>
                        <a:pt x="27399" y="35410"/>
                        <a:pt x="27611" y="35306"/>
                        <a:pt x="27818" y="35191"/>
                      </a:cubicBezTo>
                      <a:lnTo>
                        <a:pt x="27818" y="35191"/>
                      </a:lnTo>
                      <a:lnTo>
                        <a:pt x="27814" y="35193"/>
                      </a:lnTo>
                      <a:cubicBezTo>
                        <a:pt x="27924" y="35133"/>
                        <a:pt x="28032" y="35067"/>
                        <a:pt x="28136" y="34998"/>
                      </a:cubicBezTo>
                      <a:cubicBezTo>
                        <a:pt x="28240" y="34928"/>
                        <a:pt x="28346" y="34857"/>
                        <a:pt x="28438" y="34773"/>
                      </a:cubicBezTo>
                      <a:cubicBezTo>
                        <a:pt x="28538" y="34689"/>
                        <a:pt x="28631" y="34595"/>
                        <a:pt x="28715" y="34495"/>
                      </a:cubicBezTo>
                      <a:cubicBezTo>
                        <a:pt x="28788" y="34408"/>
                        <a:pt x="28855" y="34316"/>
                        <a:pt x="28917" y="34222"/>
                      </a:cubicBezTo>
                      <a:cubicBezTo>
                        <a:pt x="29053" y="34019"/>
                        <a:pt x="29194" y="33818"/>
                        <a:pt x="29310" y="33602"/>
                      </a:cubicBezTo>
                      <a:cubicBezTo>
                        <a:pt x="29333" y="33557"/>
                        <a:pt x="29355" y="33509"/>
                        <a:pt x="29372" y="33461"/>
                      </a:cubicBezTo>
                      <a:cubicBezTo>
                        <a:pt x="29389" y="33411"/>
                        <a:pt x="29400" y="33360"/>
                        <a:pt x="29404" y="33307"/>
                      </a:cubicBezTo>
                      <a:lnTo>
                        <a:pt x="29404" y="33307"/>
                      </a:lnTo>
                      <a:cubicBezTo>
                        <a:pt x="29404" y="33315"/>
                        <a:pt x="29403" y="33324"/>
                        <a:pt x="29402" y="33332"/>
                      </a:cubicBezTo>
                      <a:cubicBezTo>
                        <a:pt x="29404" y="33317"/>
                        <a:pt x="29407" y="33303"/>
                        <a:pt x="29410" y="33288"/>
                      </a:cubicBezTo>
                      <a:cubicBezTo>
                        <a:pt x="29541" y="33341"/>
                        <a:pt x="29675" y="33382"/>
                        <a:pt x="29813" y="33413"/>
                      </a:cubicBezTo>
                      <a:cubicBezTo>
                        <a:pt x="30012" y="33458"/>
                        <a:pt x="30217" y="33489"/>
                        <a:pt x="30421" y="33489"/>
                      </a:cubicBezTo>
                      <a:cubicBezTo>
                        <a:pt x="30524" y="33489"/>
                        <a:pt x="30627" y="33481"/>
                        <a:pt x="30728" y="33463"/>
                      </a:cubicBezTo>
                      <a:cubicBezTo>
                        <a:pt x="31039" y="33415"/>
                        <a:pt x="31333" y="33297"/>
                        <a:pt x="31591" y="33118"/>
                      </a:cubicBezTo>
                      <a:cubicBezTo>
                        <a:pt x="31675" y="33063"/>
                        <a:pt x="31760" y="33007"/>
                        <a:pt x="31839" y="32944"/>
                      </a:cubicBezTo>
                      <a:cubicBezTo>
                        <a:pt x="31918" y="32882"/>
                        <a:pt x="31992" y="32817"/>
                        <a:pt x="32064" y="32749"/>
                      </a:cubicBezTo>
                      <a:cubicBezTo>
                        <a:pt x="32152" y="32666"/>
                        <a:pt x="32244" y="32587"/>
                        <a:pt x="32334" y="32505"/>
                      </a:cubicBezTo>
                      <a:close/>
                      <a:moveTo>
                        <a:pt x="32828" y="0"/>
                      </a:moveTo>
                      <a:cubicBezTo>
                        <a:pt x="32727" y="0"/>
                        <a:pt x="32626" y="3"/>
                        <a:pt x="32524" y="5"/>
                      </a:cubicBezTo>
                      <a:cubicBezTo>
                        <a:pt x="32374" y="6"/>
                        <a:pt x="32224" y="15"/>
                        <a:pt x="32076" y="23"/>
                      </a:cubicBezTo>
                      <a:cubicBezTo>
                        <a:pt x="31950" y="29"/>
                        <a:pt x="31824" y="37"/>
                        <a:pt x="31700" y="46"/>
                      </a:cubicBezTo>
                      <a:cubicBezTo>
                        <a:pt x="31581" y="58"/>
                        <a:pt x="31462" y="67"/>
                        <a:pt x="31342" y="79"/>
                      </a:cubicBezTo>
                      <a:cubicBezTo>
                        <a:pt x="31224" y="89"/>
                        <a:pt x="31107" y="112"/>
                        <a:pt x="30991" y="128"/>
                      </a:cubicBezTo>
                      <a:cubicBezTo>
                        <a:pt x="30778" y="159"/>
                        <a:pt x="30569" y="205"/>
                        <a:pt x="30358" y="252"/>
                      </a:cubicBezTo>
                      <a:cubicBezTo>
                        <a:pt x="29934" y="348"/>
                        <a:pt x="29519" y="481"/>
                        <a:pt x="29104" y="609"/>
                      </a:cubicBezTo>
                      <a:cubicBezTo>
                        <a:pt x="28911" y="670"/>
                        <a:pt x="28718" y="732"/>
                        <a:pt x="28529" y="805"/>
                      </a:cubicBezTo>
                      <a:cubicBezTo>
                        <a:pt x="28422" y="847"/>
                        <a:pt x="28317" y="889"/>
                        <a:pt x="28211" y="936"/>
                      </a:cubicBezTo>
                      <a:cubicBezTo>
                        <a:pt x="28112" y="980"/>
                        <a:pt x="28017" y="1028"/>
                        <a:pt x="27921" y="1079"/>
                      </a:cubicBezTo>
                      <a:cubicBezTo>
                        <a:pt x="27544" y="1278"/>
                        <a:pt x="27176" y="1498"/>
                        <a:pt x="26812" y="1720"/>
                      </a:cubicBezTo>
                      <a:cubicBezTo>
                        <a:pt x="26626" y="1834"/>
                        <a:pt x="26435" y="1945"/>
                        <a:pt x="26255" y="2069"/>
                      </a:cubicBezTo>
                      <a:cubicBezTo>
                        <a:pt x="26067" y="2196"/>
                        <a:pt x="25879" y="2325"/>
                        <a:pt x="25693" y="2455"/>
                      </a:cubicBezTo>
                      <a:cubicBezTo>
                        <a:pt x="25355" y="2696"/>
                        <a:pt x="25027" y="2951"/>
                        <a:pt x="24704" y="3209"/>
                      </a:cubicBezTo>
                      <a:cubicBezTo>
                        <a:pt x="24370" y="3475"/>
                        <a:pt x="24027" y="3737"/>
                        <a:pt x="23709" y="4022"/>
                      </a:cubicBezTo>
                      <a:cubicBezTo>
                        <a:pt x="23388" y="4313"/>
                        <a:pt x="23074" y="4607"/>
                        <a:pt x="22765" y="4906"/>
                      </a:cubicBezTo>
                      <a:lnTo>
                        <a:pt x="22765" y="4906"/>
                      </a:lnTo>
                      <a:cubicBezTo>
                        <a:pt x="22765" y="4906"/>
                        <a:pt x="22765" y="4906"/>
                        <a:pt x="22765" y="4906"/>
                      </a:cubicBezTo>
                      <a:lnTo>
                        <a:pt x="22765" y="4906"/>
                      </a:lnTo>
                      <a:lnTo>
                        <a:pt x="22764" y="4907"/>
                      </a:lnTo>
                      <a:cubicBezTo>
                        <a:pt x="22764" y="4907"/>
                        <a:pt x="22765" y="4906"/>
                        <a:pt x="22765" y="4906"/>
                      </a:cubicBezTo>
                      <a:lnTo>
                        <a:pt x="22765" y="4906"/>
                      </a:lnTo>
                      <a:cubicBezTo>
                        <a:pt x="22763" y="4909"/>
                        <a:pt x="22760" y="4912"/>
                        <a:pt x="22758" y="4913"/>
                      </a:cubicBezTo>
                      <a:lnTo>
                        <a:pt x="22756" y="4914"/>
                      </a:lnTo>
                      <a:cubicBezTo>
                        <a:pt x="22689" y="4981"/>
                        <a:pt x="22619" y="5046"/>
                        <a:pt x="22553" y="5113"/>
                      </a:cubicBezTo>
                      <a:cubicBezTo>
                        <a:pt x="22560" y="5106"/>
                        <a:pt x="22566" y="5099"/>
                        <a:pt x="22572" y="5093"/>
                      </a:cubicBezTo>
                      <a:lnTo>
                        <a:pt x="22572" y="5093"/>
                      </a:lnTo>
                      <a:cubicBezTo>
                        <a:pt x="22317" y="5339"/>
                        <a:pt x="22070" y="5593"/>
                        <a:pt x="21838" y="5862"/>
                      </a:cubicBezTo>
                      <a:cubicBezTo>
                        <a:pt x="21721" y="5994"/>
                        <a:pt x="21607" y="6130"/>
                        <a:pt x="21489" y="6260"/>
                      </a:cubicBezTo>
                      <a:cubicBezTo>
                        <a:pt x="21425" y="6328"/>
                        <a:pt x="21366" y="6399"/>
                        <a:pt x="21301" y="6465"/>
                      </a:cubicBezTo>
                      <a:cubicBezTo>
                        <a:pt x="21244" y="6525"/>
                        <a:pt x="21188" y="6582"/>
                        <a:pt x="21130" y="6639"/>
                      </a:cubicBezTo>
                      <a:cubicBezTo>
                        <a:pt x="21074" y="6691"/>
                        <a:pt x="21021" y="6746"/>
                        <a:pt x="20962" y="6795"/>
                      </a:cubicBezTo>
                      <a:lnTo>
                        <a:pt x="20780" y="6943"/>
                      </a:lnTo>
                      <a:cubicBezTo>
                        <a:pt x="20705" y="6997"/>
                        <a:pt x="20633" y="7051"/>
                        <a:pt x="20555" y="7101"/>
                      </a:cubicBezTo>
                      <a:cubicBezTo>
                        <a:pt x="20464" y="7162"/>
                        <a:pt x="20371" y="7218"/>
                        <a:pt x="20278" y="7274"/>
                      </a:cubicBezTo>
                      <a:lnTo>
                        <a:pt x="20301" y="7263"/>
                      </a:lnTo>
                      <a:lnTo>
                        <a:pt x="20301" y="7263"/>
                      </a:lnTo>
                      <a:cubicBezTo>
                        <a:pt x="20185" y="7326"/>
                        <a:pt x="20071" y="7387"/>
                        <a:pt x="19950" y="7440"/>
                      </a:cubicBezTo>
                      <a:cubicBezTo>
                        <a:pt x="19829" y="7496"/>
                        <a:pt x="19706" y="7546"/>
                        <a:pt x="19584" y="7596"/>
                      </a:cubicBezTo>
                      <a:cubicBezTo>
                        <a:pt x="19475" y="7639"/>
                        <a:pt x="19365" y="7680"/>
                        <a:pt x="19255" y="7715"/>
                      </a:cubicBezTo>
                      <a:cubicBezTo>
                        <a:pt x="19159" y="7746"/>
                        <a:pt x="19061" y="7773"/>
                        <a:pt x="18964" y="7798"/>
                      </a:cubicBezTo>
                      <a:cubicBezTo>
                        <a:pt x="18751" y="7841"/>
                        <a:pt x="18537" y="7879"/>
                        <a:pt x="18321" y="7908"/>
                      </a:cubicBezTo>
                      <a:cubicBezTo>
                        <a:pt x="18261" y="7915"/>
                        <a:pt x="18200" y="7925"/>
                        <a:pt x="18140" y="7927"/>
                      </a:cubicBezTo>
                      <a:cubicBezTo>
                        <a:pt x="18069" y="7930"/>
                        <a:pt x="17997" y="7932"/>
                        <a:pt x="17926" y="7934"/>
                      </a:cubicBezTo>
                      <a:cubicBezTo>
                        <a:pt x="17931" y="7935"/>
                        <a:pt x="17935" y="7935"/>
                        <a:pt x="17939" y="7935"/>
                      </a:cubicBezTo>
                      <a:cubicBezTo>
                        <a:pt x="17944" y="7935"/>
                        <a:pt x="17948" y="7935"/>
                        <a:pt x="17953" y="7936"/>
                      </a:cubicBezTo>
                      <a:cubicBezTo>
                        <a:pt x="17877" y="7933"/>
                        <a:pt x="17801" y="7931"/>
                        <a:pt x="17725" y="7929"/>
                      </a:cubicBezTo>
                      <a:cubicBezTo>
                        <a:pt x="17668" y="7926"/>
                        <a:pt x="17611" y="7919"/>
                        <a:pt x="17554" y="7913"/>
                      </a:cubicBezTo>
                      <a:cubicBezTo>
                        <a:pt x="17432" y="7902"/>
                        <a:pt x="17313" y="7886"/>
                        <a:pt x="17192" y="7868"/>
                      </a:cubicBezTo>
                      <a:lnTo>
                        <a:pt x="17192" y="7868"/>
                      </a:lnTo>
                      <a:cubicBezTo>
                        <a:pt x="17193" y="7868"/>
                        <a:pt x="17194" y="7869"/>
                        <a:pt x="17195" y="7870"/>
                      </a:cubicBezTo>
                      <a:lnTo>
                        <a:pt x="17195" y="7870"/>
                      </a:lnTo>
                      <a:cubicBezTo>
                        <a:pt x="17066" y="7845"/>
                        <a:pt x="16939" y="7825"/>
                        <a:pt x="16811" y="7798"/>
                      </a:cubicBezTo>
                      <a:cubicBezTo>
                        <a:pt x="16685" y="7770"/>
                        <a:pt x="16559" y="7736"/>
                        <a:pt x="16432" y="7702"/>
                      </a:cubicBezTo>
                      <a:lnTo>
                        <a:pt x="16432" y="7702"/>
                      </a:lnTo>
                      <a:cubicBezTo>
                        <a:pt x="16441" y="7705"/>
                        <a:pt x="16449" y="7707"/>
                        <a:pt x="16458" y="7710"/>
                      </a:cubicBezTo>
                      <a:cubicBezTo>
                        <a:pt x="16302" y="7661"/>
                        <a:pt x="16149" y="7609"/>
                        <a:pt x="15999" y="7549"/>
                      </a:cubicBezTo>
                      <a:cubicBezTo>
                        <a:pt x="16000" y="7548"/>
                        <a:pt x="16000" y="7548"/>
                        <a:pt x="16000" y="7548"/>
                      </a:cubicBezTo>
                      <a:cubicBezTo>
                        <a:pt x="16000" y="7548"/>
                        <a:pt x="16000" y="7548"/>
                        <a:pt x="16000" y="7548"/>
                      </a:cubicBezTo>
                      <a:lnTo>
                        <a:pt x="16000" y="7548"/>
                      </a:lnTo>
                      <a:cubicBezTo>
                        <a:pt x="15998" y="7548"/>
                        <a:pt x="15995" y="7547"/>
                        <a:pt x="15993" y="7546"/>
                      </a:cubicBezTo>
                      <a:cubicBezTo>
                        <a:pt x="15991" y="7545"/>
                        <a:pt x="15988" y="7543"/>
                        <a:pt x="15985" y="7542"/>
                      </a:cubicBezTo>
                      <a:lnTo>
                        <a:pt x="15986" y="7541"/>
                      </a:lnTo>
                      <a:cubicBezTo>
                        <a:pt x="15780" y="7446"/>
                        <a:pt x="15584" y="7331"/>
                        <a:pt x="15391" y="7217"/>
                      </a:cubicBezTo>
                      <a:cubicBezTo>
                        <a:pt x="15222" y="7114"/>
                        <a:pt x="15055" y="7005"/>
                        <a:pt x="14888" y="6897"/>
                      </a:cubicBezTo>
                      <a:cubicBezTo>
                        <a:pt x="14732" y="6798"/>
                        <a:pt x="14575" y="6697"/>
                        <a:pt x="14407" y="6619"/>
                      </a:cubicBezTo>
                      <a:cubicBezTo>
                        <a:pt x="14270" y="6555"/>
                        <a:pt x="14135" y="6492"/>
                        <a:pt x="13989" y="6451"/>
                      </a:cubicBezTo>
                      <a:cubicBezTo>
                        <a:pt x="13797" y="6401"/>
                        <a:pt x="13601" y="6373"/>
                        <a:pt x="13403" y="6367"/>
                      </a:cubicBezTo>
                      <a:cubicBezTo>
                        <a:pt x="13362" y="6365"/>
                        <a:pt x="13321" y="6364"/>
                        <a:pt x="13280" y="6364"/>
                      </a:cubicBezTo>
                      <a:cubicBezTo>
                        <a:pt x="13215" y="6364"/>
                        <a:pt x="13151" y="6366"/>
                        <a:pt x="13085" y="6368"/>
                      </a:cubicBezTo>
                      <a:cubicBezTo>
                        <a:pt x="13040" y="6370"/>
                        <a:pt x="12993" y="6378"/>
                        <a:pt x="12947" y="6382"/>
                      </a:cubicBezTo>
                      <a:cubicBezTo>
                        <a:pt x="12911" y="6384"/>
                        <a:pt x="12874" y="6389"/>
                        <a:pt x="12838" y="6396"/>
                      </a:cubicBezTo>
                      <a:lnTo>
                        <a:pt x="12653" y="6427"/>
                      </a:lnTo>
                      <a:cubicBezTo>
                        <a:pt x="12599" y="6436"/>
                        <a:pt x="12546" y="6455"/>
                        <a:pt x="12492" y="6467"/>
                      </a:cubicBezTo>
                      <a:cubicBezTo>
                        <a:pt x="12402" y="6488"/>
                        <a:pt x="12317" y="6516"/>
                        <a:pt x="12231" y="6545"/>
                      </a:cubicBezTo>
                      <a:cubicBezTo>
                        <a:pt x="12170" y="6565"/>
                        <a:pt x="12110" y="6588"/>
                        <a:pt x="12052" y="6614"/>
                      </a:cubicBezTo>
                      <a:cubicBezTo>
                        <a:pt x="11976" y="6647"/>
                        <a:pt x="11904" y="6715"/>
                        <a:pt x="11845" y="6774"/>
                      </a:cubicBezTo>
                      <a:cubicBezTo>
                        <a:pt x="11773" y="6847"/>
                        <a:pt x="11700" y="6918"/>
                        <a:pt x="11631" y="6994"/>
                      </a:cubicBezTo>
                      <a:cubicBezTo>
                        <a:pt x="11525" y="7107"/>
                        <a:pt x="11416" y="7221"/>
                        <a:pt x="11323" y="7348"/>
                      </a:cubicBezTo>
                      <a:cubicBezTo>
                        <a:pt x="11049" y="7712"/>
                        <a:pt x="10912" y="8161"/>
                        <a:pt x="10937" y="8615"/>
                      </a:cubicBezTo>
                      <a:cubicBezTo>
                        <a:pt x="10942" y="8750"/>
                        <a:pt x="10957" y="8884"/>
                        <a:pt x="10981" y="9017"/>
                      </a:cubicBezTo>
                      <a:cubicBezTo>
                        <a:pt x="11002" y="9127"/>
                        <a:pt x="11022" y="9236"/>
                        <a:pt x="11052" y="9345"/>
                      </a:cubicBezTo>
                      <a:cubicBezTo>
                        <a:pt x="11078" y="9444"/>
                        <a:pt x="11105" y="9542"/>
                        <a:pt x="11144" y="9638"/>
                      </a:cubicBezTo>
                      <a:cubicBezTo>
                        <a:pt x="11183" y="9731"/>
                        <a:pt x="11221" y="9823"/>
                        <a:pt x="11271" y="9913"/>
                      </a:cubicBezTo>
                      <a:cubicBezTo>
                        <a:pt x="11326" y="10006"/>
                        <a:pt x="11382" y="10099"/>
                        <a:pt x="11444" y="10189"/>
                      </a:cubicBezTo>
                      <a:cubicBezTo>
                        <a:pt x="11448" y="10198"/>
                        <a:pt x="11453" y="10206"/>
                        <a:pt x="11459" y="10214"/>
                      </a:cubicBezTo>
                      <a:cubicBezTo>
                        <a:pt x="11543" y="10325"/>
                        <a:pt x="11667" y="10404"/>
                        <a:pt x="11782" y="10478"/>
                      </a:cubicBezTo>
                      <a:cubicBezTo>
                        <a:pt x="11862" y="10528"/>
                        <a:pt x="11944" y="10573"/>
                        <a:pt x="12031" y="10611"/>
                      </a:cubicBezTo>
                      <a:cubicBezTo>
                        <a:pt x="12190" y="10679"/>
                        <a:pt x="12350" y="10742"/>
                        <a:pt x="12510" y="10808"/>
                      </a:cubicBezTo>
                      <a:cubicBezTo>
                        <a:pt x="12392" y="10864"/>
                        <a:pt x="12274" y="10925"/>
                        <a:pt x="12160" y="10993"/>
                      </a:cubicBezTo>
                      <a:cubicBezTo>
                        <a:pt x="11993" y="11093"/>
                        <a:pt x="11827" y="11200"/>
                        <a:pt x="11679" y="11329"/>
                      </a:cubicBezTo>
                      <a:cubicBezTo>
                        <a:pt x="11592" y="11404"/>
                        <a:pt x="11505" y="11476"/>
                        <a:pt x="11427" y="11557"/>
                      </a:cubicBezTo>
                      <a:cubicBezTo>
                        <a:pt x="11363" y="11624"/>
                        <a:pt x="11302" y="11692"/>
                        <a:pt x="11243" y="11764"/>
                      </a:cubicBezTo>
                      <a:cubicBezTo>
                        <a:pt x="11108" y="11928"/>
                        <a:pt x="11003" y="12121"/>
                        <a:pt x="10906" y="12307"/>
                      </a:cubicBezTo>
                      <a:cubicBezTo>
                        <a:pt x="10815" y="12481"/>
                        <a:pt x="10742" y="12662"/>
                        <a:pt x="10688" y="12850"/>
                      </a:cubicBezTo>
                      <a:cubicBezTo>
                        <a:pt x="10660" y="12950"/>
                        <a:pt x="10640" y="13052"/>
                        <a:pt x="10627" y="13154"/>
                      </a:cubicBezTo>
                      <a:cubicBezTo>
                        <a:pt x="10614" y="13250"/>
                        <a:pt x="10601" y="13346"/>
                        <a:pt x="10596" y="13440"/>
                      </a:cubicBezTo>
                      <a:cubicBezTo>
                        <a:pt x="10584" y="13663"/>
                        <a:pt x="10575" y="13888"/>
                        <a:pt x="10613" y="14108"/>
                      </a:cubicBezTo>
                      <a:cubicBezTo>
                        <a:pt x="10655" y="14345"/>
                        <a:pt x="10745" y="14567"/>
                        <a:pt x="10866" y="14775"/>
                      </a:cubicBezTo>
                      <a:cubicBezTo>
                        <a:pt x="10974" y="14961"/>
                        <a:pt x="11111" y="15126"/>
                        <a:pt x="11272" y="15268"/>
                      </a:cubicBezTo>
                      <a:cubicBezTo>
                        <a:pt x="11480" y="15446"/>
                        <a:pt x="11713" y="15596"/>
                        <a:pt x="11951" y="15732"/>
                      </a:cubicBezTo>
                      <a:cubicBezTo>
                        <a:pt x="12047" y="15786"/>
                        <a:pt x="12146" y="15834"/>
                        <a:pt x="12242" y="15886"/>
                      </a:cubicBezTo>
                      <a:cubicBezTo>
                        <a:pt x="12215" y="15945"/>
                        <a:pt x="12189" y="16003"/>
                        <a:pt x="12158" y="16060"/>
                      </a:cubicBezTo>
                      <a:cubicBezTo>
                        <a:pt x="12025" y="16292"/>
                        <a:pt x="11879" y="16517"/>
                        <a:pt x="11719" y="16731"/>
                      </a:cubicBezTo>
                      <a:cubicBezTo>
                        <a:pt x="11643" y="16828"/>
                        <a:pt x="11564" y="16920"/>
                        <a:pt x="11478" y="17009"/>
                      </a:cubicBezTo>
                      <a:cubicBezTo>
                        <a:pt x="11326" y="17152"/>
                        <a:pt x="11167" y="17286"/>
                        <a:pt x="11005" y="17418"/>
                      </a:cubicBezTo>
                      <a:cubicBezTo>
                        <a:pt x="11005" y="17417"/>
                        <a:pt x="11005" y="17417"/>
                        <a:pt x="11005" y="17417"/>
                      </a:cubicBezTo>
                      <a:lnTo>
                        <a:pt x="11005" y="17417"/>
                      </a:lnTo>
                      <a:cubicBezTo>
                        <a:pt x="10941" y="17468"/>
                        <a:pt x="10873" y="17514"/>
                        <a:pt x="10804" y="17558"/>
                      </a:cubicBezTo>
                      <a:cubicBezTo>
                        <a:pt x="10758" y="17584"/>
                        <a:pt x="10713" y="17607"/>
                        <a:pt x="10666" y="17629"/>
                      </a:cubicBezTo>
                      <a:cubicBezTo>
                        <a:pt x="10627" y="17646"/>
                        <a:pt x="10587" y="17660"/>
                        <a:pt x="10546" y="17673"/>
                      </a:cubicBezTo>
                      <a:cubicBezTo>
                        <a:pt x="10428" y="17705"/>
                        <a:pt x="10307" y="17726"/>
                        <a:pt x="10186" y="17748"/>
                      </a:cubicBezTo>
                      <a:cubicBezTo>
                        <a:pt x="9952" y="17783"/>
                        <a:pt x="9719" y="17812"/>
                        <a:pt x="9482" y="17829"/>
                      </a:cubicBezTo>
                      <a:cubicBezTo>
                        <a:pt x="9452" y="17829"/>
                        <a:pt x="9423" y="17830"/>
                        <a:pt x="9393" y="17830"/>
                      </a:cubicBezTo>
                      <a:cubicBezTo>
                        <a:pt x="9357" y="17830"/>
                        <a:pt x="9320" y="17829"/>
                        <a:pt x="9282" y="17826"/>
                      </a:cubicBezTo>
                      <a:cubicBezTo>
                        <a:pt x="9220" y="17823"/>
                        <a:pt x="9159" y="17820"/>
                        <a:pt x="9096" y="17816"/>
                      </a:cubicBezTo>
                      <a:cubicBezTo>
                        <a:pt x="9096" y="17815"/>
                        <a:pt x="9095" y="17815"/>
                        <a:pt x="9094" y="17815"/>
                      </a:cubicBezTo>
                      <a:cubicBezTo>
                        <a:pt x="9094" y="17815"/>
                        <a:pt x="9093" y="17815"/>
                        <a:pt x="9093" y="17815"/>
                      </a:cubicBezTo>
                      <a:lnTo>
                        <a:pt x="9089" y="17815"/>
                      </a:lnTo>
                      <a:lnTo>
                        <a:pt x="9090" y="17814"/>
                      </a:lnTo>
                      <a:lnTo>
                        <a:pt x="9088" y="17814"/>
                      </a:lnTo>
                      <a:cubicBezTo>
                        <a:pt x="9085" y="17814"/>
                        <a:pt x="9082" y="17814"/>
                        <a:pt x="9079" y="17813"/>
                      </a:cubicBezTo>
                      <a:lnTo>
                        <a:pt x="9079" y="17813"/>
                      </a:lnTo>
                      <a:cubicBezTo>
                        <a:pt x="9079" y="17813"/>
                        <a:pt x="9080" y="17813"/>
                        <a:pt x="9080" y="17813"/>
                      </a:cubicBezTo>
                      <a:cubicBezTo>
                        <a:pt x="9082" y="17813"/>
                        <a:pt x="9084" y="17813"/>
                        <a:pt x="9086" y="17812"/>
                      </a:cubicBezTo>
                      <a:cubicBezTo>
                        <a:pt x="8990" y="17800"/>
                        <a:pt x="8893" y="17787"/>
                        <a:pt x="8797" y="17772"/>
                      </a:cubicBezTo>
                      <a:cubicBezTo>
                        <a:pt x="8707" y="17757"/>
                        <a:pt x="8619" y="17737"/>
                        <a:pt x="8531" y="17718"/>
                      </a:cubicBezTo>
                      <a:lnTo>
                        <a:pt x="8531" y="17718"/>
                      </a:lnTo>
                      <a:cubicBezTo>
                        <a:pt x="8532" y="17718"/>
                        <a:pt x="8534" y="17718"/>
                        <a:pt x="8536" y="17718"/>
                      </a:cubicBezTo>
                      <a:cubicBezTo>
                        <a:pt x="8350" y="17666"/>
                        <a:pt x="8166" y="17609"/>
                        <a:pt x="7984" y="17544"/>
                      </a:cubicBezTo>
                      <a:cubicBezTo>
                        <a:pt x="7895" y="17513"/>
                        <a:pt x="7804" y="17478"/>
                        <a:pt x="7712" y="17453"/>
                      </a:cubicBezTo>
                      <a:cubicBezTo>
                        <a:pt x="7667" y="17441"/>
                        <a:pt x="7622" y="17427"/>
                        <a:pt x="7578" y="17418"/>
                      </a:cubicBezTo>
                      <a:cubicBezTo>
                        <a:pt x="7568" y="17415"/>
                        <a:pt x="7557" y="17413"/>
                        <a:pt x="7548" y="17410"/>
                      </a:cubicBezTo>
                      <a:cubicBezTo>
                        <a:pt x="7522" y="17404"/>
                        <a:pt x="7497" y="17399"/>
                        <a:pt x="7473" y="17393"/>
                      </a:cubicBezTo>
                      <a:lnTo>
                        <a:pt x="7473" y="17393"/>
                      </a:lnTo>
                      <a:lnTo>
                        <a:pt x="7480" y="17394"/>
                      </a:lnTo>
                      <a:cubicBezTo>
                        <a:pt x="7297" y="17350"/>
                        <a:pt x="7115" y="17303"/>
                        <a:pt x="6926" y="17303"/>
                      </a:cubicBezTo>
                      <a:cubicBezTo>
                        <a:pt x="6921" y="17303"/>
                        <a:pt x="6917" y="17304"/>
                        <a:pt x="6913" y="17304"/>
                      </a:cubicBezTo>
                      <a:cubicBezTo>
                        <a:pt x="6611" y="17308"/>
                        <a:pt x="6308" y="17361"/>
                        <a:pt x="6035" y="17495"/>
                      </a:cubicBezTo>
                      <a:cubicBezTo>
                        <a:pt x="5872" y="17576"/>
                        <a:pt x="5717" y="17675"/>
                        <a:pt x="5566" y="17778"/>
                      </a:cubicBezTo>
                      <a:cubicBezTo>
                        <a:pt x="5468" y="17839"/>
                        <a:pt x="5376" y="17909"/>
                        <a:pt x="5289" y="17985"/>
                      </a:cubicBezTo>
                      <a:cubicBezTo>
                        <a:pt x="5246" y="18024"/>
                        <a:pt x="5201" y="18063"/>
                        <a:pt x="5161" y="18104"/>
                      </a:cubicBezTo>
                      <a:cubicBezTo>
                        <a:pt x="5144" y="18119"/>
                        <a:pt x="5129" y="18134"/>
                        <a:pt x="5114" y="18151"/>
                      </a:cubicBezTo>
                      <a:cubicBezTo>
                        <a:pt x="5091" y="18174"/>
                        <a:pt x="5070" y="18196"/>
                        <a:pt x="5049" y="18220"/>
                      </a:cubicBezTo>
                      <a:cubicBezTo>
                        <a:pt x="5042" y="18225"/>
                        <a:pt x="5035" y="18233"/>
                        <a:pt x="5028" y="18239"/>
                      </a:cubicBezTo>
                      <a:cubicBezTo>
                        <a:pt x="5011" y="18258"/>
                        <a:pt x="4995" y="18279"/>
                        <a:pt x="4978" y="18297"/>
                      </a:cubicBezTo>
                      <a:cubicBezTo>
                        <a:pt x="4839" y="18455"/>
                        <a:pt x="4708" y="18623"/>
                        <a:pt x="4604" y="18809"/>
                      </a:cubicBezTo>
                      <a:cubicBezTo>
                        <a:pt x="4508" y="18984"/>
                        <a:pt x="4422" y="19167"/>
                        <a:pt x="4350" y="19355"/>
                      </a:cubicBezTo>
                      <a:cubicBezTo>
                        <a:pt x="4311" y="19454"/>
                        <a:pt x="4279" y="19555"/>
                        <a:pt x="4251" y="19658"/>
                      </a:cubicBezTo>
                      <a:cubicBezTo>
                        <a:pt x="4223" y="19757"/>
                        <a:pt x="4201" y="19860"/>
                        <a:pt x="4175" y="19961"/>
                      </a:cubicBezTo>
                      <a:cubicBezTo>
                        <a:pt x="4126" y="20161"/>
                        <a:pt x="4055" y="20353"/>
                        <a:pt x="3982" y="20546"/>
                      </a:cubicBezTo>
                      <a:cubicBezTo>
                        <a:pt x="3946" y="20627"/>
                        <a:pt x="3910" y="20711"/>
                        <a:pt x="3870" y="20792"/>
                      </a:cubicBezTo>
                      <a:cubicBezTo>
                        <a:pt x="3816" y="20891"/>
                        <a:pt x="3757" y="20988"/>
                        <a:pt x="3694" y="21082"/>
                      </a:cubicBezTo>
                      <a:cubicBezTo>
                        <a:pt x="3690" y="21088"/>
                        <a:pt x="3686" y="21092"/>
                        <a:pt x="3684" y="21095"/>
                      </a:cubicBezTo>
                      <a:cubicBezTo>
                        <a:pt x="3682" y="21096"/>
                        <a:pt x="3681" y="21098"/>
                        <a:pt x="3681" y="21099"/>
                      </a:cubicBezTo>
                      <a:cubicBezTo>
                        <a:pt x="3680" y="21100"/>
                        <a:pt x="3679" y="21102"/>
                        <a:pt x="3678" y="21103"/>
                      </a:cubicBezTo>
                      <a:cubicBezTo>
                        <a:pt x="3631" y="21163"/>
                        <a:pt x="3582" y="21221"/>
                        <a:pt x="3530" y="21277"/>
                      </a:cubicBezTo>
                      <a:cubicBezTo>
                        <a:pt x="3486" y="21320"/>
                        <a:pt x="3442" y="21360"/>
                        <a:pt x="3395" y="21399"/>
                      </a:cubicBezTo>
                      <a:cubicBezTo>
                        <a:pt x="3355" y="21429"/>
                        <a:pt x="3317" y="21456"/>
                        <a:pt x="3275" y="21484"/>
                      </a:cubicBezTo>
                      <a:cubicBezTo>
                        <a:pt x="3204" y="21525"/>
                        <a:pt x="3134" y="21561"/>
                        <a:pt x="3061" y="21595"/>
                      </a:cubicBezTo>
                      <a:lnTo>
                        <a:pt x="3063" y="21594"/>
                      </a:lnTo>
                      <a:lnTo>
                        <a:pt x="3063" y="21594"/>
                      </a:lnTo>
                      <a:cubicBezTo>
                        <a:pt x="2936" y="21650"/>
                        <a:pt x="2808" y="21701"/>
                        <a:pt x="2678" y="21753"/>
                      </a:cubicBezTo>
                      <a:cubicBezTo>
                        <a:pt x="2540" y="21809"/>
                        <a:pt x="2403" y="21866"/>
                        <a:pt x="2261" y="21909"/>
                      </a:cubicBezTo>
                      <a:cubicBezTo>
                        <a:pt x="2200" y="21922"/>
                        <a:pt x="2141" y="21933"/>
                        <a:pt x="2080" y="21945"/>
                      </a:cubicBezTo>
                      <a:cubicBezTo>
                        <a:pt x="1891" y="21966"/>
                        <a:pt x="1699" y="21967"/>
                        <a:pt x="1511" y="22003"/>
                      </a:cubicBezTo>
                      <a:cubicBezTo>
                        <a:pt x="1397" y="22025"/>
                        <a:pt x="1288" y="22051"/>
                        <a:pt x="1180" y="22099"/>
                      </a:cubicBezTo>
                      <a:cubicBezTo>
                        <a:pt x="1106" y="22132"/>
                        <a:pt x="1036" y="22172"/>
                        <a:pt x="971" y="22218"/>
                      </a:cubicBezTo>
                      <a:cubicBezTo>
                        <a:pt x="622" y="22464"/>
                        <a:pt x="340" y="22814"/>
                        <a:pt x="203" y="23221"/>
                      </a:cubicBezTo>
                      <a:cubicBezTo>
                        <a:pt x="71" y="23618"/>
                        <a:pt x="1" y="24052"/>
                        <a:pt x="81" y="24469"/>
                      </a:cubicBezTo>
                      <a:cubicBezTo>
                        <a:pt x="103" y="24587"/>
                        <a:pt x="127" y="24706"/>
                        <a:pt x="168" y="24819"/>
                      </a:cubicBezTo>
                      <a:cubicBezTo>
                        <a:pt x="231" y="24987"/>
                        <a:pt x="311" y="25152"/>
                        <a:pt x="419" y="25295"/>
                      </a:cubicBezTo>
                      <a:cubicBezTo>
                        <a:pt x="450" y="25339"/>
                        <a:pt x="486" y="25381"/>
                        <a:pt x="525" y="25419"/>
                      </a:cubicBezTo>
                      <a:cubicBezTo>
                        <a:pt x="603" y="25501"/>
                        <a:pt x="686" y="25579"/>
                        <a:pt x="772" y="25651"/>
                      </a:cubicBezTo>
                      <a:cubicBezTo>
                        <a:pt x="851" y="25717"/>
                        <a:pt x="933" y="25779"/>
                        <a:pt x="1017" y="25838"/>
                      </a:cubicBezTo>
                      <a:cubicBezTo>
                        <a:pt x="1147" y="25929"/>
                        <a:pt x="1278" y="26012"/>
                        <a:pt x="1425" y="26073"/>
                      </a:cubicBezTo>
                      <a:cubicBezTo>
                        <a:pt x="1564" y="26130"/>
                        <a:pt x="1709" y="26170"/>
                        <a:pt x="1858" y="26194"/>
                      </a:cubicBezTo>
                      <a:cubicBezTo>
                        <a:pt x="1967" y="26212"/>
                        <a:pt x="2078" y="26221"/>
                        <a:pt x="2188" y="26221"/>
                      </a:cubicBezTo>
                      <a:cubicBezTo>
                        <a:pt x="2231" y="26221"/>
                        <a:pt x="2273" y="26219"/>
                        <a:pt x="2316" y="26217"/>
                      </a:cubicBezTo>
                      <a:cubicBezTo>
                        <a:pt x="2485" y="26206"/>
                        <a:pt x="2651" y="26182"/>
                        <a:pt x="2820" y="26156"/>
                      </a:cubicBezTo>
                      <a:lnTo>
                        <a:pt x="2821" y="26155"/>
                      </a:lnTo>
                      <a:cubicBezTo>
                        <a:pt x="2926" y="26140"/>
                        <a:pt x="3032" y="26127"/>
                        <a:pt x="3137" y="26110"/>
                      </a:cubicBezTo>
                      <a:cubicBezTo>
                        <a:pt x="3230" y="26091"/>
                        <a:pt x="3323" y="26068"/>
                        <a:pt x="3413" y="26039"/>
                      </a:cubicBezTo>
                      <a:cubicBezTo>
                        <a:pt x="3612" y="25981"/>
                        <a:pt x="3805" y="25893"/>
                        <a:pt x="3989" y="25798"/>
                      </a:cubicBezTo>
                      <a:cubicBezTo>
                        <a:pt x="4168" y="25708"/>
                        <a:pt x="4342" y="25613"/>
                        <a:pt x="4513" y="25508"/>
                      </a:cubicBezTo>
                      <a:cubicBezTo>
                        <a:pt x="4701" y="25392"/>
                        <a:pt x="4875" y="25257"/>
                        <a:pt x="5033" y="25103"/>
                      </a:cubicBezTo>
                      <a:cubicBezTo>
                        <a:pt x="5323" y="24822"/>
                        <a:pt x="5558" y="24481"/>
                        <a:pt x="5776" y="24142"/>
                      </a:cubicBezTo>
                      <a:cubicBezTo>
                        <a:pt x="5891" y="23969"/>
                        <a:pt x="5990" y="23785"/>
                        <a:pt x="6071" y="23593"/>
                      </a:cubicBezTo>
                      <a:cubicBezTo>
                        <a:pt x="6149" y="23405"/>
                        <a:pt x="6214" y="23213"/>
                        <a:pt x="6286" y="23023"/>
                      </a:cubicBezTo>
                      <a:cubicBezTo>
                        <a:pt x="6341" y="22890"/>
                        <a:pt x="6402" y="22759"/>
                        <a:pt x="6472" y="22632"/>
                      </a:cubicBezTo>
                      <a:cubicBezTo>
                        <a:pt x="6511" y="22568"/>
                        <a:pt x="6550" y="22507"/>
                        <a:pt x="6592" y="22445"/>
                      </a:cubicBezTo>
                      <a:cubicBezTo>
                        <a:pt x="6640" y="22386"/>
                        <a:pt x="6690" y="22326"/>
                        <a:pt x="6741" y="22270"/>
                      </a:cubicBezTo>
                      <a:cubicBezTo>
                        <a:pt x="6791" y="22224"/>
                        <a:pt x="6841" y="22177"/>
                        <a:pt x="6894" y="22134"/>
                      </a:cubicBezTo>
                      <a:cubicBezTo>
                        <a:pt x="6946" y="22097"/>
                        <a:pt x="6997" y="22062"/>
                        <a:pt x="7049" y="22027"/>
                      </a:cubicBezTo>
                      <a:cubicBezTo>
                        <a:pt x="7168" y="21960"/>
                        <a:pt x="7291" y="21897"/>
                        <a:pt x="7416" y="21839"/>
                      </a:cubicBezTo>
                      <a:cubicBezTo>
                        <a:pt x="7503" y="21803"/>
                        <a:pt x="7592" y="21769"/>
                        <a:pt x="7683" y="21739"/>
                      </a:cubicBezTo>
                      <a:cubicBezTo>
                        <a:pt x="7744" y="21722"/>
                        <a:pt x="7805" y="21707"/>
                        <a:pt x="7870" y="21696"/>
                      </a:cubicBezTo>
                      <a:cubicBezTo>
                        <a:pt x="7926" y="21687"/>
                        <a:pt x="7979" y="21682"/>
                        <a:pt x="8033" y="21679"/>
                      </a:cubicBezTo>
                      <a:cubicBezTo>
                        <a:pt x="8195" y="21679"/>
                        <a:pt x="8351" y="21696"/>
                        <a:pt x="8513" y="21708"/>
                      </a:cubicBezTo>
                      <a:cubicBezTo>
                        <a:pt x="8674" y="21721"/>
                        <a:pt x="8840" y="21731"/>
                        <a:pt x="9004" y="21733"/>
                      </a:cubicBezTo>
                      <a:cubicBezTo>
                        <a:pt x="9075" y="21734"/>
                        <a:pt x="9148" y="21734"/>
                        <a:pt x="9220" y="21734"/>
                      </a:cubicBezTo>
                      <a:cubicBezTo>
                        <a:pt x="9324" y="21734"/>
                        <a:pt x="9428" y="21733"/>
                        <a:pt x="9531" y="21726"/>
                      </a:cubicBezTo>
                      <a:cubicBezTo>
                        <a:pt x="9701" y="21716"/>
                        <a:pt x="9870" y="21698"/>
                        <a:pt x="10040" y="21684"/>
                      </a:cubicBezTo>
                      <a:cubicBezTo>
                        <a:pt x="10203" y="21668"/>
                        <a:pt x="10366" y="21662"/>
                        <a:pt x="10528" y="21644"/>
                      </a:cubicBezTo>
                      <a:cubicBezTo>
                        <a:pt x="10675" y="21628"/>
                        <a:pt x="10823" y="21611"/>
                        <a:pt x="10965" y="21574"/>
                      </a:cubicBezTo>
                      <a:cubicBezTo>
                        <a:pt x="11079" y="21545"/>
                        <a:pt x="11190" y="21507"/>
                        <a:pt x="11299" y="21467"/>
                      </a:cubicBezTo>
                      <a:cubicBezTo>
                        <a:pt x="11428" y="21420"/>
                        <a:pt x="11559" y="21379"/>
                        <a:pt x="11683" y="21325"/>
                      </a:cubicBezTo>
                      <a:cubicBezTo>
                        <a:pt x="11868" y="21242"/>
                        <a:pt x="12047" y="21146"/>
                        <a:pt x="12221" y="21039"/>
                      </a:cubicBezTo>
                      <a:cubicBezTo>
                        <a:pt x="12399" y="20931"/>
                        <a:pt x="12566" y="20807"/>
                        <a:pt x="12721" y="20668"/>
                      </a:cubicBezTo>
                      <a:cubicBezTo>
                        <a:pt x="12877" y="20531"/>
                        <a:pt x="13023" y="20384"/>
                        <a:pt x="13158" y="20227"/>
                      </a:cubicBezTo>
                      <a:cubicBezTo>
                        <a:pt x="13293" y="20071"/>
                        <a:pt x="13430" y="19909"/>
                        <a:pt x="13533" y="19731"/>
                      </a:cubicBezTo>
                      <a:cubicBezTo>
                        <a:pt x="13630" y="19560"/>
                        <a:pt x="13729" y="19388"/>
                        <a:pt x="13822" y="19214"/>
                      </a:cubicBezTo>
                      <a:cubicBezTo>
                        <a:pt x="13915" y="19039"/>
                        <a:pt x="13971" y="18856"/>
                        <a:pt x="14030" y="18670"/>
                      </a:cubicBezTo>
                      <a:cubicBezTo>
                        <a:pt x="14090" y="18484"/>
                        <a:pt x="14147" y="18298"/>
                        <a:pt x="14206" y="18112"/>
                      </a:cubicBezTo>
                      <a:cubicBezTo>
                        <a:pt x="14255" y="17953"/>
                        <a:pt x="14305" y="17792"/>
                        <a:pt x="14363" y="17635"/>
                      </a:cubicBezTo>
                      <a:cubicBezTo>
                        <a:pt x="14415" y="17504"/>
                        <a:pt x="14476" y="17375"/>
                        <a:pt x="14544" y="17252"/>
                      </a:cubicBezTo>
                      <a:lnTo>
                        <a:pt x="14544" y="17252"/>
                      </a:lnTo>
                      <a:lnTo>
                        <a:pt x="14543" y="17253"/>
                      </a:lnTo>
                      <a:cubicBezTo>
                        <a:pt x="14601" y="17148"/>
                        <a:pt x="14664" y="17047"/>
                        <a:pt x="14732" y="16950"/>
                      </a:cubicBezTo>
                      <a:lnTo>
                        <a:pt x="14730" y="16950"/>
                      </a:lnTo>
                      <a:cubicBezTo>
                        <a:pt x="14732" y="16950"/>
                        <a:pt x="14733" y="16948"/>
                        <a:pt x="14733" y="16947"/>
                      </a:cubicBezTo>
                      <a:cubicBezTo>
                        <a:pt x="14739" y="16941"/>
                        <a:pt x="14743" y="16935"/>
                        <a:pt x="14747" y="16929"/>
                      </a:cubicBezTo>
                      <a:lnTo>
                        <a:pt x="14747" y="16929"/>
                      </a:lnTo>
                      <a:lnTo>
                        <a:pt x="14742" y="16938"/>
                      </a:lnTo>
                      <a:cubicBezTo>
                        <a:pt x="14787" y="16878"/>
                        <a:pt x="14836" y="16820"/>
                        <a:pt x="14888" y="16766"/>
                      </a:cubicBezTo>
                      <a:cubicBezTo>
                        <a:pt x="14918" y="16737"/>
                        <a:pt x="14951" y="16708"/>
                        <a:pt x="14984" y="16681"/>
                      </a:cubicBezTo>
                      <a:cubicBezTo>
                        <a:pt x="14998" y="16671"/>
                        <a:pt x="15013" y="16662"/>
                        <a:pt x="15027" y="16651"/>
                      </a:cubicBezTo>
                      <a:lnTo>
                        <a:pt x="15028" y="16650"/>
                      </a:lnTo>
                      <a:cubicBezTo>
                        <a:pt x="15038" y="16645"/>
                        <a:pt x="15049" y="16640"/>
                        <a:pt x="15059" y="16635"/>
                      </a:cubicBezTo>
                      <a:cubicBezTo>
                        <a:pt x="15067" y="16631"/>
                        <a:pt x="15076" y="16627"/>
                        <a:pt x="15084" y="16624"/>
                      </a:cubicBezTo>
                      <a:cubicBezTo>
                        <a:pt x="15101" y="16616"/>
                        <a:pt x="15118" y="16609"/>
                        <a:pt x="15134" y="16601"/>
                      </a:cubicBezTo>
                      <a:cubicBezTo>
                        <a:pt x="15155" y="16606"/>
                        <a:pt x="15176" y="16610"/>
                        <a:pt x="15196" y="16614"/>
                      </a:cubicBezTo>
                      <a:cubicBezTo>
                        <a:pt x="15290" y="16640"/>
                        <a:pt x="15384" y="16669"/>
                        <a:pt x="15478" y="16706"/>
                      </a:cubicBezTo>
                      <a:cubicBezTo>
                        <a:pt x="15610" y="16758"/>
                        <a:pt x="15739" y="16818"/>
                        <a:pt x="15863" y="16884"/>
                      </a:cubicBezTo>
                      <a:lnTo>
                        <a:pt x="15862" y="16883"/>
                      </a:lnTo>
                      <a:lnTo>
                        <a:pt x="15862" y="16883"/>
                      </a:lnTo>
                      <a:cubicBezTo>
                        <a:pt x="15902" y="16907"/>
                        <a:pt x="15939" y="16930"/>
                        <a:pt x="15976" y="16956"/>
                      </a:cubicBezTo>
                      <a:cubicBezTo>
                        <a:pt x="16012" y="16983"/>
                        <a:pt x="16046" y="17011"/>
                        <a:pt x="16079" y="17042"/>
                      </a:cubicBezTo>
                      <a:lnTo>
                        <a:pt x="16071" y="17032"/>
                      </a:lnTo>
                      <a:lnTo>
                        <a:pt x="16071" y="17032"/>
                      </a:lnTo>
                      <a:cubicBezTo>
                        <a:pt x="16097" y="17058"/>
                        <a:pt x="16119" y="17083"/>
                        <a:pt x="16140" y="17108"/>
                      </a:cubicBezTo>
                      <a:cubicBezTo>
                        <a:pt x="16165" y="17140"/>
                        <a:pt x="16188" y="17172"/>
                        <a:pt x="16210" y="17205"/>
                      </a:cubicBezTo>
                      <a:cubicBezTo>
                        <a:pt x="16256" y="17287"/>
                        <a:pt x="16301" y="17369"/>
                        <a:pt x="16341" y="17453"/>
                      </a:cubicBezTo>
                      <a:cubicBezTo>
                        <a:pt x="16369" y="17519"/>
                        <a:pt x="16394" y="17584"/>
                        <a:pt x="16414" y="17652"/>
                      </a:cubicBezTo>
                      <a:cubicBezTo>
                        <a:pt x="16431" y="17712"/>
                        <a:pt x="16445" y="17772"/>
                        <a:pt x="16454" y="17834"/>
                      </a:cubicBezTo>
                      <a:cubicBezTo>
                        <a:pt x="16454" y="17833"/>
                        <a:pt x="16454" y="17832"/>
                        <a:pt x="16454" y="17832"/>
                      </a:cubicBezTo>
                      <a:lnTo>
                        <a:pt x="16454" y="17832"/>
                      </a:lnTo>
                      <a:cubicBezTo>
                        <a:pt x="16455" y="17833"/>
                        <a:pt x="16455" y="17834"/>
                        <a:pt x="16456" y="17836"/>
                      </a:cubicBezTo>
                      <a:cubicBezTo>
                        <a:pt x="16456" y="17841"/>
                        <a:pt x="16457" y="17845"/>
                        <a:pt x="16458" y="17852"/>
                      </a:cubicBezTo>
                      <a:cubicBezTo>
                        <a:pt x="16457" y="17850"/>
                        <a:pt x="16457" y="17848"/>
                        <a:pt x="16456" y="17846"/>
                      </a:cubicBezTo>
                      <a:lnTo>
                        <a:pt x="16456" y="17846"/>
                      </a:lnTo>
                      <a:cubicBezTo>
                        <a:pt x="16468" y="17944"/>
                        <a:pt x="16476" y="18041"/>
                        <a:pt x="16478" y="18140"/>
                      </a:cubicBezTo>
                      <a:cubicBezTo>
                        <a:pt x="16478" y="18205"/>
                        <a:pt x="16477" y="18271"/>
                        <a:pt x="16469" y="18335"/>
                      </a:cubicBezTo>
                      <a:cubicBezTo>
                        <a:pt x="16463" y="18382"/>
                        <a:pt x="16452" y="18429"/>
                        <a:pt x="16442" y="18474"/>
                      </a:cubicBezTo>
                      <a:cubicBezTo>
                        <a:pt x="16432" y="18514"/>
                        <a:pt x="16420" y="18550"/>
                        <a:pt x="16405" y="18587"/>
                      </a:cubicBezTo>
                      <a:cubicBezTo>
                        <a:pt x="16386" y="18630"/>
                        <a:pt x="16366" y="18672"/>
                        <a:pt x="16344" y="18714"/>
                      </a:cubicBezTo>
                      <a:cubicBezTo>
                        <a:pt x="16281" y="18826"/>
                        <a:pt x="16204" y="18930"/>
                        <a:pt x="16126" y="19034"/>
                      </a:cubicBezTo>
                      <a:lnTo>
                        <a:pt x="16126" y="19034"/>
                      </a:lnTo>
                      <a:cubicBezTo>
                        <a:pt x="16126" y="19034"/>
                        <a:pt x="16126" y="19034"/>
                        <a:pt x="16126" y="19034"/>
                      </a:cubicBezTo>
                      <a:lnTo>
                        <a:pt x="16126" y="19034"/>
                      </a:lnTo>
                      <a:cubicBezTo>
                        <a:pt x="16072" y="19106"/>
                        <a:pt x="16015" y="19173"/>
                        <a:pt x="15954" y="19238"/>
                      </a:cubicBezTo>
                      <a:cubicBezTo>
                        <a:pt x="15858" y="19337"/>
                        <a:pt x="15753" y="19427"/>
                        <a:pt x="15655" y="19525"/>
                      </a:cubicBezTo>
                      <a:cubicBezTo>
                        <a:pt x="15551" y="19632"/>
                        <a:pt x="15456" y="19748"/>
                        <a:pt x="15371" y="19870"/>
                      </a:cubicBezTo>
                      <a:cubicBezTo>
                        <a:pt x="15289" y="19990"/>
                        <a:pt x="15205" y="20110"/>
                        <a:pt x="15146" y="20244"/>
                      </a:cubicBezTo>
                      <a:cubicBezTo>
                        <a:pt x="15082" y="20381"/>
                        <a:pt x="15033" y="20526"/>
                        <a:pt x="15002" y="20675"/>
                      </a:cubicBezTo>
                      <a:cubicBezTo>
                        <a:pt x="14963" y="20843"/>
                        <a:pt x="14947" y="21015"/>
                        <a:pt x="14953" y="21187"/>
                      </a:cubicBezTo>
                      <a:cubicBezTo>
                        <a:pt x="14964" y="21373"/>
                        <a:pt x="14988" y="21557"/>
                        <a:pt x="15027" y="21739"/>
                      </a:cubicBezTo>
                      <a:cubicBezTo>
                        <a:pt x="15059" y="21889"/>
                        <a:pt x="15106" y="22035"/>
                        <a:pt x="15167" y="22175"/>
                      </a:cubicBezTo>
                      <a:cubicBezTo>
                        <a:pt x="15166" y="22176"/>
                        <a:pt x="15165" y="22176"/>
                        <a:pt x="15165" y="22178"/>
                      </a:cubicBezTo>
                      <a:cubicBezTo>
                        <a:pt x="15138" y="22215"/>
                        <a:pt x="15116" y="22254"/>
                        <a:pt x="15099" y="22297"/>
                      </a:cubicBezTo>
                      <a:cubicBezTo>
                        <a:pt x="15095" y="22306"/>
                        <a:pt x="15089" y="22316"/>
                        <a:pt x="15083" y="22326"/>
                      </a:cubicBezTo>
                      <a:cubicBezTo>
                        <a:pt x="15055" y="22365"/>
                        <a:pt x="15028" y="22405"/>
                        <a:pt x="14998" y="22443"/>
                      </a:cubicBezTo>
                      <a:lnTo>
                        <a:pt x="15001" y="22442"/>
                      </a:lnTo>
                      <a:lnTo>
                        <a:pt x="15001" y="22442"/>
                      </a:lnTo>
                      <a:cubicBezTo>
                        <a:pt x="14936" y="22515"/>
                        <a:pt x="14869" y="22585"/>
                        <a:pt x="14798" y="22653"/>
                      </a:cubicBezTo>
                      <a:lnTo>
                        <a:pt x="14803" y="22649"/>
                      </a:lnTo>
                      <a:lnTo>
                        <a:pt x="14803" y="22649"/>
                      </a:lnTo>
                      <a:cubicBezTo>
                        <a:pt x="14800" y="22652"/>
                        <a:pt x="14797" y="22656"/>
                        <a:pt x="14794" y="22658"/>
                      </a:cubicBezTo>
                      <a:lnTo>
                        <a:pt x="14788" y="22662"/>
                      </a:lnTo>
                      <a:cubicBezTo>
                        <a:pt x="14737" y="22710"/>
                        <a:pt x="14684" y="22755"/>
                        <a:pt x="14628" y="22798"/>
                      </a:cubicBezTo>
                      <a:cubicBezTo>
                        <a:pt x="14592" y="22822"/>
                        <a:pt x="14556" y="22847"/>
                        <a:pt x="14520" y="22869"/>
                      </a:cubicBezTo>
                      <a:cubicBezTo>
                        <a:pt x="14265" y="23005"/>
                        <a:pt x="14004" y="23125"/>
                        <a:pt x="13739" y="23238"/>
                      </a:cubicBezTo>
                      <a:cubicBezTo>
                        <a:pt x="13633" y="23278"/>
                        <a:pt x="13531" y="23315"/>
                        <a:pt x="13423" y="23346"/>
                      </a:cubicBezTo>
                      <a:cubicBezTo>
                        <a:pt x="13333" y="23375"/>
                        <a:pt x="13243" y="23397"/>
                        <a:pt x="13153" y="23419"/>
                      </a:cubicBezTo>
                      <a:lnTo>
                        <a:pt x="13177" y="23412"/>
                      </a:lnTo>
                      <a:lnTo>
                        <a:pt x="13177" y="23412"/>
                      </a:lnTo>
                      <a:cubicBezTo>
                        <a:pt x="13023" y="23448"/>
                        <a:pt x="12867" y="23484"/>
                        <a:pt x="12713" y="23518"/>
                      </a:cubicBezTo>
                      <a:cubicBezTo>
                        <a:pt x="12554" y="23554"/>
                        <a:pt x="12396" y="23593"/>
                        <a:pt x="12236" y="23620"/>
                      </a:cubicBezTo>
                      <a:cubicBezTo>
                        <a:pt x="11924" y="23672"/>
                        <a:pt x="11608" y="23707"/>
                        <a:pt x="11295" y="23770"/>
                      </a:cubicBezTo>
                      <a:cubicBezTo>
                        <a:pt x="11134" y="23801"/>
                        <a:pt x="10973" y="23835"/>
                        <a:pt x="10811" y="23868"/>
                      </a:cubicBezTo>
                      <a:cubicBezTo>
                        <a:pt x="10653" y="23899"/>
                        <a:pt x="10490" y="23917"/>
                        <a:pt x="10330" y="23942"/>
                      </a:cubicBezTo>
                      <a:cubicBezTo>
                        <a:pt x="10182" y="23963"/>
                        <a:pt x="10031" y="23989"/>
                        <a:pt x="9886" y="24031"/>
                      </a:cubicBezTo>
                      <a:cubicBezTo>
                        <a:pt x="9727" y="24077"/>
                        <a:pt x="9570" y="24127"/>
                        <a:pt x="9415" y="24186"/>
                      </a:cubicBezTo>
                      <a:cubicBezTo>
                        <a:pt x="9317" y="24225"/>
                        <a:pt x="9220" y="24265"/>
                        <a:pt x="9125" y="24309"/>
                      </a:cubicBezTo>
                      <a:cubicBezTo>
                        <a:pt x="9025" y="24359"/>
                        <a:pt x="8929" y="24409"/>
                        <a:pt x="8832" y="24463"/>
                      </a:cubicBezTo>
                      <a:cubicBezTo>
                        <a:pt x="8749" y="24511"/>
                        <a:pt x="8669" y="24560"/>
                        <a:pt x="8588" y="24607"/>
                      </a:cubicBezTo>
                      <a:cubicBezTo>
                        <a:pt x="8500" y="24660"/>
                        <a:pt x="8408" y="24708"/>
                        <a:pt x="8321" y="24761"/>
                      </a:cubicBezTo>
                      <a:cubicBezTo>
                        <a:pt x="8162" y="24861"/>
                        <a:pt x="8004" y="24960"/>
                        <a:pt x="7863" y="25085"/>
                      </a:cubicBezTo>
                      <a:cubicBezTo>
                        <a:pt x="7779" y="25156"/>
                        <a:pt x="7700" y="25232"/>
                        <a:pt x="7625" y="25313"/>
                      </a:cubicBezTo>
                      <a:cubicBezTo>
                        <a:pt x="7492" y="25459"/>
                        <a:pt x="7365" y="25607"/>
                        <a:pt x="7265" y="25776"/>
                      </a:cubicBezTo>
                      <a:cubicBezTo>
                        <a:pt x="7174" y="25929"/>
                        <a:pt x="7101" y="26088"/>
                        <a:pt x="7030" y="26250"/>
                      </a:cubicBezTo>
                      <a:cubicBezTo>
                        <a:pt x="6944" y="26446"/>
                        <a:pt x="6869" y="26648"/>
                        <a:pt x="6800" y="26848"/>
                      </a:cubicBezTo>
                      <a:cubicBezTo>
                        <a:pt x="6733" y="27034"/>
                        <a:pt x="6680" y="27224"/>
                        <a:pt x="6640" y="27417"/>
                      </a:cubicBezTo>
                      <a:cubicBezTo>
                        <a:pt x="6616" y="27538"/>
                        <a:pt x="6596" y="27658"/>
                        <a:pt x="6579" y="27779"/>
                      </a:cubicBezTo>
                      <a:cubicBezTo>
                        <a:pt x="6559" y="27934"/>
                        <a:pt x="6555" y="28089"/>
                        <a:pt x="6566" y="28243"/>
                      </a:cubicBezTo>
                      <a:cubicBezTo>
                        <a:pt x="6572" y="28349"/>
                        <a:pt x="6585" y="28454"/>
                        <a:pt x="6592" y="28560"/>
                      </a:cubicBezTo>
                      <a:cubicBezTo>
                        <a:pt x="6600" y="28664"/>
                        <a:pt x="6604" y="28765"/>
                        <a:pt x="6607" y="28866"/>
                      </a:cubicBezTo>
                      <a:cubicBezTo>
                        <a:pt x="6605" y="28961"/>
                        <a:pt x="6600" y="29054"/>
                        <a:pt x="6594" y="29148"/>
                      </a:cubicBezTo>
                      <a:cubicBezTo>
                        <a:pt x="6586" y="29234"/>
                        <a:pt x="6574" y="29320"/>
                        <a:pt x="6565" y="29404"/>
                      </a:cubicBezTo>
                      <a:cubicBezTo>
                        <a:pt x="6542" y="29515"/>
                        <a:pt x="6518" y="29625"/>
                        <a:pt x="6491" y="29734"/>
                      </a:cubicBezTo>
                      <a:cubicBezTo>
                        <a:pt x="6422" y="29962"/>
                        <a:pt x="6345" y="30188"/>
                        <a:pt x="6256" y="30408"/>
                      </a:cubicBezTo>
                      <a:cubicBezTo>
                        <a:pt x="6170" y="30599"/>
                        <a:pt x="6074" y="30784"/>
                        <a:pt x="5966" y="30963"/>
                      </a:cubicBezTo>
                      <a:cubicBezTo>
                        <a:pt x="5917" y="31034"/>
                        <a:pt x="5870" y="31101"/>
                        <a:pt x="5817" y="31168"/>
                      </a:cubicBezTo>
                      <a:cubicBezTo>
                        <a:pt x="5728" y="31266"/>
                        <a:pt x="5636" y="31361"/>
                        <a:pt x="5540" y="31455"/>
                      </a:cubicBezTo>
                      <a:lnTo>
                        <a:pt x="5546" y="31451"/>
                      </a:lnTo>
                      <a:lnTo>
                        <a:pt x="5546" y="31451"/>
                      </a:lnTo>
                      <a:cubicBezTo>
                        <a:pt x="5544" y="31454"/>
                        <a:pt x="5540" y="31457"/>
                        <a:pt x="5537" y="31458"/>
                      </a:cubicBezTo>
                      <a:lnTo>
                        <a:pt x="5532" y="31462"/>
                      </a:lnTo>
                      <a:cubicBezTo>
                        <a:pt x="5373" y="31606"/>
                        <a:pt x="5209" y="31744"/>
                        <a:pt x="5038" y="31875"/>
                      </a:cubicBezTo>
                      <a:cubicBezTo>
                        <a:pt x="4978" y="31918"/>
                        <a:pt x="4917" y="31963"/>
                        <a:pt x="4855" y="32002"/>
                      </a:cubicBezTo>
                      <a:cubicBezTo>
                        <a:pt x="4796" y="32041"/>
                        <a:pt x="4734" y="32077"/>
                        <a:pt x="4670" y="32112"/>
                      </a:cubicBezTo>
                      <a:cubicBezTo>
                        <a:pt x="4536" y="32176"/>
                        <a:pt x="4401" y="32232"/>
                        <a:pt x="4263" y="32284"/>
                      </a:cubicBezTo>
                      <a:cubicBezTo>
                        <a:pt x="3890" y="32413"/>
                        <a:pt x="3507" y="32514"/>
                        <a:pt x="3135" y="32649"/>
                      </a:cubicBezTo>
                      <a:cubicBezTo>
                        <a:pt x="2931" y="32723"/>
                        <a:pt x="2732" y="32805"/>
                        <a:pt x="2534" y="32893"/>
                      </a:cubicBezTo>
                      <a:cubicBezTo>
                        <a:pt x="2359" y="32969"/>
                        <a:pt x="2193" y="33063"/>
                        <a:pt x="2037" y="33173"/>
                      </a:cubicBezTo>
                      <a:cubicBezTo>
                        <a:pt x="1823" y="33327"/>
                        <a:pt x="1624" y="33501"/>
                        <a:pt x="1444" y="33693"/>
                      </a:cubicBezTo>
                      <a:cubicBezTo>
                        <a:pt x="1149" y="34011"/>
                        <a:pt x="891" y="34357"/>
                        <a:pt x="695" y="34745"/>
                      </a:cubicBezTo>
                      <a:cubicBezTo>
                        <a:pt x="510" y="35113"/>
                        <a:pt x="419" y="35523"/>
                        <a:pt x="376" y="35933"/>
                      </a:cubicBezTo>
                      <a:cubicBezTo>
                        <a:pt x="365" y="36041"/>
                        <a:pt x="361" y="36150"/>
                        <a:pt x="364" y="36259"/>
                      </a:cubicBezTo>
                      <a:cubicBezTo>
                        <a:pt x="367" y="36356"/>
                        <a:pt x="382" y="36451"/>
                        <a:pt x="407" y="36545"/>
                      </a:cubicBezTo>
                      <a:cubicBezTo>
                        <a:pt x="422" y="36592"/>
                        <a:pt x="437" y="36641"/>
                        <a:pt x="448" y="36690"/>
                      </a:cubicBezTo>
                      <a:cubicBezTo>
                        <a:pt x="477" y="36802"/>
                        <a:pt x="501" y="36913"/>
                        <a:pt x="534" y="37022"/>
                      </a:cubicBezTo>
                      <a:cubicBezTo>
                        <a:pt x="562" y="37117"/>
                        <a:pt x="593" y="37211"/>
                        <a:pt x="626" y="37305"/>
                      </a:cubicBezTo>
                      <a:cubicBezTo>
                        <a:pt x="685" y="37480"/>
                        <a:pt x="739" y="37658"/>
                        <a:pt x="794" y="37834"/>
                      </a:cubicBezTo>
                      <a:cubicBezTo>
                        <a:pt x="839" y="37980"/>
                        <a:pt x="888" y="38123"/>
                        <a:pt x="924" y="38270"/>
                      </a:cubicBezTo>
                      <a:cubicBezTo>
                        <a:pt x="963" y="38442"/>
                        <a:pt x="992" y="38616"/>
                        <a:pt x="1012" y="38792"/>
                      </a:cubicBezTo>
                      <a:cubicBezTo>
                        <a:pt x="1026" y="38912"/>
                        <a:pt x="1056" y="39027"/>
                        <a:pt x="1070" y="39148"/>
                      </a:cubicBezTo>
                      <a:cubicBezTo>
                        <a:pt x="1072" y="39205"/>
                        <a:pt x="1072" y="39261"/>
                        <a:pt x="1072" y="39315"/>
                      </a:cubicBezTo>
                      <a:cubicBezTo>
                        <a:pt x="1071" y="39412"/>
                        <a:pt x="1073" y="39511"/>
                        <a:pt x="1063" y="39608"/>
                      </a:cubicBezTo>
                      <a:cubicBezTo>
                        <a:pt x="1050" y="39734"/>
                        <a:pt x="1038" y="39858"/>
                        <a:pt x="1029" y="39986"/>
                      </a:cubicBezTo>
                      <a:cubicBezTo>
                        <a:pt x="1017" y="40161"/>
                        <a:pt x="1000" y="40333"/>
                        <a:pt x="982" y="40507"/>
                      </a:cubicBezTo>
                      <a:cubicBezTo>
                        <a:pt x="978" y="40531"/>
                        <a:pt x="973" y="40555"/>
                        <a:pt x="967" y="40575"/>
                      </a:cubicBezTo>
                      <a:cubicBezTo>
                        <a:pt x="968" y="40567"/>
                        <a:pt x="971" y="40558"/>
                        <a:pt x="972" y="40549"/>
                      </a:cubicBezTo>
                      <a:lnTo>
                        <a:pt x="972" y="40549"/>
                      </a:lnTo>
                      <a:cubicBezTo>
                        <a:pt x="956" y="40598"/>
                        <a:pt x="940" y="40649"/>
                        <a:pt x="922" y="40695"/>
                      </a:cubicBezTo>
                      <a:cubicBezTo>
                        <a:pt x="784" y="40973"/>
                        <a:pt x="621" y="41240"/>
                        <a:pt x="477" y="41514"/>
                      </a:cubicBezTo>
                      <a:cubicBezTo>
                        <a:pt x="456" y="41556"/>
                        <a:pt x="451" y="41604"/>
                        <a:pt x="464" y="41650"/>
                      </a:cubicBezTo>
                      <a:cubicBezTo>
                        <a:pt x="457" y="41666"/>
                        <a:pt x="448" y="41683"/>
                        <a:pt x="440" y="41698"/>
                      </a:cubicBezTo>
                      <a:cubicBezTo>
                        <a:pt x="438" y="41703"/>
                        <a:pt x="434" y="41709"/>
                        <a:pt x="431" y="41713"/>
                      </a:cubicBezTo>
                      <a:cubicBezTo>
                        <a:pt x="402" y="41763"/>
                        <a:pt x="376" y="41814"/>
                        <a:pt x="355" y="41867"/>
                      </a:cubicBezTo>
                      <a:cubicBezTo>
                        <a:pt x="329" y="41933"/>
                        <a:pt x="309" y="42000"/>
                        <a:pt x="289" y="42069"/>
                      </a:cubicBezTo>
                      <a:cubicBezTo>
                        <a:pt x="261" y="42157"/>
                        <a:pt x="257" y="42241"/>
                        <a:pt x="261" y="42331"/>
                      </a:cubicBezTo>
                      <a:cubicBezTo>
                        <a:pt x="264" y="42417"/>
                        <a:pt x="274" y="42503"/>
                        <a:pt x="292" y="42587"/>
                      </a:cubicBezTo>
                      <a:cubicBezTo>
                        <a:pt x="310" y="42672"/>
                        <a:pt x="335" y="42753"/>
                        <a:pt x="366" y="42832"/>
                      </a:cubicBezTo>
                      <a:cubicBezTo>
                        <a:pt x="403" y="42925"/>
                        <a:pt x="448" y="43015"/>
                        <a:pt x="502" y="43098"/>
                      </a:cubicBezTo>
                      <a:cubicBezTo>
                        <a:pt x="540" y="43160"/>
                        <a:pt x="577" y="43220"/>
                        <a:pt x="617" y="43274"/>
                      </a:cubicBezTo>
                      <a:cubicBezTo>
                        <a:pt x="643" y="43309"/>
                        <a:pt x="671" y="43341"/>
                        <a:pt x="701" y="43372"/>
                      </a:cubicBezTo>
                      <a:cubicBezTo>
                        <a:pt x="811" y="43482"/>
                        <a:pt x="934" y="43583"/>
                        <a:pt x="1070" y="43658"/>
                      </a:cubicBezTo>
                      <a:cubicBezTo>
                        <a:pt x="1123" y="43688"/>
                        <a:pt x="1178" y="43715"/>
                        <a:pt x="1235" y="43738"/>
                      </a:cubicBezTo>
                      <a:cubicBezTo>
                        <a:pt x="1302" y="43763"/>
                        <a:pt x="1373" y="43777"/>
                        <a:pt x="1445" y="43783"/>
                      </a:cubicBezTo>
                      <a:cubicBezTo>
                        <a:pt x="1463" y="43784"/>
                        <a:pt x="1480" y="43784"/>
                        <a:pt x="1498" y="43784"/>
                      </a:cubicBezTo>
                      <a:cubicBezTo>
                        <a:pt x="1558" y="43784"/>
                        <a:pt x="1618" y="43778"/>
                        <a:pt x="1676" y="43765"/>
                      </a:cubicBezTo>
                      <a:cubicBezTo>
                        <a:pt x="1762" y="43749"/>
                        <a:pt x="1841" y="43712"/>
                        <a:pt x="1916" y="43669"/>
                      </a:cubicBezTo>
                      <a:cubicBezTo>
                        <a:pt x="2092" y="43573"/>
                        <a:pt x="2267" y="43468"/>
                        <a:pt x="2435" y="43356"/>
                      </a:cubicBezTo>
                      <a:cubicBezTo>
                        <a:pt x="2587" y="43256"/>
                        <a:pt x="2723" y="43132"/>
                        <a:pt x="2839" y="42991"/>
                      </a:cubicBezTo>
                      <a:cubicBezTo>
                        <a:pt x="2982" y="42810"/>
                        <a:pt x="3075" y="42591"/>
                        <a:pt x="3144" y="42371"/>
                      </a:cubicBezTo>
                      <a:cubicBezTo>
                        <a:pt x="3204" y="42181"/>
                        <a:pt x="3259" y="41989"/>
                        <a:pt x="3286" y="41792"/>
                      </a:cubicBezTo>
                      <a:cubicBezTo>
                        <a:pt x="3313" y="41618"/>
                        <a:pt x="3325" y="41443"/>
                        <a:pt x="3325" y="41267"/>
                      </a:cubicBezTo>
                      <a:cubicBezTo>
                        <a:pt x="3322" y="41077"/>
                        <a:pt x="3309" y="40889"/>
                        <a:pt x="3299" y="40698"/>
                      </a:cubicBezTo>
                      <a:lnTo>
                        <a:pt x="3299" y="40698"/>
                      </a:lnTo>
                      <a:cubicBezTo>
                        <a:pt x="3299" y="40701"/>
                        <a:pt x="3301" y="40703"/>
                        <a:pt x="3301" y="40705"/>
                      </a:cubicBezTo>
                      <a:lnTo>
                        <a:pt x="3301" y="40705"/>
                      </a:lnTo>
                      <a:cubicBezTo>
                        <a:pt x="3289" y="40447"/>
                        <a:pt x="3275" y="40191"/>
                        <a:pt x="3260" y="39932"/>
                      </a:cubicBezTo>
                      <a:lnTo>
                        <a:pt x="3260" y="39932"/>
                      </a:lnTo>
                      <a:cubicBezTo>
                        <a:pt x="3261" y="39938"/>
                        <a:pt x="3261" y="39944"/>
                        <a:pt x="3262" y="39950"/>
                      </a:cubicBezTo>
                      <a:lnTo>
                        <a:pt x="3262" y="39950"/>
                      </a:lnTo>
                      <a:cubicBezTo>
                        <a:pt x="3247" y="39492"/>
                        <a:pt x="3296" y="39036"/>
                        <a:pt x="3335" y="38578"/>
                      </a:cubicBezTo>
                      <a:lnTo>
                        <a:pt x="3335" y="38578"/>
                      </a:lnTo>
                      <a:cubicBezTo>
                        <a:pt x="3335" y="38578"/>
                        <a:pt x="3335" y="38578"/>
                        <a:pt x="3335" y="38579"/>
                      </a:cubicBezTo>
                      <a:lnTo>
                        <a:pt x="3335" y="38579"/>
                      </a:lnTo>
                      <a:cubicBezTo>
                        <a:pt x="3343" y="38491"/>
                        <a:pt x="3355" y="38404"/>
                        <a:pt x="3372" y="38318"/>
                      </a:cubicBezTo>
                      <a:cubicBezTo>
                        <a:pt x="3385" y="38262"/>
                        <a:pt x="3402" y="38208"/>
                        <a:pt x="3421" y="38154"/>
                      </a:cubicBezTo>
                      <a:cubicBezTo>
                        <a:pt x="3453" y="38071"/>
                        <a:pt x="3490" y="37994"/>
                        <a:pt x="3528" y="37916"/>
                      </a:cubicBezTo>
                      <a:cubicBezTo>
                        <a:pt x="3570" y="37840"/>
                        <a:pt x="3616" y="37770"/>
                        <a:pt x="3663" y="37698"/>
                      </a:cubicBezTo>
                      <a:cubicBezTo>
                        <a:pt x="3712" y="37634"/>
                        <a:pt x="3765" y="37571"/>
                        <a:pt x="3818" y="37511"/>
                      </a:cubicBezTo>
                      <a:cubicBezTo>
                        <a:pt x="4017" y="37314"/>
                        <a:pt x="4226" y="37128"/>
                        <a:pt x="4439" y="36948"/>
                      </a:cubicBezTo>
                      <a:cubicBezTo>
                        <a:pt x="4504" y="36894"/>
                        <a:pt x="4571" y="36844"/>
                        <a:pt x="4641" y="36797"/>
                      </a:cubicBezTo>
                      <a:cubicBezTo>
                        <a:pt x="4667" y="36783"/>
                        <a:pt x="4694" y="36768"/>
                        <a:pt x="4724" y="36755"/>
                      </a:cubicBezTo>
                      <a:cubicBezTo>
                        <a:pt x="4814" y="36717"/>
                        <a:pt x="4906" y="36683"/>
                        <a:pt x="5001" y="36652"/>
                      </a:cubicBezTo>
                      <a:cubicBezTo>
                        <a:pt x="5004" y="36651"/>
                        <a:pt x="5009" y="36649"/>
                        <a:pt x="5013" y="36648"/>
                      </a:cubicBezTo>
                      <a:lnTo>
                        <a:pt x="5014" y="36647"/>
                      </a:lnTo>
                      <a:cubicBezTo>
                        <a:pt x="5175" y="36599"/>
                        <a:pt x="5338" y="36558"/>
                        <a:pt x="5503" y="36527"/>
                      </a:cubicBezTo>
                      <a:cubicBezTo>
                        <a:pt x="5678" y="36490"/>
                        <a:pt x="5850" y="36451"/>
                        <a:pt x="6021" y="36398"/>
                      </a:cubicBezTo>
                      <a:cubicBezTo>
                        <a:pt x="6193" y="36345"/>
                        <a:pt x="6366" y="36288"/>
                        <a:pt x="6541" y="36247"/>
                      </a:cubicBezTo>
                      <a:cubicBezTo>
                        <a:pt x="6717" y="36207"/>
                        <a:pt x="6897" y="36181"/>
                        <a:pt x="7068" y="36115"/>
                      </a:cubicBezTo>
                      <a:cubicBezTo>
                        <a:pt x="7262" y="36042"/>
                        <a:pt x="7451" y="35959"/>
                        <a:pt x="7636" y="35865"/>
                      </a:cubicBezTo>
                      <a:cubicBezTo>
                        <a:pt x="7818" y="35772"/>
                        <a:pt x="7992" y="35674"/>
                        <a:pt x="8169" y="35580"/>
                      </a:cubicBezTo>
                      <a:cubicBezTo>
                        <a:pt x="8324" y="35499"/>
                        <a:pt x="8479" y="35416"/>
                        <a:pt x="8626" y="35322"/>
                      </a:cubicBezTo>
                      <a:cubicBezTo>
                        <a:pt x="8773" y="35223"/>
                        <a:pt x="8916" y="35113"/>
                        <a:pt x="9050" y="34996"/>
                      </a:cubicBezTo>
                      <a:cubicBezTo>
                        <a:pt x="9350" y="34733"/>
                        <a:pt x="9634" y="34435"/>
                        <a:pt x="9844" y="34095"/>
                      </a:cubicBezTo>
                      <a:cubicBezTo>
                        <a:pt x="9955" y="33920"/>
                        <a:pt x="10056" y="33739"/>
                        <a:pt x="10148" y="33553"/>
                      </a:cubicBezTo>
                      <a:cubicBezTo>
                        <a:pt x="10232" y="33372"/>
                        <a:pt x="10321" y="33193"/>
                        <a:pt x="10396" y="33008"/>
                      </a:cubicBezTo>
                      <a:cubicBezTo>
                        <a:pt x="10474" y="32816"/>
                        <a:pt x="10541" y="32617"/>
                        <a:pt x="10603" y="32418"/>
                      </a:cubicBezTo>
                      <a:cubicBezTo>
                        <a:pt x="10667" y="32221"/>
                        <a:pt x="10721" y="32022"/>
                        <a:pt x="10765" y="31819"/>
                      </a:cubicBezTo>
                      <a:cubicBezTo>
                        <a:pt x="10847" y="31428"/>
                        <a:pt x="10832" y="31026"/>
                        <a:pt x="10866" y="30629"/>
                      </a:cubicBezTo>
                      <a:lnTo>
                        <a:pt x="10866" y="30629"/>
                      </a:lnTo>
                      <a:cubicBezTo>
                        <a:pt x="10866" y="30631"/>
                        <a:pt x="10865" y="30634"/>
                        <a:pt x="10865" y="30635"/>
                      </a:cubicBezTo>
                      <a:cubicBezTo>
                        <a:pt x="10865" y="30632"/>
                        <a:pt x="10865" y="30628"/>
                        <a:pt x="10867" y="30625"/>
                      </a:cubicBezTo>
                      <a:lnTo>
                        <a:pt x="10867" y="30618"/>
                      </a:lnTo>
                      <a:cubicBezTo>
                        <a:pt x="10893" y="30394"/>
                        <a:pt x="10928" y="30172"/>
                        <a:pt x="10976" y="29952"/>
                      </a:cubicBezTo>
                      <a:cubicBezTo>
                        <a:pt x="10976" y="29950"/>
                        <a:pt x="10975" y="29949"/>
                        <a:pt x="10976" y="29948"/>
                      </a:cubicBezTo>
                      <a:cubicBezTo>
                        <a:pt x="10977" y="29946"/>
                        <a:pt x="10977" y="29944"/>
                        <a:pt x="10978" y="29942"/>
                      </a:cubicBezTo>
                      <a:cubicBezTo>
                        <a:pt x="11017" y="29789"/>
                        <a:pt x="11061" y="29637"/>
                        <a:pt x="11113" y="29485"/>
                      </a:cubicBezTo>
                      <a:cubicBezTo>
                        <a:pt x="11179" y="29310"/>
                        <a:pt x="11255" y="29140"/>
                        <a:pt x="11340" y="28976"/>
                      </a:cubicBezTo>
                      <a:cubicBezTo>
                        <a:pt x="11391" y="28888"/>
                        <a:pt x="11444" y="28803"/>
                        <a:pt x="11499" y="28719"/>
                      </a:cubicBezTo>
                      <a:lnTo>
                        <a:pt x="11499" y="28719"/>
                      </a:lnTo>
                      <a:cubicBezTo>
                        <a:pt x="11497" y="28721"/>
                        <a:pt x="11495" y="28724"/>
                        <a:pt x="11493" y="28727"/>
                      </a:cubicBezTo>
                      <a:cubicBezTo>
                        <a:pt x="11497" y="28721"/>
                        <a:pt x="11502" y="28716"/>
                        <a:pt x="11506" y="28711"/>
                      </a:cubicBezTo>
                      <a:cubicBezTo>
                        <a:pt x="11506" y="28709"/>
                        <a:pt x="11506" y="28709"/>
                        <a:pt x="11507" y="28708"/>
                      </a:cubicBezTo>
                      <a:lnTo>
                        <a:pt x="11507" y="28708"/>
                      </a:lnTo>
                      <a:lnTo>
                        <a:pt x="11506" y="28709"/>
                      </a:lnTo>
                      <a:cubicBezTo>
                        <a:pt x="11506" y="28708"/>
                        <a:pt x="11507" y="28706"/>
                        <a:pt x="11507" y="28705"/>
                      </a:cubicBezTo>
                      <a:lnTo>
                        <a:pt x="11509" y="28704"/>
                      </a:lnTo>
                      <a:cubicBezTo>
                        <a:pt x="11550" y="28649"/>
                        <a:pt x="11590" y="28598"/>
                        <a:pt x="11638" y="28546"/>
                      </a:cubicBezTo>
                      <a:cubicBezTo>
                        <a:pt x="11782" y="28394"/>
                        <a:pt x="11946" y="28258"/>
                        <a:pt x="12109" y="28122"/>
                      </a:cubicBezTo>
                      <a:lnTo>
                        <a:pt x="12109" y="28122"/>
                      </a:lnTo>
                      <a:cubicBezTo>
                        <a:pt x="12108" y="28123"/>
                        <a:pt x="12107" y="28125"/>
                        <a:pt x="12107" y="28126"/>
                      </a:cubicBezTo>
                      <a:cubicBezTo>
                        <a:pt x="12222" y="28033"/>
                        <a:pt x="12338" y="27944"/>
                        <a:pt x="12458" y="27862"/>
                      </a:cubicBezTo>
                      <a:cubicBezTo>
                        <a:pt x="12606" y="27773"/>
                        <a:pt x="12765" y="27706"/>
                        <a:pt x="12919" y="27627"/>
                      </a:cubicBezTo>
                      <a:cubicBezTo>
                        <a:pt x="13093" y="27542"/>
                        <a:pt x="13264" y="27455"/>
                        <a:pt x="13438" y="27372"/>
                      </a:cubicBezTo>
                      <a:lnTo>
                        <a:pt x="13438" y="27372"/>
                      </a:lnTo>
                      <a:cubicBezTo>
                        <a:pt x="13434" y="27374"/>
                        <a:pt x="13430" y="27375"/>
                        <a:pt x="13425" y="27377"/>
                      </a:cubicBezTo>
                      <a:cubicBezTo>
                        <a:pt x="13568" y="27314"/>
                        <a:pt x="13711" y="27252"/>
                        <a:pt x="13856" y="27190"/>
                      </a:cubicBezTo>
                      <a:cubicBezTo>
                        <a:pt x="14036" y="27115"/>
                        <a:pt x="14215" y="27044"/>
                        <a:pt x="14392" y="26963"/>
                      </a:cubicBezTo>
                      <a:cubicBezTo>
                        <a:pt x="14484" y="26922"/>
                        <a:pt x="14573" y="26876"/>
                        <a:pt x="14660" y="26824"/>
                      </a:cubicBezTo>
                      <a:cubicBezTo>
                        <a:pt x="14750" y="26770"/>
                        <a:pt x="14835" y="26709"/>
                        <a:pt x="14919" y="26647"/>
                      </a:cubicBezTo>
                      <a:cubicBezTo>
                        <a:pt x="15006" y="26583"/>
                        <a:pt x="15092" y="26521"/>
                        <a:pt x="15180" y="26459"/>
                      </a:cubicBezTo>
                      <a:cubicBezTo>
                        <a:pt x="15253" y="26408"/>
                        <a:pt x="15329" y="26359"/>
                        <a:pt x="15403" y="26310"/>
                      </a:cubicBezTo>
                      <a:cubicBezTo>
                        <a:pt x="15557" y="26206"/>
                        <a:pt x="15697" y="26082"/>
                        <a:pt x="15834" y="25957"/>
                      </a:cubicBezTo>
                      <a:cubicBezTo>
                        <a:pt x="15973" y="25831"/>
                        <a:pt x="16104" y="25697"/>
                        <a:pt x="16234" y="25562"/>
                      </a:cubicBezTo>
                      <a:cubicBezTo>
                        <a:pt x="16374" y="25418"/>
                        <a:pt x="16507" y="25266"/>
                        <a:pt x="16631" y="25106"/>
                      </a:cubicBezTo>
                      <a:cubicBezTo>
                        <a:pt x="16746" y="24955"/>
                        <a:pt x="16862" y="24804"/>
                        <a:pt x="16971" y="24648"/>
                      </a:cubicBezTo>
                      <a:cubicBezTo>
                        <a:pt x="17025" y="24564"/>
                        <a:pt x="17075" y="24477"/>
                        <a:pt x="17121" y="24388"/>
                      </a:cubicBezTo>
                      <a:lnTo>
                        <a:pt x="17121" y="24389"/>
                      </a:lnTo>
                      <a:cubicBezTo>
                        <a:pt x="17166" y="24305"/>
                        <a:pt x="17214" y="24220"/>
                        <a:pt x="17257" y="24135"/>
                      </a:cubicBezTo>
                      <a:cubicBezTo>
                        <a:pt x="17283" y="24081"/>
                        <a:pt x="17307" y="24024"/>
                        <a:pt x="17330" y="23969"/>
                      </a:cubicBezTo>
                      <a:cubicBezTo>
                        <a:pt x="17358" y="23899"/>
                        <a:pt x="17385" y="23829"/>
                        <a:pt x="17409" y="23758"/>
                      </a:cubicBezTo>
                      <a:cubicBezTo>
                        <a:pt x="17477" y="23764"/>
                        <a:pt x="17544" y="23776"/>
                        <a:pt x="17612" y="23781"/>
                      </a:cubicBezTo>
                      <a:cubicBezTo>
                        <a:pt x="17691" y="23787"/>
                        <a:pt x="17770" y="23793"/>
                        <a:pt x="17849" y="23793"/>
                      </a:cubicBezTo>
                      <a:cubicBezTo>
                        <a:pt x="17939" y="23793"/>
                        <a:pt x="18028" y="23786"/>
                        <a:pt x="18116" y="23765"/>
                      </a:cubicBezTo>
                      <a:cubicBezTo>
                        <a:pt x="18240" y="23734"/>
                        <a:pt x="18362" y="23694"/>
                        <a:pt x="18482" y="23648"/>
                      </a:cubicBezTo>
                      <a:cubicBezTo>
                        <a:pt x="18610" y="23597"/>
                        <a:pt x="18736" y="23538"/>
                        <a:pt x="18858" y="23471"/>
                      </a:cubicBezTo>
                      <a:cubicBezTo>
                        <a:pt x="18987" y="23401"/>
                        <a:pt x="19116" y="23330"/>
                        <a:pt x="19249" y="23270"/>
                      </a:cubicBezTo>
                      <a:lnTo>
                        <a:pt x="19249" y="23270"/>
                      </a:lnTo>
                      <a:cubicBezTo>
                        <a:pt x="19245" y="23271"/>
                        <a:pt x="19241" y="23272"/>
                        <a:pt x="19237" y="23273"/>
                      </a:cubicBezTo>
                      <a:cubicBezTo>
                        <a:pt x="19242" y="23271"/>
                        <a:pt x="19247" y="23270"/>
                        <a:pt x="19251" y="23268"/>
                      </a:cubicBezTo>
                      <a:cubicBezTo>
                        <a:pt x="19253" y="23267"/>
                        <a:pt x="19257" y="23267"/>
                        <a:pt x="19258" y="23266"/>
                      </a:cubicBezTo>
                      <a:cubicBezTo>
                        <a:pt x="19355" y="23226"/>
                        <a:pt x="19455" y="23193"/>
                        <a:pt x="19554" y="23162"/>
                      </a:cubicBezTo>
                      <a:lnTo>
                        <a:pt x="19554" y="23162"/>
                      </a:lnTo>
                      <a:cubicBezTo>
                        <a:pt x="19548" y="23164"/>
                        <a:pt x="19543" y="23167"/>
                        <a:pt x="19537" y="23169"/>
                      </a:cubicBezTo>
                      <a:cubicBezTo>
                        <a:pt x="19547" y="23166"/>
                        <a:pt x="19556" y="23162"/>
                        <a:pt x="19567" y="23159"/>
                      </a:cubicBezTo>
                      <a:cubicBezTo>
                        <a:pt x="19726" y="23113"/>
                        <a:pt x="19888" y="23076"/>
                        <a:pt x="20053" y="23050"/>
                      </a:cubicBezTo>
                      <a:cubicBezTo>
                        <a:pt x="20161" y="23034"/>
                        <a:pt x="20271" y="23024"/>
                        <a:pt x="20381" y="23019"/>
                      </a:cubicBezTo>
                      <a:cubicBezTo>
                        <a:pt x="20401" y="23019"/>
                        <a:pt x="20421" y="23020"/>
                        <a:pt x="20441" y="23022"/>
                      </a:cubicBezTo>
                      <a:cubicBezTo>
                        <a:pt x="20454" y="23024"/>
                        <a:pt x="20469" y="23027"/>
                        <a:pt x="20480" y="23029"/>
                      </a:cubicBezTo>
                      <a:cubicBezTo>
                        <a:pt x="20518" y="23041"/>
                        <a:pt x="20555" y="23053"/>
                        <a:pt x="20593" y="23066"/>
                      </a:cubicBezTo>
                      <a:cubicBezTo>
                        <a:pt x="20627" y="23080"/>
                        <a:pt x="20661" y="23095"/>
                        <a:pt x="20693" y="23112"/>
                      </a:cubicBezTo>
                      <a:lnTo>
                        <a:pt x="20693" y="23111"/>
                      </a:lnTo>
                      <a:cubicBezTo>
                        <a:pt x="20726" y="23132"/>
                        <a:pt x="20760" y="23155"/>
                        <a:pt x="20793" y="23178"/>
                      </a:cubicBezTo>
                      <a:cubicBezTo>
                        <a:pt x="20867" y="23236"/>
                        <a:pt x="20939" y="23298"/>
                        <a:pt x="21008" y="23363"/>
                      </a:cubicBezTo>
                      <a:lnTo>
                        <a:pt x="21008" y="23363"/>
                      </a:lnTo>
                      <a:cubicBezTo>
                        <a:pt x="21042" y="23399"/>
                        <a:pt x="21076" y="23435"/>
                        <a:pt x="21109" y="23476"/>
                      </a:cubicBezTo>
                      <a:cubicBezTo>
                        <a:pt x="21136" y="23513"/>
                        <a:pt x="21162" y="23551"/>
                        <a:pt x="21188" y="23589"/>
                      </a:cubicBezTo>
                      <a:lnTo>
                        <a:pt x="21185" y="23586"/>
                      </a:lnTo>
                      <a:lnTo>
                        <a:pt x="21185" y="23586"/>
                      </a:lnTo>
                      <a:cubicBezTo>
                        <a:pt x="21215" y="23636"/>
                        <a:pt x="21243" y="23690"/>
                        <a:pt x="21268" y="23744"/>
                      </a:cubicBezTo>
                      <a:cubicBezTo>
                        <a:pt x="21288" y="23793"/>
                        <a:pt x="21306" y="23840"/>
                        <a:pt x="21323" y="23891"/>
                      </a:cubicBezTo>
                      <a:cubicBezTo>
                        <a:pt x="21339" y="23946"/>
                        <a:pt x="21350" y="24001"/>
                        <a:pt x="21359" y="24056"/>
                      </a:cubicBezTo>
                      <a:cubicBezTo>
                        <a:pt x="21380" y="24206"/>
                        <a:pt x="21391" y="24357"/>
                        <a:pt x="21395" y="24509"/>
                      </a:cubicBezTo>
                      <a:lnTo>
                        <a:pt x="21395" y="24509"/>
                      </a:lnTo>
                      <a:cubicBezTo>
                        <a:pt x="21395" y="24507"/>
                        <a:pt x="21396" y="24505"/>
                        <a:pt x="21396" y="24503"/>
                      </a:cubicBezTo>
                      <a:lnTo>
                        <a:pt x="21396" y="24503"/>
                      </a:lnTo>
                      <a:cubicBezTo>
                        <a:pt x="21399" y="24672"/>
                        <a:pt x="21401" y="24840"/>
                        <a:pt x="21386" y="25008"/>
                      </a:cubicBezTo>
                      <a:cubicBezTo>
                        <a:pt x="21379" y="25056"/>
                        <a:pt x="21369" y="25107"/>
                        <a:pt x="21358" y="25158"/>
                      </a:cubicBezTo>
                      <a:cubicBezTo>
                        <a:pt x="21294" y="25393"/>
                        <a:pt x="21189" y="25617"/>
                        <a:pt x="21136" y="25855"/>
                      </a:cubicBezTo>
                      <a:cubicBezTo>
                        <a:pt x="21101" y="26006"/>
                        <a:pt x="21083" y="26161"/>
                        <a:pt x="21081" y="26315"/>
                      </a:cubicBezTo>
                      <a:cubicBezTo>
                        <a:pt x="21077" y="26509"/>
                        <a:pt x="21117" y="26698"/>
                        <a:pt x="21171" y="26883"/>
                      </a:cubicBezTo>
                      <a:cubicBezTo>
                        <a:pt x="21236" y="27107"/>
                        <a:pt x="21355" y="27312"/>
                        <a:pt x="21456" y="27521"/>
                      </a:cubicBezTo>
                      <a:cubicBezTo>
                        <a:pt x="21489" y="27586"/>
                        <a:pt x="21521" y="27651"/>
                        <a:pt x="21556" y="27714"/>
                      </a:cubicBezTo>
                      <a:cubicBezTo>
                        <a:pt x="21526" y="27760"/>
                        <a:pt x="21496" y="27807"/>
                        <a:pt x="21464" y="27852"/>
                      </a:cubicBezTo>
                      <a:cubicBezTo>
                        <a:pt x="21461" y="27854"/>
                        <a:pt x="21460" y="27858"/>
                        <a:pt x="21458" y="27861"/>
                      </a:cubicBezTo>
                      <a:cubicBezTo>
                        <a:pt x="21457" y="27863"/>
                        <a:pt x="21455" y="27865"/>
                        <a:pt x="21454" y="27867"/>
                      </a:cubicBezTo>
                      <a:lnTo>
                        <a:pt x="21453" y="27866"/>
                      </a:lnTo>
                      <a:cubicBezTo>
                        <a:pt x="21383" y="27963"/>
                        <a:pt x="21311" y="28054"/>
                        <a:pt x="21235" y="28147"/>
                      </a:cubicBezTo>
                      <a:cubicBezTo>
                        <a:pt x="21085" y="28337"/>
                        <a:pt x="20935" y="28531"/>
                        <a:pt x="20771" y="28709"/>
                      </a:cubicBezTo>
                      <a:cubicBezTo>
                        <a:pt x="20775" y="28705"/>
                        <a:pt x="20779" y="28700"/>
                        <a:pt x="20783" y="28697"/>
                      </a:cubicBezTo>
                      <a:lnTo>
                        <a:pt x="20783" y="28697"/>
                      </a:lnTo>
                      <a:cubicBezTo>
                        <a:pt x="20563" y="28918"/>
                        <a:pt x="20333" y="29136"/>
                        <a:pt x="20097" y="29342"/>
                      </a:cubicBezTo>
                      <a:cubicBezTo>
                        <a:pt x="19909" y="29494"/>
                        <a:pt x="19713" y="29636"/>
                        <a:pt x="19509" y="29767"/>
                      </a:cubicBezTo>
                      <a:cubicBezTo>
                        <a:pt x="19355" y="29858"/>
                        <a:pt x="19202" y="29954"/>
                        <a:pt x="19050" y="30051"/>
                      </a:cubicBezTo>
                      <a:cubicBezTo>
                        <a:pt x="18906" y="30136"/>
                        <a:pt x="18761" y="30216"/>
                        <a:pt x="18610" y="30288"/>
                      </a:cubicBezTo>
                      <a:cubicBezTo>
                        <a:pt x="18399" y="30375"/>
                        <a:pt x="18187" y="30454"/>
                        <a:pt x="17976" y="30534"/>
                      </a:cubicBezTo>
                      <a:cubicBezTo>
                        <a:pt x="17777" y="30609"/>
                        <a:pt x="17578" y="30687"/>
                        <a:pt x="17375" y="30753"/>
                      </a:cubicBezTo>
                      <a:cubicBezTo>
                        <a:pt x="17167" y="30819"/>
                        <a:pt x="16960" y="30895"/>
                        <a:pt x="16763" y="30993"/>
                      </a:cubicBezTo>
                      <a:cubicBezTo>
                        <a:pt x="16562" y="31093"/>
                        <a:pt x="16357" y="31198"/>
                        <a:pt x="16175" y="31329"/>
                      </a:cubicBezTo>
                      <a:cubicBezTo>
                        <a:pt x="16006" y="31455"/>
                        <a:pt x="15842" y="31587"/>
                        <a:pt x="15694" y="31739"/>
                      </a:cubicBezTo>
                      <a:cubicBezTo>
                        <a:pt x="15614" y="31822"/>
                        <a:pt x="15538" y="31908"/>
                        <a:pt x="15461" y="31995"/>
                      </a:cubicBezTo>
                      <a:cubicBezTo>
                        <a:pt x="15395" y="32075"/>
                        <a:pt x="15334" y="32158"/>
                        <a:pt x="15278" y="32245"/>
                      </a:cubicBezTo>
                      <a:cubicBezTo>
                        <a:pt x="15124" y="32472"/>
                        <a:pt x="15008" y="32723"/>
                        <a:pt x="14936" y="32988"/>
                      </a:cubicBezTo>
                      <a:cubicBezTo>
                        <a:pt x="14881" y="33190"/>
                        <a:pt x="14827" y="33390"/>
                        <a:pt x="14786" y="33593"/>
                      </a:cubicBezTo>
                      <a:cubicBezTo>
                        <a:pt x="14747" y="33783"/>
                        <a:pt x="14711" y="33974"/>
                        <a:pt x="14688" y="34165"/>
                      </a:cubicBezTo>
                      <a:cubicBezTo>
                        <a:pt x="14664" y="34386"/>
                        <a:pt x="14659" y="34605"/>
                        <a:pt x="14655" y="34827"/>
                      </a:cubicBezTo>
                      <a:cubicBezTo>
                        <a:pt x="14653" y="35033"/>
                        <a:pt x="14645" y="35238"/>
                        <a:pt x="14635" y="35442"/>
                      </a:cubicBezTo>
                      <a:cubicBezTo>
                        <a:pt x="14628" y="35653"/>
                        <a:pt x="14625" y="35864"/>
                        <a:pt x="14609" y="36074"/>
                      </a:cubicBezTo>
                      <a:cubicBezTo>
                        <a:pt x="14580" y="36294"/>
                        <a:pt x="14538" y="36511"/>
                        <a:pt x="14493" y="36727"/>
                      </a:cubicBezTo>
                      <a:cubicBezTo>
                        <a:pt x="14447" y="36912"/>
                        <a:pt x="14398" y="37096"/>
                        <a:pt x="14341" y="37277"/>
                      </a:cubicBezTo>
                      <a:cubicBezTo>
                        <a:pt x="14288" y="37442"/>
                        <a:pt x="14233" y="37605"/>
                        <a:pt x="14176" y="37769"/>
                      </a:cubicBezTo>
                      <a:cubicBezTo>
                        <a:pt x="14132" y="37882"/>
                        <a:pt x="14083" y="37990"/>
                        <a:pt x="14031" y="38100"/>
                      </a:cubicBezTo>
                      <a:cubicBezTo>
                        <a:pt x="13980" y="38191"/>
                        <a:pt x="13930" y="38282"/>
                        <a:pt x="13871" y="38368"/>
                      </a:cubicBezTo>
                      <a:cubicBezTo>
                        <a:pt x="13812" y="38458"/>
                        <a:pt x="13750" y="38546"/>
                        <a:pt x="13690" y="38633"/>
                      </a:cubicBezTo>
                      <a:cubicBezTo>
                        <a:pt x="13619" y="38729"/>
                        <a:pt x="13543" y="38822"/>
                        <a:pt x="13462" y="38910"/>
                      </a:cubicBezTo>
                      <a:cubicBezTo>
                        <a:pt x="13385" y="38984"/>
                        <a:pt x="13307" y="39056"/>
                        <a:pt x="13226" y="39124"/>
                      </a:cubicBezTo>
                      <a:cubicBezTo>
                        <a:pt x="13095" y="39227"/>
                        <a:pt x="12960" y="39322"/>
                        <a:pt x="12820" y="39410"/>
                      </a:cubicBezTo>
                      <a:cubicBezTo>
                        <a:pt x="12673" y="39497"/>
                        <a:pt x="12524" y="39579"/>
                        <a:pt x="12372" y="39658"/>
                      </a:cubicBezTo>
                      <a:lnTo>
                        <a:pt x="12373" y="39656"/>
                      </a:lnTo>
                      <a:lnTo>
                        <a:pt x="12373" y="39656"/>
                      </a:lnTo>
                      <a:cubicBezTo>
                        <a:pt x="12307" y="39685"/>
                        <a:pt x="12245" y="39712"/>
                        <a:pt x="12176" y="39738"/>
                      </a:cubicBezTo>
                      <a:cubicBezTo>
                        <a:pt x="11985" y="39792"/>
                        <a:pt x="11792" y="39835"/>
                        <a:pt x="11599" y="39886"/>
                      </a:cubicBezTo>
                      <a:cubicBezTo>
                        <a:pt x="11408" y="39938"/>
                        <a:pt x="11221" y="40000"/>
                        <a:pt x="11031" y="40062"/>
                      </a:cubicBezTo>
                      <a:cubicBezTo>
                        <a:pt x="10851" y="40120"/>
                        <a:pt x="10674" y="40186"/>
                        <a:pt x="10495" y="40253"/>
                      </a:cubicBezTo>
                      <a:cubicBezTo>
                        <a:pt x="10393" y="40291"/>
                        <a:pt x="10287" y="40326"/>
                        <a:pt x="10187" y="40370"/>
                      </a:cubicBezTo>
                      <a:cubicBezTo>
                        <a:pt x="10087" y="40416"/>
                        <a:pt x="9989" y="40461"/>
                        <a:pt x="9890" y="40513"/>
                      </a:cubicBezTo>
                      <a:cubicBezTo>
                        <a:pt x="9797" y="40560"/>
                        <a:pt x="9709" y="40617"/>
                        <a:pt x="9626" y="40681"/>
                      </a:cubicBezTo>
                      <a:cubicBezTo>
                        <a:pt x="9547" y="40744"/>
                        <a:pt x="9465" y="40808"/>
                        <a:pt x="9392" y="40879"/>
                      </a:cubicBezTo>
                      <a:cubicBezTo>
                        <a:pt x="9243" y="41021"/>
                        <a:pt x="9106" y="41174"/>
                        <a:pt x="8982" y="41338"/>
                      </a:cubicBezTo>
                      <a:cubicBezTo>
                        <a:pt x="8880" y="41481"/>
                        <a:pt x="8775" y="41625"/>
                        <a:pt x="8704" y="41785"/>
                      </a:cubicBezTo>
                      <a:cubicBezTo>
                        <a:pt x="8656" y="41888"/>
                        <a:pt x="8616" y="41996"/>
                        <a:pt x="8585" y="42105"/>
                      </a:cubicBezTo>
                      <a:cubicBezTo>
                        <a:pt x="8572" y="42159"/>
                        <a:pt x="8559" y="42213"/>
                        <a:pt x="8544" y="42264"/>
                      </a:cubicBezTo>
                      <a:cubicBezTo>
                        <a:pt x="8516" y="42373"/>
                        <a:pt x="8495" y="42484"/>
                        <a:pt x="8476" y="42596"/>
                      </a:cubicBezTo>
                      <a:cubicBezTo>
                        <a:pt x="8457" y="42689"/>
                        <a:pt x="8444" y="42784"/>
                        <a:pt x="8435" y="42878"/>
                      </a:cubicBezTo>
                      <a:cubicBezTo>
                        <a:pt x="8429" y="42991"/>
                        <a:pt x="8425" y="43103"/>
                        <a:pt x="8425" y="43215"/>
                      </a:cubicBezTo>
                      <a:cubicBezTo>
                        <a:pt x="8425" y="43319"/>
                        <a:pt x="8434" y="43423"/>
                        <a:pt x="8451" y="43526"/>
                      </a:cubicBezTo>
                      <a:cubicBezTo>
                        <a:pt x="8481" y="43731"/>
                        <a:pt x="8532" y="43935"/>
                        <a:pt x="8591" y="44134"/>
                      </a:cubicBezTo>
                      <a:cubicBezTo>
                        <a:pt x="8649" y="44327"/>
                        <a:pt x="8710" y="44521"/>
                        <a:pt x="8783" y="44710"/>
                      </a:cubicBezTo>
                      <a:cubicBezTo>
                        <a:pt x="8859" y="44904"/>
                        <a:pt x="8935" y="45097"/>
                        <a:pt x="9004" y="45292"/>
                      </a:cubicBezTo>
                      <a:cubicBezTo>
                        <a:pt x="9029" y="45372"/>
                        <a:pt x="9050" y="45452"/>
                        <a:pt x="9067" y="45532"/>
                      </a:cubicBezTo>
                      <a:cubicBezTo>
                        <a:pt x="9074" y="45588"/>
                        <a:pt x="9080" y="45642"/>
                        <a:pt x="9083" y="45699"/>
                      </a:cubicBezTo>
                      <a:cubicBezTo>
                        <a:pt x="9083" y="45782"/>
                        <a:pt x="9080" y="45866"/>
                        <a:pt x="9073" y="45948"/>
                      </a:cubicBezTo>
                      <a:cubicBezTo>
                        <a:pt x="9064" y="46029"/>
                        <a:pt x="9050" y="46109"/>
                        <a:pt x="9033" y="46190"/>
                      </a:cubicBezTo>
                      <a:cubicBezTo>
                        <a:pt x="8988" y="46369"/>
                        <a:pt x="8932" y="46547"/>
                        <a:pt x="8865" y="46720"/>
                      </a:cubicBezTo>
                      <a:cubicBezTo>
                        <a:pt x="8824" y="46823"/>
                        <a:pt x="8785" y="46924"/>
                        <a:pt x="8735" y="47024"/>
                      </a:cubicBezTo>
                      <a:cubicBezTo>
                        <a:pt x="8702" y="47079"/>
                        <a:pt x="8670" y="47132"/>
                        <a:pt x="8633" y="47186"/>
                      </a:cubicBezTo>
                      <a:cubicBezTo>
                        <a:pt x="8607" y="47219"/>
                        <a:pt x="8580" y="47251"/>
                        <a:pt x="8553" y="47282"/>
                      </a:cubicBezTo>
                      <a:cubicBezTo>
                        <a:pt x="8471" y="47365"/>
                        <a:pt x="8386" y="47444"/>
                        <a:pt x="8296" y="47517"/>
                      </a:cubicBezTo>
                      <a:cubicBezTo>
                        <a:pt x="8125" y="47649"/>
                        <a:pt x="7947" y="47771"/>
                        <a:pt x="7766" y="47890"/>
                      </a:cubicBezTo>
                      <a:cubicBezTo>
                        <a:pt x="7737" y="47907"/>
                        <a:pt x="7707" y="47924"/>
                        <a:pt x="7678" y="47944"/>
                      </a:cubicBezTo>
                      <a:lnTo>
                        <a:pt x="7700" y="47928"/>
                      </a:lnTo>
                      <a:lnTo>
                        <a:pt x="7700" y="47928"/>
                      </a:lnTo>
                      <a:cubicBezTo>
                        <a:pt x="7677" y="47944"/>
                        <a:pt x="7655" y="47959"/>
                        <a:pt x="7631" y="47973"/>
                      </a:cubicBezTo>
                      <a:lnTo>
                        <a:pt x="7628" y="47975"/>
                      </a:lnTo>
                      <a:cubicBezTo>
                        <a:pt x="7618" y="47981"/>
                        <a:pt x="7609" y="47984"/>
                        <a:pt x="7599" y="47989"/>
                      </a:cubicBezTo>
                      <a:cubicBezTo>
                        <a:pt x="7568" y="48002"/>
                        <a:pt x="7534" y="48010"/>
                        <a:pt x="7501" y="48022"/>
                      </a:cubicBezTo>
                      <a:cubicBezTo>
                        <a:pt x="7440" y="48053"/>
                        <a:pt x="7371" y="48076"/>
                        <a:pt x="7305" y="48101"/>
                      </a:cubicBezTo>
                      <a:cubicBezTo>
                        <a:pt x="7286" y="48109"/>
                        <a:pt x="7266" y="48120"/>
                        <a:pt x="7246" y="48129"/>
                      </a:cubicBezTo>
                      <a:cubicBezTo>
                        <a:pt x="7235" y="48134"/>
                        <a:pt x="7224" y="48138"/>
                        <a:pt x="7214" y="48142"/>
                      </a:cubicBezTo>
                      <a:cubicBezTo>
                        <a:pt x="7182" y="48158"/>
                        <a:pt x="7149" y="48172"/>
                        <a:pt x="7116" y="48183"/>
                      </a:cubicBezTo>
                      <a:cubicBezTo>
                        <a:pt x="7116" y="48184"/>
                        <a:pt x="7115" y="48185"/>
                        <a:pt x="7114" y="48187"/>
                      </a:cubicBezTo>
                      <a:cubicBezTo>
                        <a:pt x="7078" y="48204"/>
                        <a:pt x="7042" y="48223"/>
                        <a:pt x="7005" y="48238"/>
                      </a:cubicBezTo>
                      <a:cubicBezTo>
                        <a:pt x="6905" y="48279"/>
                        <a:pt x="6805" y="48321"/>
                        <a:pt x="6714" y="48379"/>
                      </a:cubicBezTo>
                      <a:cubicBezTo>
                        <a:pt x="6611" y="48446"/>
                        <a:pt x="6510" y="48518"/>
                        <a:pt x="6413" y="48593"/>
                      </a:cubicBezTo>
                      <a:cubicBezTo>
                        <a:pt x="6339" y="48648"/>
                        <a:pt x="6271" y="48709"/>
                        <a:pt x="6209" y="48776"/>
                      </a:cubicBezTo>
                      <a:cubicBezTo>
                        <a:pt x="6076" y="48921"/>
                        <a:pt x="5965" y="49101"/>
                        <a:pt x="5926" y="49296"/>
                      </a:cubicBezTo>
                      <a:cubicBezTo>
                        <a:pt x="5885" y="49503"/>
                        <a:pt x="5852" y="49721"/>
                        <a:pt x="5882" y="49933"/>
                      </a:cubicBezTo>
                      <a:cubicBezTo>
                        <a:pt x="5916" y="50168"/>
                        <a:pt x="6010" y="50391"/>
                        <a:pt x="6155" y="50580"/>
                      </a:cubicBezTo>
                      <a:cubicBezTo>
                        <a:pt x="6191" y="50628"/>
                        <a:pt x="6229" y="50673"/>
                        <a:pt x="6270" y="50717"/>
                      </a:cubicBezTo>
                      <a:cubicBezTo>
                        <a:pt x="6343" y="50793"/>
                        <a:pt x="6415" y="50869"/>
                        <a:pt x="6501" y="50930"/>
                      </a:cubicBezTo>
                      <a:cubicBezTo>
                        <a:pt x="6573" y="50981"/>
                        <a:pt x="6647" y="51028"/>
                        <a:pt x="6724" y="51070"/>
                      </a:cubicBezTo>
                      <a:cubicBezTo>
                        <a:pt x="6806" y="51115"/>
                        <a:pt x="6896" y="51146"/>
                        <a:pt x="6987" y="51173"/>
                      </a:cubicBezTo>
                      <a:cubicBezTo>
                        <a:pt x="7068" y="51198"/>
                        <a:pt x="7149" y="51222"/>
                        <a:pt x="7234" y="51232"/>
                      </a:cubicBezTo>
                      <a:cubicBezTo>
                        <a:pt x="7331" y="51244"/>
                        <a:pt x="7429" y="51248"/>
                        <a:pt x="7527" y="51248"/>
                      </a:cubicBezTo>
                      <a:cubicBezTo>
                        <a:pt x="7625" y="51248"/>
                        <a:pt x="7723" y="51244"/>
                        <a:pt x="7821" y="51237"/>
                      </a:cubicBezTo>
                      <a:cubicBezTo>
                        <a:pt x="7971" y="51225"/>
                        <a:pt x="8120" y="51196"/>
                        <a:pt x="8267" y="51168"/>
                      </a:cubicBezTo>
                      <a:cubicBezTo>
                        <a:pt x="8371" y="51148"/>
                        <a:pt x="8473" y="51126"/>
                        <a:pt x="8576" y="51103"/>
                      </a:cubicBezTo>
                      <a:cubicBezTo>
                        <a:pt x="8671" y="51081"/>
                        <a:pt x="8766" y="51059"/>
                        <a:pt x="8857" y="51025"/>
                      </a:cubicBezTo>
                      <a:cubicBezTo>
                        <a:pt x="8948" y="50990"/>
                        <a:pt x="9039" y="50966"/>
                        <a:pt x="9129" y="50934"/>
                      </a:cubicBezTo>
                      <a:cubicBezTo>
                        <a:pt x="9214" y="50899"/>
                        <a:pt x="9296" y="50858"/>
                        <a:pt x="9378" y="50820"/>
                      </a:cubicBezTo>
                      <a:cubicBezTo>
                        <a:pt x="9453" y="50785"/>
                        <a:pt x="9523" y="50745"/>
                        <a:pt x="9596" y="50706"/>
                      </a:cubicBezTo>
                      <a:lnTo>
                        <a:pt x="9594" y="50706"/>
                      </a:lnTo>
                      <a:cubicBezTo>
                        <a:pt x="9619" y="50693"/>
                        <a:pt x="9643" y="50680"/>
                        <a:pt x="9669" y="50670"/>
                      </a:cubicBezTo>
                      <a:cubicBezTo>
                        <a:pt x="9778" y="50628"/>
                        <a:pt x="9889" y="50592"/>
                        <a:pt x="9993" y="50538"/>
                      </a:cubicBezTo>
                      <a:cubicBezTo>
                        <a:pt x="9997" y="50536"/>
                        <a:pt x="10001" y="50536"/>
                        <a:pt x="10004" y="50534"/>
                      </a:cubicBezTo>
                      <a:lnTo>
                        <a:pt x="10004" y="50534"/>
                      </a:lnTo>
                      <a:cubicBezTo>
                        <a:pt x="10004" y="50534"/>
                        <a:pt x="10003" y="50535"/>
                        <a:pt x="10002" y="50536"/>
                      </a:cubicBezTo>
                      <a:lnTo>
                        <a:pt x="10002" y="50536"/>
                      </a:lnTo>
                      <a:cubicBezTo>
                        <a:pt x="10005" y="50534"/>
                        <a:pt x="10010" y="50533"/>
                        <a:pt x="10014" y="50530"/>
                      </a:cubicBezTo>
                      <a:cubicBezTo>
                        <a:pt x="10101" y="50498"/>
                        <a:pt x="10187" y="50464"/>
                        <a:pt x="10273" y="50428"/>
                      </a:cubicBezTo>
                      <a:cubicBezTo>
                        <a:pt x="10448" y="50355"/>
                        <a:pt x="10620" y="50274"/>
                        <a:pt x="10787" y="50183"/>
                      </a:cubicBezTo>
                      <a:cubicBezTo>
                        <a:pt x="10942" y="50096"/>
                        <a:pt x="11091" y="50000"/>
                        <a:pt x="11238" y="49900"/>
                      </a:cubicBezTo>
                      <a:cubicBezTo>
                        <a:pt x="11397" y="49795"/>
                        <a:pt x="11550" y="49679"/>
                        <a:pt x="11696" y="49555"/>
                      </a:cubicBezTo>
                      <a:cubicBezTo>
                        <a:pt x="11713" y="49541"/>
                        <a:pt x="11729" y="49526"/>
                        <a:pt x="11744" y="49512"/>
                      </a:cubicBezTo>
                      <a:cubicBezTo>
                        <a:pt x="11755" y="49505"/>
                        <a:pt x="11764" y="49500"/>
                        <a:pt x="11774" y="49494"/>
                      </a:cubicBezTo>
                      <a:cubicBezTo>
                        <a:pt x="11793" y="49470"/>
                        <a:pt x="11815" y="49449"/>
                        <a:pt x="11838" y="49429"/>
                      </a:cubicBezTo>
                      <a:cubicBezTo>
                        <a:pt x="11846" y="49423"/>
                        <a:pt x="11852" y="49417"/>
                        <a:pt x="11861" y="49410"/>
                      </a:cubicBezTo>
                      <a:lnTo>
                        <a:pt x="11864" y="49406"/>
                      </a:lnTo>
                      <a:cubicBezTo>
                        <a:pt x="11888" y="49387"/>
                        <a:pt x="11912" y="49368"/>
                        <a:pt x="11934" y="49349"/>
                      </a:cubicBezTo>
                      <a:lnTo>
                        <a:pt x="11957" y="49333"/>
                      </a:lnTo>
                      <a:lnTo>
                        <a:pt x="11987" y="49304"/>
                      </a:lnTo>
                      <a:cubicBezTo>
                        <a:pt x="11988" y="49301"/>
                        <a:pt x="11990" y="49299"/>
                        <a:pt x="11991" y="49298"/>
                      </a:cubicBezTo>
                      <a:cubicBezTo>
                        <a:pt x="12008" y="49278"/>
                        <a:pt x="12026" y="49260"/>
                        <a:pt x="12044" y="49242"/>
                      </a:cubicBezTo>
                      <a:cubicBezTo>
                        <a:pt x="12060" y="49225"/>
                        <a:pt x="12073" y="49210"/>
                        <a:pt x="12089" y="49193"/>
                      </a:cubicBezTo>
                      <a:lnTo>
                        <a:pt x="12095" y="49183"/>
                      </a:lnTo>
                      <a:cubicBezTo>
                        <a:pt x="12096" y="49182"/>
                        <a:pt x="12098" y="49181"/>
                        <a:pt x="12098" y="49180"/>
                      </a:cubicBezTo>
                      <a:cubicBezTo>
                        <a:pt x="12117" y="49156"/>
                        <a:pt x="12134" y="49134"/>
                        <a:pt x="12153" y="49109"/>
                      </a:cubicBezTo>
                      <a:lnTo>
                        <a:pt x="12154" y="49108"/>
                      </a:lnTo>
                      <a:lnTo>
                        <a:pt x="12153" y="49107"/>
                      </a:lnTo>
                      <a:lnTo>
                        <a:pt x="12156" y="49105"/>
                      </a:lnTo>
                      <a:cubicBezTo>
                        <a:pt x="12163" y="49096"/>
                        <a:pt x="12171" y="49087"/>
                        <a:pt x="12179" y="49079"/>
                      </a:cubicBezTo>
                      <a:cubicBezTo>
                        <a:pt x="12192" y="49065"/>
                        <a:pt x="12208" y="49054"/>
                        <a:pt x="12224" y="49046"/>
                      </a:cubicBezTo>
                      <a:cubicBezTo>
                        <a:pt x="12333" y="48919"/>
                        <a:pt x="12431" y="48785"/>
                        <a:pt x="12519" y="48645"/>
                      </a:cubicBezTo>
                      <a:cubicBezTo>
                        <a:pt x="12625" y="48480"/>
                        <a:pt x="12704" y="48299"/>
                        <a:pt x="12779" y="48119"/>
                      </a:cubicBezTo>
                      <a:cubicBezTo>
                        <a:pt x="12816" y="48028"/>
                        <a:pt x="12850" y="47933"/>
                        <a:pt x="12881" y="47839"/>
                      </a:cubicBezTo>
                      <a:cubicBezTo>
                        <a:pt x="12911" y="47747"/>
                        <a:pt x="12939" y="47653"/>
                        <a:pt x="12960" y="47558"/>
                      </a:cubicBezTo>
                      <a:cubicBezTo>
                        <a:pt x="13004" y="47352"/>
                        <a:pt x="13026" y="47142"/>
                        <a:pt x="13052" y="46933"/>
                      </a:cubicBezTo>
                      <a:cubicBezTo>
                        <a:pt x="13074" y="46740"/>
                        <a:pt x="13096" y="46546"/>
                        <a:pt x="13092" y="46350"/>
                      </a:cubicBezTo>
                      <a:cubicBezTo>
                        <a:pt x="13090" y="46151"/>
                        <a:pt x="13074" y="45953"/>
                        <a:pt x="13044" y="45756"/>
                      </a:cubicBezTo>
                      <a:cubicBezTo>
                        <a:pt x="13012" y="45565"/>
                        <a:pt x="12980" y="45372"/>
                        <a:pt x="12967" y="45175"/>
                      </a:cubicBezTo>
                      <a:cubicBezTo>
                        <a:pt x="12965" y="45038"/>
                        <a:pt x="12971" y="44903"/>
                        <a:pt x="12980" y="44767"/>
                      </a:cubicBezTo>
                      <a:cubicBezTo>
                        <a:pt x="12990" y="44663"/>
                        <a:pt x="13007" y="44558"/>
                        <a:pt x="13027" y="44455"/>
                      </a:cubicBezTo>
                      <a:cubicBezTo>
                        <a:pt x="13041" y="44406"/>
                        <a:pt x="13055" y="44360"/>
                        <a:pt x="13073" y="44313"/>
                      </a:cubicBezTo>
                      <a:cubicBezTo>
                        <a:pt x="13083" y="44285"/>
                        <a:pt x="13096" y="44259"/>
                        <a:pt x="13110" y="44233"/>
                      </a:cubicBezTo>
                      <a:cubicBezTo>
                        <a:pt x="13133" y="44188"/>
                        <a:pt x="13159" y="44148"/>
                        <a:pt x="13184" y="44108"/>
                      </a:cubicBezTo>
                      <a:cubicBezTo>
                        <a:pt x="13185" y="44105"/>
                        <a:pt x="13187" y="44103"/>
                        <a:pt x="13189" y="44100"/>
                      </a:cubicBezTo>
                      <a:cubicBezTo>
                        <a:pt x="13189" y="44098"/>
                        <a:pt x="13191" y="44097"/>
                        <a:pt x="13193" y="44096"/>
                      </a:cubicBezTo>
                      <a:cubicBezTo>
                        <a:pt x="13193" y="44096"/>
                        <a:pt x="13194" y="44095"/>
                        <a:pt x="13194" y="44095"/>
                      </a:cubicBezTo>
                      <a:lnTo>
                        <a:pt x="13194" y="44095"/>
                      </a:lnTo>
                      <a:cubicBezTo>
                        <a:pt x="13194" y="44095"/>
                        <a:pt x="13194" y="44095"/>
                        <a:pt x="13194" y="44095"/>
                      </a:cubicBezTo>
                      <a:cubicBezTo>
                        <a:pt x="13268" y="43996"/>
                        <a:pt x="13345" y="43903"/>
                        <a:pt x="13428" y="43810"/>
                      </a:cubicBezTo>
                      <a:cubicBezTo>
                        <a:pt x="13477" y="43762"/>
                        <a:pt x="13526" y="43718"/>
                        <a:pt x="13577" y="43673"/>
                      </a:cubicBezTo>
                      <a:cubicBezTo>
                        <a:pt x="13627" y="43634"/>
                        <a:pt x="13679" y="43596"/>
                        <a:pt x="13734" y="43563"/>
                      </a:cubicBezTo>
                      <a:lnTo>
                        <a:pt x="13734" y="43563"/>
                      </a:lnTo>
                      <a:cubicBezTo>
                        <a:pt x="13771" y="43541"/>
                        <a:pt x="13809" y="43522"/>
                        <a:pt x="13847" y="43503"/>
                      </a:cubicBezTo>
                      <a:cubicBezTo>
                        <a:pt x="13920" y="43469"/>
                        <a:pt x="13997" y="43446"/>
                        <a:pt x="14071" y="43419"/>
                      </a:cubicBezTo>
                      <a:cubicBezTo>
                        <a:pt x="14151" y="43393"/>
                        <a:pt x="14233" y="43368"/>
                        <a:pt x="14312" y="43341"/>
                      </a:cubicBezTo>
                      <a:lnTo>
                        <a:pt x="14312" y="43341"/>
                      </a:lnTo>
                      <a:cubicBezTo>
                        <a:pt x="14310" y="43343"/>
                        <a:pt x="14308" y="43343"/>
                        <a:pt x="14306" y="43344"/>
                      </a:cubicBezTo>
                      <a:cubicBezTo>
                        <a:pt x="14387" y="43319"/>
                        <a:pt x="14467" y="43295"/>
                        <a:pt x="14550" y="43276"/>
                      </a:cubicBezTo>
                      <a:cubicBezTo>
                        <a:pt x="14641" y="43257"/>
                        <a:pt x="14729" y="43241"/>
                        <a:pt x="14819" y="43223"/>
                      </a:cubicBezTo>
                      <a:cubicBezTo>
                        <a:pt x="14984" y="43195"/>
                        <a:pt x="15148" y="43162"/>
                        <a:pt x="15313" y="43130"/>
                      </a:cubicBezTo>
                      <a:cubicBezTo>
                        <a:pt x="15441" y="43109"/>
                        <a:pt x="15569" y="43090"/>
                        <a:pt x="15695" y="43073"/>
                      </a:cubicBezTo>
                      <a:cubicBezTo>
                        <a:pt x="15838" y="43054"/>
                        <a:pt x="15978" y="43028"/>
                        <a:pt x="16120" y="43002"/>
                      </a:cubicBezTo>
                      <a:lnTo>
                        <a:pt x="16120" y="43002"/>
                      </a:lnTo>
                      <a:cubicBezTo>
                        <a:pt x="16111" y="43003"/>
                        <a:pt x="16103" y="43006"/>
                        <a:pt x="16093" y="43007"/>
                      </a:cubicBezTo>
                      <a:cubicBezTo>
                        <a:pt x="16135" y="42999"/>
                        <a:pt x="16173" y="42993"/>
                        <a:pt x="16214" y="42985"/>
                      </a:cubicBezTo>
                      <a:cubicBezTo>
                        <a:pt x="16457" y="42942"/>
                        <a:pt x="16697" y="42886"/>
                        <a:pt x="16922" y="42781"/>
                      </a:cubicBezTo>
                      <a:cubicBezTo>
                        <a:pt x="17178" y="42659"/>
                        <a:pt x="17422" y="42517"/>
                        <a:pt x="17654" y="42354"/>
                      </a:cubicBezTo>
                      <a:cubicBezTo>
                        <a:pt x="17823" y="42237"/>
                        <a:pt x="17991" y="42107"/>
                        <a:pt x="18132" y="41957"/>
                      </a:cubicBezTo>
                      <a:cubicBezTo>
                        <a:pt x="18281" y="41803"/>
                        <a:pt x="18421" y="41641"/>
                        <a:pt x="18553" y="41474"/>
                      </a:cubicBezTo>
                      <a:cubicBezTo>
                        <a:pt x="18673" y="41317"/>
                        <a:pt x="18778" y="41152"/>
                        <a:pt x="18869" y="40977"/>
                      </a:cubicBezTo>
                      <a:cubicBezTo>
                        <a:pt x="18922" y="40881"/>
                        <a:pt x="18972" y="40782"/>
                        <a:pt x="19017" y="40683"/>
                      </a:cubicBezTo>
                      <a:cubicBezTo>
                        <a:pt x="19060" y="40589"/>
                        <a:pt x="19105" y="40498"/>
                        <a:pt x="19136" y="40402"/>
                      </a:cubicBezTo>
                      <a:cubicBezTo>
                        <a:pt x="19173" y="40289"/>
                        <a:pt x="19196" y="40173"/>
                        <a:pt x="19206" y="40055"/>
                      </a:cubicBezTo>
                      <a:cubicBezTo>
                        <a:pt x="19209" y="39985"/>
                        <a:pt x="19210" y="39916"/>
                        <a:pt x="19211" y="39847"/>
                      </a:cubicBezTo>
                      <a:cubicBezTo>
                        <a:pt x="19211" y="39749"/>
                        <a:pt x="19206" y="39649"/>
                        <a:pt x="19200" y="39552"/>
                      </a:cubicBezTo>
                      <a:cubicBezTo>
                        <a:pt x="19191" y="39347"/>
                        <a:pt x="19181" y="39143"/>
                        <a:pt x="19168" y="38939"/>
                      </a:cubicBezTo>
                      <a:cubicBezTo>
                        <a:pt x="19161" y="38839"/>
                        <a:pt x="19159" y="38739"/>
                        <a:pt x="19148" y="38641"/>
                      </a:cubicBezTo>
                      <a:cubicBezTo>
                        <a:pt x="19138" y="38558"/>
                        <a:pt x="19134" y="38473"/>
                        <a:pt x="19111" y="38393"/>
                      </a:cubicBezTo>
                      <a:cubicBezTo>
                        <a:pt x="19060" y="38209"/>
                        <a:pt x="18997" y="38027"/>
                        <a:pt x="18940" y="37843"/>
                      </a:cubicBezTo>
                      <a:cubicBezTo>
                        <a:pt x="18893" y="37691"/>
                        <a:pt x="18852" y="37537"/>
                        <a:pt x="18811" y="37385"/>
                      </a:cubicBezTo>
                      <a:cubicBezTo>
                        <a:pt x="18769" y="37229"/>
                        <a:pt x="18729" y="37073"/>
                        <a:pt x="18700" y="36912"/>
                      </a:cubicBezTo>
                      <a:cubicBezTo>
                        <a:pt x="18684" y="36818"/>
                        <a:pt x="18673" y="36725"/>
                        <a:pt x="18665" y="36630"/>
                      </a:cubicBezTo>
                      <a:cubicBezTo>
                        <a:pt x="18665" y="36633"/>
                        <a:pt x="18664" y="36636"/>
                        <a:pt x="18664" y="36638"/>
                      </a:cubicBezTo>
                      <a:cubicBezTo>
                        <a:pt x="18661" y="36576"/>
                        <a:pt x="18661" y="36517"/>
                        <a:pt x="18664" y="36455"/>
                      </a:cubicBezTo>
                      <a:cubicBezTo>
                        <a:pt x="18666" y="36400"/>
                        <a:pt x="18671" y="36345"/>
                        <a:pt x="18675" y="36290"/>
                      </a:cubicBezTo>
                      <a:cubicBezTo>
                        <a:pt x="18690" y="36181"/>
                        <a:pt x="18707" y="36071"/>
                        <a:pt x="18728" y="35960"/>
                      </a:cubicBezTo>
                      <a:cubicBezTo>
                        <a:pt x="18745" y="35900"/>
                        <a:pt x="18764" y="35842"/>
                        <a:pt x="18784" y="35782"/>
                      </a:cubicBezTo>
                      <a:cubicBezTo>
                        <a:pt x="18804" y="35736"/>
                        <a:pt x="18824" y="35694"/>
                        <a:pt x="18846" y="35652"/>
                      </a:cubicBezTo>
                      <a:cubicBezTo>
                        <a:pt x="18875" y="35602"/>
                        <a:pt x="18908" y="35552"/>
                        <a:pt x="18940" y="35503"/>
                      </a:cubicBezTo>
                      <a:cubicBezTo>
                        <a:pt x="18986" y="35444"/>
                        <a:pt x="19034" y="35386"/>
                        <a:pt x="19085" y="35329"/>
                      </a:cubicBezTo>
                      <a:cubicBezTo>
                        <a:pt x="19137" y="35275"/>
                        <a:pt x="19191" y="35225"/>
                        <a:pt x="19248" y="35174"/>
                      </a:cubicBezTo>
                      <a:cubicBezTo>
                        <a:pt x="19340" y="35105"/>
                        <a:pt x="19434" y="35039"/>
                        <a:pt x="19531" y="34976"/>
                      </a:cubicBezTo>
                      <a:cubicBezTo>
                        <a:pt x="19596" y="34938"/>
                        <a:pt x="19663" y="34903"/>
                        <a:pt x="19731" y="34869"/>
                      </a:cubicBezTo>
                      <a:cubicBezTo>
                        <a:pt x="19735" y="34868"/>
                        <a:pt x="19740" y="34864"/>
                        <a:pt x="19744" y="34862"/>
                      </a:cubicBezTo>
                      <a:cubicBezTo>
                        <a:pt x="19835" y="34824"/>
                        <a:pt x="19924" y="34790"/>
                        <a:pt x="20018" y="34758"/>
                      </a:cubicBezTo>
                      <a:cubicBezTo>
                        <a:pt x="20163" y="34715"/>
                        <a:pt x="20308" y="34681"/>
                        <a:pt x="20456" y="34647"/>
                      </a:cubicBezTo>
                      <a:cubicBezTo>
                        <a:pt x="20612" y="34610"/>
                        <a:pt x="20770" y="34574"/>
                        <a:pt x="20925" y="34535"/>
                      </a:cubicBezTo>
                      <a:cubicBezTo>
                        <a:pt x="21213" y="34466"/>
                        <a:pt x="21496" y="34372"/>
                        <a:pt x="21768" y="34253"/>
                      </a:cubicBezTo>
                      <a:cubicBezTo>
                        <a:pt x="21918" y="34186"/>
                        <a:pt x="22064" y="34113"/>
                        <a:pt x="22209" y="34035"/>
                      </a:cubicBezTo>
                      <a:cubicBezTo>
                        <a:pt x="22336" y="33962"/>
                        <a:pt x="22464" y="33890"/>
                        <a:pt x="22585" y="33807"/>
                      </a:cubicBezTo>
                      <a:cubicBezTo>
                        <a:pt x="22714" y="33717"/>
                        <a:pt x="22845" y="33625"/>
                        <a:pt x="22958" y="33515"/>
                      </a:cubicBezTo>
                      <a:cubicBezTo>
                        <a:pt x="23066" y="33412"/>
                        <a:pt x="23165" y="33301"/>
                        <a:pt x="23263" y="33192"/>
                      </a:cubicBezTo>
                      <a:cubicBezTo>
                        <a:pt x="23405" y="33027"/>
                        <a:pt x="23556" y="32869"/>
                        <a:pt x="23682" y="32693"/>
                      </a:cubicBezTo>
                      <a:cubicBezTo>
                        <a:pt x="23800" y="32532"/>
                        <a:pt x="23890" y="32350"/>
                        <a:pt x="23972" y="32170"/>
                      </a:cubicBezTo>
                      <a:cubicBezTo>
                        <a:pt x="24059" y="31982"/>
                        <a:pt x="24140" y="31791"/>
                        <a:pt x="24226" y="31603"/>
                      </a:cubicBezTo>
                      <a:cubicBezTo>
                        <a:pt x="24313" y="31415"/>
                        <a:pt x="24416" y="31235"/>
                        <a:pt x="24510" y="31051"/>
                      </a:cubicBezTo>
                      <a:cubicBezTo>
                        <a:pt x="24605" y="30870"/>
                        <a:pt x="24684" y="30681"/>
                        <a:pt x="24745" y="30486"/>
                      </a:cubicBezTo>
                      <a:cubicBezTo>
                        <a:pt x="24802" y="30304"/>
                        <a:pt x="24831" y="30116"/>
                        <a:pt x="24862" y="29928"/>
                      </a:cubicBezTo>
                      <a:cubicBezTo>
                        <a:pt x="24885" y="29800"/>
                        <a:pt x="24899" y="29672"/>
                        <a:pt x="24915" y="29542"/>
                      </a:cubicBezTo>
                      <a:cubicBezTo>
                        <a:pt x="24921" y="29483"/>
                        <a:pt x="24928" y="29422"/>
                        <a:pt x="24937" y="29363"/>
                      </a:cubicBezTo>
                      <a:lnTo>
                        <a:pt x="24937" y="29363"/>
                      </a:lnTo>
                      <a:cubicBezTo>
                        <a:pt x="24937" y="29364"/>
                        <a:pt x="24938" y="29364"/>
                        <a:pt x="24938" y="29364"/>
                      </a:cubicBezTo>
                      <a:cubicBezTo>
                        <a:pt x="24956" y="29285"/>
                        <a:pt x="24969" y="29205"/>
                        <a:pt x="24976" y="29125"/>
                      </a:cubicBezTo>
                      <a:cubicBezTo>
                        <a:pt x="24981" y="29069"/>
                        <a:pt x="24983" y="29014"/>
                        <a:pt x="24988" y="28959"/>
                      </a:cubicBezTo>
                      <a:lnTo>
                        <a:pt x="24988" y="28959"/>
                      </a:lnTo>
                      <a:cubicBezTo>
                        <a:pt x="24988" y="28968"/>
                        <a:pt x="24987" y="28978"/>
                        <a:pt x="24987" y="28985"/>
                      </a:cubicBezTo>
                      <a:cubicBezTo>
                        <a:pt x="24988" y="28970"/>
                        <a:pt x="24989" y="28956"/>
                        <a:pt x="24991" y="28941"/>
                      </a:cubicBezTo>
                      <a:cubicBezTo>
                        <a:pt x="24996" y="28919"/>
                        <a:pt x="25002" y="28898"/>
                        <a:pt x="25010" y="28876"/>
                      </a:cubicBezTo>
                      <a:cubicBezTo>
                        <a:pt x="25011" y="28867"/>
                        <a:pt x="25012" y="28857"/>
                        <a:pt x="25012" y="28848"/>
                      </a:cubicBezTo>
                      <a:cubicBezTo>
                        <a:pt x="25016" y="28846"/>
                        <a:pt x="25019" y="28845"/>
                        <a:pt x="25024" y="28843"/>
                      </a:cubicBezTo>
                      <a:cubicBezTo>
                        <a:pt x="25097" y="28803"/>
                        <a:pt x="25168" y="28755"/>
                        <a:pt x="25234" y="28701"/>
                      </a:cubicBezTo>
                      <a:cubicBezTo>
                        <a:pt x="25343" y="28609"/>
                        <a:pt x="25444" y="28508"/>
                        <a:pt x="25533" y="28397"/>
                      </a:cubicBezTo>
                      <a:cubicBezTo>
                        <a:pt x="25617" y="28297"/>
                        <a:pt x="25689" y="28188"/>
                        <a:pt x="25765" y="28081"/>
                      </a:cubicBezTo>
                      <a:cubicBezTo>
                        <a:pt x="25791" y="28046"/>
                        <a:pt x="25820" y="28011"/>
                        <a:pt x="25849" y="27978"/>
                      </a:cubicBezTo>
                      <a:cubicBezTo>
                        <a:pt x="25947" y="27881"/>
                        <a:pt x="26052" y="27789"/>
                        <a:pt x="26149" y="27694"/>
                      </a:cubicBezTo>
                      <a:cubicBezTo>
                        <a:pt x="26232" y="27615"/>
                        <a:pt x="26315" y="27532"/>
                        <a:pt x="26403" y="27460"/>
                      </a:cubicBezTo>
                      <a:cubicBezTo>
                        <a:pt x="26442" y="27431"/>
                        <a:pt x="26481" y="27405"/>
                        <a:pt x="26521" y="27378"/>
                      </a:cubicBezTo>
                      <a:lnTo>
                        <a:pt x="26519" y="27378"/>
                      </a:lnTo>
                      <a:cubicBezTo>
                        <a:pt x="26577" y="27344"/>
                        <a:pt x="26636" y="27313"/>
                        <a:pt x="26698" y="27285"/>
                      </a:cubicBezTo>
                      <a:cubicBezTo>
                        <a:pt x="26789" y="27244"/>
                        <a:pt x="26882" y="27209"/>
                        <a:pt x="26977" y="27180"/>
                      </a:cubicBezTo>
                      <a:cubicBezTo>
                        <a:pt x="27035" y="27165"/>
                        <a:pt x="27097" y="27153"/>
                        <a:pt x="27156" y="27142"/>
                      </a:cubicBezTo>
                      <a:cubicBezTo>
                        <a:pt x="27233" y="27131"/>
                        <a:pt x="27310" y="27125"/>
                        <a:pt x="27388" y="27121"/>
                      </a:cubicBezTo>
                      <a:cubicBezTo>
                        <a:pt x="27392" y="27120"/>
                        <a:pt x="27396" y="27120"/>
                        <a:pt x="27400" y="27120"/>
                      </a:cubicBezTo>
                      <a:cubicBezTo>
                        <a:pt x="27420" y="27120"/>
                        <a:pt x="27439" y="27122"/>
                        <a:pt x="27458" y="27125"/>
                      </a:cubicBezTo>
                      <a:cubicBezTo>
                        <a:pt x="27495" y="27131"/>
                        <a:pt x="27531" y="27139"/>
                        <a:pt x="27568" y="27146"/>
                      </a:cubicBezTo>
                      <a:cubicBezTo>
                        <a:pt x="27565" y="27145"/>
                        <a:pt x="27562" y="27144"/>
                        <a:pt x="27559" y="27143"/>
                      </a:cubicBezTo>
                      <a:lnTo>
                        <a:pt x="27559" y="27143"/>
                      </a:lnTo>
                      <a:cubicBezTo>
                        <a:pt x="27567" y="27145"/>
                        <a:pt x="27574" y="27147"/>
                        <a:pt x="27580" y="27149"/>
                      </a:cubicBezTo>
                      <a:lnTo>
                        <a:pt x="27582" y="27150"/>
                      </a:lnTo>
                      <a:lnTo>
                        <a:pt x="27582" y="27150"/>
                      </a:lnTo>
                      <a:cubicBezTo>
                        <a:pt x="27582" y="27149"/>
                        <a:pt x="27581" y="27149"/>
                        <a:pt x="27581" y="27148"/>
                      </a:cubicBezTo>
                      <a:lnTo>
                        <a:pt x="27581" y="27148"/>
                      </a:lnTo>
                      <a:cubicBezTo>
                        <a:pt x="27644" y="27166"/>
                        <a:pt x="27703" y="27183"/>
                        <a:pt x="27766" y="27202"/>
                      </a:cubicBezTo>
                      <a:cubicBezTo>
                        <a:pt x="27780" y="27208"/>
                        <a:pt x="27796" y="27217"/>
                        <a:pt x="27812" y="27222"/>
                      </a:cubicBezTo>
                      <a:cubicBezTo>
                        <a:pt x="27843" y="27240"/>
                        <a:pt x="27872" y="27261"/>
                        <a:pt x="27901" y="27282"/>
                      </a:cubicBezTo>
                      <a:cubicBezTo>
                        <a:pt x="27978" y="27344"/>
                        <a:pt x="28055" y="27409"/>
                        <a:pt x="28129" y="27478"/>
                      </a:cubicBezTo>
                      <a:cubicBezTo>
                        <a:pt x="28143" y="27494"/>
                        <a:pt x="28159" y="27510"/>
                        <a:pt x="28175" y="27528"/>
                      </a:cubicBezTo>
                      <a:cubicBezTo>
                        <a:pt x="28173" y="27527"/>
                        <a:pt x="28170" y="27525"/>
                        <a:pt x="28168" y="27523"/>
                      </a:cubicBezTo>
                      <a:lnTo>
                        <a:pt x="28168" y="27523"/>
                      </a:lnTo>
                      <a:cubicBezTo>
                        <a:pt x="28214" y="27581"/>
                        <a:pt x="28258" y="27642"/>
                        <a:pt x="28300" y="27703"/>
                      </a:cubicBezTo>
                      <a:cubicBezTo>
                        <a:pt x="28320" y="27735"/>
                        <a:pt x="28338" y="27767"/>
                        <a:pt x="28353" y="27801"/>
                      </a:cubicBezTo>
                      <a:cubicBezTo>
                        <a:pt x="28357" y="27811"/>
                        <a:pt x="28361" y="27824"/>
                        <a:pt x="28365" y="27835"/>
                      </a:cubicBezTo>
                      <a:cubicBezTo>
                        <a:pt x="28370" y="27861"/>
                        <a:pt x="28375" y="27885"/>
                        <a:pt x="28378" y="27911"/>
                      </a:cubicBezTo>
                      <a:cubicBezTo>
                        <a:pt x="28392" y="28015"/>
                        <a:pt x="28399" y="28118"/>
                        <a:pt x="28401" y="28222"/>
                      </a:cubicBezTo>
                      <a:cubicBezTo>
                        <a:pt x="28401" y="28412"/>
                        <a:pt x="28377" y="28602"/>
                        <a:pt x="28357" y="28793"/>
                      </a:cubicBezTo>
                      <a:lnTo>
                        <a:pt x="28358" y="28792"/>
                      </a:lnTo>
                      <a:lnTo>
                        <a:pt x="28358" y="28792"/>
                      </a:lnTo>
                      <a:cubicBezTo>
                        <a:pt x="28348" y="28869"/>
                        <a:pt x="28336" y="28944"/>
                        <a:pt x="28318" y="29019"/>
                      </a:cubicBezTo>
                      <a:cubicBezTo>
                        <a:pt x="28307" y="29056"/>
                        <a:pt x="28294" y="29093"/>
                        <a:pt x="28280" y="29129"/>
                      </a:cubicBezTo>
                      <a:cubicBezTo>
                        <a:pt x="28267" y="29162"/>
                        <a:pt x="28251" y="29193"/>
                        <a:pt x="28234" y="29224"/>
                      </a:cubicBezTo>
                      <a:lnTo>
                        <a:pt x="28235" y="29225"/>
                      </a:lnTo>
                      <a:lnTo>
                        <a:pt x="28222" y="29247"/>
                      </a:lnTo>
                      <a:lnTo>
                        <a:pt x="28222" y="29247"/>
                      </a:lnTo>
                      <a:lnTo>
                        <a:pt x="28227" y="29238"/>
                      </a:lnTo>
                      <a:lnTo>
                        <a:pt x="28227" y="29238"/>
                      </a:lnTo>
                      <a:cubicBezTo>
                        <a:pt x="28119" y="29424"/>
                        <a:pt x="28005" y="29611"/>
                        <a:pt x="27900" y="29799"/>
                      </a:cubicBezTo>
                      <a:cubicBezTo>
                        <a:pt x="27808" y="29965"/>
                        <a:pt x="27740" y="30142"/>
                        <a:pt x="27701" y="30326"/>
                      </a:cubicBezTo>
                      <a:cubicBezTo>
                        <a:pt x="27660" y="30511"/>
                        <a:pt x="27631" y="30699"/>
                        <a:pt x="27616" y="30887"/>
                      </a:cubicBezTo>
                      <a:cubicBezTo>
                        <a:pt x="27599" y="31078"/>
                        <a:pt x="27604" y="31274"/>
                        <a:pt x="27651" y="31460"/>
                      </a:cubicBezTo>
                      <a:cubicBezTo>
                        <a:pt x="27695" y="31629"/>
                        <a:pt x="27760" y="31786"/>
                        <a:pt x="27829" y="31947"/>
                      </a:cubicBezTo>
                      <a:cubicBezTo>
                        <a:pt x="27856" y="32018"/>
                        <a:pt x="27888" y="32086"/>
                        <a:pt x="27924" y="32153"/>
                      </a:cubicBezTo>
                      <a:cubicBezTo>
                        <a:pt x="27986" y="32271"/>
                        <a:pt x="28060" y="32383"/>
                        <a:pt x="28142" y="32487"/>
                      </a:cubicBezTo>
                      <a:cubicBezTo>
                        <a:pt x="28281" y="32664"/>
                        <a:pt x="28454" y="32803"/>
                        <a:pt x="28642" y="32921"/>
                      </a:cubicBezTo>
                      <a:cubicBezTo>
                        <a:pt x="28766" y="32996"/>
                        <a:pt x="28895" y="33063"/>
                        <a:pt x="29028" y="33122"/>
                      </a:cubicBezTo>
                      <a:cubicBezTo>
                        <a:pt x="29028" y="33125"/>
                        <a:pt x="29028" y="33128"/>
                        <a:pt x="29027" y="33133"/>
                      </a:cubicBezTo>
                      <a:cubicBezTo>
                        <a:pt x="29026" y="33136"/>
                        <a:pt x="29024" y="33144"/>
                        <a:pt x="29022" y="33149"/>
                      </a:cubicBezTo>
                      <a:cubicBezTo>
                        <a:pt x="29024" y="33147"/>
                        <a:pt x="29025" y="33143"/>
                        <a:pt x="29027" y="33140"/>
                      </a:cubicBezTo>
                      <a:lnTo>
                        <a:pt x="29027" y="33140"/>
                      </a:lnTo>
                      <a:cubicBezTo>
                        <a:pt x="29012" y="33190"/>
                        <a:pt x="29002" y="33241"/>
                        <a:pt x="28993" y="33292"/>
                      </a:cubicBezTo>
                      <a:cubicBezTo>
                        <a:pt x="28993" y="33297"/>
                        <a:pt x="28992" y="33303"/>
                        <a:pt x="28991" y="33307"/>
                      </a:cubicBezTo>
                      <a:cubicBezTo>
                        <a:pt x="28986" y="33324"/>
                        <a:pt x="28981" y="33337"/>
                        <a:pt x="28973" y="33354"/>
                      </a:cubicBezTo>
                      <a:cubicBezTo>
                        <a:pt x="28954" y="33392"/>
                        <a:pt x="28934" y="33429"/>
                        <a:pt x="28914" y="33466"/>
                      </a:cubicBezTo>
                      <a:cubicBezTo>
                        <a:pt x="28841" y="33592"/>
                        <a:pt x="28759" y="33713"/>
                        <a:pt x="28681" y="33836"/>
                      </a:cubicBezTo>
                      <a:cubicBezTo>
                        <a:pt x="28602" y="33958"/>
                        <a:pt x="28519" y="34080"/>
                        <a:pt x="28430" y="34196"/>
                      </a:cubicBezTo>
                      <a:cubicBezTo>
                        <a:pt x="28370" y="34266"/>
                        <a:pt x="28310" y="34331"/>
                        <a:pt x="28245" y="34395"/>
                      </a:cubicBezTo>
                      <a:cubicBezTo>
                        <a:pt x="28190" y="34445"/>
                        <a:pt x="28133" y="34491"/>
                        <a:pt x="28075" y="34537"/>
                      </a:cubicBezTo>
                      <a:cubicBezTo>
                        <a:pt x="27933" y="34639"/>
                        <a:pt x="27789" y="34731"/>
                        <a:pt x="27639" y="34820"/>
                      </a:cubicBezTo>
                      <a:lnTo>
                        <a:pt x="27637" y="34822"/>
                      </a:lnTo>
                      <a:cubicBezTo>
                        <a:pt x="27632" y="34825"/>
                        <a:pt x="27628" y="34826"/>
                        <a:pt x="27624" y="34829"/>
                      </a:cubicBezTo>
                      <a:lnTo>
                        <a:pt x="27629" y="34825"/>
                      </a:lnTo>
                      <a:lnTo>
                        <a:pt x="27521" y="34885"/>
                      </a:lnTo>
                      <a:cubicBezTo>
                        <a:pt x="27348" y="34978"/>
                        <a:pt x="27170" y="35062"/>
                        <a:pt x="26989" y="35139"/>
                      </a:cubicBezTo>
                      <a:cubicBezTo>
                        <a:pt x="26844" y="35193"/>
                        <a:pt x="26696" y="35247"/>
                        <a:pt x="26550" y="35297"/>
                      </a:cubicBezTo>
                      <a:cubicBezTo>
                        <a:pt x="26428" y="35340"/>
                        <a:pt x="26304" y="35387"/>
                        <a:pt x="26185" y="35443"/>
                      </a:cubicBezTo>
                      <a:cubicBezTo>
                        <a:pt x="26056" y="35503"/>
                        <a:pt x="25929" y="35566"/>
                        <a:pt x="25803" y="35632"/>
                      </a:cubicBezTo>
                      <a:cubicBezTo>
                        <a:pt x="25686" y="35692"/>
                        <a:pt x="25565" y="35745"/>
                        <a:pt x="25449" y="35808"/>
                      </a:cubicBezTo>
                      <a:cubicBezTo>
                        <a:pt x="25325" y="35875"/>
                        <a:pt x="25203" y="35948"/>
                        <a:pt x="25085" y="36025"/>
                      </a:cubicBezTo>
                      <a:cubicBezTo>
                        <a:pt x="25025" y="36065"/>
                        <a:pt x="24968" y="36108"/>
                        <a:pt x="24910" y="36149"/>
                      </a:cubicBezTo>
                      <a:cubicBezTo>
                        <a:pt x="24862" y="36179"/>
                        <a:pt x="24819" y="36219"/>
                        <a:pt x="24778" y="36254"/>
                      </a:cubicBezTo>
                      <a:cubicBezTo>
                        <a:pt x="24694" y="36322"/>
                        <a:pt x="24616" y="36392"/>
                        <a:pt x="24537" y="36466"/>
                      </a:cubicBezTo>
                      <a:cubicBezTo>
                        <a:pt x="24383" y="36608"/>
                        <a:pt x="24241" y="36767"/>
                        <a:pt x="24101" y="36923"/>
                      </a:cubicBezTo>
                      <a:cubicBezTo>
                        <a:pt x="23960" y="37081"/>
                        <a:pt x="23837" y="37254"/>
                        <a:pt x="23717" y="37430"/>
                      </a:cubicBezTo>
                      <a:cubicBezTo>
                        <a:pt x="23682" y="37480"/>
                        <a:pt x="23653" y="37535"/>
                        <a:pt x="23622" y="37588"/>
                      </a:cubicBezTo>
                      <a:cubicBezTo>
                        <a:pt x="23600" y="37622"/>
                        <a:pt x="23581" y="37657"/>
                        <a:pt x="23563" y="37692"/>
                      </a:cubicBezTo>
                      <a:cubicBezTo>
                        <a:pt x="23511" y="37796"/>
                        <a:pt x="23460" y="37901"/>
                        <a:pt x="23412" y="38008"/>
                      </a:cubicBezTo>
                      <a:cubicBezTo>
                        <a:pt x="23339" y="38177"/>
                        <a:pt x="23282" y="38351"/>
                        <a:pt x="23244" y="38531"/>
                      </a:cubicBezTo>
                      <a:cubicBezTo>
                        <a:pt x="23221" y="38643"/>
                        <a:pt x="23200" y="38756"/>
                        <a:pt x="23180" y="38868"/>
                      </a:cubicBezTo>
                      <a:cubicBezTo>
                        <a:pt x="23145" y="39072"/>
                        <a:pt x="23122" y="39277"/>
                        <a:pt x="23112" y="39483"/>
                      </a:cubicBezTo>
                      <a:cubicBezTo>
                        <a:pt x="23100" y="39686"/>
                        <a:pt x="23088" y="39892"/>
                        <a:pt x="23101" y="40096"/>
                      </a:cubicBezTo>
                      <a:cubicBezTo>
                        <a:pt x="23110" y="40296"/>
                        <a:pt x="23140" y="40494"/>
                        <a:pt x="23167" y="40692"/>
                      </a:cubicBezTo>
                      <a:lnTo>
                        <a:pt x="23166" y="40691"/>
                      </a:lnTo>
                      <a:lnTo>
                        <a:pt x="23166" y="40691"/>
                      </a:lnTo>
                      <a:cubicBezTo>
                        <a:pt x="23167" y="40692"/>
                        <a:pt x="23167" y="40695"/>
                        <a:pt x="23168" y="40699"/>
                      </a:cubicBezTo>
                      <a:cubicBezTo>
                        <a:pt x="23168" y="40700"/>
                        <a:pt x="23168" y="40701"/>
                        <a:pt x="23168" y="40702"/>
                      </a:cubicBezTo>
                      <a:cubicBezTo>
                        <a:pt x="23178" y="40793"/>
                        <a:pt x="23184" y="40883"/>
                        <a:pt x="23183" y="40972"/>
                      </a:cubicBezTo>
                      <a:cubicBezTo>
                        <a:pt x="23181" y="41059"/>
                        <a:pt x="23174" y="41147"/>
                        <a:pt x="23166" y="41235"/>
                      </a:cubicBezTo>
                      <a:cubicBezTo>
                        <a:pt x="23153" y="41317"/>
                        <a:pt x="23140" y="41401"/>
                        <a:pt x="23125" y="41483"/>
                      </a:cubicBezTo>
                      <a:cubicBezTo>
                        <a:pt x="23110" y="41565"/>
                        <a:pt x="23089" y="41649"/>
                        <a:pt x="23066" y="41731"/>
                      </a:cubicBezTo>
                      <a:cubicBezTo>
                        <a:pt x="23034" y="41830"/>
                        <a:pt x="22997" y="41925"/>
                        <a:pt x="22960" y="42023"/>
                      </a:cubicBezTo>
                      <a:cubicBezTo>
                        <a:pt x="22962" y="42024"/>
                        <a:pt x="22962" y="42024"/>
                        <a:pt x="22960" y="42025"/>
                      </a:cubicBezTo>
                      <a:cubicBezTo>
                        <a:pt x="22959" y="42027"/>
                        <a:pt x="22959" y="42028"/>
                        <a:pt x="22958" y="42028"/>
                      </a:cubicBezTo>
                      <a:cubicBezTo>
                        <a:pt x="22893" y="42177"/>
                        <a:pt x="22823" y="42318"/>
                        <a:pt x="22745" y="42460"/>
                      </a:cubicBezTo>
                      <a:cubicBezTo>
                        <a:pt x="22749" y="42452"/>
                        <a:pt x="22755" y="42445"/>
                        <a:pt x="22760" y="42436"/>
                      </a:cubicBezTo>
                      <a:lnTo>
                        <a:pt x="22760" y="42436"/>
                      </a:lnTo>
                      <a:cubicBezTo>
                        <a:pt x="22601" y="42703"/>
                        <a:pt x="22437" y="42966"/>
                        <a:pt x="22249" y="43212"/>
                      </a:cubicBezTo>
                      <a:cubicBezTo>
                        <a:pt x="22211" y="43259"/>
                        <a:pt x="22171" y="43302"/>
                        <a:pt x="22128" y="43343"/>
                      </a:cubicBezTo>
                      <a:cubicBezTo>
                        <a:pt x="22081" y="43387"/>
                        <a:pt x="22030" y="43428"/>
                        <a:pt x="21980" y="43467"/>
                      </a:cubicBezTo>
                      <a:cubicBezTo>
                        <a:pt x="21901" y="43521"/>
                        <a:pt x="21822" y="43568"/>
                        <a:pt x="21741" y="43615"/>
                      </a:cubicBezTo>
                      <a:cubicBezTo>
                        <a:pt x="21592" y="43691"/>
                        <a:pt x="21444" y="43762"/>
                        <a:pt x="21292" y="43822"/>
                      </a:cubicBezTo>
                      <a:cubicBezTo>
                        <a:pt x="21201" y="43854"/>
                        <a:pt x="21113" y="43887"/>
                        <a:pt x="21021" y="43913"/>
                      </a:cubicBezTo>
                      <a:cubicBezTo>
                        <a:pt x="20936" y="43935"/>
                        <a:pt x="20854" y="43957"/>
                        <a:pt x="20769" y="43979"/>
                      </a:cubicBezTo>
                      <a:lnTo>
                        <a:pt x="20769" y="43979"/>
                      </a:lnTo>
                      <a:cubicBezTo>
                        <a:pt x="20614" y="44015"/>
                        <a:pt x="20459" y="44044"/>
                        <a:pt x="20303" y="44074"/>
                      </a:cubicBezTo>
                      <a:cubicBezTo>
                        <a:pt x="20144" y="44105"/>
                        <a:pt x="19987" y="44142"/>
                        <a:pt x="19832" y="44186"/>
                      </a:cubicBezTo>
                      <a:cubicBezTo>
                        <a:pt x="19685" y="44226"/>
                        <a:pt x="19542" y="44277"/>
                        <a:pt x="19402" y="44338"/>
                      </a:cubicBezTo>
                      <a:cubicBezTo>
                        <a:pt x="19257" y="44403"/>
                        <a:pt x="19111" y="44470"/>
                        <a:pt x="18972" y="44548"/>
                      </a:cubicBezTo>
                      <a:cubicBezTo>
                        <a:pt x="18788" y="44649"/>
                        <a:pt x="18615" y="44761"/>
                        <a:pt x="18444" y="44880"/>
                      </a:cubicBezTo>
                      <a:cubicBezTo>
                        <a:pt x="18236" y="45022"/>
                        <a:pt x="18043" y="45195"/>
                        <a:pt x="17894" y="45397"/>
                      </a:cubicBezTo>
                      <a:cubicBezTo>
                        <a:pt x="17759" y="45578"/>
                        <a:pt x="17640" y="45768"/>
                        <a:pt x="17536" y="45966"/>
                      </a:cubicBezTo>
                      <a:cubicBezTo>
                        <a:pt x="17483" y="46070"/>
                        <a:pt x="17429" y="46171"/>
                        <a:pt x="17383" y="46277"/>
                      </a:cubicBezTo>
                      <a:cubicBezTo>
                        <a:pt x="17341" y="46375"/>
                        <a:pt x="17303" y="46471"/>
                        <a:pt x="17267" y="46571"/>
                      </a:cubicBezTo>
                      <a:cubicBezTo>
                        <a:pt x="17233" y="46667"/>
                        <a:pt x="17208" y="46770"/>
                        <a:pt x="17183" y="46870"/>
                      </a:cubicBezTo>
                      <a:cubicBezTo>
                        <a:pt x="17161" y="46949"/>
                        <a:pt x="17144" y="47030"/>
                        <a:pt x="17133" y="47111"/>
                      </a:cubicBezTo>
                      <a:cubicBezTo>
                        <a:pt x="17123" y="47198"/>
                        <a:pt x="17118" y="47283"/>
                        <a:pt x="17115" y="47372"/>
                      </a:cubicBezTo>
                      <a:cubicBezTo>
                        <a:pt x="17111" y="47570"/>
                        <a:pt x="17121" y="47771"/>
                        <a:pt x="17134" y="47968"/>
                      </a:cubicBezTo>
                      <a:cubicBezTo>
                        <a:pt x="17148" y="48177"/>
                        <a:pt x="17172" y="48386"/>
                        <a:pt x="17188" y="48594"/>
                      </a:cubicBezTo>
                      <a:cubicBezTo>
                        <a:pt x="17204" y="48800"/>
                        <a:pt x="17214" y="49006"/>
                        <a:pt x="17217" y="49211"/>
                      </a:cubicBezTo>
                      <a:cubicBezTo>
                        <a:pt x="17215" y="49353"/>
                        <a:pt x="17210" y="49493"/>
                        <a:pt x="17203" y="49634"/>
                      </a:cubicBezTo>
                      <a:cubicBezTo>
                        <a:pt x="17196" y="49766"/>
                        <a:pt x="17183" y="49897"/>
                        <a:pt x="17166" y="50028"/>
                      </a:cubicBezTo>
                      <a:cubicBezTo>
                        <a:pt x="17144" y="50141"/>
                        <a:pt x="17120" y="50252"/>
                        <a:pt x="17092" y="50363"/>
                      </a:cubicBezTo>
                      <a:cubicBezTo>
                        <a:pt x="17035" y="50556"/>
                        <a:pt x="16972" y="50748"/>
                        <a:pt x="16907" y="50941"/>
                      </a:cubicBezTo>
                      <a:cubicBezTo>
                        <a:pt x="16853" y="51115"/>
                        <a:pt x="16804" y="51294"/>
                        <a:pt x="16762" y="51472"/>
                      </a:cubicBezTo>
                      <a:cubicBezTo>
                        <a:pt x="16715" y="51661"/>
                        <a:pt x="16680" y="51853"/>
                        <a:pt x="16658" y="52048"/>
                      </a:cubicBezTo>
                      <a:cubicBezTo>
                        <a:pt x="16650" y="52146"/>
                        <a:pt x="16648" y="52243"/>
                        <a:pt x="16653" y="52341"/>
                      </a:cubicBezTo>
                      <a:cubicBezTo>
                        <a:pt x="16658" y="52477"/>
                        <a:pt x="16680" y="52614"/>
                        <a:pt x="16736" y="52738"/>
                      </a:cubicBezTo>
                      <a:cubicBezTo>
                        <a:pt x="16775" y="52827"/>
                        <a:pt x="16825" y="52911"/>
                        <a:pt x="16883" y="52989"/>
                      </a:cubicBezTo>
                      <a:cubicBezTo>
                        <a:pt x="16938" y="53064"/>
                        <a:pt x="17002" y="53131"/>
                        <a:pt x="17074" y="53189"/>
                      </a:cubicBezTo>
                      <a:cubicBezTo>
                        <a:pt x="17156" y="53253"/>
                        <a:pt x="17242" y="53310"/>
                        <a:pt x="17334" y="53359"/>
                      </a:cubicBezTo>
                      <a:cubicBezTo>
                        <a:pt x="17388" y="53388"/>
                        <a:pt x="17440" y="53418"/>
                        <a:pt x="17494" y="53446"/>
                      </a:cubicBezTo>
                      <a:cubicBezTo>
                        <a:pt x="17541" y="53470"/>
                        <a:pt x="17588" y="53489"/>
                        <a:pt x="17638" y="53503"/>
                      </a:cubicBezTo>
                      <a:cubicBezTo>
                        <a:pt x="17683" y="53514"/>
                        <a:pt x="17730" y="53522"/>
                        <a:pt x="17776" y="53524"/>
                      </a:cubicBezTo>
                      <a:cubicBezTo>
                        <a:pt x="17789" y="53525"/>
                        <a:pt x="17801" y="53525"/>
                        <a:pt x="17814" y="53525"/>
                      </a:cubicBezTo>
                      <a:cubicBezTo>
                        <a:pt x="17896" y="53525"/>
                        <a:pt x="17985" y="53505"/>
                        <a:pt x="18062" y="53479"/>
                      </a:cubicBezTo>
                      <a:cubicBezTo>
                        <a:pt x="18219" y="53430"/>
                        <a:pt x="18367" y="53356"/>
                        <a:pt x="18512" y="53280"/>
                      </a:cubicBezTo>
                      <a:cubicBezTo>
                        <a:pt x="18681" y="53192"/>
                        <a:pt x="18855" y="53109"/>
                        <a:pt x="19009" y="52996"/>
                      </a:cubicBezTo>
                      <a:cubicBezTo>
                        <a:pt x="19180" y="52871"/>
                        <a:pt x="19336" y="52728"/>
                        <a:pt x="19476" y="52568"/>
                      </a:cubicBezTo>
                      <a:cubicBezTo>
                        <a:pt x="19546" y="52488"/>
                        <a:pt x="19615" y="52408"/>
                        <a:pt x="19681" y="52324"/>
                      </a:cubicBezTo>
                      <a:cubicBezTo>
                        <a:pt x="19756" y="52228"/>
                        <a:pt x="19835" y="52133"/>
                        <a:pt x="19894" y="52028"/>
                      </a:cubicBezTo>
                      <a:cubicBezTo>
                        <a:pt x="20007" y="51828"/>
                        <a:pt x="20100" y="51619"/>
                        <a:pt x="20189" y="51408"/>
                      </a:cubicBezTo>
                      <a:cubicBezTo>
                        <a:pt x="20268" y="51223"/>
                        <a:pt x="20347" y="51038"/>
                        <a:pt x="20406" y="50844"/>
                      </a:cubicBezTo>
                      <a:cubicBezTo>
                        <a:pt x="20462" y="50656"/>
                        <a:pt x="20500" y="50463"/>
                        <a:pt x="20546" y="50273"/>
                      </a:cubicBezTo>
                      <a:cubicBezTo>
                        <a:pt x="20569" y="50198"/>
                        <a:pt x="20593" y="50127"/>
                        <a:pt x="20621" y="50052"/>
                      </a:cubicBezTo>
                      <a:cubicBezTo>
                        <a:pt x="20663" y="49964"/>
                        <a:pt x="20703" y="49879"/>
                        <a:pt x="20749" y="49793"/>
                      </a:cubicBezTo>
                      <a:lnTo>
                        <a:pt x="20749" y="49793"/>
                      </a:lnTo>
                      <a:cubicBezTo>
                        <a:pt x="20748" y="49795"/>
                        <a:pt x="20746" y="49797"/>
                        <a:pt x="20745" y="49799"/>
                      </a:cubicBezTo>
                      <a:cubicBezTo>
                        <a:pt x="20746" y="49796"/>
                        <a:pt x="20750" y="49791"/>
                        <a:pt x="20751" y="49788"/>
                      </a:cubicBezTo>
                      <a:cubicBezTo>
                        <a:pt x="20753" y="49785"/>
                        <a:pt x="20756" y="49779"/>
                        <a:pt x="20759" y="49776"/>
                      </a:cubicBezTo>
                      <a:lnTo>
                        <a:pt x="20759" y="49776"/>
                      </a:lnTo>
                      <a:lnTo>
                        <a:pt x="20754" y="49785"/>
                      </a:lnTo>
                      <a:cubicBezTo>
                        <a:pt x="20788" y="49729"/>
                        <a:pt x="20823" y="49677"/>
                        <a:pt x="20861" y="49625"/>
                      </a:cubicBezTo>
                      <a:cubicBezTo>
                        <a:pt x="20917" y="49554"/>
                        <a:pt x="20978" y="49487"/>
                        <a:pt x="21042" y="49425"/>
                      </a:cubicBezTo>
                      <a:lnTo>
                        <a:pt x="21092" y="49377"/>
                      </a:lnTo>
                      <a:lnTo>
                        <a:pt x="21090" y="49379"/>
                      </a:lnTo>
                      <a:cubicBezTo>
                        <a:pt x="21156" y="49320"/>
                        <a:pt x="21227" y="49267"/>
                        <a:pt x="21298" y="49211"/>
                      </a:cubicBezTo>
                      <a:cubicBezTo>
                        <a:pt x="21424" y="49128"/>
                        <a:pt x="21550" y="49051"/>
                        <a:pt x="21682" y="48978"/>
                      </a:cubicBezTo>
                      <a:lnTo>
                        <a:pt x="21682" y="48978"/>
                      </a:lnTo>
                      <a:lnTo>
                        <a:pt x="21674" y="48984"/>
                      </a:lnTo>
                      <a:cubicBezTo>
                        <a:pt x="21803" y="48914"/>
                        <a:pt x="21936" y="48854"/>
                        <a:pt x="22074" y="48796"/>
                      </a:cubicBezTo>
                      <a:cubicBezTo>
                        <a:pt x="22242" y="48732"/>
                        <a:pt x="22414" y="48676"/>
                        <a:pt x="22588" y="48627"/>
                      </a:cubicBezTo>
                      <a:cubicBezTo>
                        <a:pt x="22857" y="48564"/>
                        <a:pt x="23129" y="48519"/>
                        <a:pt x="23395" y="48447"/>
                      </a:cubicBezTo>
                      <a:cubicBezTo>
                        <a:pt x="23592" y="48394"/>
                        <a:pt x="23787" y="48325"/>
                        <a:pt x="23976" y="48252"/>
                      </a:cubicBezTo>
                      <a:cubicBezTo>
                        <a:pt x="24178" y="48175"/>
                        <a:pt x="24375" y="48089"/>
                        <a:pt x="24571" y="48002"/>
                      </a:cubicBezTo>
                      <a:cubicBezTo>
                        <a:pt x="24752" y="47918"/>
                        <a:pt x="24930" y="47825"/>
                        <a:pt x="25102" y="47726"/>
                      </a:cubicBezTo>
                      <a:cubicBezTo>
                        <a:pt x="25283" y="47622"/>
                        <a:pt x="25467" y="47515"/>
                        <a:pt x="25627" y="47381"/>
                      </a:cubicBezTo>
                      <a:cubicBezTo>
                        <a:pt x="26278" y="46836"/>
                        <a:pt x="26779" y="46137"/>
                        <a:pt x="27089" y="45347"/>
                      </a:cubicBezTo>
                      <a:cubicBezTo>
                        <a:pt x="27167" y="45143"/>
                        <a:pt x="27237" y="44935"/>
                        <a:pt x="27303" y="44725"/>
                      </a:cubicBezTo>
                      <a:cubicBezTo>
                        <a:pt x="27365" y="44528"/>
                        <a:pt x="27428" y="44330"/>
                        <a:pt x="27478" y="44129"/>
                      </a:cubicBezTo>
                      <a:cubicBezTo>
                        <a:pt x="27528" y="43930"/>
                        <a:pt x="27566" y="43728"/>
                        <a:pt x="27593" y="43525"/>
                      </a:cubicBezTo>
                      <a:cubicBezTo>
                        <a:pt x="27617" y="43316"/>
                        <a:pt x="27631" y="43106"/>
                        <a:pt x="27640" y="42896"/>
                      </a:cubicBezTo>
                      <a:cubicBezTo>
                        <a:pt x="27649" y="42689"/>
                        <a:pt x="27654" y="42481"/>
                        <a:pt x="27638" y="42275"/>
                      </a:cubicBezTo>
                      <a:cubicBezTo>
                        <a:pt x="27622" y="42069"/>
                        <a:pt x="27601" y="41866"/>
                        <a:pt x="27578" y="41661"/>
                      </a:cubicBezTo>
                      <a:cubicBezTo>
                        <a:pt x="27554" y="41458"/>
                        <a:pt x="27542" y="41253"/>
                        <a:pt x="27543" y="41048"/>
                      </a:cubicBezTo>
                      <a:cubicBezTo>
                        <a:pt x="27541" y="40856"/>
                        <a:pt x="27537" y="40664"/>
                        <a:pt x="27537" y="40472"/>
                      </a:cubicBezTo>
                      <a:cubicBezTo>
                        <a:pt x="27540" y="40324"/>
                        <a:pt x="27543" y="40175"/>
                        <a:pt x="27554" y="40026"/>
                      </a:cubicBezTo>
                      <a:cubicBezTo>
                        <a:pt x="27564" y="39965"/>
                        <a:pt x="27577" y="39908"/>
                        <a:pt x="27590" y="39850"/>
                      </a:cubicBezTo>
                      <a:cubicBezTo>
                        <a:pt x="27590" y="39849"/>
                        <a:pt x="27591" y="39848"/>
                        <a:pt x="27592" y="39847"/>
                      </a:cubicBezTo>
                      <a:cubicBezTo>
                        <a:pt x="27592" y="39845"/>
                        <a:pt x="27592" y="39844"/>
                        <a:pt x="27593" y="39843"/>
                      </a:cubicBezTo>
                      <a:lnTo>
                        <a:pt x="27593" y="39841"/>
                      </a:lnTo>
                      <a:cubicBezTo>
                        <a:pt x="27621" y="39751"/>
                        <a:pt x="27651" y="39663"/>
                        <a:pt x="27683" y="39575"/>
                      </a:cubicBezTo>
                      <a:cubicBezTo>
                        <a:pt x="27726" y="39471"/>
                        <a:pt x="27776" y="39367"/>
                        <a:pt x="27832" y="39267"/>
                      </a:cubicBezTo>
                      <a:cubicBezTo>
                        <a:pt x="27892" y="39172"/>
                        <a:pt x="27957" y="39079"/>
                        <a:pt x="28026" y="38990"/>
                      </a:cubicBezTo>
                      <a:cubicBezTo>
                        <a:pt x="28091" y="38910"/>
                        <a:pt x="28160" y="38835"/>
                        <a:pt x="28234" y="38763"/>
                      </a:cubicBezTo>
                      <a:cubicBezTo>
                        <a:pt x="28253" y="38745"/>
                        <a:pt x="28274" y="38727"/>
                        <a:pt x="28292" y="38712"/>
                      </a:cubicBezTo>
                      <a:cubicBezTo>
                        <a:pt x="28401" y="38633"/>
                        <a:pt x="28517" y="38570"/>
                        <a:pt x="28633" y="38506"/>
                      </a:cubicBezTo>
                      <a:cubicBezTo>
                        <a:pt x="28734" y="38449"/>
                        <a:pt x="28835" y="38392"/>
                        <a:pt x="28936" y="38336"/>
                      </a:cubicBezTo>
                      <a:lnTo>
                        <a:pt x="28936" y="38336"/>
                      </a:lnTo>
                      <a:lnTo>
                        <a:pt x="28913" y="38347"/>
                      </a:lnTo>
                      <a:cubicBezTo>
                        <a:pt x="29238" y="38171"/>
                        <a:pt x="29570" y="38007"/>
                        <a:pt x="29897" y="37833"/>
                      </a:cubicBezTo>
                      <a:cubicBezTo>
                        <a:pt x="30076" y="37738"/>
                        <a:pt x="30251" y="37639"/>
                        <a:pt x="30421" y="37531"/>
                      </a:cubicBezTo>
                      <a:cubicBezTo>
                        <a:pt x="30571" y="37437"/>
                        <a:pt x="30717" y="37339"/>
                        <a:pt x="30863" y="37241"/>
                      </a:cubicBezTo>
                      <a:cubicBezTo>
                        <a:pt x="31032" y="37130"/>
                        <a:pt x="31205" y="37016"/>
                        <a:pt x="31354" y="36879"/>
                      </a:cubicBezTo>
                      <a:cubicBezTo>
                        <a:pt x="31505" y="36736"/>
                        <a:pt x="31649" y="36585"/>
                        <a:pt x="31783" y="36427"/>
                      </a:cubicBezTo>
                      <a:cubicBezTo>
                        <a:pt x="31919" y="36265"/>
                        <a:pt x="32053" y="36099"/>
                        <a:pt x="32179" y="35929"/>
                      </a:cubicBezTo>
                      <a:cubicBezTo>
                        <a:pt x="32294" y="35776"/>
                        <a:pt x="32397" y="35616"/>
                        <a:pt x="32468" y="35438"/>
                      </a:cubicBezTo>
                      <a:cubicBezTo>
                        <a:pt x="32547" y="35244"/>
                        <a:pt x="32600" y="35044"/>
                        <a:pt x="32648" y="34841"/>
                      </a:cubicBezTo>
                      <a:cubicBezTo>
                        <a:pt x="32690" y="34652"/>
                        <a:pt x="32734" y="34461"/>
                        <a:pt x="32753" y="34266"/>
                      </a:cubicBezTo>
                      <a:cubicBezTo>
                        <a:pt x="32771" y="34084"/>
                        <a:pt x="32758" y="33901"/>
                        <a:pt x="32756" y="33719"/>
                      </a:cubicBezTo>
                      <a:cubicBezTo>
                        <a:pt x="32755" y="33583"/>
                        <a:pt x="32742" y="33447"/>
                        <a:pt x="32742" y="33313"/>
                      </a:cubicBezTo>
                      <a:cubicBezTo>
                        <a:pt x="32745" y="33053"/>
                        <a:pt x="32766" y="32791"/>
                        <a:pt x="32743" y="32530"/>
                      </a:cubicBezTo>
                      <a:cubicBezTo>
                        <a:pt x="32735" y="32427"/>
                        <a:pt x="32713" y="32326"/>
                        <a:pt x="32676" y="32230"/>
                      </a:cubicBezTo>
                      <a:cubicBezTo>
                        <a:pt x="32674" y="32226"/>
                        <a:pt x="32672" y="32221"/>
                        <a:pt x="32670" y="32218"/>
                      </a:cubicBezTo>
                      <a:cubicBezTo>
                        <a:pt x="32779" y="32138"/>
                        <a:pt x="32886" y="32058"/>
                        <a:pt x="32994" y="31976"/>
                      </a:cubicBezTo>
                      <a:cubicBezTo>
                        <a:pt x="33152" y="31860"/>
                        <a:pt x="33297" y="31735"/>
                        <a:pt x="33450" y="31611"/>
                      </a:cubicBezTo>
                      <a:cubicBezTo>
                        <a:pt x="33486" y="31585"/>
                        <a:pt x="33524" y="31559"/>
                        <a:pt x="33563" y="31535"/>
                      </a:cubicBezTo>
                      <a:cubicBezTo>
                        <a:pt x="33607" y="31511"/>
                        <a:pt x="33650" y="31490"/>
                        <a:pt x="33695" y="31469"/>
                      </a:cubicBezTo>
                      <a:cubicBezTo>
                        <a:pt x="33714" y="31462"/>
                        <a:pt x="33734" y="31454"/>
                        <a:pt x="33753" y="31447"/>
                      </a:cubicBezTo>
                      <a:cubicBezTo>
                        <a:pt x="33801" y="31435"/>
                        <a:pt x="33848" y="31424"/>
                        <a:pt x="33897" y="31415"/>
                      </a:cubicBezTo>
                      <a:cubicBezTo>
                        <a:pt x="33967" y="31407"/>
                        <a:pt x="34039" y="31405"/>
                        <a:pt x="34109" y="31402"/>
                      </a:cubicBezTo>
                      <a:cubicBezTo>
                        <a:pt x="34141" y="31402"/>
                        <a:pt x="34171" y="31403"/>
                        <a:pt x="34203" y="31405"/>
                      </a:cubicBezTo>
                      <a:cubicBezTo>
                        <a:pt x="34230" y="31409"/>
                        <a:pt x="34258" y="31414"/>
                        <a:pt x="34283" y="31420"/>
                      </a:cubicBezTo>
                      <a:cubicBezTo>
                        <a:pt x="34321" y="31429"/>
                        <a:pt x="34358" y="31441"/>
                        <a:pt x="34396" y="31456"/>
                      </a:cubicBezTo>
                      <a:cubicBezTo>
                        <a:pt x="34410" y="31461"/>
                        <a:pt x="34424" y="31466"/>
                        <a:pt x="34436" y="31474"/>
                      </a:cubicBezTo>
                      <a:cubicBezTo>
                        <a:pt x="34476" y="31496"/>
                        <a:pt x="34515" y="31521"/>
                        <a:pt x="34553" y="31548"/>
                      </a:cubicBezTo>
                      <a:cubicBezTo>
                        <a:pt x="34611" y="31593"/>
                        <a:pt x="34666" y="31644"/>
                        <a:pt x="34722" y="31694"/>
                      </a:cubicBezTo>
                      <a:cubicBezTo>
                        <a:pt x="34764" y="31739"/>
                        <a:pt x="34803" y="31784"/>
                        <a:pt x="34842" y="31831"/>
                      </a:cubicBezTo>
                      <a:cubicBezTo>
                        <a:pt x="34939" y="31958"/>
                        <a:pt x="35030" y="32087"/>
                        <a:pt x="35115" y="32221"/>
                      </a:cubicBezTo>
                      <a:cubicBezTo>
                        <a:pt x="35159" y="32298"/>
                        <a:pt x="35200" y="32375"/>
                        <a:pt x="35239" y="32458"/>
                      </a:cubicBezTo>
                      <a:lnTo>
                        <a:pt x="35239" y="32455"/>
                      </a:lnTo>
                      <a:cubicBezTo>
                        <a:pt x="35240" y="32459"/>
                        <a:pt x="35242" y="32461"/>
                        <a:pt x="35241" y="32463"/>
                      </a:cubicBezTo>
                      <a:lnTo>
                        <a:pt x="35242" y="32464"/>
                      </a:lnTo>
                      <a:cubicBezTo>
                        <a:pt x="35243" y="32466"/>
                        <a:pt x="35244" y="32469"/>
                        <a:pt x="35245" y="32471"/>
                      </a:cubicBezTo>
                      <a:lnTo>
                        <a:pt x="35246" y="32474"/>
                      </a:lnTo>
                      <a:cubicBezTo>
                        <a:pt x="35280" y="32560"/>
                        <a:pt x="35313" y="32648"/>
                        <a:pt x="35341" y="32739"/>
                      </a:cubicBezTo>
                      <a:cubicBezTo>
                        <a:pt x="35446" y="33122"/>
                        <a:pt x="35544" y="33506"/>
                        <a:pt x="35705" y="33867"/>
                      </a:cubicBezTo>
                      <a:cubicBezTo>
                        <a:pt x="35715" y="33886"/>
                        <a:pt x="35729" y="33903"/>
                        <a:pt x="35744" y="33917"/>
                      </a:cubicBezTo>
                      <a:cubicBezTo>
                        <a:pt x="35748" y="33925"/>
                        <a:pt x="35751" y="33933"/>
                        <a:pt x="35755" y="33940"/>
                      </a:cubicBezTo>
                      <a:lnTo>
                        <a:pt x="35757" y="33942"/>
                      </a:lnTo>
                      <a:cubicBezTo>
                        <a:pt x="35786" y="33979"/>
                        <a:pt x="35819" y="34009"/>
                        <a:pt x="35849" y="34044"/>
                      </a:cubicBezTo>
                      <a:cubicBezTo>
                        <a:pt x="35821" y="34072"/>
                        <a:pt x="35794" y="34102"/>
                        <a:pt x="35764" y="34130"/>
                      </a:cubicBezTo>
                      <a:lnTo>
                        <a:pt x="35768" y="34126"/>
                      </a:lnTo>
                      <a:lnTo>
                        <a:pt x="35768" y="34126"/>
                      </a:lnTo>
                      <a:cubicBezTo>
                        <a:pt x="35672" y="34222"/>
                        <a:pt x="35571" y="34313"/>
                        <a:pt x="35483" y="34416"/>
                      </a:cubicBezTo>
                      <a:cubicBezTo>
                        <a:pt x="35392" y="34526"/>
                        <a:pt x="35302" y="34636"/>
                        <a:pt x="35237" y="34763"/>
                      </a:cubicBezTo>
                      <a:cubicBezTo>
                        <a:pt x="35170" y="34896"/>
                        <a:pt x="35112" y="35034"/>
                        <a:pt x="35065" y="35174"/>
                      </a:cubicBezTo>
                      <a:cubicBezTo>
                        <a:pt x="35017" y="35314"/>
                        <a:pt x="34972" y="35453"/>
                        <a:pt x="34936" y="35597"/>
                      </a:cubicBezTo>
                      <a:cubicBezTo>
                        <a:pt x="34901" y="35743"/>
                        <a:pt x="34884" y="35894"/>
                        <a:pt x="34886" y="36044"/>
                      </a:cubicBezTo>
                      <a:cubicBezTo>
                        <a:pt x="34886" y="36132"/>
                        <a:pt x="34893" y="36220"/>
                        <a:pt x="34908" y="36306"/>
                      </a:cubicBezTo>
                      <a:cubicBezTo>
                        <a:pt x="34923" y="36374"/>
                        <a:pt x="34938" y="36443"/>
                        <a:pt x="34955" y="36511"/>
                      </a:cubicBezTo>
                      <a:cubicBezTo>
                        <a:pt x="34993" y="36667"/>
                        <a:pt x="35026" y="36826"/>
                        <a:pt x="35052" y="36984"/>
                      </a:cubicBezTo>
                      <a:cubicBezTo>
                        <a:pt x="35075" y="37126"/>
                        <a:pt x="35094" y="37265"/>
                        <a:pt x="35116" y="37405"/>
                      </a:cubicBezTo>
                      <a:cubicBezTo>
                        <a:pt x="35114" y="37401"/>
                        <a:pt x="35114" y="37395"/>
                        <a:pt x="35113" y="37389"/>
                      </a:cubicBezTo>
                      <a:lnTo>
                        <a:pt x="35113" y="37389"/>
                      </a:lnTo>
                      <a:cubicBezTo>
                        <a:pt x="35120" y="37448"/>
                        <a:pt x="35126" y="37506"/>
                        <a:pt x="35129" y="37565"/>
                      </a:cubicBezTo>
                      <a:cubicBezTo>
                        <a:pt x="35129" y="37674"/>
                        <a:pt x="35121" y="37779"/>
                        <a:pt x="35112" y="37888"/>
                      </a:cubicBezTo>
                      <a:cubicBezTo>
                        <a:pt x="35098" y="37969"/>
                        <a:pt x="35086" y="38051"/>
                        <a:pt x="35067" y="38132"/>
                      </a:cubicBezTo>
                      <a:cubicBezTo>
                        <a:pt x="35049" y="38190"/>
                        <a:pt x="35030" y="38249"/>
                        <a:pt x="35007" y="38306"/>
                      </a:cubicBezTo>
                      <a:cubicBezTo>
                        <a:pt x="34961" y="38413"/>
                        <a:pt x="34908" y="38514"/>
                        <a:pt x="34852" y="38614"/>
                      </a:cubicBezTo>
                      <a:cubicBezTo>
                        <a:pt x="34739" y="38785"/>
                        <a:pt x="34623" y="38953"/>
                        <a:pt x="34501" y="39116"/>
                      </a:cubicBezTo>
                      <a:cubicBezTo>
                        <a:pt x="34453" y="39175"/>
                        <a:pt x="34403" y="39233"/>
                        <a:pt x="34352" y="39289"/>
                      </a:cubicBezTo>
                      <a:cubicBezTo>
                        <a:pt x="34163" y="39469"/>
                        <a:pt x="33947" y="39622"/>
                        <a:pt x="33743" y="39781"/>
                      </a:cubicBezTo>
                      <a:cubicBezTo>
                        <a:pt x="33638" y="39860"/>
                        <a:pt x="33533" y="39937"/>
                        <a:pt x="33427" y="40014"/>
                      </a:cubicBezTo>
                      <a:cubicBezTo>
                        <a:pt x="33333" y="40081"/>
                        <a:pt x="33237" y="40146"/>
                        <a:pt x="33147" y="40221"/>
                      </a:cubicBezTo>
                      <a:cubicBezTo>
                        <a:pt x="32991" y="40349"/>
                        <a:pt x="32842" y="40483"/>
                        <a:pt x="32686" y="40607"/>
                      </a:cubicBezTo>
                      <a:lnTo>
                        <a:pt x="32686" y="40607"/>
                      </a:lnTo>
                      <a:cubicBezTo>
                        <a:pt x="32688" y="40605"/>
                        <a:pt x="32690" y="40602"/>
                        <a:pt x="32693" y="40600"/>
                      </a:cubicBezTo>
                      <a:lnTo>
                        <a:pt x="32693" y="40600"/>
                      </a:lnTo>
                      <a:cubicBezTo>
                        <a:pt x="32613" y="40662"/>
                        <a:pt x="32533" y="40721"/>
                        <a:pt x="32462" y="40793"/>
                      </a:cubicBezTo>
                      <a:cubicBezTo>
                        <a:pt x="32347" y="40907"/>
                        <a:pt x="32244" y="41034"/>
                        <a:pt x="32159" y="41173"/>
                      </a:cubicBezTo>
                      <a:cubicBezTo>
                        <a:pt x="32077" y="41300"/>
                        <a:pt x="31998" y="41431"/>
                        <a:pt x="31943" y="41575"/>
                      </a:cubicBezTo>
                      <a:cubicBezTo>
                        <a:pt x="31879" y="41743"/>
                        <a:pt x="31827" y="41916"/>
                        <a:pt x="31789" y="42092"/>
                      </a:cubicBezTo>
                      <a:cubicBezTo>
                        <a:pt x="31763" y="42228"/>
                        <a:pt x="31748" y="42366"/>
                        <a:pt x="31744" y="42504"/>
                      </a:cubicBezTo>
                      <a:cubicBezTo>
                        <a:pt x="31739" y="42591"/>
                        <a:pt x="31738" y="42678"/>
                        <a:pt x="31741" y="42764"/>
                      </a:cubicBezTo>
                      <a:cubicBezTo>
                        <a:pt x="31749" y="42898"/>
                        <a:pt x="31765" y="43031"/>
                        <a:pt x="31788" y="43163"/>
                      </a:cubicBezTo>
                      <a:cubicBezTo>
                        <a:pt x="31811" y="43300"/>
                        <a:pt x="31842" y="43437"/>
                        <a:pt x="31882" y="43570"/>
                      </a:cubicBezTo>
                      <a:cubicBezTo>
                        <a:pt x="31924" y="43719"/>
                        <a:pt x="31985" y="43861"/>
                        <a:pt x="32063" y="43993"/>
                      </a:cubicBezTo>
                      <a:cubicBezTo>
                        <a:pt x="32099" y="44055"/>
                        <a:pt x="32143" y="44109"/>
                        <a:pt x="32182" y="44169"/>
                      </a:cubicBezTo>
                      <a:cubicBezTo>
                        <a:pt x="32235" y="44248"/>
                        <a:pt x="32287" y="44329"/>
                        <a:pt x="32335" y="44410"/>
                      </a:cubicBezTo>
                      <a:cubicBezTo>
                        <a:pt x="32330" y="44402"/>
                        <a:pt x="32327" y="44395"/>
                        <a:pt x="32321" y="44389"/>
                      </a:cubicBezTo>
                      <a:lnTo>
                        <a:pt x="32321" y="44389"/>
                      </a:lnTo>
                      <a:cubicBezTo>
                        <a:pt x="32384" y="44498"/>
                        <a:pt x="32445" y="44609"/>
                        <a:pt x="32504" y="44719"/>
                      </a:cubicBezTo>
                      <a:cubicBezTo>
                        <a:pt x="32555" y="44815"/>
                        <a:pt x="32599" y="44914"/>
                        <a:pt x="32644" y="45014"/>
                      </a:cubicBezTo>
                      <a:cubicBezTo>
                        <a:pt x="32646" y="45018"/>
                        <a:pt x="32647" y="45021"/>
                        <a:pt x="32648" y="45024"/>
                      </a:cubicBezTo>
                      <a:cubicBezTo>
                        <a:pt x="32650" y="45030"/>
                        <a:pt x="32653" y="45034"/>
                        <a:pt x="32654" y="45038"/>
                      </a:cubicBezTo>
                      <a:cubicBezTo>
                        <a:pt x="32652" y="45036"/>
                        <a:pt x="32652" y="45032"/>
                        <a:pt x="32650" y="45030"/>
                      </a:cubicBezTo>
                      <a:lnTo>
                        <a:pt x="32650" y="45030"/>
                      </a:lnTo>
                      <a:cubicBezTo>
                        <a:pt x="32732" y="45234"/>
                        <a:pt x="32807" y="45442"/>
                        <a:pt x="32875" y="45653"/>
                      </a:cubicBezTo>
                      <a:cubicBezTo>
                        <a:pt x="32898" y="45744"/>
                        <a:pt x="32917" y="45835"/>
                        <a:pt x="32934" y="45929"/>
                      </a:cubicBezTo>
                      <a:cubicBezTo>
                        <a:pt x="32934" y="45935"/>
                        <a:pt x="32935" y="45941"/>
                        <a:pt x="32937" y="45947"/>
                      </a:cubicBezTo>
                      <a:cubicBezTo>
                        <a:pt x="32937" y="45947"/>
                        <a:pt x="32937" y="45948"/>
                        <a:pt x="32937" y="45949"/>
                      </a:cubicBezTo>
                      <a:cubicBezTo>
                        <a:pt x="32958" y="46131"/>
                        <a:pt x="32977" y="46313"/>
                        <a:pt x="32990" y="46495"/>
                      </a:cubicBezTo>
                      <a:cubicBezTo>
                        <a:pt x="33007" y="46706"/>
                        <a:pt x="33027" y="46914"/>
                        <a:pt x="33074" y="47120"/>
                      </a:cubicBezTo>
                      <a:cubicBezTo>
                        <a:pt x="33120" y="47314"/>
                        <a:pt x="33167" y="47507"/>
                        <a:pt x="33228" y="47696"/>
                      </a:cubicBezTo>
                      <a:cubicBezTo>
                        <a:pt x="33264" y="47807"/>
                        <a:pt x="33309" y="47919"/>
                        <a:pt x="33375" y="48018"/>
                      </a:cubicBezTo>
                      <a:cubicBezTo>
                        <a:pt x="33381" y="48027"/>
                        <a:pt x="33386" y="48036"/>
                        <a:pt x="33392" y="48043"/>
                      </a:cubicBezTo>
                      <a:cubicBezTo>
                        <a:pt x="33447" y="48114"/>
                        <a:pt x="33510" y="48177"/>
                        <a:pt x="33581" y="48232"/>
                      </a:cubicBezTo>
                      <a:cubicBezTo>
                        <a:pt x="33640" y="48280"/>
                        <a:pt x="33706" y="48321"/>
                        <a:pt x="33775" y="48353"/>
                      </a:cubicBezTo>
                      <a:cubicBezTo>
                        <a:pt x="33900" y="48408"/>
                        <a:pt x="34031" y="48448"/>
                        <a:pt x="34165" y="48473"/>
                      </a:cubicBezTo>
                      <a:cubicBezTo>
                        <a:pt x="34231" y="48484"/>
                        <a:pt x="34297" y="48489"/>
                        <a:pt x="34363" y="48489"/>
                      </a:cubicBezTo>
                      <a:cubicBezTo>
                        <a:pt x="34434" y="48489"/>
                        <a:pt x="34505" y="48483"/>
                        <a:pt x="34575" y="48471"/>
                      </a:cubicBezTo>
                      <a:cubicBezTo>
                        <a:pt x="34735" y="48442"/>
                        <a:pt x="34891" y="48379"/>
                        <a:pt x="35017" y="48274"/>
                      </a:cubicBezTo>
                      <a:cubicBezTo>
                        <a:pt x="35126" y="48192"/>
                        <a:pt x="35214" y="48089"/>
                        <a:pt x="35308" y="47989"/>
                      </a:cubicBezTo>
                      <a:cubicBezTo>
                        <a:pt x="35417" y="47871"/>
                        <a:pt x="35521" y="47749"/>
                        <a:pt x="35590" y="47603"/>
                      </a:cubicBezTo>
                      <a:cubicBezTo>
                        <a:pt x="35649" y="47475"/>
                        <a:pt x="35699" y="47344"/>
                        <a:pt x="35739" y="47210"/>
                      </a:cubicBezTo>
                      <a:cubicBezTo>
                        <a:pt x="35795" y="47021"/>
                        <a:pt x="35844" y="46827"/>
                        <a:pt x="35851" y="46629"/>
                      </a:cubicBezTo>
                      <a:cubicBezTo>
                        <a:pt x="35855" y="46525"/>
                        <a:pt x="35858" y="46421"/>
                        <a:pt x="35856" y="46318"/>
                      </a:cubicBezTo>
                      <a:cubicBezTo>
                        <a:pt x="35854" y="46256"/>
                        <a:pt x="35848" y="46195"/>
                        <a:pt x="35837" y="46135"/>
                      </a:cubicBezTo>
                      <a:lnTo>
                        <a:pt x="35837" y="46135"/>
                      </a:lnTo>
                      <a:cubicBezTo>
                        <a:pt x="35838" y="46137"/>
                        <a:pt x="35839" y="46138"/>
                        <a:pt x="35839" y="46140"/>
                      </a:cubicBezTo>
                      <a:lnTo>
                        <a:pt x="35839" y="46140"/>
                      </a:lnTo>
                      <a:cubicBezTo>
                        <a:pt x="35819" y="45984"/>
                        <a:pt x="35813" y="45829"/>
                        <a:pt x="35795" y="45674"/>
                      </a:cubicBezTo>
                      <a:cubicBezTo>
                        <a:pt x="35776" y="45525"/>
                        <a:pt x="35751" y="45378"/>
                        <a:pt x="35729" y="45232"/>
                      </a:cubicBezTo>
                      <a:cubicBezTo>
                        <a:pt x="35705" y="45081"/>
                        <a:pt x="35679" y="44930"/>
                        <a:pt x="35646" y="44784"/>
                      </a:cubicBezTo>
                      <a:cubicBezTo>
                        <a:pt x="35613" y="44643"/>
                        <a:pt x="35582" y="44505"/>
                        <a:pt x="35559" y="44363"/>
                      </a:cubicBezTo>
                      <a:cubicBezTo>
                        <a:pt x="35550" y="44288"/>
                        <a:pt x="35546" y="44214"/>
                        <a:pt x="35544" y="44140"/>
                      </a:cubicBezTo>
                      <a:cubicBezTo>
                        <a:pt x="35544" y="44039"/>
                        <a:pt x="35550" y="43940"/>
                        <a:pt x="35562" y="43841"/>
                      </a:cubicBezTo>
                      <a:cubicBezTo>
                        <a:pt x="35562" y="43843"/>
                        <a:pt x="35562" y="43845"/>
                        <a:pt x="35562" y="43846"/>
                      </a:cubicBezTo>
                      <a:cubicBezTo>
                        <a:pt x="35568" y="43795"/>
                        <a:pt x="35581" y="43745"/>
                        <a:pt x="35592" y="43695"/>
                      </a:cubicBezTo>
                      <a:cubicBezTo>
                        <a:pt x="35607" y="43643"/>
                        <a:pt x="35625" y="43593"/>
                        <a:pt x="35643" y="43544"/>
                      </a:cubicBezTo>
                      <a:cubicBezTo>
                        <a:pt x="35683" y="43452"/>
                        <a:pt x="35727" y="43363"/>
                        <a:pt x="35775" y="43276"/>
                      </a:cubicBezTo>
                      <a:lnTo>
                        <a:pt x="35775" y="43276"/>
                      </a:lnTo>
                      <a:cubicBezTo>
                        <a:pt x="35775" y="43278"/>
                        <a:pt x="35774" y="43279"/>
                        <a:pt x="35773" y="43281"/>
                      </a:cubicBezTo>
                      <a:cubicBezTo>
                        <a:pt x="35801" y="43233"/>
                        <a:pt x="35830" y="43186"/>
                        <a:pt x="35863" y="43140"/>
                      </a:cubicBezTo>
                      <a:cubicBezTo>
                        <a:pt x="35892" y="43102"/>
                        <a:pt x="35923" y="43065"/>
                        <a:pt x="35957" y="43031"/>
                      </a:cubicBezTo>
                      <a:lnTo>
                        <a:pt x="35957" y="43031"/>
                      </a:lnTo>
                      <a:lnTo>
                        <a:pt x="35953" y="43036"/>
                      </a:lnTo>
                      <a:cubicBezTo>
                        <a:pt x="36064" y="42927"/>
                        <a:pt x="36178" y="42817"/>
                        <a:pt x="36302" y="42720"/>
                      </a:cubicBezTo>
                      <a:cubicBezTo>
                        <a:pt x="36328" y="42699"/>
                        <a:pt x="36356" y="42680"/>
                        <a:pt x="36383" y="42661"/>
                      </a:cubicBezTo>
                      <a:lnTo>
                        <a:pt x="36383" y="42661"/>
                      </a:lnTo>
                      <a:lnTo>
                        <a:pt x="36381" y="42663"/>
                      </a:lnTo>
                      <a:cubicBezTo>
                        <a:pt x="36463" y="42616"/>
                        <a:pt x="36549" y="42579"/>
                        <a:pt x="36635" y="42538"/>
                      </a:cubicBezTo>
                      <a:cubicBezTo>
                        <a:pt x="36722" y="42498"/>
                        <a:pt x="36805" y="42457"/>
                        <a:pt x="36887" y="42409"/>
                      </a:cubicBezTo>
                      <a:cubicBezTo>
                        <a:pt x="36997" y="42345"/>
                        <a:pt x="37103" y="42277"/>
                        <a:pt x="37206" y="42202"/>
                      </a:cubicBezTo>
                      <a:cubicBezTo>
                        <a:pt x="37267" y="42156"/>
                        <a:pt x="37330" y="42112"/>
                        <a:pt x="37396" y="42072"/>
                      </a:cubicBezTo>
                      <a:cubicBezTo>
                        <a:pt x="37480" y="42023"/>
                        <a:pt x="37567" y="41980"/>
                        <a:pt x="37652" y="41933"/>
                      </a:cubicBezTo>
                      <a:cubicBezTo>
                        <a:pt x="37897" y="41792"/>
                        <a:pt x="38085" y="41589"/>
                        <a:pt x="38252" y="41362"/>
                      </a:cubicBezTo>
                      <a:cubicBezTo>
                        <a:pt x="38349" y="41230"/>
                        <a:pt x="38450" y="41097"/>
                        <a:pt x="38537" y="40955"/>
                      </a:cubicBezTo>
                      <a:cubicBezTo>
                        <a:pt x="38640" y="40784"/>
                        <a:pt x="38726" y="40599"/>
                        <a:pt x="38814" y="40421"/>
                      </a:cubicBezTo>
                      <a:cubicBezTo>
                        <a:pt x="38865" y="40315"/>
                        <a:pt x="38910" y="40207"/>
                        <a:pt x="38948" y="40095"/>
                      </a:cubicBezTo>
                      <a:cubicBezTo>
                        <a:pt x="38980" y="39999"/>
                        <a:pt x="39001" y="39897"/>
                        <a:pt x="39023" y="39797"/>
                      </a:cubicBezTo>
                      <a:cubicBezTo>
                        <a:pt x="39046" y="39697"/>
                        <a:pt x="39061" y="39598"/>
                        <a:pt x="39072" y="39498"/>
                      </a:cubicBezTo>
                      <a:cubicBezTo>
                        <a:pt x="39086" y="39394"/>
                        <a:pt x="39092" y="39289"/>
                        <a:pt x="39094" y="39185"/>
                      </a:cubicBezTo>
                      <a:cubicBezTo>
                        <a:pt x="39098" y="39080"/>
                        <a:pt x="39102" y="38973"/>
                        <a:pt x="39104" y="38867"/>
                      </a:cubicBezTo>
                      <a:cubicBezTo>
                        <a:pt x="39103" y="38740"/>
                        <a:pt x="39089" y="38613"/>
                        <a:pt x="39061" y="38490"/>
                      </a:cubicBezTo>
                      <a:cubicBezTo>
                        <a:pt x="39039" y="38388"/>
                        <a:pt x="39017" y="38290"/>
                        <a:pt x="38988" y="38192"/>
                      </a:cubicBezTo>
                      <a:cubicBezTo>
                        <a:pt x="38973" y="38135"/>
                        <a:pt x="38954" y="38080"/>
                        <a:pt x="38931" y="38026"/>
                      </a:cubicBezTo>
                      <a:cubicBezTo>
                        <a:pt x="38916" y="37992"/>
                        <a:pt x="38901" y="37960"/>
                        <a:pt x="38887" y="37925"/>
                      </a:cubicBezTo>
                      <a:cubicBezTo>
                        <a:pt x="38847" y="37828"/>
                        <a:pt x="38814" y="37726"/>
                        <a:pt x="38774" y="37628"/>
                      </a:cubicBezTo>
                      <a:cubicBezTo>
                        <a:pt x="38731" y="37527"/>
                        <a:pt x="38685" y="37428"/>
                        <a:pt x="38639" y="37328"/>
                      </a:cubicBezTo>
                      <a:cubicBezTo>
                        <a:pt x="38639" y="37328"/>
                        <a:pt x="38639" y="37329"/>
                        <a:pt x="38639" y="37329"/>
                      </a:cubicBezTo>
                      <a:cubicBezTo>
                        <a:pt x="38637" y="37324"/>
                        <a:pt x="38634" y="37318"/>
                        <a:pt x="38632" y="37313"/>
                      </a:cubicBezTo>
                      <a:cubicBezTo>
                        <a:pt x="38633" y="37311"/>
                        <a:pt x="38632" y="37310"/>
                        <a:pt x="38632" y="37309"/>
                      </a:cubicBezTo>
                      <a:lnTo>
                        <a:pt x="38632" y="37309"/>
                      </a:lnTo>
                      <a:lnTo>
                        <a:pt x="38633" y="37310"/>
                      </a:lnTo>
                      <a:cubicBezTo>
                        <a:pt x="38564" y="37148"/>
                        <a:pt x="38498" y="36982"/>
                        <a:pt x="38448" y="36813"/>
                      </a:cubicBezTo>
                      <a:cubicBezTo>
                        <a:pt x="38425" y="36727"/>
                        <a:pt x="38407" y="36639"/>
                        <a:pt x="38394" y="36551"/>
                      </a:cubicBezTo>
                      <a:cubicBezTo>
                        <a:pt x="38380" y="36429"/>
                        <a:pt x="38368" y="36305"/>
                        <a:pt x="38364" y="36182"/>
                      </a:cubicBezTo>
                      <a:cubicBezTo>
                        <a:pt x="38367" y="36112"/>
                        <a:pt x="38372" y="36044"/>
                        <a:pt x="38382" y="35975"/>
                      </a:cubicBezTo>
                      <a:cubicBezTo>
                        <a:pt x="38390" y="35904"/>
                        <a:pt x="38407" y="35829"/>
                        <a:pt x="38423" y="35757"/>
                      </a:cubicBezTo>
                      <a:cubicBezTo>
                        <a:pt x="38471" y="35588"/>
                        <a:pt x="38529" y="35422"/>
                        <a:pt x="38595" y="35258"/>
                      </a:cubicBezTo>
                      <a:cubicBezTo>
                        <a:pt x="38624" y="35189"/>
                        <a:pt x="38652" y="35121"/>
                        <a:pt x="38682" y="35051"/>
                      </a:cubicBezTo>
                      <a:lnTo>
                        <a:pt x="38682" y="35051"/>
                      </a:lnTo>
                      <a:cubicBezTo>
                        <a:pt x="38679" y="35053"/>
                        <a:pt x="38679" y="35055"/>
                        <a:pt x="38677" y="35056"/>
                      </a:cubicBezTo>
                      <a:cubicBezTo>
                        <a:pt x="38748" y="34887"/>
                        <a:pt x="38821" y="34720"/>
                        <a:pt x="38871" y="34546"/>
                      </a:cubicBezTo>
                      <a:cubicBezTo>
                        <a:pt x="38923" y="34520"/>
                        <a:pt x="38975" y="34489"/>
                        <a:pt x="39024" y="34457"/>
                      </a:cubicBezTo>
                      <a:cubicBezTo>
                        <a:pt x="39100" y="34409"/>
                        <a:pt x="39168" y="34352"/>
                        <a:pt x="39230" y="34287"/>
                      </a:cubicBezTo>
                      <a:cubicBezTo>
                        <a:pt x="39273" y="34241"/>
                        <a:pt x="39313" y="34193"/>
                        <a:pt x="39350" y="34142"/>
                      </a:cubicBezTo>
                      <a:cubicBezTo>
                        <a:pt x="39419" y="34051"/>
                        <a:pt x="39469" y="33944"/>
                        <a:pt x="39517" y="33842"/>
                      </a:cubicBezTo>
                      <a:cubicBezTo>
                        <a:pt x="39555" y="33760"/>
                        <a:pt x="39585" y="33675"/>
                        <a:pt x="39611" y="33590"/>
                      </a:cubicBezTo>
                      <a:cubicBezTo>
                        <a:pt x="39666" y="33408"/>
                        <a:pt x="39712" y="33224"/>
                        <a:pt x="39767" y="33045"/>
                      </a:cubicBezTo>
                      <a:cubicBezTo>
                        <a:pt x="39791" y="32987"/>
                        <a:pt x="39814" y="32931"/>
                        <a:pt x="39842" y="32873"/>
                      </a:cubicBezTo>
                      <a:cubicBezTo>
                        <a:pt x="39863" y="32836"/>
                        <a:pt x="39885" y="32800"/>
                        <a:pt x="39909" y="32765"/>
                      </a:cubicBezTo>
                      <a:cubicBezTo>
                        <a:pt x="39911" y="32761"/>
                        <a:pt x="39914" y="32758"/>
                        <a:pt x="39917" y="32755"/>
                      </a:cubicBezTo>
                      <a:cubicBezTo>
                        <a:pt x="39918" y="32752"/>
                        <a:pt x="39919" y="32749"/>
                        <a:pt x="39921" y="32747"/>
                      </a:cubicBezTo>
                      <a:cubicBezTo>
                        <a:pt x="39952" y="32707"/>
                        <a:pt x="39985" y="32666"/>
                        <a:pt x="40016" y="32629"/>
                      </a:cubicBezTo>
                      <a:cubicBezTo>
                        <a:pt x="40051" y="32593"/>
                        <a:pt x="40085" y="32559"/>
                        <a:pt x="40122" y="32526"/>
                      </a:cubicBezTo>
                      <a:cubicBezTo>
                        <a:pt x="40155" y="32500"/>
                        <a:pt x="40188" y="32476"/>
                        <a:pt x="40223" y="32453"/>
                      </a:cubicBezTo>
                      <a:cubicBezTo>
                        <a:pt x="40293" y="32409"/>
                        <a:pt x="40363" y="32367"/>
                        <a:pt x="40436" y="32328"/>
                      </a:cubicBezTo>
                      <a:cubicBezTo>
                        <a:pt x="40509" y="32291"/>
                        <a:pt x="40583" y="32258"/>
                        <a:pt x="40659" y="32230"/>
                      </a:cubicBezTo>
                      <a:cubicBezTo>
                        <a:pt x="40722" y="32210"/>
                        <a:pt x="40785" y="32194"/>
                        <a:pt x="40849" y="32181"/>
                      </a:cubicBezTo>
                      <a:cubicBezTo>
                        <a:pt x="40918" y="32171"/>
                        <a:pt x="40984" y="32164"/>
                        <a:pt x="41052" y="32159"/>
                      </a:cubicBezTo>
                      <a:lnTo>
                        <a:pt x="41052" y="32159"/>
                      </a:lnTo>
                      <a:cubicBezTo>
                        <a:pt x="41054" y="32159"/>
                        <a:pt x="41056" y="32159"/>
                        <a:pt x="41058" y="32159"/>
                      </a:cubicBezTo>
                      <a:lnTo>
                        <a:pt x="41063" y="32159"/>
                      </a:lnTo>
                      <a:cubicBezTo>
                        <a:pt x="41062" y="32159"/>
                        <a:pt x="41061" y="32159"/>
                        <a:pt x="41061" y="32159"/>
                      </a:cubicBezTo>
                      <a:cubicBezTo>
                        <a:pt x="41060" y="32159"/>
                        <a:pt x="41060" y="32159"/>
                        <a:pt x="41059" y="32158"/>
                      </a:cubicBezTo>
                      <a:cubicBezTo>
                        <a:pt x="41071" y="32158"/>
                        <a:pt x="41082" y="32157"/>
                        <a:pt x="41093" y="32157"/>
                      </a:cubicBezTo>
                      <a:cubicBezTo>
                        <a:pt x="41112" y="32157"/>
                        <a:pt x="41132" y="32158"/>
                        <a:pt x="41151" y="32160"/>
                      </a:cubicBezTo>
                      <a:lnTo>
                        <a:pt x="41150" y="32161"/>
                      </a:lnTo>
                      <a:lnTo>
                        <a:pt x="41157" y="32162"/>
                      </a:lnTo>
                      <a:cubicBezTo>
                        <a:pt x="41158" y="32162"/>
                        <a:pt x="41160" y="32161"/>
                        <a:pt x="41162" y="32161"/>
                      </a:cubicBezTo>
                      <a:cubicBezTo>
                        <a:pt x="41163" y="32161"/>
                        <a:pt x="41165" y="32162"/>
                        <a:pt x="41166" y="32162"/>
                      </a:cubicBezTo>
                      <a:cubicBezTo>
                        <a:pt x="41214" y="32167"/>
                        <a:pt x="41261" y="32175"/>
                        <a:pt x="41308" y="32185"/>
                      </a:cubicBezTo>
                      <a:cubicBezTo>
                        <a:pt x="41322" y="32190"/>
                        <a:pt x="41337" y="32193"/>
                        <a:pt x="41352" y="32197"/>
                      </a:cubicBezTo>
                      <a:cubicBezTo>
                        <a:pt x="41366" y="32203"/>
                        <a:pt x="41378" y="32209"/>
                        <a:pt x="41392" y="32215"/>
                      </a:cubicBezTo>
                      <a:cubicBezTo>
                        <a:pt x="41419" y="32232"/>
                        <a:pt x="41448" y="32250"/>
                        <a:pt x="41475" y="32268"/>
                      </a:cubicBezTo>
                      <a:cubicBezTo>
                        <a:pt x="41512" y="32294"/>
                        <a:pt x="41547" y="32323"/>
                        <a:pt x="41581" y="32352"/>
                      </a:cubicBezTo>
                      <a:cubicBezTo>
                        <a:pt x="41670" y="32438"/>
                        <a:pt x="41754" y="32526"/>
                        <a:pt x="41833" y="32620"/>
                      </a:cubicBezTo>
                      <a:cubicBezTo>
                        <a:pt x="41939" y="32745"/>
                        <a:pt x="42043" y="32869"/>
                        <a:pt x="42139" y="33001"/>
                      </a:cubicBezTo>
                      <a:cubicBezTo>
                        <a:pt x="42244" y="33140"/>
                        <a:pt x="42343" y="33286"/>
                        <a:pt x="42451" y="33423"/>
                      </a:cubicBezTo>
                      <a:cubicBezTo>
                        <a:pt x="42565" y="33571"/>
                        <a:pt x="42681" y="33720"/>
                        <a:pt x="42805" y="33858"/>
                      </a:cubicBezTo>
                      <a:cubicBezTo>
                        <a:pt x="42929" y="34000"/>
                        <a:pt x="43058" y="34136"/>
                        <a:pt x="43194" y="34265"/>
                      </a:cubicBezTo>
                      <a:cubicBezTo>
                        <a:pt x="43263" y="34330"/>
                        <a:pt x="43337" y="34388"/>
                        <a:pt x="43408" y="34450"/>
                      </a:cubicBezTo>
                      <a:cubicBezTo>
                        <a:pt x="43546" y="34568"/>
                        <a:pt x="43701" y="34679"/>
                        <a:pt x="43864" y="34762"/>
                      </a:cubicBezTo>
                      <a:cubicBezTo>
                        <a:pt x="43980" y="34819"/>
                        <a:pt x="44101" y="34862"/>
                        <a:pt x="44222" y="34906"/>
                      </a:cubicBezTo>
                      <a:cubicBezTo>
                        <a:pt x="44303" y="34937"/>
                        <a:pt x="44386" y="34960"/>
                        <a:pt x="44471" y="34977"/>
                      </a:cubicBezTo>
                      <a:cubicBezTo>
                        <a:pt x="44676" y="35021"/>
                        <a:pt x="44885" y="35065"/>
                        <a:pt x="45096" y="35075"/>
                      </a:cubicBezTo>
                      <a:cubicBezTo>
                        <a:pt x="45154" y="35078"/>
                        <a:pt x="45212" y="35080"/>
                        <a:pt x="45270" y="35080"/>
                      </a:cubicBezTo>
                      <a:cubicBezTo>
                        <a:pt x="45412" y="35080"/>
                        <a:pt x="45554" y="35069"/>
                        <a:pt x="45692" y="35039"/>
                      </a:cubicBezTo>
                      <a:cubicBezTo>
                        <a:pt x="45792" y="35019"/>
                        <a:pt x="45889" y="34992"/>
                        <a:pt x="45983" y="34958"/>
                      </a:cubicBezTo>
                      <a:cubicBezTo>
                        <a:pt x="46084" y="34921"/>
                        <a:pt x="46188" y="34880"/>
                        <a:pt x="46279" y="34823"/>
                      </a:cubicBezTo>
                      <a:cubicBezTo>
                        <a:pt x="46493" y="34690"/>
                        <a:pt x="46675" y="34522"/>
                        <a:pt x="46810" y="34309"/>
                      </a:cubicBezTo>
                      <a:cubicBezTo>
                        <a:pt x="46908" y="34150"/>
                        <a:pt x="46932" y="33960"/>
                        <a:pt x="46957" y="33781"/>
                      </a:cubicBezTo>
                      <a:cubicBezTo>
                        <a:pt x="46979" y="33629"/>
                        <a:pt x="46988" y="33476"/>
                        <a:pt x="46983" y="33323"/>
                      </a:cubicBezTo>
                      <a:cubicBezTo>
                        <a:pt x="46977" y="33184"/>
                        <a:pt x="46951" y="33043"/>
                        <a:pt x="46920" y="32908"/>
                      </a:cubicBezTo>
                      <a:cubicBezTo>
                        <a:pt x="46896" y="32798"/>
                        <a:pt x="46869" y="32691"/>
                        <a:pt x="46839" y="32582"/>
                      </a:cubicBezTo>
                      <a:cubicBezTo>
                        <a:pt x="46813" y="32486"/>
                        <a:pt x="46771" y="32391"/>
                        <a:pt x="46731" y="32299"/>
                      </a:cubicBezTo>
                      <a:cubicBezTo>
                        <a:pt x="46648" y="32108"/>
                        <a:pt x="46545" y="31924"/>
                        <a:pt x="46445" y="31742"/>
                      </a:cubicBezTo>
                      <a:cubicBezTo>
                        <a:pt x="46344" y="31560"/>
                        <a:pt x="46246" y="31379"/>
                        <a:pt x="46135" y="31202"/>
                      </a:cubicBezTo>
                      <a:lnTo>
                        <a:pt x="45791" y="30647"/>
                      </a:lnTo>
                      <a:cubicBezTo>
                        <a:pt x="45765" y="30607"/>
                        <a:pt x="45740" y="30567"/>
                        <a:pt x="45715" y="30527"/>
                      </a:cubicBezTo>
                      <a:lnTo>
                        <a:pt x="45715" y="30527"/>
                      </a:lnTo>
                      <a:cubicBezTo>
                        <a:pt x="45940" y="30643"/>
                        <a:pt x="46173" y="30742"/>
                        <a:pt x="46420" y="30805"/>
                      </a:cubicBezTo>
                      <a:cubicBezTo>
                        <a:pt x="46685" y="30874"/>
                        <a:pt x="46961" y="30923"/>
                        <a:pt x="47236" y="30923"/>
                      </a:cubicBezTo>
                      <a:cubicBezTo>
                        <a:pt x="47440" y="30923"/>
                        <a:pt x="47641" y="30913"/>
                        <a:pt x="47838" y="30856"/>
                      </a:cubicBezTo>
                      <a:cubicBezTo>
                        <a:pt x="48005" y="30808"/>
                        <a:pt x="48166" y="30740"/>
                        <a:pt x="48328" y="30672"/>
                      </a:cubicBezTo>
                      <a:lnTo>
                        <a:pt x="48328" y="30672"/>
                      </a:lnTo>
                      <a:lnTo>
                        <a:pt x="48327" y="30673"/>
                      </a:lnTo>
                      <a:cubicBezTo>
                        <a:pt x="48330" y="30673"/>
                        <a:pt x="48332" y="30671"/>
                        <a:pt x="48336" y="30670"/>
                      </a:cubicBezTo>
                      <a:cubicBezTo>
                        <a:pt x="48340" y="30669"/>
                        <a:pt x="48346" y="30667"/>
                        <a:pt x="48350" y="30664"/>
                      </a:cubicBezTo>
                      <a:lnTo>
                        <a:pt x="48350" y="30664"/>
                      </a:lnTo>
                      <a:lnTo>
                        <a:pt x="48348" y="30666"/>
                      </a:lnTo>
                      <a:cubicBezTo>
                        <a:pt x="48415" y="30634"/>
                        <a:pt x="48482" y="30605"/>
                        <a:pt x="48545" y="30569"/>
                      </a:cubicBezTo>
                      <a:cubicBezTo>
                        <a:pt x="48668" y="30499"/>
                        <a:pt x="48795" y="30429"/>
                        <a:pt x="48899" y="30331"/>
                      </a:cubicBezTo>
                      <a:cubicBezTo>
                        <a:pt x="48975" y="30259"/>
                        <a:pt x="49049" y="30183"/>
                        <a:pt x="49107" y="30096"/>
                      </a:cubicBezTo>
                      <a:cubicBezTo>
                        <a:pt x="49163" y="30015"/>
                        <a:pt x="49211" y="29928"/>
                        <a:pt x="49254" y="29837"/>
                      </a:cubicBezTo>
                      <a:cubicBezTo>
                        <a:pt x="49331" y="29666"/>
                        <a:pt x="49361" y="29483"/>
                        <a:pt x="49361" y="29298"/>
                      </a:cubicBezTo>
                      <a:cubicBezTo>
                        <a:pt x="49361" y="29164"/>
                        <a:pt x="49347" y="29030"/>
                        <a:pt x="49317" y="28899"/>
                      </a:cubicBezTo>
                      <a:cubicBezTo>
                        <a:pt x="49286" y="28756"/>
                        <a:pt x="49249" y="28617"/>
                        <a:pt x="49186" y="28486"/>
                      </a:cubicBezTo>
                      <a:cubicBezTo>
                        <a:pt x="49104" y="28307"/>
                        <a:pt x="49000" y="28138"/>
                        <a:pt x="48881" y="27983"/>
                      </a:cubicBezTo>
                      <a:cubicBezTo>
                        <a:pt x="48821" y="27908"/>
                        <a:pt x="48763" y="27833"/>
                        <a:pt x="48698" y="27760"/>
                      </a:cubicBezTo>
                      <a:cubicBezTo>
                        <a:pt x="48640" y="27694"/>
                        <a:pt x="48580" y="27628"/>
                        <a:pt x="48517" y="27563"/>
                      </a:cubicBezTo>
                      <a:cubicBezTo>
                        <a:pt x="48403" y="27443"/>
                        <a:pt x="48282" y="27327"/>
                        <a:pt x="48168" y="27206"/>
                      </a:cubicBezTo>
                      <a:cubicBezTo>
                        <a:pt x="47930" y="26952"/>
                        <a:pt x="47708" y="26682"/>
                        <a:pt x="47489" y="26407"/>
                      </a:cubicBezTo>
                      <a:cubicBezTo>
                        <a:pt x="47433" y="26332"/>
                        <a:pt x="47378" y="26259"/>
                        <a:pt x="47326" y="26181"/>
                      </a:cubicBezTo>
                      <a:cubicBezTo>
                        <a:pt x="47274" y="26103"/>
                        <a:pt x="47222" y="26022"/>
                        <a:pt x="47173" y="25939"/>
                      </a:cubicBezTo>
                      <a:lnTo>
                        <a:pt x="47173" y="25939"/>
                      </a:lnTo>
                      <a:cubicBezTo>
                        <a:pt x="47173" y="25941"/>
                        <a:pt x="47174" y="25942"/>
                        <a:pt x="47174" y="25943"/>
                      </a:cubicBezTo>
                      <a:lnTo>
                        <a:pt x="47174" y="25943"/>
                      </a:lnTo>
                      <a:cubicBezTo>
                        <a:pt x="47173" y="25941"/>
                        <a:pt x="47171" y="25938"/>
                        <a:pt x="47169" y="25936"/>
                      </a:cubicBezTo>
                      <a:cubicBezTo>
                        <a:pt x="47169" y="25934"/>
                        <a:pt x="47168" y="25931"/>
                        <a:pt x="47166" y="25929"/>
                      </a:cubicBezTo>
                      <a:lnTo>
                        <a:pt x="47166" y="25929"/>
                      </a:lnTo>
                      <a:cubicBezTo>
                        <a:pt x="47167" y="25929"/>
                        <a:pt x="47168" y="25930"/>
                        <a:pt x="47168" y="25931"/>
                      </a:cubicBezTo>
                      <a:cubicBezTo>
                        <a:pt x="47118" y="25837"/>
                        <a:pt x="47067" y="25740"/>
                        <a:pt x="47018" y="25641"/>
                      </a:cubicBezTo>
                      <a:cubicBezTo>
                        <a:pt x="46975" y="25552"/>
                        <a:pt x="46935" y="25459"/>
                        <a:pt x="46895" y="25366"/>
                      </a:cubicBezTo>
                      <a:lnTo>
                        <a:pt x="46895" y="25366"/>
                      </a:lnTo>
                      <a:cubicBezTo>
                        <a:pt x="46895" y="25366"/>
                        <a:pt x="46895" y="25367"/>
                        <a:pt x="46895" y="25367"/>
                      </a:cubicBezTo>
                      <a:lnTo>
                        <a:pt x="46895" y="25367"/>
                      </a:lnTo>
                      <a:cubicBezTo>
                        <a:pt x="46894" y="25366"/>
                        <a:pt x="46894" y="25364"/>
                        <a:pt x="46893" y="25363"/>
                      </a:cubicBezTo>
                      <a:cubicBezTo>
                        <a:pt x="46892" y="25358"/>
                        <a:pt x="46890" y="25356"/>
                        <a:pt x="46889" y="25351"/>
                      </a:cubicBezTo>
                      <a:lnTo>
                        <a:pt x="46889" y="25351"/>
                      </a:lnTo>
                      <a:cubicBezTo>
                        <a:pt x="46890" y="25353"/>
                        <a:pt x="46891" y="25357"/>
                        <a:pt x="46893" y="25360"/>
                      </a:cubicBezTo>
                      <a:cubicBezTo>
                        <a:pt x="46870" y="25299"/>
                        <a:pt x="46844" y="25239"/>
                        <a:pt x="46825" y="25178"/>
                      </a:cubicBezTo>
                      <a:cubicBezTo>
                        <a:pt x="46806" y="25120"/>
                        <a:pt x="46789" y="25061"/>
                        <a:pt x="46769" y="25001"/>
                      </a:cubicBezTo>
                      <a:cubicBezTo>
                        <a:pt x="46741" y="24879"/>
                        <a:pt x="46708" y="24758"/>
                        <a:pt x="46688" y="24634"/>
                      </a:cubicBezTo>
                      <a:cubicBezTo>
                        <a:pt x="46667" y="24501"/>
                        <a:pt x="46646" y="24370"/>
                        <a:pt x="46626" y="24237"/>
                      </a:cubicBezTo>
                      <a:cubicBezTo>
                        <a:pt x="46626" y="24237"/>
                        <a:pt x="46626" y="24236"/>
                        <a:pt x="46626" y="24235"/>
                      </a:cubicBezTo>
                      <a:lnTo>
                        <a:pt x="46626" y="24233"/>
                      </a:lnTo>
                      <a:cubicBezTo>
                        <a:pt x="46614" y="24141"/>
                        <a:pt x="46602" y="24050"/>
                        <a:pt x="46592" y="23958"/>
                      </a:cubicBezTo>
                      <a:cubicBezTo>
                        <a:pt x="46583" y="23857"/>
                        <a:pt x="46577" y="23757"/>
                        <a:pt x="46573" y="23653"/>
                      </a:cubicBezTo>
                      <a:cubicBezTo>
                        <a:pt x="46578" y="23193"/>
                        <a:pt x="46620" y="22735"/>
                        <a:pt x="46668" y="22278"/>
                      </a:cubicBezTo>
                      <a:lnTo>
                        <a:pt x="46668" y="22278"/>
                      </a:lnTo>
                      <a:cubicBezTo>
                        <a:pt x="46667" y="22284"/>
                        <a:pt x="46666" y="22291"/>
                        <a:pt x="46664" y="22298"/>
                      </a:cubicBezTo>
                      <a:lnTo>
                        <a:pt x="46664" y="22298"/>
                      </a:lnTo>
                      <a:cubicBezTo>
                        <a:pt x="46695" y="22071"/>
                        <a:pt x="46726" y="21846"/>
                        <a:pt x="46756" y="21618"/>
                      </a:cubicBezTo>
                      <a:cubicBezTo>
                        <a:pt x="46782" y="21427"/>
                        <a:pt x="46798" y="21231"/>
                        <a:pt x="46844" y="21042"/>
                      </a:cubicBezTo>
                      <a:cubicBezTo>
                        <a:pt x="46862" y="20979"/>
                        <a:pt x="46882" y="20916"/>
                        <a:pt x="46902" y="20852"/>
                      </a:cubicBezTo>
                      <a:cubicBezTo>
                        <a:pt x="46926" y="20769"/>
                        <a:pt x="46946" y="20687"/>
                        <a:pt x="46965" y="20605"/>
                      </a:cubicBezTo>
                      <a:cubicBezTo>
                        <a:pt x="47005" y="20429"/>
                        <a:pt x="47044" y="20255"/>
                        <a:pt x="47088" y="20080"/>
                      </a:cubicBezTo>
                      <a:cubicBezTo>
                        <a:pt x="47192" y="19677"/>
                        <a:pt x="47299" y="19274"/>
                        <a:pt x="47354" y="18859"/>
                      </a:cubicBezTo>
                      <a:cubicBezTo>
                        <a:pt x="47409" y="18439"/>
                        <a:pt x="47440" y="18014"/>
                        <a:pt x="47463" y="17592"/>
                      </a:cubicBezTo>
                      <a:cubicBezTo>
                        <a:pt x="47474" y="17382"/>
                        <a:pt x="47476" y="17172"/>
                        <a:pt x="47476" y="16961"/>
                      </a:cubicBezTo>
                      <a:cubicBezTo>
                        <a:pt x="47477" y="16742"/>
                        <a:pt x="47482" y="16520"/>
                        <a:pt x="47481" y="16299"/>
                      </a:cubicBezTo>
                      <a:cubicBezTo>
                        <a:pt x="47479" y="16109"/>
                        <a:pt x="47467" y="15920"/>
                        <a:pt x="47461" y="15729"/>
                      </a:cubicBezTo>
                      <a:cubicBezTo>
                        <a:pt x="47453" y="15521"/>
                        <a:pt x="47450" y="15314"/>
                        <a:pt x="47438" y="15106"/>
                      </a:cubicBezTo>
                      <a:cubicBezTo>
                        <a:pt x="47411" y="14676"/>
                        <a:pt x="47355" y="14247"/>
                        <a:pt x="47270" y="13825"/>
                      </a:cubicBezTo>
                      <a:cubicBezTo>
                        <a:pt x="47228" y="13619"/>
                        <a:pt x="47181" y="13414"/>
                        <a:pt x="47137" y="13208"/>
                      </a:cubicBezTo>
                      <a:cubicBezTo>
                        <a:pt x="47092" y="13001"/>
                        <a:pt x="47053" y="12791"/>
                        <a:pt x="47011" y="12581"/>
                      </a:cubicBezTo>
                      <a:cubicBezTo>
                        <a:pt x="46928" y="12176"/>
                        <a:pt x="46834" y="11774"/>
                        <a:pt x="46732" y="11374"/>
                      </a:cubicBezTo>
                      <a:cubicBezTo>
                        <a:pt x="46680" y="11172"/>
                        <a:pt x="46606" y="10978"/>
                        <a:pt x="46530" y="10784"/>
                      </a:cubicBezTo>
                      <a:cubicBezTo>
                        <a:pt x="46460" y="10599"/>
                        <a:pt x="46384" y="10414"/>
                        <a:pt x="46307" y="10233"/>
                      </a:cubicBezTo>
                      <a:cubicBezTo>
                        <a:pt x="46214" y="10009"/>
                        <a:pt x="46127" y="9785"/>
                        <a:pt x="46046" y="9558"/>
                      </a:cubicBezTo>
                      <a:cubicBezTo>
                        <a:pt x="45966" y="9334"/>
                        <a:pt x="45892" y="9110"/>
                        <a:pt x="45793" y="8896"/>
                      </a:cubicBezTo>
                      <a:cubicBezTo>
                        <a:pt x="45699" y="8687"/>
                        <a:pt x="45613" y="8474"/>
                        <a:pt x="45514" y="8268"/>
                      </a:cubicBezTo>
                      <a:cubicBezTo>
                        <a:pt x="45415" y="8061"/>
                        <a:pt x="45295" y="7868"/>
                        <a:pt x="45175" y="7672"/>
                      </a:cubicBezTo>
                      <a:cubicBezTo>
                        <a:pt x="45073" y="7508"/>
                        <a:pt x="44974" y="7342"/>
                        <a:pt x="44870" y="7178"/>
                      </a:cubicBezTo>
                      <a:cubicBezTo>
                        <a:pt x="44814" y="7087"/>
                        <a:pt x="44755" y="7001"/>
                        <a:pt x="44694" y="6914"/>
                      </a:cubicBezTo>
                      <a:cubicBezTo>
                        <a:pt x="44665" y="6873"/>
                        <a:pt x="44633" y="6831"/>
                        <a:pt x="44603" y="6791"/>
                      </a:cubicBezTo>
                      <a:cubicBezTo>
                        <a:pt x="44592" y="6777"/>
                        <a:pt x="44582" y="6761"/>
                        <a:pt x="44571" y="6747"/>
                      </a:cubicBezTo>
                      <a:cubicBezTo>
                        <a:pt x="44544" y="6709"/>
                        <a:pt x="44515" y="6672"/>
                        <a:pt x="44484" y="6638"/>
                      </a:cubicBezTo>
                      <a:cubicBezTo>
                        <a:pt x="44369" y="6493"/>
                        <a:pt x="44244" y="6357"/>
                        <a:pt x="44118" y="6219"/>
                      </a:cubicBezTo>
                      <a:cubicBezTo>
                        <a:pt x="43989" y="6080"/>
                        <a:pt x="43856" y="5943"/>
                        <a:pt x="43724" y="5806"/>
                      </a:cubicBezTo>
                      <a:cubicBezTo>
                        <a:pt x="43602" y="5677"/>
                        <a:pt x="43476" y="5551"/>
                        <a:pt x="43356" y="5419"/>
                      </a:cubicBezTo>
                      <a:cubicBezTo>
                        <a:pt x="43241" y="5294"/>
                        <a:pt x="43122" y="5169"/>
                        <a:pt x="43003" y="5048"/>
                      </a:cubicBezTo>
                      <a:lnTo>
                        <a:pt x="43003" y="5048"/>
                      </a:lnTo>
                      <a:lnTo>
                        <a:pt x="43012" y="5058"/>
                      </a:lnTo>
                      <a:cubicBezTo>
                        <a:pt x="42916" y="4959"/>
                        <a:pt x="42824" y="4860"/>
                        <a:pt x="42723" y="4767"/>
                      </a:cubicBezTo>
                      <a:cubicBezTo>
                        <a:pt x="42661" y="4708"/>
                        <a:pt x="42599" y="4649"/>
                        <a:pt x="42536" y="4591"/>
                      </a:cubicBezTo>
                      <a:cubicBezTo>
                        <a:pt x="42500" y="4547"/>
                        <a:pt x="42463" y="4503"/>
                        <a:pt x="42426" y="4459"/>
                      </a:cubicBezTo>
                      <a:cubicBezTo>
                        <a:pt x="42301" y="4314"/>
                        <a:pt x="42173" y="4169"/>
                        <a:pt x="42044" y="4027"/>
                      </a:cubicBezTo>
                      <a:cubicBezTo>
                        <a:pt x="41907" y="3872"/>
                        <a:pt x="41758" y="3728"/>
                        <a:pt x="41608" y="3585"/>
                      </a:cubicBezTo>
                      <a:cubicBezTo>
                        <a:pt x="41529" y="3510"/>
                        <a:pt x="41449" y="3437"/>
                        <a:pt x="41363" y="3367"/>
                      </a:cubicBezTo>
                      <a:cubicBezTo>
                        <a:pt x="41287" y="3303"/>
                        <a:pt x="41211" y="3235"/>
                        <a:pt x="41132" y="3177"/>
                      </a:cubicBezTo>
                      <a:cubicBezTo>
                        <a:pt x="41026" y="3097"/>
                        <a:pt x="40921" y="3018"/>
                        <a:pt x="40815" y="2941"/>
                      </a:cubicBezTo>
                      <a:cubicBezTo>
                        <a:pt x="40730" y="2878"/>
                        <a:pt x="40640" y="2821"/>
                        <a:pt x="40552" y="2761"/>
                      </a:cubicBezTo>
                      <a:cubicBezTo>
                        <a:pt x="40385" y="2646"/>
                        <a:pt x="40215" y="2536"/>
                        <a:pt x="40049" y="2421"/>
                      </a:cubicBezTo>
                      <a:cubicBezTo>
                        <a:pt x="39867" y="2295"/>
                        <a:pt x="39689" y="2164"/>
                        <a:pt x="39502" y="2047"/>
                      </a:cubicBezTo>
                      <a:cubicBezTo>
                        <a:pt x="39325" y="1934"/>
                        <a:pt x="39145" y="1821"/>
                        <a:pt x="38955" y="1730"/>
                      </a:cubicBezTo>
                      <a:cubicBezTo>
                        <a:pt x="38749" y="1633"/>
                        <a:pt x="38543" y="1538"/>
                        <a:pt x="38332" y="1450"/>
                      </a:cubicBezTo>
                      <a:cubicBezTo>
                        <a:pt x="38135" y="1372"/>
                        <a:pt x="37939" y="1292"/>
                        <a:pt x="37744" y="1211"/>
                      </a:cubicBezTo>
                      <a:lnTo>
                        <a:pt x="37745" y="1210"/>
                      </a:lnTo>
                      <a:cubicBezTo>
                        <a:pt x="37743" y="1210"/>
                        <a:pt x="37742" y="1207"/>
                        <a:pt x="37740" y="1207"/>
                      </a:cubicBezTo>
                      <a:cubicBezTo>
                        <a:pt x="37735" y="1206"/>
                        <a:pt x="37730" y="1203"/>
                        <a:pt x="37725" y="1201"/>
                      </a:cubicBezTo>
                      <a:lnTo>
                        <a:pt x="37725" y="1201"/>
                      </a:lnTo>
                      <a:cubicBezTo>
                        <a:pt x="37727" y="1201"/>
                        <a:pt x="37728" y="1202"/>
                        <a:pt x="37730" y="1202"/>
                      </a:cubicBezTo>
                      <a:cubicBezTo>
                        <a:pt x="37568" y="1123"/>
                        <a:pt x="37405" y="1045"/>
                        <a:pt x="37242" y="968"/>
                      </a:cubicBezTo>
                      <a:cubicBezTo>
                        <a:pt x="37168" y="932"/>
                        <a:pt x="37092" y="897"/>
                        <a:pt x="37016" y="866"/>
                      </a:cubicBezTo>
                      <a:cubicBezTo>
                        <a:pt x="36935" y="833"/>
                        <a:pt x="36856" y="794"/>
                        <a:pt x="36773" y="765"/>
                      </a:cubicBezTo>
                      <a:cubicBezTo>
                        <a:pt x="36662" y="727"/>
                        <a:pt x="36550" y="690"/>
                        <a:pt x="36440" y="651"/>
                      </a:cubicBezTo>
                      <a:cubicBezTo>
                        <a:pt x="36366" y="626"/>
                        <a:pt x="36290" y="608"/>
                        <a:pt x="36216" y="587"/>
                      </a:cubicBezTo>
                      <a:cubicBezTo>
                        <a:pt x="36047" y="538"/>
                        <a:pt x="35878" y="493"/>
                        <a:pt x="35710" y="447"/>
                      </a:cubicBezTo>
                      <a:lnTo>
                        <a:pt x="35710" y="447"/>
                      </a:lnTo>
                      <a:lnTo>
                        <a:pt x="35711" y="448"/>
                      </a:lnTo>
                      <a:cubicBezTo>
                        <a:pt x="35578" y="408"/>
                        <a:pt x="35446" y="368"/>
                        <a:pt x="35313" y="324"/>
                      </a:cubicBezTo>
                      <a:cubicBezTo>
                        <a:pt x="35220" y="292"/>
                        <a:pt x="35126" y="261"/>
                        <a:pt x="35032" y="231"/>
                      </a:cubicBezTo>
                      <a:cubicBezTo>
                        <a:pt x="34870" y="183"/>
                        <a:pt x="34708" y="145"/>
                        <a:pt x="34542" y="117"/>
                      </a:cubicBezTo>
                      <a:cubicBezTo>
                        <a:pt x="34171" y="52"/>
                        <a:pt x="33792" y="44"/>
                        <a:pt x="33418" y="23"/>
                      </a:cubicBezTo>
                      <a:cubicBezTo>
                        <a:pt x="33263" y="14"/>
                        <a:pt x="33109" y="7"/>
                        <a:pt x="32955" y="2"/>
                      </a:cubicBezTo>
                      <a:cubicBezTo>
                        <a:pt x="32913" y="1"/>
                        <a:pt x="32870" y="0"/>
                        <a:pt x="32828" y="0"/>
                      </a:cubicBezTo>
                      <a:close/>
                    </a:path>
                  </a:pathLst>
                </a:custGeom>
                <a:solidFill>
                  <a:srgbClr val="335A6D"/>
                </a:solidFill>
                <a:ln cap="flat" cmpd="sng" w="6600">
                  <a:solidFill>
                    <a:srgbClr val="335A6D"/>
                  </a:solidFill>
                  <a:prstDash val="solid"/>
                  <a:miter lim="105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8"/>
                <p:cNvSpPr/>
                <p:nvPr/>
              </p:nvSpPr>
              <p:spPr>
                <a:xfrm rot="-4266073">
                  <a:off x="1137542" y="277576"/>
                  <a:ext cx="1234060" cy="1338161"/>
                </a:xfrm>
                <a:custGeom>
                  <a:rect b="b" l="l" r="r" t="t"/>
                  <a:pathLst>
                    <a:path extrusionOk="0" h="53526" w="49362">
                      <a:moveTo>
                        <a:pt x="34473" y="517"/>
                      </a:moveTo>
                      <a:lnTo>
                        <a:pt x="34473" y="517"/>
                      </a:lnTo>
                      <a:cubicBezTo>
                        <a:pt x="34473" y="517"/>
                        <a:pt x="34474" y="517"/>
                        <a:pt x="34474" y="517"/>
                      </a:cubicBezTo>
                      <a:lnTo>
                        <a:pt x="34474" y="517"/>
                      </a:lnTo>
                      <a:cubicBezTo>
                        <a:pt x="34474" y="517"/>
                        <a:pt x="34473" y="517"/>
                        <a:pt x="34473" y="517"/>
                      </a:cubicBezTo>
                      <a:close/>
                      <a:moveTo>
                        <a:pt x="27975" y="1508"/>
                      </a:moveTo>
                      <a:cubicBezTo>
                        <a:pt x="27974" y="1508"/>
                        <a:pt x="27974" y="1509"/>
                        <a:pt x="27974" y="1509"/>
                      </a:cubicBezTo>
                      <a:lnTo>
                        <a:pt x="27974" y="1509"/>
                      </a:lnTo>
                      <a:cubicBezTo>
                        <a:pt x="27974" y="1509"/>
                        <a:pt x="27974" y="1508"/>
                        <a:pt x="27975" y="1508"/>
                      </a:cubicBezTo>
                      <a:close/>
                      <a:moveTo>
                        <a:pt x="22836" y="5400"/>
                      </a:moveTo>
                      <a:cubicBezTo>
                        <a:pt x="22833" y="5403"/>
                        <a:pt x="22831" y="5405"/>
                        <a:pt x="22828" y="5408"/>
                      </a:cubicBezTo>
                      <a:cubicBezTo>
                        <a:pt x="22831" y="5405"/>
                        <a:pt x="22834" y="5403"/>
                        <a:pt x="22836" y="5400"/>
                      </a:cubicBezTo>
                      <a:close/>
                      <a:moveTo>
                        <a:pt x="16000" y="7548"/>
                      </a:moveTo>
                      <a:lnTo>
                        <a:pt x="16000" y="7548"/>
                      </a:lnTo>
                      <a:cubicBezTo>
                        <a:pt x="16001" y="7549"/>
                        <a:pt x="16001" y="7549"/>
                        <a:pt x="16002" y="7549"/>
                      </a:cubicBezTo>
                      <a:lnTo>
                        <a:pt x="16002" y="7549"/>
                      </a:lnTo>
                      <a:cubicBezTo>
                        <a:pt x="16001" y="7549"/>
                        <a:pt x="16001" y="7548"/>
                        <a:pt x="16000" y="7548"/>
                      </a:cubicBezTo>
                      <a:close/>
                      <a:moveTo>
                        <a:pt x="16002" y="7549"/>
                      </a:moveTo>
                      <a:lnTo>
                        <a:pt x="16002" y="7549"/>
                      </a:lnTo>
                      <a:cubicBezTo>
                        <a:pt x="16002" y="7549"/>
                        <a:pt x="16003" y="7550"/>
                        <a:pt x="16004" y="7550"/>
                      </a:cubicBezTo>
                      <a:cubicBezTo>
                        <a:pt x="16003" y="7549"/>
                        <a:pt x="16003" y="7549"/>
                        <a:pt x="16002" y="7549"/>
                      </a:cubicBezTo>
                      <a:close/>
                      <a:moveTo>
                        <a:pt x="11466" y="7908"/>
                      </a:moveTo>
                      <a:lnTo>
                        <a:pt x="11466" y="7908"/>
                      </a:lnTo>
                      <a:cubicBezTo>
                        <a:pt x="11465" y="7909"/>
                        <a:pt x="11464" y="7911"/>
                        <a:pt x="11464" y="7913"/>
                      </a:cubicBezTo>
                      <a:lnTo>
                        <a:pt x="11464" y="7913"/>
                      </a:lnTo>
                      <a:cubicBezTo>
                        <a:pt x="11465" y="7912"/>
                        <a:pt x="11465" y="7910"/>
                        <a:pt x="11466" y="7908"/>
                      </a:cubicBezTo>
                      <a:close/>
                      <a:moveTo>
                        <a:pt x="11009" y="17414"/>
                      </a:moveTo>
                      <a:cubicBezTo>
                        <a:pt x="11007" y="17414"/>
                        <a:pt x="11006" y="17416"/>
                        <a:pt x="11005" y="17417"/>
                      </a:cubicBezTo>
                      <a:lnTo>
                        <a:pt x="11005" y="17417"/>
                      </a:lnTo>
                      <a:cubicBezTo>
                        <a:pt x="11007" y="17416"/>
                        <a:pt x="11008" y="17415"/>
                        <a:pt x="11009" y="17414"/>
                      </a:cubicBezTo>
                      <a:close/>
                      <a:moveTo>
                        <a:pt x="16456" y="17841"/>
                      </a:moveTo>
                      <a:cubicBezTo>
                        <a:pt x="16456" y="17843"/>
                        <a:pt x="16456" y="17844"/>
                        <a:pt x="16456" y="17846"/>
                      </a:cubicBezTo>
                      <a:lnTo>
                        <a:pt x="16456" y="17846"/>
                      </a:lnTo>
                      <a:cubicBezTo>
                        <a:pt x="16456" y="17845"/>
                        <a:pt x="16456" y="17843"/>
                        <a:pt x="16456" y="17841"/>
                      </a:cubicBezTo>
                      <a:close/>
                      <a:moveTo>
                        <a:pt x="16111" y="19055"/>
                      </a:moveTo>
                      <a:cubicBezTo>
                        <a:pt x="16110" y="19055"/>
                        <a:pt x="16110" y="19055"/>
                        <a:pt x="16110" y="19055"/>
                      </a:cubicBezTo>
                      <a:cubicBezTo>
                        <a:pt x="16110" y="19055"/>
                        <a:pt x="16110" y="19055"/>
                        <a:pt x="16111" y="19055"/>
                      </a:cubicBezTo>
                      <a:close/>
                      <a:moveTo>
                        <a:pt x="9330" y="21328"/>
                      </a:moveTo>
                      <a:cubicBezTo>
                        <a:pt x="9330" y="21328"/>
                        <a:pt x="9330" y="21328"/>
                        <a:pt x="9330" y="21328"/>
                      </a:cubicBezTo>
                      <a:lnTo>
                        <a:pt x="9330" y="21328"/>
                      </a:lnTo>
                      <a:cubicBezTo>
                        <a:pt x="9332" y="21328"/>
                        <a:pt x="9334" y="21328"/>
                        <a:pt x="9336" y="21328"/>
                      </a:cubicBezTo>
                      <a:close/>
                      <a:moveTo>
                        <a:pt x="16097" y="22771"/>
                      </a:moveTo>
                      <a:cubicBezTo>
                        <a:pt x="16097" y="22771"/>
                        <a:pt x="16098" y="22772"/>
                        <a:pt x="16099" y="22773"/>
                      </a:cubicBezTo>
                      <a:lnTo>
                        <a:pt x="16099" y="22773"/>
                      </a:lnTo>
                      <a:cubicBezTo>
                        <a:pt x="16098" y="22772"/>
                        <a:pt x="16097" y="22771"/>
                        <a:pt x="16097" y="22771"/>
                      </a:cubicBezTo>
                      <a:close/>
                      <a:moveTo>
                        <a:pt x="16689" y="23204"/>
                      </a:moveTo>
                      <a:lnTo>
                        <a:pt x="16689" y="23204"/>
                      </a:lnTo>
                      <a:cubicBezTo>
                        <a:pt x="16689" y="23204"/>
                        <a:pt x="16690" y="23204"/>
                        <a:pt x="16690" y="23205"/>
                      </a:cubicBezTo>
                      <a:cubicBezTo>
                        <a:pt x="16690" y="23204"/>
                        <a:pt x="16689" y="23204"/>
                        <a:pt x="16689" y="23204"/>
                      </a:cubicBezTo>
                      <a:close/>
                      <a:moveTo>
                        <a:pt x="21395" y="24509"/>
                      </a:moveTo>
                      <a:lnTo>
                        <a:pt x="21395" y="24509"/>
                      </a:lnTo>
                      <a:cubicBezTo>
                        <a:pt x="21395" y="24517"/>
                        <a:pt x="21395" y="24524"/>
                        <a:pt x="21396" y="24532"/>
                      </a:cubicBezTo>
                      <a:cubicBezTo>
                        <a:pt x="21396" y="24524"/>
                        <a:pt x="21395" y="24517"/>
                        <a:pt x="21395" y="24509"/>
                      </a:cubicBezTo>
                      <a:close/>
                      <a:moveTo>
                        <a:pt x="590" y="24785"/>
                      </a:moveTo>
                      <a:lnTo>
                        <a:pt x="590" y="24785"/>
                      </a:lnTo>
                      <a:cubicBezTo>
                        <a:pt x="590" y="24785"/>
                        <a:pt x="590" y="24786"/>
                        <a:pt x="590" y="24786"/>
                      </a:cubicBezTo>
                      <a:lnTo>
                        <a:pt x="590" y="24786"/>
                      </a:lnTo>
                      <a:cubicBezTo>
                        <a:pt x="590" y="24786"/>
                        <a:pt x="590" y="24785"/>
                        <a:pt x="590" y="24785"/>
                      </a:cubicBezTo>
                      <a:close/>
                      <a:moveTo>
                        <a:pt x="2208" y="25816"/>
                      </a:moveTo>
                      <a:cubicBezTo>
                        <a:pt x="2208" y="25816"/>
                        <a:pt x="2208" y="25816"/>
                        <a:pt x="2208" y="25816"/>
                      </a:cubicBezTo>
                      <a:lnTo>
                        <a:pt x="2208" y="25816"/>
                      </a:lnTo>
                      <a:cubicBezTo>
                        <a:pt x="2209" y="25816"/>
                        <a:pt x="2209" y="25816"/>
                        <a:pt x="2209" y="25816"/>
                      </a:cubicBezTo>
                      <a:close/>
                      <a:moveTo>
                        <a:pt x="12601" y="16066"/>
                      </a:moveTo>
                      <a:cubicBezTo>
                        <a:pt x="12951" y="16225"/>
                        <a:pt x="13310" y="16361"/>
                        <a:pt x="13687" y="16437"/>
                      </a:cubicBezTo>
                      <a:cubicBezTo>
                        <a:pt x="13971" y="16493"/>
                        <a:pt x="14260" y="16517"/>
                        <a:pt x="14550" y="16537"/>
                      </a:cubicBezTo>
                      <a:cubicBezTo>
                        <a:pt x="14530" y="16559"/>
                        <a:pt x="14508" y="16579"/>
                        <a:pt x="14490" y="16602"/>
                      </a:cubicBezTo>
                      <a:cubicBezTo>
                        <a:pt x="14380" y="16734"/>
                        <a:pt x="14289" y="16879"/>
                        <a:pt x="14206" y="17027"/>
                      </a:cubicBezTo>
                      <a:cubicBezTo>
                        <a:pt x="14157" y="17110"/>
                        <a:pt x="14115" y="17199"/>
                        <a:pt x="14074" y="17287"/>
                      </a:cubicBezTo>
                      <a:cubicBezTo>
                        <a:pt x="14003" y="17440"/>
                        <a:pt x="13943" y="17597"/>
                        <a:pt x="13892" y="17758"/>
                      </a:cubicBezTo>
                      <a:cubicBezTo>
                        <a:pt x="13772" y="18125"/>
                        <a:pt x="13669" y="18499"/>
                        <a:pt x="13538" y="18864"/>
                      </a:cubicBezTo>
                      <a:cubicBezTo>
                        <a:pt x="13510" y="18930"/>
                        <a:pt x="13480" y="18993"/>
                        <a:pt x="13446" y="19054"/>
                      </a:cubicBezTo>
                      <a:cubicBezTo>
                        <a:pt x="13451" y="19047"/>
                        <a:pt x="13456" y="19037"/>
                        <a:pt x="13460" y="19030"/>
                      </a:cubicBezTo>
                      <a:lnTo>
                        <a:pt x="13460" y="19030"/>
                      </a:lnTo>
                      <a:cubicBezTo>
                        <a:pt x="13335" y="19257"/>
                        <a:pt x="13214" y="19484"/>
                        <a:pt x="13069" y="19695"/>
                      </a:cubicBezTo>
                      <a:lnTo>
                        <a:pt x="13069" y="19695"/>
                      </a:lnTo>
                      <a:cubicBezTo>
                        <a:pt x="13067" y="19696"/>
                        <a:pt x="13066" y="19697"/>
                        <a:pt x="13066" y="19699"/>
                      </a:cubicBezTo>
                      <a:cubicBezTo>
                        <a:pt x="13065" y="19700"/>
                        <a:pt x="13062" y="19701"/>
                        <a:pt x="13062" y="19703"/>
                      </a:cubicBezTo>
                      <a:lnTo>
                        <a:pt x="13060" y="19706"/>
                      </a:lnTo>
                      <a:cubicBezTo>
                        <a:pt x="13058" y="19709"/>
                        <a:pt x="13057" y="19710"/>
                        <a:pt x="13057" y="19712"/>
                      </a:cubicBezTo>
                      <a:lnTo>
                        <a:pt x="13056" y="19711"/>
                      </a:lnTo>
                      <a:cubicBezTo>
                        <a:pt x="12939" y="19862"/>
                        <a:pt x="12814" y="20004"/>
                        <a:pt x="12683" y="20147"/>
                      </a:cubicBezTo>
                      <a:cubicBezTo>
                        <a:pt x="12565" y="20265"/>
                        <a:pt x="12439" y="20375"/>
                        <a:pt x="12311" y="20482"/>
                      </a:cubicBezTo>
                      <a:cubicBezTo>
                        <a:pt x="12214" y="20559"/>
                        <a:pt x="12112" y="20628"/>
                        <a:pt x="12005" y="20693"/>
                      </a:cubicBezTo>
                      <a:cubicBezTo>
                        <a:pt x="11846" y="20788"/>
                        <a:pt x="11683" y="20882"/>
                        <a:pt x="11514" y="20956"/>
                      </a:cubicBezTo>
                      <a:cubicBezTo>
                        <a:pt x="11401" y="20999"/>
                        <a:pt x="11288" y="21038"/>
                        <a:pt x="11175" y="21079"/>
                      </a:cubicBezTo>
                      <a:cubicBezTo>
                        <a:pt x="11091" y="21112"/>
                        <a:pt x="11005" y="21141"/>
                        <a:pt x="10919" y="21168"/>
                      </a:cubicBezTo>
                      <a:cubicBezTo>
                        <a:pt x="10851" y="21186"/>
                        <a:pt x="10782" y="21200"/>
                        <a:pt x="10715" y="21212"/>
                      </a:cubicBezTo>
                      <a:cubicBezTo>
                        <a:pt x="10491" y="21245"/>
                        <a:pt x="10267" y="21257"/>
                        <a:pt x="10044" y="21276"/>
                      </a:cubicBezTo>
                      <a:cubicBezTo>
                        <a:pt x="9810" y="21297"/>
                        <a:pt x="9577" y="21321"/>
                        <a:pt x="9340" y="21328"/>
                      </a:cubicBezTo>
                      <a:lnTo>
                        <a:pt x="9338" y="21328"/>
                      </a:lnTo>
                      <a:cubicBezTo>
                        <a:pt x="9335" y="21328"/>
                        <a:pt x="9333" y="21329"/>
                        <a:pt x="9331" y="21329"/>
                      </a:cubicBezTo>
                      <a:cubicBezTo>
                        <a:pt x="9331" y="21329"/>
                        <a:pt x="9330" y="21329"/>
                        <a:pt x="9330" y="21328"/>
                      </a:cubicBezTo>
                      <a:lnTo>
                        <a:pt x="9330" y="21328"/>
                      </a:lnTo>
                      <a:cubicBezTo>
                        <a:pt x="9267" y="21330"/>
                        <a:pt x="9204" y="21330"/>
                        <a:pt x="9140" y="21330"/>
                      </a:cubicBezTo>
                      <a:cubicBezTo>
                        <a:pt x="9021" y="21330"/>
                        <a:pt x="8902" y="21328"/>
                        <a:pt x="8783" y="21321"/>
                      </a:cubicBezTo>
                      <a:cubicBezTo>
                        <a:pt x="8681" y="21316"/>
                        <a:pt x="8579" y="21309"/>
                        <a:pt x="8478" y="21300"/>
                      </a:cubicBezTo>
                      <a:cubicBezTo>
                        <a:pt x="8390" y="21292"/>
                        <a:pt x="8304" y="21280"/>
                        <a:pt x="8217" y="21278"/>
                      </a:cubicBezTo>
                      <a:cubicBezTo>
                        <a:pt x="8177" y="21276"/>
                        <a:pt x="8137" y="21275"/>
                        <a:pt x="8097" y="21275"/>
                      </a:cubicBezTo>
                      <a:cubicBezTo>
                        <a:pt x="7944" y="21275"/>
                        <a:pt x="7793" y="21289"/>
                        <a:pt x="7644" y="21329"/>
                      </a:cubicBezTo>
                      <a:cubicBezTo>
                        <a:pt x="7466" y="21377"/>
                        <a:pt x="7294" y="21442"/>
                        <a:pt x="7129" y="21525"/>
                      </a:cubicBezTo>
                      <a:cubicBezTo>
                        <a:pt x="6956" y="21611"/>
                        <a:pt x="6776" y="21700"/>
                        <a:pt x="6627" y="21826"/>
                      </a:cubicBezTo>
                      <a:cubicBezTo>
                        <a:pt x="6477" y="21948"/>
                        <a:pt x="6345" y="22090"/>
                        <a:pt x="6234" y="22247"/>
                      </a:cubicBezTo>
                      <a:cubicBezTo>
                        <a:pt x="6119" y="22413"/>
                        <a:pt x="6022" y="22590"/>
                        <a:pt x="5946" y="22776"/>
                      </a:cubicBezTo>
                      <a:cubicBezTo>
                        <a:pt x="5869" y="22963"/>
                        <a:pt x="5806" y="23154"/>
                        <a:pt x="5736" y="23342"/>
                      </a:cubicBezTo>
                      <a:cubicBezTo>
                        <a:pt x="5736" y="23339"/>
                        <a:pt x="5737" y="23335"/>
                        <a:pt x="5738" y="23332"/>
                      </a:cubicBezTo>
                      <a:lnTo>
                        <a:pt x="5738" y="23332"/>
                      </a:lnTo>
                      <a:cubicBezTo>
                        <a:pt x="5695" y="23438"/>
                        <a:pt x="5648" y="23541"/>
                        <a:pt x="5600" y="23644"/>
                      </a:cubicBezTo>
                      <a:cubicBezTo>
                        <a:pt x="5460" y="23898"/>
                        <a:pt x="5294" y="24137"/>
                        <a:pt x="5124" y="24372"/>
                      </a:cubicBezTo>
                      <a:lnTo>
                        <a:pt x="5125" y="24371"/>
                      </a:lnTo>
                      <a:lnTo>
                        <a:pt x="5125" y="24371"/>
                      </a:lnTo>
                      <a:cubicBezTo>
                        <a:pt x="5020" y="24512"/>
                        <a:pt x="4907" y="24647"/>
                        <a:pt x="4788" y="24776"/>
                      </a:cubicBezTo>
                      <a:cubicBezTo>
                        <a:pt x="4718" y="24843"/>
                        <a:pt x="4645" y="24908"/>
                        <a:pt x="4571" y="24971"/>
                      </a:cubicBezTo>
                      <a:cubicBezTo>
                        <a:pt x="4509" y="25020"/>
                        <a:pt x="4446" y="25067"/>
                        <a:pt x="4379" y="25110"/>
                      </a:cubicBezTo>
                      <a:cubicBezTo>
                        <a:pt x="4320" y="25150"/>
                        <a:pt x="4261" y="25187"/>
                        <a:pt x="4200" y="25224"/>
                      </a:cubicBezTo>
                      <a:cubicBezTo>
                        <a:pt x="3996" y="25338"/>
                        <a:pt x="3792" y="25448"/>
                        <a:pt x="3580" y="25545"/>
                      </a:cubicBezTo>
                      <a:lnTo>
                        <a:pt x="3583" y="25545"/>
                      </a:lnTo>
                      <a:cubicBezTo>
                        <a:pt x="3579" y="25546"/>
                        <a:pt x="3576" y="25547"/>
                        <a:pt x="3572" y="25550"/>
                      </a:cubicBezTo>
                      <a:lnTo>
                        <a:pt x="3568" y="25553"/>
                      </a:lnTo>
                      <a:cubicBezTo>
                        <a:pt x="3568" y="25552"/>
                        <a:pt x="3567" y="25552"/>
                        <a:pt x="3567" y="25552"/>
                      </a:cubicBezTo>
                      <a:cubicBezTo>
                        <a:pt x="3566" y="25552"/>
                        <a:pt x="3566" y="25553"/>
                        <a:pt x="3565" y="25553"/>
                      </a:cubicBezTo>
                      <a:cubicBezTo>
                        <a:pt x="3442" y="25601"/>
                        <a:pt x="3319" y="25645"/>
                        <a:pt x="3193" y="25684"/>
                      </a:cubicBezTo>
                      <a:cubicBezTo>
                        <a:pt x="3109" y="25703"/>
                        <a:pt x="3026" y="25720"/>
                        <a:pt x="2941" y="25732"/>
                      </a:cubicBezTo>
                      <a:cubicBezTo>
                        <a:pt x="2828" y="25745"/>
                        <a:pt x="2715" y="25764"/>
                        <a:pt x="2603" y="25781"/>
                      </a:cubicBezTo>
                      <a:lnTo>
                        <a:pt x="2604" y="25780"/>
                      </a:lnTo>
                      <a:lnTo>
                        <a:pt x="2604" y="25780"/>
                      </a:lnTo>
                      <a:cubicBezTo>
                        <a:pt x="2479" y="25800"/>
                        <a:pt x="2352" y="25811"/>
                        <a:pt x="2225" y="25815"/>
                      </a:cubicBezTo>
                      <a:cubicBezTo>
                        <a:pt x="2221" y="25816"/>
                        <a:pt x="2218" y="25816"/>
                        <a:pt x="2215" y="25816"/>
                      </a:cubicBezTo>
                      <a:cubicBezTo>
                        <a:pt x="2213" y="25816"/>
                        <a:pt x="2211" y="25816"/>
                        <a:pt x="2208" y="25816"/>
                      </a:cubicBezTo>
                      <a:lnTo>
                        <a:pt x="2208" y="25816"/>
                      </a:lnTo>
                      <a:cubicBezTo>
                        <a:pt x="2195" y="25816"/>
                        <a:pt x="2182" y="25816"/>
                        <a:pt x="2169" y="25816"/>
                      </a:cubicBezTo>
                      <a:cubicBezTo>
                        <a:pt x="2118" y="25816"/>
                        <a:pt x="2066" y="25813"/>
                        <a:pt x="2015" y="25808"/>
                      </a:cubicBezTo>
                      <a:cubicBezTo>
                        <a:pt x="1944" y="25800"/>
                        <a:pt x="1876" y="25789"/>
                        <a:pt x="1805" y="25773"/>
                      </a:cubicBezTo>
                      <a:cubicBezTo>
                        <a:pt x="1799" y="25772"/>
                        <a:pt x="1792" y="25770"/>
                        <a:pt x="1786" y="25768"/>
                      </a:cubicBezTo>
                      <a:lnTo>
                        <a:pt x="1786" y="25768"/>
                      </a:lnTo>
                      <a:cubicBezTo>
                        <a:pt x="1792" y="25769"/>
                        <a:pt x="1798" y="25771"/>
                        <a:pt x="1805" y="25772"/>
                      </a:cubicBezTo>
                      <a:cubicBezTo>
                        <a:pt x="1729" y="25753"/>
                        <a:pt x="1654" y="25730"/>
                        <a:pt x="1580" y="25703"/>
                      </a:cubicBezTo>
                      <a:cubicBezTo>
                        <a:pt x="1534" y="25683"/>
                        <a:pt x="1488" y="25659"/>
                        <a:pt x="1443" y="25636"/>
                      </a:cubicBezTo>
                      <a:cubicBezTo>
                        <a:pt x="1358" y="25587"/>
                        <a:pt x="1278" y="25531"/>
                        <a:pt x="1199" y="25475"/>
                      </a:cubicBezTo>
                      <a:cubicBezTo>
                        <a:pt x="1193" y="25470"/>
                        <a:pt x="1186" y="25466"/>
                        <a:pt x="1181" y="25461"/>
                      </a:cubicBezTo>
                      <a:cubicBezTo>
                        <a:pt x="1180" y="25460"/>
                        <a:pt x="1180" y="25460"/>
                        <a:pt x="1179" y="25460"/>
                      </a:cubicBezTo>
                      <a:cubicBezTo>
                        <a:pt x="1179" y="25460"/>
                        <a:pt x="1178" y="25460"/>
                        <a:pt x="1178" y="25460"/>
                      </a:cubicBezTo>
                      <a:lnTo>
                        <a:pt x="1180" y="25460"/>
                      </a:lnTo>
                      <a:cubicBezTo>
                        <a:pt x="1088" y="25390"/>
                        <a:pt x="999" y="25316"/>
                        <a:pt x="912" y="25239"/>
                      </a:cubicBezTo>
                      <a:cubicBezTo>
                        <a:pt x="856" y="25180"/>
                        <a:pt x="801" y="25122"/>
                        <a:pt x="749" y="25061"/>
                      </a:cubicBezTo>
                      <a:cubicBezTo>
                        <a:pt x="750" y="25061"/>
                        <a:pt x="751" y="25061"/>
                        <a:pt x="752" y="25062"/>
                      </a:cubicBezTo>
                      <a:cubicBezTo>
                        <a:pt x="727" y="25031"/>
                        <a:pt x="704" y="24999"/>
                        <a:pt x="683" y="24966"/>
                      </a:cubicBezTo>
                      <a:lnTo>
                        <a:pt x="683" y="24966"/>
                      </a:lnTo>
                      <a:cubicBezTo>
                        <a:pt x="684" y="24968"/>
                        <a:pt x="685" y="24970"/>
                        <a:pt x="687" y="24972"/>
                      </a:cubicBezTo>
                      <a:lnTo>
                        <a:pt x="687" y="24972"/>
                      </a:lnTo>
                      <a:cubicBezTo>
                        <a:pt x="685" y="24970"/>
                        <a:pt x="683" y="24967"/>
                        <a:pt x="681" y="24963"/>
                      </a:cubicBezTo>
                      <a:lnTo>
                        <a:pt x="681" y="24963"/>
                      </a:lnTo>
                      <a:cubicBezTo>
                        <a:pt x="682" y="24964"/>
                        <a:pt x="682" y="24965"/>
                        <a:pt x="683" y="24966"/>
                      </a:cubicBezTo>
                      <a:lnTo>
                        <a:pt x="683" y="24966"/>
                      </a:lnTo>
                      <a:cubicBezTo>
                        <a:pt x="682" y="24964"/>
                        <a:pt x="681" y="24962"/>
                        <a:pt x="680" y="24961"/>
                      </a:cubicBezTo>
                      <a:lnTo>
                        <a:pt x="680" y="24961"/>
                      </a:lnTo>
                      <a:cubicBezTo>
                        <a:pt x="680" y="24962"/>
                        <a:pt x="681" y="24963"/>
                        <a:pt x="681" y="24963"/>
                      </a:cubicBezTo>
                      <a:lnTo>
                        <a:pt x="681" y="24963"/>
                      </a:lnTo>
                      <a:cubicBezTo>
                        <a:pt x="681" y="24962"/>
                        <a:pt x="680" y="24961"/>
                        <a:pt x="679" y="24960"/>
                      </a:cubicBezTo>
                      <a:lnTo>
                        <a:pt x="679" y="24960"/>
                      </a:lnTo>
                      <a:cubicBezTo>
                        <a:pt x="680" y="24961"/>
                        <a:pt x="680" y="24961"/>
                        <a:pt x="680" y="24961"/>
                      </a:cubicBezTo>
                      <a:lnTo>
                        <a:pt x="680" y="24961"/>
                      </a:lnTo>
                      <a:cubicBezTo>
                        <a:pt x="679" y="24960"/>
                        <a:pt x="678" y="24958"/>
                        <a:pt x="677" y="24957"/>
                      </a:cubicBezTo>
                      <a:cubicBezTo>
                        <a:pt x="676" y="24956"/>
                        <a:pt x="675" y="24953"/>
                        <a:pt x="674" y="24951"/>
                      </a:cubicBezTo>
                      <a:lnTo>
                        <a:pt x="674" y="24951"/>
                      </a:lnTo>
                      <a:lnTo>
                        <a:pt x="677" y="24955"/>
                      </a:lnTo>
                      <a:cubicBezTo>
                        <a:pt x="646" y="24901"/>
                        <a:pt x="618" y="24844"/>
                        <a:pt x="590" y="24786"/>
                      </a:cubicBezTo>
                      <a:lnTo>
                        <a:pt x="590" y="24786"/>
                      </a:lnTo>
                      <a:cubicBezTo>
                        <a:pt x="590" y="24787"/>
                        <a:pt x="590" y="24788"/>
                        <a:pt x="590" y="24789"/>
                      </a:cubicBezTo>
                      <a:lnTo>
                        <a:pt x="590" y="24789"/>
                      </a:lnTo>
                      <a:cubicBezTo>
                        <a:pt x="568" y="24736"/>
                        <a:pt x="549" y="24687"/>
                        <a:pt x="532" y="24633"/>
                      </a:cubicBezTo>
                      <a:cubicBezTo>
                        <a:pt x="510" y="24552"/>
                        <a:pt x="491" y="24473"/>
                        <a:pt x="477" y="24393"/>
                      </a:cubicBezTo>
                      <a:cubicBezTo>
                        <a:pt x="467" y="24310"/>
                        <a:pt x="459" y="24227"/>
                        <a:pt x="451" y="24141"/>
                      </a:cubicBezTo>
                      <a:cubicBezTo>
                        <a:pt x="453" y="24066"/>
                        <a:pt x="455" y="23992"/>
                        <a:pt x="460" y="23916"/>
                      </a:cubicBezTo>
                      <a:cubicBezTo>
                        <a:pt x="476" y="23800"/>
                        <a:pt x="496" y="23688"/>
                        <a:pt x="520" y="23572"/>
                      </a:cubicBezTo>
                      <a:cubicBezTo>
                        <a:pt x="541" y="23492"/>
                        <a:pt x="564" y="23415"/>
                        <a:pt x="592" y="23337"/>
                      </a:cubicBezTo>
                      <a:cubicBezTo>
                        <a:pt x="621" y="23261"/>
                        <a:pt x="653" y="23187"/>
                        <a:pt x="689" y="23114"/>
                      </a:cubicBezTo>
                      <a:cubicBezTo>
                        <a:pt x="718" y="23063"/>
                        <a:pt x="749" y="23015"/>
                        <a:pt x="782" y="22968"/>
                      </a:cubicBezTo>
                      <a:cubicBezTo>
                        <a:pt x="831" y="22904"/>
                        <a:pt x="882" y="22842"/>
                        <a:pt x="936" y="22782"/>
                      </a:cubicBezTo>
                      <a:cubicBezTo>
                        <a:pt x="990" y="22727"/>
                        <a:pt x="1044" y="22676"/>
                        <a:pt x="1101" y="22627"/>
                      </a:cubicBezTo>
                      <a:cubicBezTo>
                        <a:pt x="1157" y="22583"/>
                        <a:pt x="1215" y="22543"/>
                        <a:pt x="1275" y="22506"/>
                      </a:cubicBezTo>
                      <a:cubicBezTo>
                        <a:pt x="1310" y="22486"/>
                        <a:pt x="1346" y="22469"/>
                        <a:pt x="1382" y="22453"/>
                      </a:cubicBezTo>
                      <a:cubicBezTo>
                        <a:pt x="1408" y="22442"/>
                        <a:pt x="1433" y="22434"/>
                        <a:pt x="1460" y="22426"/>
                      </a:cubicBezTo>
                      <a:cubicBezTo>
                        <a:pt x="1504" y="22417"/>
                        <a:pt x="1548" y="22408"/>
                        <a:pt x="1594" y="22399"/>
                      </a:cubicBezTo>
                      <a:cubicBezTo>
                        <a:pt x="1673" y="22386"/>
                        <a:pt x="1752" y="22378"/>
                        <a:pt x="1832" y="22373"/>
                      </a:cubicBezTo>
                      <a:cubicBezTo>
                        <a:pt x="1912" y="22367"/>
                        <a:pt x="1991" y="22361"/>
                        <a:pt x="2069" y="22353"/>
                      </a:cubicBezTo>
                      <a:cubicBezTo>
                        <a:pt x="2166" y="22342"/>
                        <a:pt x="2263" y="22325"/>
                        <a:pt x="2359" y="22301"/>
                      </a:cubicBezTo>
                      <a:cubicBezTo>
                        <a:pt x="2450" y="22275"/>
                        <a:pt x="2540" y="22245"/>
                        <a:pt x="2627" y="22209"/>
                      </a:cubicBezTo>
                      <a:cubicBezTo>
                        <a:pt x="3055" y="22039"/>
                        <a:pt x="3515" y="21892"/>
                        <a:pt x="3834" y="21544"/>
                      </a:cubicBezTo>
                      <a:cubicBezTo>
                        <a:pt x="3959" y="21411"/>
                        <a:pt x="4068" y="21263"/>
                        <a:pt x="4158" y="21105"/>
                      </a:cubicBezTo>
                      <a:cubicBezTo>
                        <a:pt x="4204" y="21021"/>
                        <a:pt x="4248" y="20937"/>
                        <a:pt x="4290" y="20851"/>
                      </a:cubicBezTo>
                      <a:cubicBezTo>
                        <a:pt x="4364" y="20699"/>
                        <a:pt x="4418" y="20533"/>
                        <a:pt x="4474" y="20373"/>
                      </a:cubicBezTo>
                      <a:cubicBezTo>
                        <a:pt x="4527" y="20214"/>
                        <a:pt x="4568" y="20052"/>
                        <a:pt x="4607" y="19887"/>
                      </a:cubicBezTo>
                      <a:cubicBezTo>
                        <a:pt x="4643" y="19744"/>
                        <a:pt x="4686" y="19602"/>
                        <a:pt x="4739" y="19464"/>
                      </a:cubicBezTo>
                      <a:lnTo>
                        <a:pt x="4740" y="19465"/>
                      </a:lnTo>
                      <a:cubicBezTo>
                        <a:pt x="4739" y="19464"/>
                        <a:pt x="4740" y="19463"/>
                        <a:pt x="4740" y="19461"/>
                      </a:cubicBezTo>
                      <a:lnTo>
                        <a:pt x="4744" y="19454"/>
                      </a:lnTo>
                      <a:cubicBezTo>
                        <a:pt x="4744" y="19454"/>
                        <a:pt x="4744" y="19455"/>
                        <a:pt x="4744" y="19456"/>
                      </a:cubicBezTo>
                      <a:cubicBezTo>
                        <a:pt x="4799" y="19327"/>
                        <a:pt x="4856" y="19198"/>
                        <a:pt x="4922" y="19070"/>
                      </a:cubicBezTo>
                      <a:cubicBezTo>
                        <a:pt x="4955" y="19011"/>
                        <a:pt x="4989" y="18952"/>
                        <a:pt x="5027" y="18892"/>
                      </a:cubicBezTo>
                      <a:cubicBezTo>
                        <a:pt x="5056" y="18846"/>
                        <a:pt x="5089" y="18802"/>
                        <a:pt x="5121" y="18758"/>
                      </a:cubicBezTo>
                      <a:lnTo>
                        <a:pt x="5121" y="18758"/>
                      </a:lnTo>
                      <a:lnTo>
                        <a:pt x="5117" y="18761"/>
                      </a:lnTo>
                      <a:cubicBezTo>
                        <a:pt x="5119" y="18758"/>
                        <a:pt x="5120" y="18756"/>
                        <a:pt x="5122" y="18755"/>
                      </a:cubicBezTo>
                      <a:lnTo>
                        <a:pt x="5131" y="18743"/>
                      </a:lnTo>
                      <a:cubicBezTo>
                        <a:pt x="5190" y="18673"/>
                        <a:pt x="5246" y="18603"/>
                        <a:pt x="5307" y="18534"/>
                      </a:cubicBezTo>
                      <a:cubicBezTo>
                        <a:pt x="5316" y="18525"/>
                        <a:pt x="5323" y="18518"/>
                        <a:pt x="5329" y="18508"/>
                      </a:cubicBezTo>
                      <a:cubicBezTo>
                        <a:pt x="5332" y="18506"/>
                        <a:pt x="5335" y="18504"/>
                        <a:pt x="5337" y="18502"/>
                      </a:cubicBezTo>
                      <a:cubicBezTo>
                        <a:pt x="5348" y="18488"/>
                        <a:pt x="5363" y="18476"/>
                        <a:pt x="5374" y="18462"/>
                      </a:cubicBezTo>
                      <a:cubicBezTo>
                        <a:pt x="5384" y="18452"/>
                        <a:pt x="5396" y="18442"/>
                        <a:pt x="5406" y="18429"/>
                      </a:cubicBezTo>
                      <a:cubicBezTo>
                        <a:pt x="5413" y="18424"/>
                        <a:pt x="5419" y="18419"/>
                        <a:pt x="5424" y="18412"/>
                      </a:cubicBezTo>
                      <a:cubicBezTo>
                        <a:pt x="5431" y="18406"/>
                        <a:pt x="5438" y="18397"/>
                        <a:pt x="5446" y="18390"/>
                      </a:cubicBezTo>
                      <a:cubicBezTo>
                        <a:pt x="5484" y="18351"/>
                        <a:pt x="5525" y="18314"/>
                        <a:pt x="5566" y="18280"/>
                      </a:cubicBezTo>
                      <a:cubicBezTo>
                        <a:pt x="5603" y="18251"/>
                        <a:pt x="5639" y="18221"/>
                        <a:pt x="5677" y="18193"/>
                      </a:cubicBezTo>
                      <a:cubicBezTo>
                        <a:pt x="5792" y="18113"/>
                        <a:pt x="5908" y="18036"/>
                        <a:pt x="6026" y="17961"/>
                      </a:cubicBezTo>
                      <a:lnTo>
                        <a:pt x="6026" y="17961"/>
                      </a:lnTo>
                      <a:cubicBezTo>
                        <a:pt x="6022" y="17962"/>
                        <a:pt x="6018" y="17965"/>
                        <a:pt x="6013" y="17967"/>
                      </a:cubicBezTo>
                      <a:cubicBezTo>
                        <a:pt x="6097" y="17916"/>
                        <a:pt x="6183" y="17872"/>
                        <a:pt x="6272" y="17833"/>
                      </a:cubicBezTo>
                      <a:cubicBezTo>
                        <a:pt x="6338" y="17806"/>
                        <a:pt x="6403" y="17785"/>
                        <a:pt x="6472" y="17766"/>
                      </a:cubicBezTo>
                      <a:cubicBezTo>
                        <a:pt x="6469" y="17766"/>
                        <a:pt x="6468" y="17766"/>
                        <a:pt x="6466" y="17766"/>
                      </a:cubicBezTo>
                      <a:lnTo>
                        <a:pt x="6466" y="17766"/>
                      </a:lnTo>
                      <a:cubicBezTo>
                        <a:pt x="6537" y="17751"/>
                        <a:pt x="6606" y="17735"/>
                        <a:pt x="6678" y="17725"/>
                      </a:cubicBezTo>
                      <a:cubicBezTo>
                        <a:pt x="6739" y="17718"/>
                        <a:pt x="6800" y="17713"/>
                        <a:pt x="6861" y="17710"/>
                      </a:cubicBezTo>
                      <a:cubicBezTo>
                        <a:pt x="6870" y="17710"/>
                        <a:pt x="6878" y="17710"/>
                        <a:pt x="6886" y="17710"/>
                      </a:cubicBezTo>
                      <a:cubicBezTo>
                        <a:pt x="6942" y="17710"/>
                        <a:pt x="6998" y="17713"/>
                        <a:pt x="7054" y="17717"/>
                      </a:cubicBezTo>
                      <a:cubicBezTo>
                        <a:pt x="7113" y="17727"/>
                        <a:pt x="7170" y="17736"/>
                        <a:pt x="7228" y="17750"/>
                      </a:cubicBezTo>
                      <a:cubicBezTo>
                        <a:pt x="7290" y="17765"/>
                        <a:pt x="7354" y="17782"/>
                        <a:pt x="7418" y="17796"/>
                      </a:cubicBezTo>
                      <a:cubicBezTo>
                        <a:pt x="7421" y="17797"/>
                        <a:pt x="7425" y="17798"/>
                        <a:pt x="7428" y="17799"/>
                      </a:cubicBezTo>
                      <a:cubicBezTo>
                        <a:pt x="7435" y="17800"/>
                        <a:pt x="7443" y="17802"/>
                        <a:pt x="7449" y="17803"/>
                      </a:cubicBezTo>
                      <a:cubicBezTo>
                        <a:pt x="7469" y="17808"/>
                        <a:pt x="7488" y="17814"/>
                        <a:pt x="7511" y="17819"/>
                      </a:cubicBezTo>
                      <a:cubicBezTo>
                        <a:pt x="7832" y="17912"/>
                        <a:pt x="8141" y="18047"/>
                        <a:pt x="8470" y="18119"/>
                      </a:cubicBezTo>
                      <a:cubicBezTo>
                        <a:pt x="8674" y="18164"/>
                        <a:pt x="8880" y="18204"/>
                        <a:pt x="9088" y="18220"/>
                      </a:cubicBezTo>
                      <a:cubicBezTo>
                        <a:pt x="9148" y="18224"/>
                        <a:pt x="9212" y="18232"/>
                        <a:pt x="9273" y="18232"/>
                      </a:cubicBezTo>
                      <a:cubicBezTo>
                        <a:pt x="9334" y="18234"/>
                        <a:pt x="9395" y="18234"/>
                        <a:pt x="9456" y="18235"/>
                      </a:cubicBezTo>
                      <a:cubicBezTo>
                        <a:pt x="9556" y="18233"/>
                        <a:pt x="9654" y="18225"/>
                        <a:pt x="9752" y="18214"/>
                      </a:cubicBezTo>
                      <a:cubicBezTo>
                        <a:pt x="9971" y="18190"/>
                        <a:pt x="10187" y="18161"/>
                        <a:pt x="10404" y="18121"/>
                      </a:cubicBezTo>
                      <a:cubicBezTo>
                        <a:pt x="10589" y="18087"/>
                        <a:pt x="10778" y="18037"/>
                        <a:pt x="10944" y="17942"/>
                      </a:cubicBezTo>
                      <a:cubicBezTo>
                        <a:pt x="11090" y="17862"/>
                        <a:pt x="11222" y="17763"/>
                        <a:pt x="11350" y="17657"/>
                      </a:cubicBezTo>
                      <a:cubicBezTo>
                        <a:pt x="11509" y="17523"/>
                        <a:pt x="11668" y="17393"/>
                        <a:pt x="11813" y="17242"/>
                      </a:cubicBezTo>
                      <a:cubicBezTo>
                        <a:pt x="11960" y="17090"/>
                        <a:pt x="12082" y="16917"/>
                        <a:pt x="12207" y="16745"/>
                      </a:cubicBezTo>
                      <a:cubicBezTo>
                        <a:pt x="12323" y="16581"/>
                        <a:pt x="12430" y="16410"/>
                        <a:pt x="12524" y="16233"/>
                      </a:cubicBezTo>
                      <a:cubicBezTo>
                        <a:pt x="12552" y="16179"/>
                        <a:pt x="12576" y="16122"/>
                        <a:pt x="12601" y="16066"/>
                      </a:cubicBezTo>
                      <a:close/>
                      <a:moveTo>
                        <a:pt x="27582" y="27150"/>
                      </a:moveTo>
                      <a:cubicBezTo>
                        <a:pt x="27583" y="27150"/>
                        <a:pt x="27585" y="27150"/>
                        <a:pt x="27586" y="27150"/>
                      </a:cubicBezTo>
                      <a:lnTo>
                        <a:pt x="27582" y="27150"/>
                      </a:lnTo>
                      <a:close/>
                      <a:moveTo>
                        <a:pt x="13441" y="27371"/>
                      </a:moveTo>
                      <a:cubicBezTo>
                        <a:pt x="13440" y="27371"/>
                        <a:pt x="13439" y="27372"/>
                        <a:pt x="13438" y="27372"/>
                      </a:cubicBezTo>
                      <a:lnTo>
                        <a:pt x="13438" y="27372"/>
                      </a:lnTo>
                      <a:cubicBezTo>
                        <a:pt x="13439" y="27372"/>
                        <a:pt x="13440" y="27371"/>
                        <a:pt x="13441" y="27371"/>
                      </a:cubicBezTo>
                      <a:close/>
                      <a:moveTo>
                        <a:pt x="28167" y="27521"/>
                      </a:moveTo>
                      <a:cubicBezTo>
                        <a:pt x="28167" y="27521"/>
                        <a:pt x="28168" y="27522"/>
                        <a:pt x="28168" y="27523"/>
                      </a:cubicBezTo>
                      <a:lnTo>
                        <a:pt x="28168" y="27523"/>
                      </a:lnTo>
                      <a:cubicBezTo>
                        <a:pt x="28168" y="27522"/>
                        <a:pt x="28167" y="27521"/>
                        <a:pt x="28167" y="27521"/>
                      </a:cubicBezTo>
                      <a:close/>
                      <a:moveTo>
                        <a:pt x="48562" y="28232"/>
                      </a:moveTo>
                      <a:cubicBezTo>
                        <a:pt x="48564" y="28236"/>
                        <a:pt x="48566" y="28239"/>
                        <a:pt x="48569" y="28242"/>
                      </a:cubicBezTo>
                      <a:lnTo>
                        <a:pt x="48569" y="28242"/>
                      </a:lnTo>
                      <a:cubicBezTo>
                        <a:pt x="48566" y="28239"/>
                        <a:pt x="48564" y="28235"/>
                        <a:pt x="48562" y="28232"/>
                      </a:cubicBezTo>
                      <a:close/>
                      <a:moveTo>
                        <a:pt x="24226" y="28721"/>
                      </a:moveTo>
                      <a:cubicBezTo>
                        <a:pt x="24226" y="28721"/>
                        <a:pt x="24226" y="28721"/>
                        <a:pt x="24226" y="28721"/>
                      </a:cubicBezTo>
                      <a:lnTo>
                        <a:pt x="24226" y="28721"/>
                      </a:lnTo>
                      <a:cubicBezTo>
                        <a:pt x="24226" y="28721"/>
                        <a:pt x="24226" y="28721"/>
                        <a:pt x="24226" y="28721"/>
                      </a:cubicBezTo>
                      <a:close/>
                      <a:moveTo>
                        <a:pt x="45580" y="30003"/>
                      </a:moveTo>
                      <a:cubicBezTo>
                        <a:pt x="45581" y="30004"/>
                        <a:pt x="45581" y="30004"/>
                        <a:pt x="45581" y="30004"/>
                      </a:cubicBezTo>
                      <a:cubicBezTo>
                        <a:pt x="45581" y="30004"/>
                        <a:pt x="45581" y="30004"/>
                        <a:pt x="45580" y="30003"/>
                      </a:cubicBezTo>
                      <a:close/>
                      <a:moveTo>
                        <a:pt x="10866" y="30627"/>
                      </a:moveTo>
                      <a:cubicBezTo>
                        <a:pt x="10866" y="30628"/>
                        <a:pt x="10866" y="30628"/>
                        <a:pt x="10866" y="30629"/>
                      </a:cubicBezTo>
                      <a:lnTo>
                        <a:pt x="10866" y="30629"/>
                      </a:lnTo>
                      <a:cubicBezTo>
                        <a:pt x="10866" y="30628"/>
                        <a:pt x="10866" y="30628"/>
                        <a:pt x="10866" y="30627"/>
                      </a:cubicBezTo>
                      <a:close/>
                      <a:moveTo>
                        <a:pt x="30925" y="32999"/>
                      </a:moveTo>
                      <a:cubicBezTo>
                        <a:pt x="30922" y="33000"/>
                        <a:pt x="30919" y="33001"/>
                        <a:pt x="30917" y="33002"/>
                      </a:cubicBezTo>
                      <a:lnTo>
                        <a:pt x="30917" y="33002"/>
                      </a:lnTo>
                      <a:cubicBezTo>
                        <a:pt x="30919" y="33001"/>
                        <a:pt x="30922" y="33000"/>
                        <a:pt x="30925" y="32999"/>
                      </a:cubicBezTo>
                      <a:close/>
                      <a:moveTo>
                        <a:pt x="3153" y="33075"/>
                      </a:moveTo>
                      <a:cubicBezTo>
                        <a:pt x="3150" y="33076"/>
                        <a:pt x="3147" y="33077"/>
                        <a:pt x="3145" y="33078"/>
                      </a:cubicBezTo>
                      <a:cubicBezTo>
                        <a:pt x="3147" y="33077"/>
                        <a:pt x="3150" y="33076"/>
                        <a:pt x="3153" y="33075"/>
                      </a:cubicBezTo>
                      <a:close/>
                      <a:moveTo>
                        <a:pt x="29410" y="33286"/>
                      </a:moveTo>
                      <a:cubicBezTo>
                        <a:pt x="29410" y="33289"/>
                        <a:pt x="29409" y="33292"/>
                        <a:pt x="29408" y="33295"/>
                      </a:cubicBezTo>
                      <a:lnTo>
                        <a:pt x="29408" y="33295"/>
                      </a:lnTo>
                      <a:cubicBezTo>
                        <a:pt x="29408" y="33292"/>
                        <a:pt x="29409" y="33289"/>
                        <a:pt x="29409" y="33286"/>
                      </a:cubicBezTo>
                      <a:close/>
                      <a:moveTo>
                        <a:pt x="15079" y="34326"/>
                      </a:moveTo>
                      <a:cubicBezTo>
                        <a:pt x="15079" y="34327"/>
                        <a:pt x="15079" y="34328"/>
                        <a:pt x="15079" y="34329"/>
                      </a:cubicBezTo>
                      <a:lnTo>
                        <a:pt x="15079" y="34329"/>
                      </a:lnTo>
                      <a:cubicBezTo>
                        <a:pt x="15079" y="34328"/>
                        <a:pt x="15079" y="34327"/>
                        <a:pt x="15079" y="34326"/>
                      </a:cubicBezTo>
                      <a:close/>
                      <a:moveTo>
                        <a:pt x="32813" y="404"/>
                      </a:moveTo>
                      <a:cubicBezTo>
                        <a:pt x="33031" y="411"/>
                        <a:pt x="33246" y="420"/>
                        <a:pt x="33464" y="431"/>
                      </a:cubicBezTo>
                      <a:cubicBezTo>
                        <a:pt x="33802" y="449"/>
                        <a:pt x="34142" y="463"/>
                        <a:pt x="34476" y="517"/>
                      </a:cubicBezTo>
                      <a:cubicBezTo>
                        <a:pt x="34476" y="517"/>
                        <a:pt x="34476" y="517"/>
                        <a:pt x="34476" y="517"/>
                      </a:cubicBezTo>
                      <a:lnTo>
                        <a:pt x="34476" y="517"/>
                      </a:lnTo>
                      <a:cubicBezTo>
                        <a:pt x="34475" y="517"/>
                        <a:pt x="34474" y="517"/>
                        <a:pt x="34474" y="517"/>
                      </a:cubicBezTo>
                      <a:lnTo>
                        <a:pt x="34474" y="517"/>
                      </a:lnTo>
                      <a:cubicBezTo>
                        <a:pt x="34474" y="517"/>
                        <a:pt x="34475" y="517"/>
                        <a:pt x="34475" y="517"/>
                      </a:cubicBezTo>
                      <a:cubicBezTo>
                        <a:pt x="34475" y="517"/>
                        <a:pt x="34476" y="517"/>
                        <a:pt x="34476" y="517"/>
                      </a:cubicBezTo>
                      <a:lnTo>
                        <a:pt x="34476" y="517"/>
                      </a:lnTo>
                      <a:cubicBezTo>
                        <a:pt x="34618" y="542"/>
                        <a:pt x="34760" y="574"/>
                        <a:pt x="34900" y="615"/>
                      </a:cubicBezTo>
                      <a:lnTo>
                        <a:pt x="34890" y="611"/>
                      </a:lnTo>
                      <a:lnTo>
                        <a:pt x="34890" y="611"/>
                      </a:lnTo>
                      <a:cubicBezTo>
                        <a:pt x="35132" y="686"/>
                        <a:pt x="35371" y="775"/>
                        <a:pt x="35616" y="840"/>
                      </a:cubicBezTo>
                      <a:cubicBezTo>
                        <a:pt x="35842" y="901"/>
                        <a:pt x="36067" y="965"/>
                        <a:pt x="36293" y="1029"/>
                      </a:cubicBezTo>
                      <a:cubicBezTo>
                        <a:pt x="36347" y="1048"/>
                        <a:pt x="36403" y="1067"/>
                        <a:pt x="36459" y="1085"/>
                      </a:cubicBezTo>
                      <a:cubicBezTo>
                        <a:pt x="36517" y="1105"/>
                        <a:pt x="36580" y="1122"/>
                        <a:pt x="36637" y="1146"/>
                      </a:cubicBezTo>
                      <a:cubicBezTo>
                        <a:pt x="36743" y="1191"/>
                        <a:pt x="36850" y="1236"/>
                        <a:pt x="36956" y="1279"/>
                      </a:cubicBezTo>
                      <a:cubicBezTo>
                        <a:pt x="37212" y="1402"/>
                        <a:pt x="37464" y="1530"/>
                        <a:pt x="37726" y="1638"/>
                      </a:cubicBezTo>
                      <a:cubicBezTo>
                        <a:pt x="37985" y="1749"/>
                        <a:pt x="38242" y="1853"/>
                        <a:pt x="38501" y="1961"/>
                      </a:cubicBezTo>
                      <a:cubicBezTo>
                        <a:pt x="38558" y="1988"/>
                        <a:pt x="38614" y="2015"/>
                        <a:pt x="38672" y="2041"/>
                      </a:cubicBezTo>
                      <a:cubicBezTo>
                        <a:pt x="38718" y="2062"/>
                        <a:pt x="38766" y="2083"/>
                        <a:pt x="38810" y="2107"/>
                      </a:cubicBezTo>
                      <a:cubicBezTo>
                        <a:pt x="38903" y="2160"/>
                        <a:pt x="38998" y="2213"/>
                        <a:pt x="39090" y="2263"/>
                      </a:cubicBezTo>
                      <a:cubicBezTo>
                        <a:pt x="39172" y="2314"/>
                        <a:pt x="39251" y="2365"/>
                        <a:pt x="39332" y="2414"/>
                      </a:cubicBezTo>
                      <a:cubicBezTo>
                        <a:pt x="39418" y="2467"/>
                        <a:pt x="39498" y="2527"/>
                        <a:pt x="39580" y="2583"/>
                      </a:cubicBezTo>
                      <a:cubicBezTo>
                        <a:pt x="39721" y="2679"/>
                        <a:pt x="39860" y="2777"/>
                        <a:pt x="40001" y="2871"/>
                      </a:cubicBezTo>
                      <a:cubicBezTo>
                        <a:pt x="40169" y="2984"/>
                        <a:pt x="40337" y="3098"/>
                        <a:pt x="40505" y="3212"/>
                      </a:cubicBezTo>
                      <a:cubicBezTo>
                        <a:pt x="40646" y="3309"/>
                        <a:pt x="40779" y="3411"/>
                        <a:pt x="40914" y="3513"/>
                      </a:cubicBezTo>
                      <a:cubicBezTo>
                        <a:pt x="40964" y="3555"/>
                        <a:pt x="41014" y="3595"/>
                        <a:pt x="41065" y="3636"/>
                      </a:cubicBezTo>
                      <a:cubicBezTo>
                        <a:pt x="41109" y="3674"/>
                        <a:pt x="41160" y="3709"/>
                        <a:pt x="41202" y="3751"/>
                      </a:cubicBezTo>
                      <a:cubicBezTo>
                        <a:pt x="41291" y="3834"/>
                        <a:pt x="41380" y="3916"/>
                        <a:pt x="41469" y="4000"/>
                      </a:cubicBezTo>
                      <a:lnTo>
                        <a:pt x="41465" y="3995"/>
                      </a:lnTo>
                      <a:lnTo>
                        <a:pt x="41465" y="3995"/>
                      </a:lnTo>
                      <a:cubicBezTo>
                        <a:pt x="41467" y="3998"/>
                        <a:pt x="41470" y="4001"/>
                        <a:pt x="41473" y="4003"/>
                      </a:cubicBezTo>
                      <a:cubicBezTo>
                        <a:pt x="41474" y="4004"/>
                        <a:pt x="41476" y="4006"/>
                        <a:pt x="41479" y="4008"/>
                      </a:cubicBezTo>
                      <a:lnTo>
                        <a:pt x="41476" y="4008"/>
                      </a:lnTo>
                      <a:cubicBezTo>
                        <a:pt x="41501" y="4032"/>
                        <a:pt x="41524" y="4060"/>
                        <a:pt x="41550" y="4082"/>
                      </a:cubicBezTo>
                      <a:cubicBezTo>
                        <a:pt x="41552" y="4087"/>
                        <a:pt x="41556" y="4090"/>
                        <a:pt x="41560" y="4093"/>
                      </a:cubicBezTo>
                      <a:cubicBezTo>
                        <a:pt x="41566" y="4098"/>
                        <a:pt x="41571" y="4106"/>
                        <a:pt x="41578" y="4111"/>
                      </a:cubicBezTo>
                      <a:cubicBezTo>
                        <a:pt x="41583" y="4118"/>
                        <a:pt x="41590" y="4126"/>
                        <a:pt x="41597" y="4132"/>
                      </a:cubicBezTo>
                      <a:cubicBezTo>
                        <a:pt x="41611" y="4146"/>
                        <a:pt x="41623" y="4160"/>
                        <a:pt x="41639" y="4174"/>
                      </a:cubicBezTo>
                      <a:cubicBezTo>
                        <a:pt x="41645" y="4180"/>
                        <a:pt x="41651" y="4186"/>
                        <a:pt x="41657" y="4192"/>
                      </a:cubicBezTo>
                      <a:cubicBezTo>
                        <a:pt x="41658" y="4195"/>
                        <a:pt x="41660" y="4198"/>
                        <a:pt x="41663" y="4200"/>
                      </a:cubicBezTo>
                      <a:cubicBezTo>
                        <a:pt x="41682" y="4222"/>
                        <a:pt x="41702" y="4243"/>
                        <a:pt x="41723" y="4263"/>
                      </a:cubicBezTo>
                      <a:cubicBezTo>
                        <a:pt x="41806" y="4350"/>
                        <a:pt x="41885" y="4437"/>
                        <a:pt x="41963" y="4525"/>
                      </a:cubicBezTo>
                      <a:cubicBezTo>
                        <a:pt x="41968" y="4531"/>
                        <a:pt x="41975" y="4539"/>
                        <a:pt x="41980" y="4545"/>
                      </a:cubicBezTo>
                      <a:cubicBezTo>
                        <a:pt x="41980" y="4547"/>
                        <a:pt x="41979" y="4549"/>
                        <a:pt x="41980" y="4551"/>
                      </a:cubicBezTo>
                      <a:cubicBezTo>
                        <a:pt x="42017" y="4594"/>
                        <a:pt x="42054" y="4635"/>
                        <a:pt x="42088" y="4677"/>
                      </a:cubicBezTo>
                      <a:cubicBezTo>
                        <a:pt x="42142" y="4733"/>
                        <a:pt x="42191" y="4791"/>
                        <a:pt x="42242" y="4850"/>
                      </a:cubicBezTo>
                      <a:cubicBezTo>
                        <a:pt x="42275" y="4889"/>
                        <a:pt x="42311" y="4927"/>
                        <a:pt x="42342" y="4967"/>
                      </a:cubicBezTo>
                      <a:lnTo>
                        <a:pt x="42349" y="4973"/>
                      </a:lnTo>
                      <a:cubicBezTo>
                        <a:pt x="42353" y="4978"/>
                        <a:pt x="42359" y="4983"/>
                        <a:pt x="42363" y="4989"/>
                      </a:cubicBezTo>
                      <a:cubicBezTo>
                        <a:pt x="42368" y="4996"/>
                        <a:pt x="42371" y="5002"/>
                        <a:pt x="42374" y="5006"/>
                      </a:cubicBezTo>
                      <a:cubicBezTo>
                        <a:pt x="42481" y="5133"/>
                        <a:pt x="42588" y="5258"/>
                        <a:pt x="42696" y="5381"/>
                      </a:cubicBezTo>
                      <a:cubicBezTo>
                        <a:pt x="42774" y="5455"/>
                        <a:pt x="42853" y="5529"/>
                        <a:pt x="42928" y="5605"/>
                      </a:cubicBezTo>
                      <a:cubicBezTo>
                        <a:pt x="43152" y="5828"/>
                        <a:pt x="43371" y="6057"/>
                        <a:pt x="43583" y="6291"/>
                      </a:cubicBezTo>
                      <a:cubicBezTo>
                        <a:pt x="43790" y="6523"/>
                        <a:pt x="43992" y="6757"/>
                        <a:pt x="44184" y="7000"/>
                      </a:cubicBezTo>
                      <a:cubicBezTo>
                        <a:pt x="44242" y="7073"/>
                        <a:pt x="44295" y="7150"/>
                        <a:pt x="44347" y="7227"/>
                      </a:cubicBezTo>
                      <a:cubicBezTo>
                        <a:pt x="44376" y="7253"/>
                        <a:pt x="44399" y="7286"/>
                        <a:pt x="44423" y="7312"/>
                      </a:cubicBezTo>
                      <a:cubicBezTo>
                        <a:pt x="44478" y="7377"/>
                        <a:pt x="44531" y="7444"/>
                        <a:pt x="44582" y="7511"/>
                      </a:cubicBezTo>
                      <a:cubicBezTo>
                        <a:pt x="44600" y="7535"/>
                        <a:pt x="44619" y="7559"/>
                        <a:pt x="44634" y="7582"/>
                      </a:cubicBezTo>
                      <a:cubicBezTo>
                        <a:pt x="44635" y="7577"/>
                        <a:pt x="44634" y="7573"/>
                        <a:pt x="44634" y="7569"/>
                      </a:cubicBezTo>
                      <a:lnTo>
                        <a:pt x="44634" y="7569"/>
                      </a:lnTo>
                      <a:cubicBezTo>
                        <a:pt x="44641" y="7577"/>
                        <a:pt x="44647" y="7586"/>
                        <a:pt x="44652" y="7595"/>
                      </a:cubicBezTo>
                      <a:cubicBezTo>
                        <a:pt x="44772" y="7791"/>
                        <a:pt x="44895" y="7985"/>
                        <a:pt x="45011" y="8181"/>
                      </a:cubicBezTo>
                      <a:cubicBezTo>
                        <a:pt x="45101" y="8342"/>
                        <a:pt x="45181" y="8507"/>
                        <a:pt x="45253" y="8676"/>
                      </a:cubicBezTo>
                      <a:cubicBezTo>
                        <a:pt x="45326" y="8842"/>
                        <a:pt x="45400" y="9007"/>
                        <a:pt x="45473" y="9172"/>
                      </a:cubicBezTo>
                      <a:cubicBezTo>
                        <a:pt x="45567" y="9406"/>
                        <a:pt x="45644" y="9649"/>
                        <a:pt x="45732" y="9883"/>
                      </a:cubicBezTo>
                      <a:cubicBezTo>
                        <a:pt x="45826" y="10134"/>
                        <a:pt x="45931" y="10379"/>
                        <a:pt x="46031" y="10625"/>
                      </a:cubicBezTo>
                      <a:cubicBezTo>
                        <a:pt x="46142" y="10897"/>
                        <a:pt x="46249" y="11167"/>
                        <a:pt x="46332" y="11447"/>
                      </a:cubicBezTo>
                      <a:cubicBezTo>
                        <a:pt x="46396" y="11700"/>
                        <a:pt x="46456" y="11955"/>
                        <a:pt x="46516" y="12209"/>
                      </a:cubicBezTo>
                      <a:cubicBezTo>
                        <a:pt x="46574" y="12450"/>
                        <a:pt x="46619" y="12693"/>
                        <a:pt x="46667" y="12937"/>
                      </a:cubicBezTo>
                      <a:cubicBezTo>
                        <a:pt x="46718" y="13197"/>
                        <a:pt x="46776" y="13457"/>
                        <a:pt x="46833" y="13717"/>
                      </a:cubicBezTo>
                      <a:cubicBezTo>
                        <a:pt x="46885" y="13961"/>
                        <a:pt x="46931" y="14206"/>
                        <a:pt x="46967" y="14452"/>
                      </a:cubicBezTo>
                      <a:cubicBezTo>
                        <a:pt x="47005" y="14755"/>
                        <a:pt x="47031" y="15060"/>
                        <a:pt x="47043" y="15366"/>
                      </a:cubicBezTo>
                      <a:cubicBezTo>
                        <a:pt x="47052" y="15666"/>
                        <a:pt x="47066" y="15967"/>
                        <a:pt x="47072" y="16267"/>
                      </a:cubicBezTo>
                      <a:cubicBezTo>
                        <a:pt x="47074" y="16266"/>
                        <a:pt x="47072" y="16265"/>
                        <a:pt x="47074" y="16264"/>
                      </a:cubicBezTo>
                      <a:lnTo>
                        <a:pt x="47074" y="16264"/>
                      </a:lnTo>
                      <a:cubicBezTo>
                        <a:pt x="47075" y="16457"/>
                        <a:pt x="47071" y="16648"/>
                        <a:pt x="47071" y="16840"/>
                      </a:cubicBezTo>
                      <a:cubicBezTo>
                        <a:pt x="47070" y="17047"/>
                        <a:pt x="47071" y="17254"/>
                        <a:pt x="47062" y="17461"/>
                      </a:cubicBezTo>
                      <a:cubicBezTo>
                        <a:pt x="47047" y="17849"/>
                        <a:pt x="47014" y="18237"/>
                        <a:pt x="46975" y="18624"/>
                      </a:cubicBezTo>
                      <a:cubicBezTo>
                        <a:pt x="46950" y="18802"/>
                        <a:pt x="46922" y="18980"/>
                        <a:pt x="46891" y="19159"/>
                      </a:cubicBezTo>
                      <a:cubicBezTo>
                        <a:pt x="46859" y="19336"/>
                        <a:pt x="46814" y="19514"/>
                        <a:pt x="46768" y="19692"/>
                      </a:cubicBezTo>
                      <a:cubicBezTo>
                        <a:pt x="46725" y="19864"/>
                        <a:pt x="46680" y="20035"/>
                        <a:pt x="46636" y="20208"/>
                      </a:cubicBezTo>
                      <a:cubicBezTo>
                        <a:pt x="46604" y="20348"/>
                        <a:pt x="46575" y="20485"/>
                        <a:pt x="46542" y="20624"/>
                      </a:cubicBezTo>
                      <a:lnTo>
                        <a:pt x="46541" y="20623"/>
                      </a:lnTo>
                      <a:cubicBezTo>
                        <a:pt x="46514" y="20734"/>
                        <a:pt x="46475" y="20840"/>
                        <a:pt x="46447" y="20949"/>
                      </a:cubicBezTo>
                      <a:cubicBezTo>
                        <a:pt x="46415" y="21075"/>
                        <a:pt x="46400" y="21205"/>
                        <a:pt x="46382" y="21332"/>
                      </a:cubicBezTo>
                      <a:cubicBezTo>
                        <a:pt x="46344" y="21626"/>
                        <a:pt x="46303" y="21922"/>
                        <a:pt x="46265" y="22216"/>
                      </a:cubicBezTo>
                      <a:cubicBezTo>
                        <a:pt x="46230" y="22502"/>
                        <a:pt x="46207" y="22791"/>
                        <a:pt x="46189" y="23079"/>
                      </a:cubicBezTo>
                      <a:cubicBezTo>
                        <a:pt x="46179" y="23232"/>
                        <a:pt x="46169" y="23387"/>
                        <a:pt x="46166" y="23540"/>
                      </a:cubicBezTo>
                      <a:cubicBezTo>
                        <a:pt x="46165" y="23689"/>
                        <a:pt x="46173" y="23838"/>
                        <a:pt x="46188" y="23986"/>
                      </a:cubicBezTo>
                      <a:cubicBezTo>
                        <a:pt x="46207" y="24184"/>
                        <a:pt x="46233" y="24384"/>
                        <a:pt x="46266" y="24581"/>
                      </a:cubicBezTo>
                      <a:cubicBezTo>
                        <a:pt x="46300" y="24783"/>
                        <a:pt x="46339" y="24985"/>
                        <a:pt x="46400" y="25180"/>
                      </a:cubicBezTo>
                      <a:cubicBezTo>
                        <a:pt x="46461" y="25377"/>
                        <a:pt x="46536" y="25571"/>
                        <a:pt x="46624" y="25759"/>
                      </a:cubicBezTo>
                      <a:cubicBezTo>
                        <a:pt x="46681" y="25873"/>
                        <a:pt x="46735" y="25984"/>
                        <a:pt x="46797" y="26094"/>
                      </a:cubicBezTo>
                      <a:cubicBezTo>
                        <a:pt x="46839" y="26176"/>
                        <a:pt x="46885" y="26254"/>
                        <a:pt x="46937" y="26329"/>
                      </a:cubicBezTo>
                      <a:cubicBezTo>
                        <a:pt x="47056" y="26505"/>
                        <a:pt x="47182" y="26676"/>
                        <a:pt x="47317" y="26842"/>
                      </a:cubicBezTo>
                      <a:cubicBezTo>
                        <a:pt x="47453" y="27008"/>
                        <a:pt x="47588" y="27178"/>
                        <a:pt x="47734" y="27335"/>
                      </a:cubicBezTo>
                      <a:cubicBezTo>
                        <a:pt x="47878" y="27487"/>
                        <a:pt x="48027" y="27633"/>
                        <a:pt x="48170" y="27784"/>
                      </a:cubicBezTo>
                      <a:cubicBezTo>
                        <a:pt x="48245" y="27863"/>
                        <a:pt x="48319" y="27943"/>
                        <a:pt x="48391" y="28023"/>
                      </a:cubicBezTo>
                      <a:cubicBezTo>
                        <a:pt x="48455" y="28098"/>
                        <a:pt x="48517" y="28175"/>
                        <a:pt x="48578" y="28251"/>
                      </a:cubicBezTo>
                      <a:cubicBezTo>
                        <a:pt x="48575" y="28248"/>
                        <a:pt x="48572" y="28245"/>
                        <a:pt x="48569" y="28242"/>
                      </a:cubicBezTo>
                      <a:lnTo>
                        <a:pt x="48569" y="28242"/>
                      </a:lnTo>
                      <a:cubicBezTo>
                        <a:pt x="48601" y="28286"/>
                        <a:pt x="48635" y="28331"/>
                        <a:pt x="48664" y="28379"/>
                      </a:cubicBezTo>
                      <a:cubicBezTo>
                        <a:pt x="48691" y="28425"/>
                        <a:pt x="48720" y="28470"/>
                        <a:pt x="48747" y="28516"/>
                      </a:cubicBezTo>
                      <a:cubicBezTo>
                        <a:pt x="48749" y="28520"/>
                        <a:pt x="48751" y="28523"/>
                        <a:pt x="48752" y="28526"/>
                      </a:cubicBezTo>
                      <a:cubicBezTo>
                        <a:pt x="48752" y="28525"/>
                        <a:pt x="48752" y="28525"/>
                        <a:pt x="48753" y="28525"/>
                      </a:cubicBezTo>
                      <a:cubicBezTo>
                        <a:pt x="48753" y="28526"/>
                        <a:pt x="48753" y="28527"/>
                        <a:pt x="48754" y="28528"/>
                      </a:cubicBezTo>
                      <a:lnTo>
                        <a:pt x="48754" y="28529"/>
                      </a:lnTo>
                      <a:cubicBezTo>
                        <a:pt x="48787" y="28594"/>
                        <a:pt x="48818" y="28655"/>
                        <a:pt x="48845" y="28719"/>
                      </a:cubicBezTo>
                      <a:cubicBezTo>
                        <a:pt x="48860" y="28757"/>
                        <a:pt x="48872" y="28795"/>
                        <a:pt x="48885" y="28833"/>
                      </a:cubicBezTo>
                      <a:cubicBezTo>
                        <a:pt x="48905" y="28919"/>
                        <a:pt x="48923" y="29003"/>
                        <a:pt x="48938" y="29089"/>
                      </a:cubicBezTo>
                      <a:lnTo>
                        <a:pt x="48937" y="29088"/>
                      </a:lnTo>
                      <a:lnTo>
                        <a:pt x="48937" y="29088"/>
                      </a:lnTo>
                      <a:cubicBezTo>
                        <a:pt x="48937" y="29091"/>
                        <a:pt x="48938" y="29093"/>
                        <a:pt x="48938" y="29096"/>
                      </a:cubicBezTo>
                      <a:cubicBezTo>
                        <a:pt x="48938" y="29101"/>
                        <a:pt x="48939" y="29107"/>
                        <a:pt x="48941" y="29112"/>
                      </a:cubicBezTo>
                      <a:cubicBezTo>
                        <a:pt x="48946" y="29174"/>
                        <a:pt x="48953" y="29235"/>
                        <a:pt x="48954" y="29298"/>
                      </a:cubicBezTo>
                      <a:cubicBezTo>
                        <a:pt x="48955" y="29335"/>
                        <a:pt x="48954" y="29371"/>
                        <a:pt x="48950" y="29408"/>
                      </a:cubicBezTo>
                      <a:cubicBezTo>
                        <a:pt x="48945" y="29442"/>
                        <a:pt x="48939" y="29478"/>
                        <a:pt x="48932" y="29513"/>
                      </a:cubicBezTo>
                      <a:cubicBezTo>
                        <a:pt x="48918" y="29565"/>
                        <a:pt x="48901" y="29617"/>
                        <a:pt x="48882" y="29666"/>
                      </a:cubicBezTo>
                      <a:cubicBezTo>
                        <a:pt x="48869" y="29696"/>
                        <a:pt x="48853" y="29727"/>
                        <a:pt x="48838" y="29757"/>
                      </a:cubicBezTo>
                      <a:cubicBezTo>
                        <a:pt x="48807" y="29809"/>
                        <a:pt x="48773" y="29857"/>
                        <a:pt x="48737" y="29905"/>
                      </a:cubicBezTo>
                      <a:cubicBezTo>
                        <a:pt x="48717" y="29931"/>
                        <a:pt x="48694" y="29957"/>
                        <a:pt x="48671" y="29982"/>
                      </a:cubicBezTo>
                      <a:cubicBezTo>
                        <a:pt x="48645" y="30008"/>
                        <a:pt x="48617" y="30034"/>
                        <a:pt x="48587" y="30056"/>
                      </a:cubicBezTo>
                      <a:cubicBezTo>
                        <a:pt x="48542" y="30090"/>
                        <a:pt x="48496" y="30122"/>
                        <a:pt x="48448" y="30154"/>
                      </a:cubicBezTo>
                      <a:cubicBezTo>
                        <a:pt x="48453" y="30151"/>
                        <a:pt x="48459" y="30148"/>
                        <a:pt x="48463" y="30145"/>
                      </a:cubicBezTo>
                      <a:lnTo>
                        <a:pt x="48463" y="30145"/>
                      </a:lnTo>
                      <a:cubicBezTo>
                        <a:pt x="48456" y="30150"/>
                        <a:pt x="48450" y="30153"/>
                        <a:pt x="48443" y="30158"/>
                      </a:cubicBezTo>
                      <a:cubicBezTo>
                        <a:pt x="48443" y="30158"/>
                        <a:pt x="48442" y="30157"/>
                        <a:pt x="48442" y="30157"/>
                      </a:cubicBezTo>
                      <a:cubicBezTo>
                        <a:pt x="48442" y="30157"/>
                        <a:pt x="48441" y="30158"/>
                        <a:pt x="48441" y="30158"/>
                      </a:cubicBezTo>
                      <a:lnTo>
                        <a:pt x="48442" y="30157"/>
                      </a:lnTo>
                      <a:lnTo>
                        <a:pt x="48442" y="30157"/>
                      </a:lnTo>
                      <a:cubicBezTo>
                        <a:pt x="48386" y="30190"/>
                        <a:pt x="48328" y="30222"/>
                        <a:pt x="48270" y="30250"/>
                      </a:cubicBezTo>
                      <a:cubicBezTo>
                        <a:pt x="48195" y="30286"/>
                        <a:pt x="48121" y="30318"/>
                        <a:pt x="48044" y="30349"/>
                      </a:cubicBezTo>
                      <a:lnTo>
                        <a:pt x="48043" y="30350"/>
                      </a:lnTo>
                      <a:cubicBezTo>
                        <a:pt x="48036" y="30355"/>
                        <a:pt x="48031" y="30358"/>
                        <a:pt x="48024" y="30358"/>
                      </a:cubicBezTo>
                      <a:lnTo>
                        <a:pt x="48028" y="30356"/>
                      </a:lnTo>
                      <a:lnTo>
                        <a:pt x="48028" y="30356"/>
                      </a:lnTo>
                      <a:cubicBezTo>
                        <a:pt x="47924" y="30397"/>
                        <a:pt x="47819" y="30435"/>
                        <a:pt x="47713" y="30467"/>
                      </a:cubicBezTo>
                      <a:cubicBezTo>
                        <a:pt x="47655" y="30482"/>
                        <a:pt x="47598" y="30493"/>
                        <a:pt x="47541" y="30504"/>
                      </a:cubicBezTo>
                      <a:cubicBezTo>
                        <a:pt x="47471" y="30509"/>
                        <a:pt x="47406" y="30513"/>
                        <a:pt x="47336" y="30516"/>
                      </a:cubicBezTo>
                      <a:cubicBezTo>
                        <a:pt x="47337" y="30517"/>
                        <a:pt x="47338" y="30516"/>
                        <a:pt x="47339" y="30518"/>
                      </a:cubicBezTo>
                      <a:cubicBezTo>
                        <a:pt x="47215" y="30516"/>
                        <a:pt x="47092" y="30511"/>
                        <a:pt x="46969" y="30498"/>
                      </a:cubicBezTo>
                      <a:cubicBezTo>
                        <a:pt x="46882" y="30491"/>
                        <a:pt x="46797" y="30477"/>
                        <a:pt x="46712" y="30459"/>
                      </a:cubicBezTo>
                      <a:cubicBezTo>
                        <a:pt x="46627" y="30441"/>
                        <a:pt x="46544" y="30420"/>
                        <a:pt x="46460" y="30400"/>
                      </a:cubicBezTo>
                      <a:cubicBezTo>
                        <a:pt x="46348" y="30364"/>
                        <a:pt x="46236" y="30325"/>
                        <a:pt x="46125" y="30282"/>
                      </a:cubicBezTo>
                      <a:cubicBezTo>
                        <a:pt x="45946" y="30203"/>
                        <a:pt x="45772" y="30111"/>
                        <a:pt x="45600" y="30014"/>
                      </a:cubicBezTo>
                      <a:lnTo>
                        <a:pt x="45600" y="30016"/>
                      </a:lnTo>
                      <a:cubicBezTo>
                        <a:pt x="45598" y="30016"/>
                        <a:pt x="45597" y="30013"/>
                        <a:pt x="45594" y="30013"/>
                      </a:cubicBezTo>
                      <a:cubicBezTo>
                        <a:pt x="45588" y="30010"/>
                        <a:pt x="45584" y="30006"/>
                        <a:pt x="45579" y="30003"/>
                      </a:cubicBezTo>
                      <a:lnTo>
                        <a:pt x="45579" y="30003"/>
                      </a:lnTo>
                      <a:cubicBezTo>
                        <a:pt x="45579" y="30003"/>
                        <a:pt x="45580" y="30003"/>
                        <a:pt x="45580" y="30003"/>
                      </a:cubicBezTo>
                      <a:lnTo>
                        <a:pt x="45580" y="30003"/>
                      </a:lnTo>
                      <a:cubicBezTo>
                        <a:pt x="45505" y="29959"/>
                        <a:pt x="45430" y="29917"/>
                        <a:pt x="45359" y="29869"/>
                      </a:cubicBezTo>
                      <a:cubicBezTo>
                        <a:pt x="45345" y="29850"/>
                        <a:pt x="45328" y="29834"/>
                        <a:pt x="45308" y="29820"/>
                      </a:cubicBezTo>
                      <a:cubicBezTo>
                        <a:pt x="45302" y="29816"/>
                        <a:pt x="45294" y="29817"/>
                        <a:pt x="45287" y="29814"/>
                      </a:cubicBezTo>
                      <a:cubicBezTo>
                        <a:pt x="45239" y="29727"/>
                        <a:pt x="45189" y="29643"/>
                        <a:pt x="45142" y="29554"/>
                      </a:cubicBezTo>
                      <a:cubicBezTo>
                        <a:pt x="45094" y="29450"/>
                        <a:pt x="45045" y="29345"/>
                        <a:pt x="45002" y="29240"/>
                      </a:cubicBezTo>
                      <a:cubicBezTo>
                        <a:pt x="44962" y="29180"/>
                        <a:pt x="44921" y="29121"/>
                        <a:pt x="44888" y="29057"/>
                      </a:cubicBezTo>
                      <a:cubicBezTo>
                        <a:pt x="44815" y="28911"/>
                        <a:pt x="44751" y="28761"/>
                        <a:pt x="44697" y="28607"/>
                      </a:cubicBezTo>
                      <a:cubicBezTo>
                        <a:pt x="44635" y="28440"/>
                        <a:pt x="44575" y="28275"/>
                        <a:pt x="44516" y="28109"/>
                      </a:cubicBezTo>
                      <a:cubicBezTo>
                        <a:pt x="44515" y="28109"/>
                        <a:pt x="44515" y="28108"/>
                        <a:pt x="44516" y="28107"/>
                      </a:cubicBezTo>
                      <a:cubicBezTo>
                        <a:pt x="44458" y="27958"/>
                        <a:pt x="44404" y="27810"/>
                        <a:pt x="44345" y="27662"/>
                      </a:cubicBezTo>
                      <a:cubicBezTo>
                        <a:pt x="44286" y="27518"/>
                        <a:pt x="44232" y="27371"/>
                        <a:pt x="44183" y="27223"/>
                      </a:cubicBezTo>
                      <a:cubicBezTo>
                        <a:pt x="44129" y="27067"/>
                        <a:pt x="44072" y="26914"/>
                        <a:pt x="44022" y="26756"/>
                      </a:cubicBezTo>
                      <a:cubicBezTo>
                        <a:pt x="44020" y="26745"/>
                        <a:pt x="44017" y="26735"/>
                        <a:pt x="44014" y="26724"/>
                      </a:cubicBezTo>
                      <a:cubicBezTo>
                        <a:pt x="44009" y="26752"/>
                        <a:pt x="44006" y="26781"/>
                        <a:pt x="44005" y="26807"/>
                      </a:cubicBezTo>
                      <a:cubicBezTo>
                        <a:pt x="44000" y="26908"/>
                        <a:pt x="44002" y="27006"/>
                        <a:pt x="44005" y="27106"/>
                      </a:cubicBezTo>
                      <a:cubicBezTo>
                        <a:pt x="44009" y="27241"/>
                        <a:pt x="44033" y="27374"/>
                        <a:pt x="44051" y="27507"/>
                      </a:cubicBezTo>
                      <a:cubicBezTo>
                        <a:pt x="44071" y="27631"/>
                        <a:pt x="44099" y="27754"/>
                        <a:pt x="44129" y="27876"/>
                      </a:cubicBezTo>
                      <a:cubicBezTo>
                        <a:pt x="44180" y="28087"/>
                        <a:pt x="44251" y="28293"/>
                        <a:pt x="44318" y="28501"/>
                      </a:cubicBezTo>
                      <a:cubicBezTo>
                        <a:pt x="44379" y="28696"/>
                        <a:pt x="44436" y="28893"/>
                        <a:pt x="44507" y="29086"/>
                      </a:cubicBezTo>
                      <a:cubicBezTo>
                        <a:pt x="44548" y="29195"/>
                        <a:pt x="44589" y="29303"/>
                        <a:pt x="44633" y="29413"/>
                      </a:cubicBezTo>
                      <a:cubicBezTo>
                        <a:pt x="44672" y="29508"/>
                        <a:pt x="44716" y="29602"/>
                        <a:pt x="44760" y="29696"/>
                      </a:cubicBezTo>
                      <a:cubicBezTo>
                        <a:pt x="44846" y="29876"/>
                        <a:pt x="44941" y="30053"/>
                        <a:pt x="45045" y="30224"/>
                      </a:cubicBezTo>
                      <a:cubicBezTo>
                        <a:pt x="45272" y="30597"/>
                        <a:pt x="45510" y="30966"/>
                        <a:pt x="45740" y="31338"/>
                      </a:cubicBezTo>
                      <a:cubicBezTo>
                        <a:pt x="45958" y="31685"/>
                        <a:pt x="46154" y="32047"/>
                        <a:pt x="46336" y="32415"/>
                      </a:cubicBezTo>
                      <a:cubicBezTo>
                        <a:pt x="46359" y="32464"/>
                        <a:pt x="46382" y="32512"/>
                        <a:pt x="46400" y="32561"/>
                      </a:cubicBezTo>
                      <a:cubicBezTo>
                        <a:pt x="46415" y="32601"/>
                        <a:pt x="46429" y="32643"/>
                        <a:pt x="46443" y="32682"/>
                      </a:cubicBezTo>
                      <a:lnTo>
                        <a:pt x="46442" y="32681"/>
                      </a:lnTo>
                      <a:lnTo>
                        <a:pt x="46442" y="32681"/>
                      </a:lnTo>
                      <a:cubicBezTo>
                        <a:pt x="46485" y="32831"/>
                        <a:pt x="46520" y="32980"/>
                        <a:pt x="46550" y="33134"/>
                      </a:cubicBezTo>
                      <a:cubicBezTo>
                        <a:pt x="46550" y="33134"/>
                        <a:pt x="46550" y="33133"/>
                        <a:pt x="46550" y="33133"/>
                      </a:cubicBezTo>
                      <a:lnTo>
                        <a:pt x="46550" y="33133"/>
                      </a:lnTo>
                      <a:cubicBezTo>
                        <a:pt x="46551" y="33134"/>
                        <a:pt x="46550" y="33135"/>
                        <a:pt x="46550" y="33135"/>
                      </a:cubicBezTo>
                      <a:cubicBezTo>
                        <a:pt x="46550" y="33138"/>
                        <a:pt x="46551" y="33141"/>
                        <a:pt x="46551" y="33144"/>
                      </a:cubicBezTo>
                      <a:lnTo>
                        <a:pt x="46551" y="33150"/>
                      </a:lnTo>
                      <a:cubicBezTo>
                        <a:pt x="46552" y="33153"/>
                        <a:pt x="46553" y="33155"/>
                        <a:pt x="46553" y="33157"/>
                      </a:cubicBezTo>
                      <a:cubicBezTo>
                        <a:pt x="46553" y="33156"/>
                        <a:pt x="46552" y="33154"/>
                        <a:pt x="46551" y="33153"/>
                      </a:cubicBezTo>
                      <a:lnTo>
                        <a:pt x="46551" y="33153"/>
                      </a:lnTo>
                      <a:cubicBezTo>
                        <a:pt x="46560" y="33209"/>
                        <a:pt x="46568" y="33267"/>
                        <a:pt x="46572" y="33325"/>
                      </a:cubicBezTo>
                      <a:cubicBezTo>
                        <a:pt x="46574" y="33393"/>
                        <a:pt x="46573" y="33463"/>
                        <a:pt x="46570" y="33534"/>
                      </a:cubicBezTo>
                      <a:cubicBezTo>
                        <a:pt x="46558" y="33676"/>
                        <a:pt x="46537" y="33819"/>
                        <a:pt x="46508" y="33960"/>
                      </a:cubicBezTo>
                      <a:cubicBezTo>
                        <a:pt x="46504" y="33975"/>
                        <a:pt x="46501" y="33992"/>
                        <a:pt x="46495" y="34010"/>
                      </a:cubicBezTo>
                      <a:cubicBezTo>
                        <a:pt x="46484" y="34039"/>
                        <a:pt x="46472" y="34068"/>
                        <a:pt x="46458" y="34095"/>
                      </a:cubicBezTo>
                      <a:cubicBezTo>
                        <a:pt x="46447" y="34110"/>
                        <a:pt x="46439" y="34127"/>
                        <a:pt x="46427" y="34144"/>
                      </a:cubicBezTo>
                      <a:cubicBezTo>
                        <a:pt x="46404" y="34177"/>
                        <a:pt x="46379" y="34208"/>
                        <a:pt x="46351" y="34238"/>
                      </a:cubicBezTo>
                      <a:cubicBezTo>
                        <a:pt x="46308" y="34282"/>
                        <a:pt x="46262" y="34327"/>
                        <a:pt x="46214" y="34369"/>
                      </a:cubicBezTo>
                      <a:lnTo>
                        <a:pt x="46211" y="34371"/>
                      </a:lnTo>
                      <a:cubicBezTo>
                        <a:pt x="46207" y="34374"/>
                        <a:pt x="46202" y="34378"/>
                        <a:pt x="46198" y="34383"/>
                      </a:cubicBezTo>
                      <a:cubicBezTo>
                        <a:pt x="46199" y="34381"/>
                        <a:pt x="46201" y="34378"/>
                        <a:pt x="46203" y="34376"/>
                      </a:cubicBezTo>
                      <a:lnTo>
                        <a:pt x="46203" y="34376"/>
                      </a:lnTo>
                      <a:cubicBezTo>
                        <a:pt x="46179" y="34395"/>
                        <a:pt x="46154" y="34413"/>
                        <a:pt x="46127" y="34431"/>
                      </a:cubicBezTo>
                      <a:cubicBezTo>
                        <a:pt x="46076" y="34466"/>
                        <a:pt x="46021" y="34497"/>
                        <a:pt x="45965" y="34524"/>
                      </a:cubicBezTo>
                      <a:cubicBezTo>
                        <a:pt x="45923" y="34541"/>
                        <a:pt x="45878" y="34559"/>
                        <a:pt x="45835" y="34574"/>
                      </a:cubicBezTo>
                      <a:cubicBezTo>
                        <a:pt x="45838" y="34574"/>
                        <a:pt x="45840" y="34574"/>
                        <a:pt x="45843" y="34573"/>
                      </a:cubicBezTo>
                      <a:lnTo>
                        <a:pt x="45843" y="34573"/>
                      </a:lnTo>
                      <a:cubicBezTo>
                        <a:pt x="45761" y="34599"/>
                        <a:pt x="45676" y="34621"/>
                        <a:pt x="45592" y="34641"/>
                      </a:cubicBezTo>
                      <a:cubicBezTo>
                        <a:pt x="45519" y="34654"/>
                        <a:pt x="45446" y="34662"/>
                        <a:pt x="45372" y="34669"/>
                      </a:cubicBezTo>
                      <a:cubicBezTo>
                        <a:pt x="45343" y="34670"/>
                        <a:pt x="45313" y="34670"/>
                        <a:pt x="45284" y="34670"/>
                      </a:cubicBezTo>
                      <a:cubicBezTo>
                        <a:pt x="45201" y="34670"/>
                        <a:pt x="45118" y="34667"/>
                        <a:pt x="45035" y="34661"/>
                      </a:cubicBezTo>
                      <a:cubicBezTo>
                        <a:pt x="44872" y="34643"/>
                        <a:pt x="44711" y="34612"/>
                        <a:pt x="44551" y="34579"/>
                      </a:cubicBezTo>
                      <a:cubicBezTo>
                        <a:pt x="44488" y="34560"/>
                        <a:pt x="44421" y="34541"/>
                        <a:pt x="44358" y="34523"/>
                      </a:cubicBezTo>
                      <a:cubicBezTo>
                        <a:pt x="44248" y="34483"/>
                        <a:pt x="44137" y="34441"/>
                        <a:pt x="44032" y="34390"/>
                      </a:cubicBezTo>
                      <a:cubicBezTo>
                        <a:pt x="43975" y="34356"/>
                        <a:pt x="43920" y="34325"/>
                        <a:pt x="43866" y="34288"/>
                      </a:cubicBezTo>
                      <a:lnTo>
                        <a:pt x="43866" y="34288"/>
                      </a:lnTo>
                      <a:cubicBezTo>
                        <a:pt x="43867" y="34290"/>
                        <a:pt x="43868" y="34291"/>
                        <a:pt x="43870" y="34293"/>
                      </a:cubicBezTo>
                      <a:cubicBezTo>
                        <a:pt x="43867" y="34290"/>
                        <a:pt x="43863" y="34285"/>
                        <a:pt x="43858" y="34283"/>
                      </a:cubicBezTo>
                      <a:lnTo>
                        <a:pt x="43849" y="34278"/>
                      </a:lnTo>
                      <a:lnTo>
                        <a:pt x="43853" y="34278"/>
                      </a:lnTo>
                      <a:cubicBezTo>
                        <a:pt x="43731" y="34192"/>
                        <a:pt x="43619" y="34097"/>
                        <a:pt x="43505" y="34001"/>
                      </a:cubicBezTo>
                      <a:lnTo>
                        <a:pt x="43505" y="34001"/>
                      </a:lnTo>
                      <a:cubicBezTo>
                        <a:pt x="43503" y="33998"/>
                        <a:pt x="43500" y="33996"/>
                        <a:pt x="43497" y="33994"/>
                      </a:cubicBezTo>
                      <a:cubicBezTo>
                        <a:pt x="43496" y="33993"/>
                        <a:pt x="43495" y="33992"/>
                        <a:pt x="43493" y="33991"/>
                      </a:cubicBezTo>
                      <a:lnTo>
                        <a:pt x="43494" y="33991"/>
                      </a:lnTo>
                      <a:cubicBezTo>
                        <a:pt x="43421" y="33924"/>
                        <a:pt x="43351" y="33857"/>
                        <a:pt x="43281" y="33784"/>
                      </a:cubicBezTo>
                      <a:cubicBezTo>
                        <a:pt x="43219" y="33719"/>
                        <a:pt x="43159" y="33652"/>
                        <a:pt x="43100" y="33583"/>
                      </a:cubicBezTo>
                      <a:cubicBezTo>
                        <a:pt x="42970" y="33428"/>
                        <a:pt x="42844" y="33275"/>
                        <a:pt x="42723" y="33116"/>
                      </a:cubicBezTo>
                      <a:cubicBezTo>
                        <a:pt x="42601" y="32948"/>
                        <a:pt x="42479" y="32779"/>
                        <a:pt x="42352" y="32614"/>
                      </a:cubicBezTo>
                      <a:cubicBezTo>
                        <a:pt x="42231" y="32461"/>
                        <a:pt x="42104" y="32311"/>
                        <a:pt x="41970" y="32170"/>
                      </a:cubicBezTo>
                      <a:cubicBezTo>
                        <a:pt x="41811" y="32000"/>
                        <a:pt x="41616" y="31839"/>
                        <a:pt x="41384" y="31787"/>
                      </a:cubicBezTo>
                      <a:cubicBezTo>
                        <a:pt x="41279" y="31764"/>
                        <a:pt x="41172" y="31752"/>
                        <a:pt x="41066" y="31752"/>
                      </a:cubicBezTo>
                      <a:cubicBezTo>
                        <a:pt x="41057" y="31752"/>
                        <a:pt x="41048" y="31752"/>
                        <a:pt x="41039" y="31753"/>
                      </a:cubicBezTo>
                      <a:cubicBezTo>
                        <a:pt x="40921" y="31753"/>
                        <a:pt x="40805" y="31767"/>
                        <a:pt x="40691" y="31796"/>
                      </a:cubicBezTo>
                      <a:cubicBezTo>
                        <a:pt x="40534" y="31833"/>
                        <a:pt x="40383" y="31891"/>
                        <a:pt x="40240" y="31967"/>
                      </a:cubicBezTo>
                      <a:cubicBezTo>
                        <a:pt x="40156" y="32012"/>
                        <a:pt x="40071" y="32060"/>
                        <a:pt x="39993" y="32113"/>
                      </a:cubicBezTo>
                      <a:cubicBezTo>
                        <a:pt x="39906" y="32169"/>
                        <a:pt x="39828" y="32234"/>
                        <a:pt x="39759" y="32309"/>
                      </a:cubicBezTo>
                      <a:cubicBezTo>
                        <a:pt x="39722" y="32350"/>
                        <a:pt x="39687" y="32390"/>
                        <a:pt x="39651" y="32433"/>
                      </a:cubicBezTo>
                      <a:cubicBezTo>
                        <a:pt x="39551" y="32555"/>
                        <a:pt x="39469" y="32691"/>
                        <a:pt x="39411" y="32839"/>
                      </a:cubicBezTo>
                      <a:cubicBezTo>
                        <a:pt x="39376" y="32928"/>
                        <a:pt x="39349" y="33020"/>
                        <a:pt x="39324" y="33112"/>
                      </a:cubicBezTo>
                      <a:cubicBezTo>
                        <a:pt x="39278" y="33275"/>
                        <a:pt x="39235" y="33438"/>
                        <a:pt x="39180" y="33598"/>
                      </a:cubicBezTo>
                      <a:cubicBezTo>
                        <a:pt x="39155" y="33658"/>
                        <a:pt x="39127" y="33720"/>
                        <a:pt x="39097" y="33778"/>
                      </a:cubicBezTo>
                      <a:cubicBezTo>
                        <a:pt x="39077" y="33816"/>
                        <a:pt x="39054" y="33855"/>
                        <a:pt x="39029" y="33893"/>
                      </a:cubicBezTo>
                      <a:lnTo>
                        <a:pt x="39028" y="33892"/>
                      </a:lnTo>
                      <a:lnTo>
                        <a:pt x="39028" y="33892"/>
                      </a:lnTo>
                      <a:cubicBezTo>
                        <a:pt x="39029" y="33893"/>
                        <a:pt x="39029" y="33893"/>
                        <a:pt x="39028" y="33894"/>
                      </a:cubicBezTo>
                      <a:cubicBezTo>
                        <a:pt x="39028" y="33895"/>
                        <a:pt x="39028" y="33896"/>
                        <a:pt x="39027" y="33897"/>
                      </a:cubicBezTo>
                      <a:cubicBezTo>
                        <a:pt x="39024" y="33901"/>
                        <a:pt x="39021" y="33905"/>
                        <a:pt x="39018" y="33910"/>
                      </a:cubicBezTo>
                      <a:cubicBezTo>
                        <a:pt x="39021" y="33905"/>
                        <a:pt x="39023" y="33902"/>
                        <a:pt x="39026" y="33898"/>
                      </a:cubicBezTo>
                      <a:lnTo>
                        <a:pt x="39026" y="33898"/>
                      </a:lnTo>
                      <a:cubicBezTo>
                        <a:pt x="39005" y="33925"/>
                        <a:pt x="38984" y="33953"/>
                        <a:pt x="38961" y="33979"/>
                      </a:cubicBezTo>
                      <a:cubicBezTo>
                        <a:pt x="38938" y="34004"/>
                        <a:pt x="38913" y="34028"/>
                        <a:pt x="38887" y="34051"/>
                      </a:cubicBezTo>
                      <a:cubicBezTo>
                        <a:pt x="38859" y="34074"/>
                        <a:pt x="38828" y="34098"/>
                        <a:pt x="38797" y="34119"/>
                      </a:cubicBezTo>
                      <a:cubicBezTo>
                        <a:pt x="38758" y="34145"/>
                        <a:pt x="38715" y="34168"/>
                        <a:pt x="38673" y="34192"/>
                      </a:cubicBezTo>
                      <a:cubicBezTo>
                        <a:pt x="38578" y="34236"/>
                        <a:pt x="38482" y="34273"/>
                        <a:pt x="38383" y="34307"/>
                      </a:cubicBezTo>
                      <a:cubicBezTo>
                        <a:pt x="38263" y="34337"/>
                        <a:pt x="38142" y="34365"/>
                        <a:pt x="38021" y="34389"/>
                      </a:cubicBezTo>
                      <a:lnTo>
                        <a:pt x="38039" y="34388"/>
                      </a:lnTo>
                      <a:lnTo>
                        <a:pt x="38039" y="34388"/>
                      </a:lnTo>
                      <a:cubicBezTo>
                        <a:pt x="37929" y="34407"/>
                        <a:pt x="37819" y="34424"/>
                        <a:pt x="37708" y="34431"/>
                      </a:cubicBezTo>
                      <a:cubicBezTo>
                        <a:pt x="37662" y="34430"/>
                        <a:pt x="37620" y="34429"/>
                        <a:pt x="37573" y="34428"/>
                      </a:cubicBezTo>
                      <a:cubicBezTo>
                        <a:pt x="37453" y="34413"/>
                        <a:pt x="37338" y="34391"/>
                        <a:pt x="37217" y="34366"/>
                      </a:cubicBezTo>
                      <a:lnTo>
                        <a:pt x="37217" y="34366"/>
                      </a:lnTo>
                      <a:cubicBezTo>
                        <a:pt x="37220" y="34368"/>
                        <a:pt x="37224" y="34368"/>
                        <a:pt x="37227" y="34369"/>
                      </a:cubicBezTo>
                      <a:cubicBezTo>
                        <a:pt x="37220" y="34368"/>
                        <a:pt x="37216" y="34367"/>
                        <a:pt x="37211" y="34365"/>
                      </a:cubicBezTo>
                      <a:cubicBezTo>
                        <a:pt x="37209" y="34364"/>
                        <a:pt x="37207" y="34363"/>
                        <a:pt x="37205" y="34363"/>
                      </a:cubicBezTo>
                      <a:lnTo>
                        <a:pt x="37205" y="34363"/>
                      </a:lnTo>
                      <a:cubicBezTo>
                        <a:pt x="37205" y="34363"/>
                        <a:pt x="37205" y="34363"/>
                        <a:pt x="37206" y="34364"/>
                      </a:cubicBezTo>
                      <a:cubicBezTo>
                        <a:pt x="37205" y="34363"/>
                        <a:pt x="37204" y="34363"/>
                        <a:pt x="37204" y="34363"/>
                      </a:cubicBezTo>
                      <a:lnTo>
                        <a:pt x="37204" y="34363"/>
                      </a:lnTo>
                      <a:cubicBezTo>
                        <a:pt x="37204" y="34363"/>
                        <a:pt x="37204" y="34363"/>
                        <a:pt x="37203" y="34363"/>
                      </a:cubicBezTo>
                      <a:cubicBezTo>
                        <a:pt x="37202" y="34363"/>
                        <a:pt x="37201" y="34363"/>
                        <a:pt x="37200" y="34364"/>
                      </a:cubicBezTo>
                      <a:cubicBezTo>
                        <a:pt x="37201" y="34363"/>
                        <a:pt x="37202" y="34363"/>
                        <a:pt x="37202" y="34363"/>
                      </a:cubicBezTo>
                      <a:lnTo>
                        <a:pt x="37202" y="34363"/>
                      </a:lnTo>
                      <a:cubicBezTo>
                        <a:pt x="37203" y="34363"/>
                        <a:pt x="37203" y="34363"/>
                        <a:pt x="37204" y="34363"/>
                      </a:cubicBezTo>
                      <a:lnTo>
                        <a:pt x="37204" y="34363"/>
                      </a:lnTo>
                      <a:cubicBezTo>
                        <a:pt x="37204" y="34363"/>
                        <a:pt x="37205" y="34363"/>
                        <a:pt x="37205" y="34363"/>
                      </a:cubicBezTo>
                      <a:lnTo>
                        <a:pt x="37205" y="34363"/>
                      </a:lnTo>
                      <a:cubicBezTo>
                        <a:pt x="37204" y="34363"/>
                        <a:pt x="37203" y="34363"/>
                        <a:pt x="37203" y="34363"/>
                      </a:cubicBezTo>
                      <a:cubicBezTo>
                        <a:pt x="37203" y="34363"/>
                        <a:pt x="37203" y="34363"/>
                        <a:pt x="37202" y="34363"/>
                      </a:cubicBezTo>
                      <a:lnTo>
                        <a:pt x="37202" y="34363"/>
                      </a:lnTo>
                      <a:cubicBezTo>
                        <a:pt x="37106" y="34339"/>
                        <a:pt x="37011" y="34310"/>
                        <a:pt x="36918" y="34278"/>
                      </a:cubicBezTo>
                      <a:cubicBezTo>
                        <a:pt x="36830" y="34241"/>
                        <a:pt x="36742" y="34204"/>
                        <a:pt x="36656" y="34162"/>
                      </a:cubicBezTo>
                      <a:lnTo>
                        <a:pt x="36656" y="34162"/>
                      </a:lnTo>
                      <a:cubicBezTo>
                        <a:pt x="36657" y="34164"/>
                        <a:pt x="36659" y="34164"/>
                        <a:pt x="36660" y="34165"/>
                      </a:cubicBezTo>
                      <a:cubicBezTo>
                        <a:pt x="36554" y="34109"/>
                        <a:pt x="36452" y="34047"/>
                        <a:pt x="36355" y="33978"/>
                      </a:cubicBezTo>
                      <a:lnTo>
                        <a:pt x="36355" y="33978"/>
                      </a:lnTo>
                      <a:lnTo>
                        <a:pt x="36356" y="33981"/>
                      </a:lnTo>
                      <a:lnTo>
                        <a:pt x="36356" y="33981"/>
                      </a:lnTo>
                      <a:cubicBezTo>
                        <a:pt x="36355" y="33979"/>
                        <a:pt x="36352" y="33977"/>
                        <a:pt x="36350" y="33975"/>
                      </a:cubicBezTo>
                      <a:cubicBezTo>
                        <a:pt x="36348" y="33973"/>
                        <a:pt x="36346" y="33971"/>
                        <a:pt x="36344" y="33970"/>
                      </a:cubicBezTo>
                      <a:cubicBezTo>
                        <a:pt x="36327" y="33956"/>
                        <a:pt x="36311" y="33943"/>
                        <a:pt x="36293" y="33929"/>
                      </a:cubicBezTo>
                      <a:cubicBezTo>
                        <a:pt x="36252" y="33888"/>
                        <a:pt x="36209" y="33847"/>
                        <a:pt x="36169" y="33804"/>
                      </a:cubicBezTo>
                      <a:cubicBezTo>
                        <a:pt x="36141" y="33772"/>
                        <a:pt x="36114" y="33739"/>
                        <a:pt x="36086" y="33704"/>
                      </a:cubicBezTo>
                      <a:cubicBezTo>
                        <a:pt x="36082" y="33699"/>
                        <a:pt x="36076" y="33696"/>
                        <a:pt x="36072" y="33692"/>
                      </a:cubicBezTo>
                      <a:cubicBezTo>
                        <a:pt x="36071" y="33689"/>
                        <a:pt x="36071" y="33686"/>
                        <a:pt x="36070" y="33684"/>
                      </a:cubicBezTo>
                      <a:cubicBezTo>
                        <a:pt x="36066" y="33675"/>
                        <a:pt x="36062" y="33667"/>
                        <a:pt x="36059" y="33659"/>
                      </a:cubicBezTo>
                      <a:lnTo>
                        <a:pt x="36059" y="33659"/>
                      </a:lnTo>
                      <a:cubicBezTo>
                        <a:pt x="35975" y="33469"/>
                        <a:pt x="35917" y="33273"/>
                        <a:pt x="35856" y="33073"/>
                      </a:cubicBezTo>
                      <a:lnTo>
                        <a:pt x="35856" y="33073"/>
                      </a:lnTo>
                      <a:lnTo>
                        <a:pt x="35857" y="33076"/>
                      </a:lnTo>
                      <a:cubicBezTo>
                        <a:pt x="35856" y="33073"/>
                        <a:pt x="35857" y="33071"/>
                        <a:pt x="35856" y="33070"/>
                      </a:cubicBezTo>
                      <a:lnTo>
                        <a:pt x="35856" y="33071"/>
                      </a:lnTo>
                      <a:cubicBezTo>
                        <a:pt x="35856" y="33065"/>
                        <a:pt x="35855" y="33060"/>
                        <a:pt x="35852" y="33054"/>
                      </a:cubicBezTo>
                      <a:cubicBezTo>
                        <a:pt x="35816" y="32921"/>
                        <a:pt x="35778" y="32786"/>
                        <a:pt x="35741" y="32650"/>
                      </a:cubicBezTo>
                      <a:cubicBezTo>
                        <a:pt x="35698" y="32498"/>
                        <a:pt x="35641" y="32349"/>
                        <a:pt x="35572" y="32206"/>
                      </a:cubicBezTo>
                      <a:cubicBezTo>
                        <a:pt x="35509" y="32070"/>
                        <a:pt x="35426" y="31943"/>
                        <a:pt x="35340" y="31821"/>
                      </a:cubicBezTo>
                      <a:cubicBezTo>
                        <a:pt x="35254" y="31696"/>
                        <a:pt x="35160" y="31575"/>
                        <a:pt x="35060" y="31461"/>
                      </a:cubicBezTo>
                      <a:cubicBezTo>
                        <a:pt x="35003" y="31400"/>
                        <a:pt x="34942" y="31343"/>
                        <a:pt x="34878" y="31289"/>
                      </a:cubicBezTo>
                      <a:cubicBezTo>
                        <a:pt x="34779" y="31209"/>
                        <a:pt x="34673" y="31130"/>
                        <a:pt x="34552" y="31083"/>
                      </a:cubicBezTo>
                      <a:cubicBezTo>
                        <a:pt x="34416" y="31030"/>
                        <a:pt x="34271" y="31003"/>
                        <a:pt x="34124" y="31003"/>
                      </a:cubicBezTo>
                      <a:cubicBezTo>
                        <a:pt x="34116" y="31003"/>
                        <a:pt x="34108" y="31003"/>
                        <a:pt x="34100" y="31003"/>
                      </a:cubicBezTo>
                      <a:cubicBezTo>
                        <a:pt x="33994" y="31005"/>
                        <a:pt x="33887" y="31008"/>
                        <a:pt x="33782" y="31029"/>
                      </a:cubicBezTo>
                      <a:cubicBezTo>
                        <a:pt x="33596" y="31066"/>
                        <a:pt x="33419" y="31143"/>
                        <a:pt x="33264" y="31253"/>
                      </a:cubicBezTo>
                      <a:cubicBezTo>
                        <a:pt x="33152" y="31334"/>
                        <a:pt x="33051" y="31428"/>
                        <a:pt x="32942" y="31517"/>
                      </a:cubicBezTo>
                      <a:cubicBezTo>
                        <a:pt x="32748" y="31668"/>
                        <a:pt x="32546" y="31810"/>
                        <a:pt x="32351" y="31959"/>
                      </a:cubicBezTo>
                      <a:cubicBezTo>
                        <a:pt x="32313" y="31973"/>
                        <a:pt x="32280" y="32000"/>
                        <a:pt x="32257" y="32032"/>
                      </a:cubicBezTo>
                      <a:cubicBezTo>
                        <a:pt x="32050" y="32200"/>
                        <a:pt x="31863" y="32391"/>
                        <a:pt x="31665" y="32568"/>
                      </a:cubicBezTo>
                      <a:lnTo>
                        <a:pt x="31666" y="32567"/>
                      </a:lnTo>
                      <a:lnTo>
                        <a:pt x="31666" y="32567"/>
                      </a:lnTo>
                      <a:cubicBezTo>
                        <a:pt x="31665" y="32568"/>
                        <a:pt x="31664" y="32569"/>
                        <a:pt x="31664" y="32570"/>
                      </a:cubicBezTo>
                      <a:lnTo>
                        <a:pt x="31660" y="32573"/>
                      </a:lnTo>
                      <a:cubicBezTo>
                        <a:pt x="31523" y="32676"/>
                        <a:pt x="31380" y="32774"/>
                        <a:pt x="31233" y="32863"/>
                      </a:cubicBezTo>
                      <a:cubicBezTo>
                        <a:pt x="31181" y="32893"/>
                        <a:pt x="31130" y="32918"/>
                        <a:pt x="31077" y="32942"/>
                      </a:cubicBezTo>
                      <a:cubicBezTo>
                        <a:pt x="31073" y="32945"/>
                        <a:pt x="31068" y="32947"/>
                        <a:pt x="31065" y="32949"/>
                      </a:cubicBezTo>
                      <a:cubicBezTo>
                        <a:pt x="31064" y="32950"/>
                        <a:pt x="31064" y="32950"/>
                        <a:pt x="31063" y="32950"/>
                      </a:cubicBezTo>
                      <a:cubicBezTo>
                        <a:pt x="31063" y="32950"/>
                        <a:pt x="31063" y="32950"/>
                        <a:pt x="31062" y="32950"/>
                      </a:cubicBezTo>
                      <a:lnTo>
                        <a:pt x="31060" y="32950"/>
                      </a:lnTo>
                      <a:lnTo>
                        <a:pt x="31061" y="32951"/>
                      </a:lnTo>
                      <a:cubicBezTo>
                        <a:pt x="31010" y="32971"/>
                        <a:pt x="30957" y="32990"/>
                        <a:pt x="30907" y="33007"/>
                      </a:cubicBezTo>
                      <a:cubicBezTo>
                        <a:pt x="30910" y="33005"/>
                        <a:pt x="30913" y="33003"/>
                        <a:pt x="30917" y="33002"/>
                      </a:cubicBezTo>
                      <a:lnTo>
                        <a:pt x="30917" y="33002"/>
                      </a:lnTo>
                      <a:cubicBezTo>
                        <a:pt x="30829" y="33027"/>
                        <a:pt x="30742" y="33048"/>
                        <a:pt x="30653" y="33065"/>
                      </a:cubicBezTo>
                      <a:cubicBezTo>
                        <a:pt x="30578" y="33076"/>
                        <a:pt x="30503" y="33082"/>
                        <a:pt x="30428" y="33084"/>
                      </a:cubicBezTo>
                      <a:lnTo>
                        <a:pt x="30427" y="33084"/>
                      </a:lnTo>
                      <a:cubicBezTo>
                        <a:pt x="30422" y="33084"/>
                        <a:pt x="30417" y="33085"/>
                        <a:pt x="30410" y="33085"/>
                      </a:cubicBezTo>
                      <a:lnTo>
                        <a:pt x="30411" y="33084"/>
                      </a:lnTo>
                      <a:cubicBezTo>
                        <a:pt x="30325" y="33081"/>
                        <a:pt x="30238" y="33071"/>
                        <a:pt x="30151" y="33063"/>
                      </a:cubicBezTo>
                      <a:cubicBezTo>
                        <a:pt x="30056" y="33050"/>
                        <a:pt x="29965" y="33031"/>
                        <a:pt x="29871" y="33012"/>
                      </a:cubicBezTo>
                      <a:cubicBezTo>
                        <a:pt x="29716" y="32968"/>
                        <a:pt x="29568" y="32914"/>
                        <a:pt x="29416" y="32855"/>
                      </a:cubicBezTo>
                      <a:cubicBezTo>
                        <a:pt x="29406" y="32842"/>
                        <a:pt x="29396" y="32832"/>
                        <a:pt x="29383" y="32822"/>
                      </a:cubicBezTo>
                      <a:cubicBezTo>
                        <a:pt x="29352" y="32802"/>
                        <a:pt x="29315" y="32790"/>
                        <a:pt x="29278" y="32790"/>
                      </a:cubicBezTo>
                      <a:cubicBezTo>
                        <a:pt x="29276" y="32790"/>
                        <a:pt x="29275" y="32790"/>
                        <a:pt x="29273" y="32790"/>
                      </a:cubicBezTo>
                      <a:cubicBezTo>
                        <a:pt x="29230" y="32771"/>
                        <a:pt x="29187" y="32752"/>
                        <a:pt x="29143" y="32731"/>
                      </a:cubicBezTo>
                      <a:cubicBezTo>
                        <a:pt x="29049" y="32686"/>
                        <a:pt x="28959" y="32636"/>
                        <a:pt x="28868" y="32585"/>
                      </a:cubicBezTo>
                      <a:cubicBezTo>
                        <a:pt x="28827" y="32558"/>
                        <a:pt x="28784" y="32532"/>
                        <a:pt x="28742" y="32504"/>
                      </a:cubicBezTo>
                      <a:cubicBezTo>
                        <a:pt x="28695" y="32466"/>
                        <a:pt x="28647" y="32428"/>
                        <a:pt x="28602" y="32389"/>
                      </a:cubicBezTo>
                      <a:cubicBezTo>
                        <a:pt x="28557" y="32345"/>
                        <a:pt x="28515" y="32299"/>
                        <a:pt x="28475" y="32253"/>
                      </a:cubicBezTo>
                      <a:cubicBezTo>
                        <a:pt x="28433" y="32203"/>
                        <a:pt x="28396" y="32152"/>
                        <a:pt x="28360" y="32098"/>
                      </a:cubicBezTo>
                      <a:cubicBezTo>
                        <a:pt x="28305" y="32003"/>
                        <a:pt x="28254" y="31906"/>
                        <a:pt x="28210" y="31805"/>
                      </a:cubicBezTo>
                      <a:cubicBezTo>
                        <a:pt x="28157" y="31684"/>
                        <a:pt x="28110" y="31559"/>
                        <a:pt x="28069" y="31434"/>
                      </a:cubicBezTo>
                      <a:cubicBezTo>
                        <a:pt x="28054" y="31383"/>
                        <a:pt x="28043" y="31333"/>
                        <a:pt x="28034" y="31282"/>
                      </a:cubicBezTo>
                      <a:cubicBezTo>
                        <a:pt x="28033" y="31280"/>
                        <a:pt x="28033" y="31277"/>
                        <a:pt x="28032" y="31276"/>
                      </a:cubicBezTo>
                      <a:lnTo>
                        <a:pt x="28032" y="31276"/>
                      </a:lnTo>
                      <a:cubicBezTo>
                        <a:pt x="28032" y="31277"/>
                        <a:pt x="28032" y="31277"/>
                        <a:pt x="28032" y="31278"/>
                      </a:cubicBezTo>
                      <a:lnTo>
                        <a:pt x="28032" y="31278"/>
                      </a:lnTo>
                      <a:cubicBezTo>
                        <a:pt x="28031" y="31277"/>
                        <a:pt x="28031" y="31276"/>
                        <a:pt x="28031" y="31275"/>
                      </a:cubicBezTo>
                      <a:cubicBezTo>
                        <a:pt x="28031" y="31272"/>
                        <a:pt x="28029" y="31269"/>
                        <a:pt x="28029" y="31266"/>
                      </a:cubicBezTo>
                      <a:lnTo>
                        <a:pt x="28029" y="31266"/>
                      </a:lnTo>
                      <a:cubicBezTo>
                        <a:pt x="28029" y="31268"/>
                        <a:pt x="28031" y="31269"/>
                        <a:pt x="28032" y="31271"/>
                      </a:cubicBezTo>
                      <a:cubicBezTo>
                        <a:pt x="28024" y="31207"/>
                        <a:pt x="28018" y="31140"/>
                        <a:pt x="28016" y="31073"/>
                      </a:cubicBezTo>
                      <a:cubicBezTo>
                        <a:pt x="28018" y="30986"/>
                        <a:pt x="28027" y="30902"/>
                        <a:pt x="28036" y="30816"/>
                      </a:cubicBezTo>
                      <a:cubicBezTo>
                        <a:pt x="28055" y="30669"/>
                        <a:pt x="28078" y="30525"/>
                        <a:pt x="28110" y="30380"/>
                      </a:cubicBezTo>
                      <a:cubicBezTo>
                        <a:pt x="28128" y="30312"/>
                        <a:pt x="28148" y="30245"/>
                        <a:pt x="28172" y="30179"/>
                      </a:cubicBezTo>
                      <a:cubicBezTo>
                        <a:pt x="28204" y="30103"/>
                        <a:pt x="28242" y="30029"/>
                        <a:pt x="28281" y="29958"/>
                      </a:cubicBezTo>
                      <a:lnTo>
                        <a:pt x="28281" y="29958"/>
                      </a:lnTo>
                      <a:cubicBezTo>
                        <a:pt x="28281" y="29960"/>
                        <a:pt x="28279" y="29961"/>
                        <a:pt x="28279" y="29963"/>
                      </a:cubicBezTo>
                      <a:cubicBezTo>
                        <a:pt x="28374" y="29800"/>
                        <a:pt x="28471" y="29639"/>
                        <a:pt x="28565" y="29475"/>
                      </a:cubicBezTo>
                      <a:cubicBezTo>
                        <a:pt x="28642" y="29344"/>
                        <a:pt x="28698" y="29203"/>
                        <a:pt x="28732" y="29055"/>
                      </a:cubicBezTo>
                      <a:cubicBezTo>
                        <a:pt x="28772" y="28874"/>
                        <a:pt x="28783" y="28684"/>
                        <a:pt x="28800" y="28501"/>
                      </a:cubicBezTo>
                      <a:cubicBezTo>
                        <a:pt x="28815" y="28332"/>
                        <a:pt x="28815" y="28163"/>
                        <a:pt x="28801" y="27995"/>
                      </a:cubicBezTo>
                      <a:cubicBezTo>
                        <a:pt x="28785" y="27832"/>
                        <a:pt x="28760" y="27675"/>
                        <a:pt x="28674" y="27535"/>
                      </a:cubicBezTo>
                      <a:cubicBezTo>
                        <a:pt x="28601" y="27411"/>
                        <a:pt x="28514" y="27297"/>
                        <a:pt x="28417" y="27191"/>
                      </a:cubicBezTo>
                      <a:cubicBezTo>
                        <a:pt x="28370" y="27144"/>
                        <a:pt x="28317" y="27103"/>
                        <a:pt x="28266" y="27059"/>
                      </a:cubicBezTo>
                      <a:cubicBezTo>
                        <a:pt x="28204" y="27006"/>
                        <a:pt x="28141" y="26945"/>
                        <a:pt x="28070" y="26906"/>
                      </a:cubicBezTo>
                      <a:cubicBezTo>
                        <a:pt x="28019" y="26878"/>
                        <a:pt x="27968" y="26844"/>
                        <a:pt x="27912" y="26826"/>
                      </a:cubicBezTo>
                      <a:cubicBezTo>
                        <a:pt x="27876" y="26814"/>
                        <a:pt x="27840" y="26803"/>
                        <a:pt x="27804" y="26793"/>
                      </a:cubicBezTo>
                      <a:cubicBezTo>
                        <a:pt x="27734" y="26774"/>
                        <a:pt x="27664" y="26751"/>
                        <a:pt x="27594" y="26739"/>
                      </a:cubicBezTo>
                      <a:cubicBezTo>
                        <a:pt x="27524" y="26728"/>
                        <a:pt x="27453" y="26722"/>
                        <a:pt x="27382" y="26722"/>
                      </a:cubicBezTo>
                      <a:cubicBezTo>
                        <a:pt x="27349" y="26722"/>
                        <a:pt x="27316" y="26723"/>
                        <a:pt x="27283" y="26726"/>
                      </a:cubicBezTo>
                      <a:cubicBezTo>
                        <a:pt x="27233" y="26730"/>
                        <a:pt x="27183" y="26734"/>
                        <a:pt x="27133" y="26738"/>
                      </a:cubicBezTo>
                      <a:cubicBezTo>
                        <a:pt x="26949" y="26763"/>
                        <a:pt x="26770" y="26814"/>
                        <a:pt x="26601" y="26890"/>
                      </a:cubicBezTo>
                      <a:cubicBezTo>
                        <a:pt x="26436" y="26962"/>
                        <a:pt x="26278" y="27046"/>
                        <a:pt x="26138" y="27160"/>
                      </a:cubicBezTo>
                      <a:cubicBezTo>
                        <a:pt x="26036" y="27245"/>
                        <a:pt x="25943" y="27340"/>
                        <a:pt x="25846" y="27433"/>
                      </a:cubicBezTo>
                      <a:cubicBezTo>
                        <a:pt x="25784" y="27493"/>
                        <a:pt x="25720" y="27552"/>
                        <a:pt x="25656" y="27613"/>
                      </a:cubicBezTo>
                      <a:cubicBezTo>
                        <a:pt x="25605" y="27661"/>
                        <a:pt x="25552" y="27707"/>
                        <a:pt x="25508" y="27762"/>
                      </a:cubicBezTo>
                      <a:cubicBezTo>
                        <a:pt x="25429" y="27859"/>
                        <a:pt x="25361" y="27966"/>
                        <a:pt x="25287" y="28067"/>
                      </a:cubicBezTo>
                      <a:cubicBezTo>
                        <a:pt x="25290" y="28063"/>
                        <a:pt x="25291" y="28062"/>
                        <a:pt x="25291" y="28060"/>
                      </a:cubicBezTo>
                      <a:lnTo>
                        <a:pt x="25291" y="28060"/>
                      </a:lnTo>
                      <a:cubicBezTo>
                        <a:pt x="25230" y="28138"/>
                        <a:pt x="25166" y="28213"/>
                        <a:pt x="25097" y="28285"/>
                      </a:cubicBezTo>
                      <a:lnTo>
                        <a:pt x="25100" y="28283"/>
                      </a:lnTo>
                      <a:lnTo>
                        <a:pt x="25100" y="28283"/>
                      </a:lnTo>
                      <a:cubicBezTo>
                        <a:pt x="25064" y="28320"/>
                        <a:pt x="25025" y="28357"/>
                        <a:pt x="24984" y="28391"/>
                      </a:cubicBezTo>
                      <a:cubicBezTo>
                        <a:pt x="24986" y="28390"/>
                        <a:pt x="24986" y="28389"/>
                        <a:pt x="24984" y="28389"/>
                      </a:cubicBezTo>
                      <a:cubicBezTo>
                        <a:pt x="24948" y="28418"/>
                        <a:pt x="24910" y="28446"/>
                        <a:pt x="24868" y="28472"/>
                      </a:cubicBezTo>
                      <a:cubicBezTo>
                        <a:pt x="24832" y="28491"/>
                        <a:pt x="24797" y="28509"/>
                        <a:pt x="24761" y="28525"/>
                      </a:cubicBezTo>
                      <a:cubicBezTo>
                        <a:pt x="24685" y="28556"/>
                        <a:pt x="24611" y="28583"/>
                        <a:pt x="24535" y="28613"/>
                      </a:cubicBezTo>
                      <a:cubicBezTo>
                        <a:pt x="24430" y="28655"/>
                        <a:pt x="24325" y="28692"/>
                        <a:pt x="24216" y="28725"/>
                      </a:cubicBezTo>
                      <a:lnTo>
                        <a:pt x="24216" y="28725"/>
                      </a:lnTo>
                      <a:cubicBezTo>
                        <a:pt x="24219" y="28724"/>
                        <a:pt x="24222" y="28722"/>
                        <a:pt x="24226" y="28721"/>
                      </a:cubicBezTo>
                      <a:lnTo>
                        <a:pt x="24226" y="28721"/>
                      </a:lnTo>
                      <a:cubicBezTo>
                        <a:pt x="24216" y="28723"/>
                        <a:pt x="24207" y="28725"/>
                        <a:pt x="24198" y="28725"/>
                      </a:cubicBezTo>
                      <a:cubicBezTo>
                        <a:pt x="24189" y="28727"/>
                        <a:pt x="24180" y="28728"/>
                        <a:pt x="24169" y="28728"/>
                      </a:cubicBezTo>
                      <a:cubicBezTo>
                        <a:pt x="24050" y="28728"/>
                        <a:pt x="23932" y="28712"/>
                        <a:pt x="23814" y="28697"/>
                      </a:cubicBezTo>
                      <a:cubicBezTo>
                        <a:pt x="23678" y="28679"/>
                        <a:pt x="23542" y="28660"/>
                        <a:pt x="23407" y="28634"/>
                      </a:cubicBezTo>
                      <a:cubicBezTo>
                        <a:pt x="23320" y="28611"/>
                        <a:pt x="23233" y="28588"/>
                        <a:pt x="23148" y="28558"/>
                      </a:cubicBezTo>
                      <a:cubicBezTo>
                        <a:pt x="23071" y="28526"/>
                        <a:pt x="22997" y="28490"/>
                        <a:pt x="22925" y="28451"/>
                      </a:cubicBezTo>
                      <a:cubicBezTo>
                        <a:pt x="22764" y="28350"/>
                        <a:pt x="22607" y="28244"/>
                        <a:pt x="22455" y="28132"/>
                      </a:cubicBezTo>
                      <a:cubicBezTo>
                        <a:pt x="22361" y="28058"/>
                        <a:pt x="22271" y="27979"/>
                        <a:pt x="22181" y="27900"/>
                      </a:cubicBezTo>
                      <a:cubicBezTo>
                        <a:pt x="22160" y="27878"/>
                        <a:pt x="22138" y="27853"/>
                        <a:pt x="22117" y="27829"/>
                      </a:cubicBezTo>
                      <a:cubicBezTo>
                        <a:pt x="22071" y="27772"/>
                        <a:pt x="22028" y="27712"/>
                        <a:pt x="21987" y="27652"/>
                      </a:cubicBezTo>
                      <a:lnTo>
                        <a:pt x="21987" y="27652"/>
                      </a:lnTo>
                      <a:lnTo>
                        <a:pt x="21988" y="27653"/>
                      </a:lnTo>
                      <a:cubicBezTo>
                        <a:pt x="21918" y="27530"/>
                        <a:pt x="21854" y="27408"/>
                        <a:pt x="21790" y="27283"/>
                      </a:cubicBezTo>
                      <a:cubicBezTo>
                        <a:pt x="21734" y="27169"/>
                        <a:pt x="21676" y="27055"/>
                        <a:pt x="21622" y="26940"/>
                      </a:cubicBezTo>
                      <a:lnTo>
                        <a:pt x="21621" y="26941"/>
                      </a:lnTo>
                      <a:cubicBezTo>
                        <a:pt x="21620" y="26937"/>
                        <a:pt x="21617" y="26932"/>
                        <a:pt x="21615" y="26926"/>
                      </a:cubicBezTo>
                      <a:cubicBezTo>
                        <a:pt x="21614" y="26925"/>
                        <a:pt x="21614" y="26925"/>
                        <a:pt x="21614" y="26925"/>
                      </a:cubicBezTo>
                      <a:cubicBezTo>
                        <a:pt x="21613" y="26923"/>
                        <a:pt x="21614" y="26921"/>
                        <a:pt x="21611" y="26919"/>
                      </a:cubicBezTo>
                      <a:cubicBezTo>
                        <a:pt x="21594" y="26873"/>
                        <a:pt x="21575" y="26827"/>
                        <a:pt x="21563" y="26782"/>
                      </a:cubicBezTo>
                      <a:lnTo>
                        <a:pt x="21563" y="26782"/>
                      </a:lnTo>
                      <a:lnTo>
                        <a:pt x="21569" y="26806"/>
                      </a:lnTo>
                      <a:cubicBezTo>
                        <a:pt x="21564" y="26788"/>
                        <a:pt x="21558" y="26769"/>
                        <a:pt x="21552" y="26750"/>
                      </a:cubicBezTo>
                      <a:cubicBezTo>
                        <a:pt x="21527" y="26654"/>
                        <a:pt x="21506" y="26557"/>
                        <a:pt x="21491" y="26460"/>
                      </a:cubicBezTo>
                      <a:cubicBezTo>
                        <a:pt x="21489" y="26435"/>
                        <a:pt x="21488" y="26410"/>
                        <a:pt x="21487" y="26385"/>
                      </a:cubicBezTo>
                      <a:cubicBezTo>
                        <a:pt x="21487" y="26302"/>
                        <a:pt x="21493" y="26222"/>
                        <a:pt x="21499" y="26142"/>
                      </a:cubicBezTo>
                      <a:cubicBezTo>
                        <a:pt x="21509" y="26069"/>
                        <a:pt x="21519" y="25998"/>
                        <a:pt x="21535" y="25928"/>
                      </a:cubicBezTo>
                      <a:cubicBezTo>
                        <a:pt x="21596" y="25695"/>
                        <a:pt x="21696" y="25474"/>
                        <a:pt x="21754" y="25242"/>
                      </a:cubicBezTo>
                      <a:cubicBezTo>
                        <a:pt x="21786" y="25114"/>
                        <a:pt x="21796" y="24982"/>
                        <a:pt x="21799" y="24851"/>
                      </a:cubicBezTo>
                      <a:cubicBezTo>
                        <a:pt x="21801" y="24706"/>
                        <a:pt x="21803" y="24560"/>
                        <a:pt x="21796" y="24417"/>
                      </a:cubicBezTo>
                      <a:cubicBezTo>
                        <a:pt x="21783" y="24143"/>
                        <a:pt x="21762" y="23864"/>
                        <a:pt x="21651" y="23611"/>
                      </a:cubicBezTo>
                      <a:cubicBezTo>
                        <a:pt x="21599" y="23489"/>
                        <a:pt x="21533" y="23372"/>
                        <a:pt x="21455" y="23265"/>
                      </a:cubicBezTo>
                      <a:cubicBezTo>
                        <a:pt x="21367" y="23149"/>
                        <a:pt x="21266" y="23043"/>
                        <a:pt x="21154" y="22950"/>
                      </a:cubicBezTo>
                      <a:cubicBezTo>
                        <a:pt x="20939" y="22768"/>
                        <a:pt x="20678" y="22616"/>
                        <a:pt x="20389" y="22616"/>
                      </a:cubicBezTo>
                      <a:cubicBezTo>
                        <a:pt x="20383" y="22616"/>
                        <a:pt x="20377" y="22616"/>
                        <a:pt x="20372" y="22616"/>
                      </a:cubicBezTo>
                      <a:cubicBezTo>
                        <a:pt x="20059" y="22622"/>
                        <a:pt x="19749" y="22686"/>
                        <a:pt x="19449" y="22774"/>
                      </a:cubicBezTo>
                      <a:cubicBezTo>
                        <a:pt x="19261" y="22827"/>
                        <a:pt x="19078" y="22897"/>
                        <a:pt x="18904" y="22985"/>
                      </a:cubicBezTo>
                      <a:cubicBezTo>
                        <a:pt x="18751" y="23064"/>
                        <a:pt x="18606" y="23153"/>
                        <a:pt x="18449" y="23223"/>
                      </a:cubicBezTo>
                      <a:lnTo>
                        <a:pt x="18450" y="23221"/>
                      </a:lnTo>
                      <a:lnTo>
                        <a:pt x="18450" y="23221"/>
                      </a:lnTo>
                      <a:cubicBezTo>
                        <a:pt x="18332" y="23272"/>
                        <a:pt x="18210" y="23316"/>
                        <a:pt x="18087" y="23356"/>
                      </a:cubicBezTo>
                      <a:cubicBezTo>
                        <a:pt x="18048" y="23365"/>
                        <a:pt x="18008" y="23375"/>
                        <a:pt x="17969" y="23382"/>
                      </a:cubicBezTo>
                      <a:cubicBezTo>
                        <a:pt x="17940" y="23386"/>
                        <a:pt x="17912" y="23387"/>
                        <a:pt x="17883" y="23387"/>
                      </a:cubicBezTo>
                      <a:cubicBezTo>
                        <a:pt x="17699" y="23386"/>
                        <a:pt x="17516" y="23366"/>
                        <a:pt x="17334" y="23348"/>
                      </a:cubicBezTo>
                      <a:lnTo>
                        <a:pt x="17333" y="23349"/>
                      </a:lnTo>
                      <a:cubicBezTo>
                        <a:pt x="17328" y="23347"/>
                        <a:pt x="17322" y="23347"/>
                        <a:pt x="17317" y="23347"/>
                      </a:cubicBezTo>
                      <a:cubicBezTo>
                        <a:pt x="17161" y="23328"/>
                        <a:pt x="17007" y="23302"/>
                        <a:pt x="16851" y="23270"/>
                      </a:cubicBezTo>
                      <a:cubicBezTo>
                        <a:pt x="16821" y="23262"/>
                        <a:pt x="16790" y="23251"/>
                        <a:pt x="16760" y="23239"/>
                      </a:cubicBezTo>
                      <a:cubicBezTo>
                        <a:pt x="16738" y="23230"/>
                        <a:pt x="16717" y="23220"/>
                        <a:pt x="16697" y="23209"/>
                      </a:cubicBezTo>
                      <a:cubicBezTo>
                        <a:pt x="16689" y="23206"/>
                        <a:pt x="16681" y="23201"/>
                        <a:pt x="16674" y="23197"/>
                      </a:cubicBezTo>
                      <a:lnTo>
                        <a:pt x="16674" y="23197"/>
                      </a:lnTo>
                      <a:cubicBezTo>
                        <a:pt x="16679" y="23199"/>
                        <a:pt x="16684" y="23201"/>
                        <a:pt x="16689" y="23204"/>
                      </a:cubicBezTo>
                      <a:lnTo>
                        <a:pt x="16689" y="23204"/>
                      </a:lnTo>
                      <a:cubicBezTo>
                        <a:pt x="16562" y="23129"/>
                        <a:pt x="16440" y="23039"/>
                        <a:pt x="16321" y="22951"/>
                      </a:cubicBezTo>
                      <a:lnTo>
                        <a:pt x="16321" y="22952"/>
                      </a:lnTo>
                      <a:cubicBezTo>
                        <a:pt x="16245" y="22894"/>
                        <a:pt x="16172" y="22835"/>
                        <a:pt x="16099" y="22773"/>
                      </a:cubicBezTo>
                      <a:lnTo>
                        <a:pt x="16099" y="22773"/>
                      </a:lnTo>
                      <a:cubicBezTo>
                        <a:pt x="16103" y="22777"/>
                        <a:pt x="16107" y="22781"/>
                        <a:pt x="16110" y="22785"/>
                      </a:cubicBezTo>
                      <a:cubicBezTo>
                        <a:pt x="16017" y="22694"/>
                        <a:pt x="15922" y="22602"/>
                        <a:pt x="15836" y="22505"/>
                      </a:cubicBezTo>
                      <a:cubicBezTo>
                        <a:pt x="15772" y="22422"/>
                        <a:pt x="15714" y="22338"/>
                        <a:pt x="15660" y="22250"/>
                      </a:cubicBezTo>
                      <a:lnTo>
                        <a:pt x="15660" y="22250"/>
                      </a:lnTo>
                      <a:cubicBezTo>
                        <a:pt x="15662" y="22250"/>
                        <a:pt x="15662" y="22251"/>
                        <a:pt x="15663" y="22252"/>
                      </a:cubicBezTo>
                      <a:cubicBezTo>
                        <a:pt x="15613" y="22169"/>
                        <a:pt x="15562" y="22084"/>
                        <a:pt x="15524" y="21996"/>
                      </a:cubicBezTo>
                      <a:lnTo>
                        <a:pt x="15522" y="21994"/>
                      </a:lnTo>
                      <a:cubicBezTo>
                        <a:pt x="15520" y="21989"/>
                        <a:pt x="15519" y="21985"/>
                        <a:pt x="15517" y="21982"/>
                      </a:cubicBezTo>
                      <a:lnTo>
                        <a:pt x="15517" y="21982"/>
                      </a:lnTo>
                      <a:cubicBezTo>
                        <a:pt x="15520" y="21985"/>
                        <a:pt x="15520" y="21988"/>
                        <a:pt x="15522" y="21991"/>
                      </a:cubicBezTo>
                      <a:cubicBezTo>
                        <a:pt x="15499" y="21935"/>
                        <a:pt x="15481" y="21881"/>
                        <a:pt x="15463" y="21825"/>
                      </a:cubicBezTo>
                      <a:cubicBezTo>
                        <a:pt x="15429" y="21700"/>
                        <a:pt x="15403" y="21573"/>
                        <a:pt x="15384" y="21447"/>
                      </a:cubicBezTo>
                      <a:cubicBezTo>
                        <a:pt x="15369" y="21337"/>
                        <a:pt x="15356" y="21225"/>
                        <a:pt x="15352" y="21114"/>
                      </a:cubicBezTo>
                      <a:cubicBezTo>
                        <a:pt x="15352" y="21061"/>
                        <a:pt x="15355" y="21008"/>
                        <a:pt x="15359" y="20954"/>
                      </a:cubicBezTo>
                      <a:cubicBezTo>
                        <a:pt x="15370" y="20872"/>
                        <a:pt x="15387" y="20791"/>
                        <a:pt x="15405" y="20710"/>
                      </a:cubicBezTo>
                      <a:cubicBezTo>
                        <a:pt x="15425" y="20635"/>
                        <a:pt x="15449" y="20561"/>
                        <a:pt x="15478" y="20489"/>
                      </a:cubicBezTo>
                      <a:cubicBezTo>
                        <a:pt x="15500" y="20437"/>
                        <a:pt x="15525" y="20388"/>
                        <a:pt x="15554" y="20339"/>
                      </a:cubicBezTo>
                      <a:cubicBezTo>
                        <a:pt x="15616" y="20232"/>
                        <a:pt x="15684" y="20129"/>
                        <a:pt x="15758" y="20030"/>
                      </a:cubicBezTo>
                      <a:cubicBezTo>
                        <a:pt x="15809" y="19960"/>
                        <a:pt x="15864" y="19895"/>
                        <a:pt x="15923" y="19831"/>
                      </a:cubicBezTo>
                      <a:cubicBezTo>
                        <a:pt x="16022" y="19734"/>
                        <a:pt x="16126" y="19641"/>
                        <a:pt x="16223" y="19541"/>
                      </a:cubicBezTo>
                      <a:cubicBezTo>
                        <a:pt x="16318" y="19443"/>
                        <a:pt x="16407" y="19338"/>
                        <a:pt x="16487" y="19227"/>
                      </a:cubicBezTo>
                      <a:cubicBezTo>
                        <a:pt x="16572" y="19112"/>
                        <a:pt x="16655" y="18996"/>
                        <a:pt x="16721" y="18868"/>
                      </a:cubicBezTo>
                      <a:cubicBezTo>
                        <a:pt x="16790" y="18733"/>
                        <a:pt x="16838" y="18590"/>
                        <a:pt x="16863" y="18441"/>
                      </a:cubicBezTo>
                      <a:cubicBezTo>
                        <a:pt x="16887" y="18295"/>
                        <a:pt x="16887" y="18150"/>
                        <a:pt x="16878" y="18004"/>
                      </a:cubicBezTo>
                      <a:cubicBezTo>
                        <a:pt x="16868" y="17850"/>
                        <a:pt x="16849" y="17698"/>
                        <a:pt x="16807" y="17550"/>
                      </a:cubicBezTo>
                      <a:cubicBezTo>
                        <a:pt x="16765" y="17403"/>
                        <a:pt x="16706" y="17260"/>
                        <a:pt x="16633" y="17126"/>
                      </a:cubicBezTo>
                      <a:cubicBezTo>
                        <a:pt x="16557" y="16991"/>
                        <a:pt x="16475" y="16862"/>
                        <a:pt x="16366" y="16755"/>
                      </a:cubicBezTo>
                      <a:cubicBezTo>
                        <a:pt x="16240" y="16631"/>
                        <a:pt x="16089" y="16535"/>
                        <a:pt x="15931" y="16461"/>
                      </a:cubicBezTo>
                      <a:cubicBezTo>
                        <a:pt x="15743" y="16372"/>
                        <a:pt x="15553" y="16293"/>
                        <a:pt x="15354" y="16237"/>
                      </a:cubicBezTo>
                      <a:cubicBezTo>
                        <a:pt x="15158" y="16181"/>
                        <a:pt x="14957" y="16156"/>
                        <a:pt x="14756" y="16144"/>
                      </a:cubicBezTo>
                      <a:cubicBezTo>
                        <a:pt x="14560" y="16132"/>
                        <a:pt x="14363" y="16117"/>
                        <a:pt x="14165" y="16096"/>
                      </a:cubicBezTo>
                      <a:cubicBezTo>
                        <a:pt x="14056" y="16084"/>
                        <a:pt x="13944" y="16072"/>
                        <a:pt x="13834" y="16049"/>
                      </a:cubicBezTo>
                      <a:cubicBezTo>
                        <a:pt x="13724" y="16027"/>
                        <a:pt x="13611" y="16003"/>
                        <a:pt x="13498" y="15974"/>
                      </a:cubicBezTo>
                      <a:cubicBezTo>
                        <a:pt x="13321" y="15919"/>
                        <a:pt x="13146" y="15857"/>
                        <a:pt x="12970" y="15790"/>
                      </a:cubicBezTo>
                      <a:lnTo>
                        <a:pt x="12970" y="15790"/>
                      </a:lnTo>
                      <a:cubicBezTo>
                        <a:pt x="12979" y="15792"/>
                        <a:pt x="12984" y="15794"/>
                        <a:pt x="12989" y="15796"/>
                      </a:cubicBezTo>
                      <a:cubicBezTo>
                        <a:pt x="12869" y="15743"/>
                        <a:pt x="12745" y="15693"/>
                        <a:pt x="12628" y="15634"/>
                      </a:cubicBezTo>
                      <a:cubicBezTo>
                        <a:pt x="12516" y="15577"/>
                        <a:pt x="12406" y="15520"/>
                        <a:pt x="12297" y="15461"/>
                      </a:cubicBezTo>
                      <a:cubicBezTo>
                        <a:pt x="12094" y="15346"/>
                        <a:pt x="11893" y="15230"/>
                        <a:pt x="11703" y="15094"/>
                      </a:cubicBezTo>
                      <a:cubicBezTo>
                        <a:pt x="11634" y="15041"/>
                        <a:pt x="11566" y="14985"/>
                        <a:pt x="11499" y="14925"/>
                      </a:cubicBezTo>
                      <a:cubicBezTo>
                        <a:pt x="11439" y="14867"/>
                        <a:pt x="11383" y="14804"/>
                        <a:pt x="11331" y="14739"/>
                      </a:cubicBezTo>
                      <a:cubicBezTo>
                        <a:pt x="11288" y="14683"/>
                        <a:pt x="11251" y="14625"/>
                        <a:pt x="11212" y="14564"/>
                      </a:cubicBezTo>
                      <a:lnTo>
                        <a:pt x="11212" y="14564"/>
                      </a:lnTo>
                      <a:lnTo>
                        <a:pt x="11215" y="14568"/>
                      </a:lnTo>
                      <a:cubicBezTo>
                        <a:pt x="11182" y="14510"/>
                        <a:pt x="11151" y="14450"/>
                        <a:pt x="11121" y="14389"/>
                      </a:cubicBezTo>
                      <a:cubicBezTo>
                        <a:pt x="11097" y="14330"/>
                        <a:pt x="11074" y="14273"/>
                        <a:pt x="11054" y="14215"/>
                      </a:cubicBezTo>
                      <a:cubicBezTo>
                        <a:pt x="11038" y="14155"/>
                        <a:pt x="11024" y="14097"/>
                        <a:pt x="11013" y="14035"/>
                      </a:cubicBezTo>
                      <a:cubicBezTo>
                        <a:pt x="11013" y="14039"/>
                        <a:pt x="11013" y="14043"/>
                        <a:pt x="11013" y="14046"/>
                      </a:cubicBezTo>
                      <a:cubicBezTo>
                        <a:pt x="11013" y="14042"/>
                        <a:pt x="11013" y="14038"/>
                        <a:pt x="11012" y="14034"/>
                      </a:cubicBezTo>
                      <a:cubicBezTo>
                        <a:pt x="11011" y="14028"/>
                        <a:pt x="11010" y="14024"/>
                        <a:pt x="11009" y="14020"/>
                      </a:cubicBezTo>
                      <a:lnTo>
                        <a:pt x="11009" y="14020"/>
                      </a:lnTo>
                      <a:cubicBezTo>
                        <a:pt x="11011" y="14023"/>
                        <a:pt x="11011" y="14027"/>
                        <a:pt x="11012" y="14032"/>
                      </a:cubicBezTo>
                      <a:cubicBezTo>
                        <a:pt x="11004" y="13960"/>
                        <a:pt x="10999" y="13889"/>
                        <a:pt x="10994" y="13817"/>
                      </a:cubicBezTo>
                      <a:cubicBezTo>
                        <a:pt x="10993" y="13721"/>
                        <a:pt x="10994" y="13621"/>
                        <a:pt x="10999" y="13523"/>
                      </a:cubicBezTo>
                      <a:cubicBezTo>
                        <a:pt x="11003" y="13446"/>
                        <a:pt x="11010" y="13367"/>
                        <a:pt x="11017" y="13290"/>
                      </a:cubicBezTo>
                      <a:cubicBezTo>
                        <a:pt x="11033" y="13190"/>
                        <a:pt x="11049" y="13093"/>
                        <a:pt x="11069" y="12993"/>
                      </a:cubicBezTo>
                      <a:cubicBezTo>
                        <a:pt x="11095" y="12900"/>
                        <a:pt x="11129" y="12807"/>
                        <a:pt x="11164" y="12716"/>
                      </a:cubicBezTo>
                      <a:cubicBezTo>
                        <a:pt x="11217" y="12599"/>
                        <a:pt x="11272" y="12486"/>
                        <a:pt x="11329" y="12372"/>
                      </a:cubicBezTo>
                      <a:cubicBezTo>
                        <a:pt x="11364" y="12309"/>
                        <a:pt x="11399" y="12248"/>
                        <a:pt x="11439" y="12188"/>
                      </a:cubicBezTo>
                      <a:cubicBezTo>
                        <a:pt x="11480" y="12126"/>
                        <a:pt x="11523" y="12067"/>
                        <a:pt x="11566" y="12006"/>
                      </a:cubicBezTo>
                      <a:lnTo>
                        <a:pt x="11566" y="12006"/>
                      </a:lnTo>
                      <a:cubicBezTo>
                        <a:pt x="11562" y="12013"/>
                        <a:pt x="11556" y="12019"/>
                        <a:pt x="11552" y="12027"/>
                      </a:cubicBezTo>
                      <a:cubicBezTo>
                        <a:pt x="11605" y="11962"/>
                        <a:pt x="11661" y="11900"/>
                        <a:pt x="11718" y="11839"/>
                      </a:cubicBezTo>
                      <a:cubicBezTo>
                        <a:pt x="11721" y="11834"/>
                        <a:pt x="11725" y="11832"/>
                        <a:pt x="11729" y="11827"/>
                      </a:cubicBezTo>
                      <a:cubicBezTo>
                        <a:pt x="11729" y="11827"/>
                        <a:pt x="11729" y="11828"/>
                        <a:pt x="11729" y="11829"/>
                      </a:cubicBezTo>
                      <a:cubicBezTo>
                        <a:pt x="11803" y="11757"/>
                        <a:pt x="11881" y="11690"/>
                        <a:pt x="11960" y="11622"/>
                      </a:cubicBezTo>
                      <a:lnTo>
                        <a:pt x="11960" y="11622"/>
                      </a:lnTo>
                      <a:lnTo>
                        <a:pt x="11938" y="11638"/>
                      </a:lnTo>
                      <a:cubicBezTo>
                        <a:pt x="12001" y="11589"/>
                        <a:pt x="12062" y="11540"/>
                        <a:pt x="12128" y="11494"/>
                      </a:cubicBezTo>
                      <a:cubicBezTo>
                        <a:pt x="12177" y="11459"/>
                        <a:pt x="12229" y="11425"/>
                        <a:pt x="12282" y="11392"/>
                      </a:cubicBezTo>
                      <a:lnTo>
                        <a:pt x="12282" y="11392"/>
                      </a:lnTo>
                      <a:cubicBezTo>
                        <a:pt x="12282" y="11392"/>
                        <a:pt x="12282" y="11392"/>
                        <a:pt x="12282" y="11392"/>
                      </a:cubicBezTo>
                      <a:cubicBezTo>
                        <a:pt x="12429" y="11301"/>
                        <a:pt x="12581" y="11219"/>
                        <a:pt x="12738" y="11145"/>
                      </a:cubicBezTo>
                      <a:cubicBezTo>
                        <a:pt x="12817" y="11114"/>
                        <a:pt x="12897" y="11088"/>
                        <a:pt x="12978" y="11062"/>
                      </a:cubicBezTo>
                      <a:cubicBezTo>
                        <a:pt x="12986" y="11059"/>
                        <a:pt x="12993" y="11057"/>
                        <a:pt x="13001" y="11055"/>
                      </a:cubicBezTo>
                      <a:cubicBezTo>
                        <a:pt x="13010" y="11057"/>
                        <a:pt x="13018" y="11064"/>
                        <a:pt x="13027" y="11065"/>
                      </a:cubicBezTo>
                      <a:cubicBezTo>
                        <a:pt x="13065" y="11049"/>
                        <a:pt x="13104" y="11033"/>
                        <a:pt x="13142" y="11018"/>
                      </a:cubicBezTo>
                      <a:lnTo>
                        <a:pt x="13144" y="11017"/>
                      </a:lnTo>
                      <a:cubicBezTo>
                        <a:pt x="13147" y="11015"/>
                        <a:pt x="13149" y="11015"/>
                        <a:pt x="13152" y="11014"/>
                      </a:cubicBezTo>
                      <a:lnTo>
                        <a:pt x="13153" y="11014"/>
                      </a:lnTo>
                      <a:cubicBezTo>
                        <a:pt x="13179" y="11002"/>
                        <a:pt x="13208" y="10997"/>
                        <a:pt x="13237" y="10997"/>
                      </a:cubicBezTo>
                      <a:cubicBezTo>
                        <a:pt x="13300" y="10983"/>
                        <a:pt x="13363" y="10972"/>
                        <a:pt x="13426" y="10962"/>
                      </a:cubicBezTo>
                      <a:lnTo>
                        <a:pt x="13419" y="10962"/>
                      </a:lnTo>
                      <a:lnTo>
                        <a:pt x="13436" y="10961"/>
                      </a:lnTo>
                      <a:cubicBezTo>
                        <a:pt x="13439" y="10961"/>
                        <a:pt x="13441" y="10958"/>
                        <a:pt x="13445" y="10958"/>
                      </a:cubicBezTo>
                      <a:lnTo>
                        <a:pt x="13442" y="10959"/>
                      </a:lnTo>
                      <a:cubicBezTo>
                        <a:pt x="13606" y="10934"/>
                        <a:pt x="13767" y="10915"/>
                        <a:pt x="13929" y="10893"/>
                      </a:cubicBezTo>
                      <a:cubicBezTo>
                        <a:pt x="14093" y="10870"/>
                        <a:pt x="14256" y="10846"/>
                        <a:pt x="14421" y="10830"/>
                      </a:cubicBezTo>
                      <a:cubicBezTo>
                        <a:pt x="14758" y="10793"/>
                        <a:pt x="15100" y="10772"/>
                        <a:pt x="15433" y="10700"/>
                      </a:cubicBezTo>
                      <a:cubicBezTo>
                        <a:pt x="15770" y="10630"/>
                        <a:pt x="16104" y="10543"/>
                        <a:pt x="16435" y="10449"/>
                      </a:cubicBezTo>
                      <a:cubicBezTo>
                        <a:pt x="16568" y="10413"/>
                        <a:pt x="16700" y="10377"/>
                        <a:pt x="16834" y="10344"/>
                      </a:cubicBezTo>
                      <a:cubicBezTo>
                        <a:pt x="17018" y="10255"/>
                        <a:pt x="17207" y="10175"/>
                        <a:pt x="17390" y="10085"/>
                      </a:cubicBezTo>
                      <a:cubicBezTo>
                        <a:pt x="17425" y="10067"/>
                        <a:pt x="17461" y="10050"/>
                        <a:pt x="17494" y="10032"/>
                      </a:cubicBezTo>
                      <a:lnTo>
                        <a:pt x="17494" y="10032"/>
                      </a:lnTo>
                      <a:cubicBezTo>
                        <a:pt x="17448" y="10042"/>
                        <a:pt x="17403" y="10049"/>
                        <a:pt x="17354" y="10056"/>
                      </a:cubicBezTo>
                      <a:cubicBezTo>
                        <a:pt x="17293" y="10067"/>
                        <a:pt x="17230" y="10076"/>
                        <a:pt x="17167" y="10084"/>
                      </a:cubicBezTo>
                      <a:cubicBezTo>
                        <a:pt x="17142" y="10089"/>
                        <a:pt x="17114" y="10095"/>
                        <a:pt x="17089" y="10101"/>
                      </a:cubicBezTo>
                      <a:cubicBezTo>
                        <a:pt x="17099" y="10098"/>
                        <a:pt x="17108" y="10096"/>
                        <a:pt x="17115" y="10094"/>
                      </a:cubicBezTo>
                      <a:lnTo>
                        <a:pt x="17115" y="10094"/>
                      </a:lnTo>
                      <a:cubicBezTo>
                        <a:pt x="16969" y="10126"/>
                        <a:pt x="16822" y="10161"/>
                        <a:pt x="16675" y="10187"/>
                      </a:cubicBezTo>
                      <a:cubicBezTo>
                        <a:pt x="16508" y="10218"/>
                        <a:pt x="16341" y="10243"/>
                        <a:pt x="16175" y="10270"/>
                      </a:cubicBezTo>
                      <a:cubicBezTo>
                        <a:pt x="15998" y="10295"/>
                        <a:pt x="15822" y="10325"/>
                        <a:pt x="15641" y="10334"/>
                      </a:cubicBezTo>
                      <a:cubicBezTo>
                        <a:pt x="15483" y="10345"/>
                        <a:pt x="15327" y="10355"/>
                        <a:pt x="15166" y="10364"/>
                      </a:cubicBezTo>
                      <a:cubicBezTo>
                        <a:pt x="15165" y="10364"/>
                        <a:pt x="15164" y="10364"/>
                        <a:pt x="15163" y="10365"/>
                      </a:cubicBezTo>
                      <a:cubicBezTo>
                        <a:pt x="15160" y="10365"/>
                        <a:pt x="15154" y="10366"/>
                        <a:pt x="15151" y="10366"/>
                      </a:cubicBezTo>
                      <a:cubicBezTo>
                        <a:pt x="15139" y="10367"/>
                        <a:pt x="15127" y="10368"/>
                        <a:pt x="15116" y="10368"/>
                      </a:cubicBezTo>
                      <a:cubicBezTo>
                        <a:pt x="15036" y="10372"/>
                        <a:pt x="14955" y="10373"/>
                        <a:pt x="14875" y="10376"/>
                      </a:cubicBezTo>
                      <a:cubicBezTo>
                        <a:pt x="14758" y="10390"/>
                        <a:pt x="14642" y="10401"/>
                        <a:pt x="14524" y="10411"/>
                      </a:cubicBezTo>
                      <a:cubicBezTo>
                        <a:pt x="14317" y="10432"/>
                        <a:pt x="14112" y="10460"/>
                        <a:pt x="13907" y="10486"/>
                      </a:cubicBezTo>
                      <a:cubicBezTo>
                        <a:pt x="13707" y="10512"/>
                        <a:pt x="13507" y="10537"/>
                        <a:pt x="13309" y="10569"/>
                      </a:cubicBezTo>
                      <a:cubicBezTo>
                        <a:pt x="13220" y="10584"/>
                        <a:pt x="13132" y="10604"/>
                        <a:pt x="13044" y="10625"/>
                      </a:cubicBezTo>
                      <a:cubicBezTo>
                        <a:pt x="13023" y="10613"/>
                        <a:pt x="13003" y="10599"/>
                        <a:pt x="12981" y="10587"/>
                      </a:cubicBezTo>
                      <a:cubicBezTo>
                        <a:pt x="12902" y="10545"/>
                        <a:pt x="12822" y="10503"/>
                        <a:pt x="12742" y="10467"/>
                      </a:cubicBezTo>
                      <a:cubicBezTo>
                        <a:pt x="12552" y="10384"/>
                        <a:pt x="12359" y="10313"/>
                        <a:pt x="12170" y="10230"/>
                      </a:cubicBezTo>
                      <a:cubicBezTo>
                        <a:pt x="12165" y="10227"/>
                        <a:pt x="12159" y="10225"/>
                        <a:pt x="12155" y="10223"/>
                      </a:cubicBezTo>
                      <a:lnTo>
                        <a:pt x="12155" y="10223"/>
                      </a:lnTo>
                      <a:lnTo>
                        <a:pt x="12156" y="10224"/>
                      </a:lnTo>
                      <a:cubicBezTo>
                        <a:pt x="12104" y="10197"/>
                        <a:pt x="12054" y="10168"/>
                        <a:pt x="12003" y="10138"/>
                      </a:cubicBezTo>
                      <a:lnTo>
                        <a:pt x="12003" y="10138"/>
                      </a:lnTo>
                      <a:cubicBezTo>
                        <a:pt x="12007" y="10140"/>
                        <a:pt x="12011" y="10142"/>
                        <a:pt x="12015" y="10144"/>
                      </a:cubicBezTo>
                      <a:cubicBezTo>
                        <a:pt x="11959" y="10111"/>
                        <a:pt x="11905" y="10074"/>
                        <a:pt x="11853" y="10035"/>
                      </a:cubicBezTo>
                      <a:cubicBezTo>
                        <a:pt x="11837" y="10022"/>
                        <a:pt x="11820" y="10007"/>
                        <a:pt x="11804" y="9992"/>
                      </a:cubicBezTo>
                      <a:cubicBezTo>
                        <a:pt x="11793" y="9981"/>
                        <a:pt x="11783" y="9969"/>
                        <a:pt x="11774" y="9958"/>
                      </a:cubicBezTo>
                      <a:cubicBezTo>
                        <a:pt x="11718" y="9876"/>
                        <a:pt x="11667" y="9789"/>
                        <a:pt x="11617" y="9704"/>
                      </a:cubicBezTo>
                      <a:cubicBezTo>
                        <a:pt x="11582" y="9633"/>
                        <a:pt x="11551" y="9561"/>
                        <a:pt x="11520" y="9488"/>
                      </a:cubicBezTo>
                      <a:cubicBezTo>
                        <a:pt x="11489" y="9400"/>
                        <a:pt x="11461" y="9311"/>
                        <a:pt x="11437" y="9218"/>
                      </a:cubicBezTo>
                      <a:cubicBezTo>
                        <a:pt x="11418" y="9138"/>
                        <a:pt x="11401" y="9060"/>
                        <a:pt x="11385" y="8980"/>
                      </a:cubicBezTo>
                      <a:cubicBezTo>
                        <a:pt x="11372" y="8912"/>
                        <a:pt x="11363" y="8841"/>
                        <a:pt x="11354" y="8771"/>
                      </a:cubicBezTo>
                      <a:cubicBezTo>
                        <a:pt x="11344" y="8673"/>
                        <a:pt x="11339" y="8576"/>
                        <a:pt x="11340" y="8479"/>
                      </a:cubicBezTo>
                      <a:cubicBezTo>
                        <a:pt x="11343" y="8404"/>
                        <a:pt x="11350" y="8330"/>
                        <a:pt x="11360" y="8256"/>
                      </a:cubicBezTo>
                      <a:cubicBezTo>
                        <a:pt x="11372" y="8201"/>
                        <a:pt x="11383" y="8145"/>
                        <a:pt x="11399" y="8090"/>
                      </a:cubicBezTo>
                      <a:lnTo>
                        <a:pt x="11399" y="8090"/>
                      </a:lnTo>
                      <a:cubicBezTo>
                        <a:pt x="11396" y="8099"/>
                        <a:pt x="11394" y="8106"/>
                        <a:pt x="11390" y="8115"/>
                      </a:cubicBezTo>
                      <a:cubicBezTo>
                        <a:pt x="11412" y="8046"/>
                        <a:pt x="11437" y="7979"/>
                        <a:pt x="11464" y="7913"/>
                      </a:cubicBezTo>
                      <a:lnTo>
                        <a:pt x="11464" y="7913"/>
                      </a:lnTo>
                      <a:cubicBezTo>
                        <a:pt x="11463" y="7913"/>
                        <a:pt x="11462" y="7914"/>
                        <a:pt x="11461" y="7914"/>
                      </a:cubicBezTo>
                      <a:cubicBezTo>
                        <a:pt x="11465" y="7910"/>
                        <a:pt x="11467" y="7905"/>
                        <a:pt x="11469" y="7899"/>
                      </a:cubicBezTo>
                      <a:cubicBezTo>
                        <a:pt x="11496" y="7839"/>
                        <a:pt x="11527" y="7779"/>
                        <a:pt x="11561" y="7722"/>
                      </a:cubicBezTo>
                      <a:cubicBezTo>
                        <a:pt x="11602" y="7658"/>
                        <a:pt x="11644" y="7597"/>
                        <a:pt x="11691" y="7537"/>
                      </a:cubicBezTo>
                      <a:cubicBezTo>
                        <a:pt x="11832" y="7365"/>
                        <a:pt x="11989" y="7206"/>
                        <a:pt x="12145" y="7047"/>
                      </a:cubicBezTo>
                      <a:lnTo>
                        <a:pt x="12145" y="7047"/>
                      </a:lnTo>
                      <a:lnTo>
                        <a:pt x="12190" y="7008"/>
                      </a:lnTo>
                      <a:cubicBezTo>
                        <a:pt x="12206" y="6998"/>
                        <a:pt x="12221" y="6987"/>
                        <a:pt x="12235" y="6979"/>
                      </a:cubicBezTo>
                      <a:cubicBezTo>
                        <a:pt x="12250" y="6969"/>
                        <a:pt x="12266" y="6965"/>
                        <a:pt x="12282" y="6956"/>
                      </a:cubicBezTo>
                      <a:cubicBezTo>
                        <a:pt x="12428" y="6905"/>
                        <a:pt x="12576" y="6866"/>
                        <a:pt x="12727" y="6827"/>
                      </a:cubicBezTo>
                      <a:cubicBezTo>
                        <a:pt x="12789" y="6816"/>
                        <a:pt x="12852" y="6800"/>
                        <a:pt x="12914" y="6794"/>
                      </a:cubicBezTo>
                      <a:cubicBezTo>
                        <a:pt x="12973" y="6788"/>
                        <a:pt x="13034" y="6782"/>
                        <a:pt x="13092" y="6776"/>
                      </a:cubicBezTo>
                      <a:cubicBezTo>
                        <a:pt x="13158" y="6776"/>
                        <a:pt x="13222" y="6771"/>
                        <a:pt x="13287" y="6770"/>
                      </a:cubicBezTo>
                      <a:cubicBezTo>
                        <a:pt x="13411" y="6774"/>
                        <a:pt x="13533" y="6781"/>
                        <a:pt x="13659" y="6796"/>
                      </a:cubicBezTo>
                      <a:cubicBezTo>
                        <a:pt x="13734" y="6810"/>
                        <a:pt x="13806" y="6824"/>
                        <a:pt x="13879" y="6842"/>
                      </a:cubicBezTo>
                      <a:cubicBezTo>
                        <a:pt x="13953" y="6867"/>
                        <a:pt x="14024" y="6893"/>
                        <a:pt x="14096" y="6922"/>
                      </a:cubicBezTo>
                      <a:cubicBezTo>
                        <a:pt x="14168" y="6955"/>
                        <a:pt x="14237" y="6988"/>
                        <a:pt x="14307" y="7025"/>
                      </a:cubicBezTo>
                      <a:cubicBezTo>
                        <a:pt x="14378" y="7062"/>
                        <a:pt x="14447" y="7104"/>
                        <a:pt x="14517" y="7143"/>
                      </a:cubicBezTo>
                      <a:cubicBezTo>
                        <a:pt x="14808" y="7328"/>
                        <a:pt x="15095" y="7522"/>
                        <a:pt x="15395" y="7690"/>
                      </a:cubicBezTo>
                      <a:cubicBezTo>
                        <a:pt x="15499" y="7748"/>
                        <a:pt x="15601" y="7807"/>
                        <a:pt x="15708" y="7858"/>
                      </a:cubicBezTo>
                      <a:cubicBezTo>
                        <a:pt x="15843" y="7924"/>
                        <a:pt x="15981" y="7980"/>
                        <a:pt x="16124" y="8027"/>
                      </a:cubicBezTo>
                      <a:cubicBezTo>
                        <a:pt x="16286" y="8080"/>
                        <a:pt x="16449" y="8134"/>
                        <a:pt x="16617" y="8171"/>
                      </a:cubicBezTo>
                      <a:cubicBezTo>
                        <a:pt x="16798" y="8208"/>
                        <a:pt x="16978" y="8249"/>
                        <a:pt x="17160" y="8274"/>
                      </a:cubicBezTo>
                      <a:cubicBezTo>
                        <a:pt x="17252" y="8285"/>
                        <a:pt x="17341" y="8303"/>
                        <a:pt x="17432" y="8310"/>
                      </a:cubicBezTo>
                      <a:cubicBezTo>
                        <a:pt x="17517" y="8317"/>
                        <a:pt x="17601" y="8330"/>
                        <a:pt x="17686" y="8331"/>
                      </a:cubicBezTo>
                      <a:cubicBezTo>
                        <a:pt x="17769" y="8335"/>
                        <a:pt x="17851" y="8340"/>
                        <a:pt x="17934" y="8340"/>
                      </a:cubicBezTo>
                      <a:cubicBezTo>
                        <a:pt x="17947" y="8340"/>
                        <a:pt x="17960" y="8340"/>
                        <a:pt x="17973" y="8340"/>
                      </a:cubicBezTo>
                      <a:cubicBezTo>
                        <a:pt x="18069" y="8335"/>
                        <a:pt x="18163" y="8332"/>
                        <a:pt x="18259" y="8322"/>
                      </a:cubicBezTo>
                      <a:cubicBezTo>
                        <a:pt x="18433" y="8304"/>
                        <a:pt x="18607" y="8276"/>
                        <a:pt x="18780" y="8248"/>
                      </a:cubicBezTo>
                      <a:cubicBezTo>
                        <a:pt x="18982" y="8214"/>
                        <a:pt x="19181" y="8165"/>
                        <a:pt x="19375" y="8102"/>
                      </a:cubicBezTo>
                      <a:cubicBezTo>
                        <a:pt x="19569" y="8038"/>
                        <a:pt x="19764" y="7965"/>
                        <a:pt x="19951" y="7881"/>
                      </a:cubicBezTo>
                      <a:cubicBezTo>
                        <a:pt x="20149" y="7796"/>
                        <a:pt x="20343" y="7707"/>
                        <a:pt x="20528" y="7596"/>
                      </a:cubicBezTo>
                      <a:cubicBezTo>
                        <a:pt x="20712" y="7485"/>
                        <a:pt x="20893" y="7371"/>
                        <a:pt x="21059" y="7235"/>
                      </a:cubicBezTo>
                      <a:cubicBezTo>
                        <a:pt x="21114" y="7192"/>
                        <a:pt x="21172" y="7151"/>
                        <a:pt x="21223" y="7103"/>
                      </a:cubicBezTo>
                      <a:cubicBezTo>
                        <a:pt x="21262" y="7067"/>
                        <a:pt x="21301" y="7032"/>
                        <a:pt x="21340" y="6996"/>
                      </a:cubicBezTo>
                      <a:cubicBezTo>
                        <a:pt x="21417" y="6926"/>
                        <a:pt x="21490" y="6851"/>
                        <a:pt x="21563" y="6777"/>
                      </a:cubicBezTo>
                      <a:cubicBezTo>
                        <a:pt x="21704" y="6631"/>
                        <a:pt x="21838" y="6476"/>
                        <a:pt x="21971" y="6322"/>
                      </a:cubicBezTo>
                      <a:cubicBezTo>
                        <a:pt x="22114" y="6160"/>
                        <a:pt x="22254" y="5999"/>
                        <a:pt x="22402" y="5843"/>
                      </a:cubicBezTo>
                      <a:cubicBezTo>
                        <a:pt x="22547" y="5686"/>
                        <a:pt x="22696" y="5538"/>
                        <a:pt x="22847" y="5387"/>
                      </a:cubicBezTo>
                      <a:lnTo>
                        <a:pt x="22847" y="5387"/>
                      </a:lnTo>
                      <a:cubicBezTo>
                        <a:pt x="22844" y="5392"/>
                        <a:pt x="22840" y="5396"/>
                        <a:pt x="22836" y="5400"/>
                      </a:cubicBezTo>
                      <a:lnTo>
                        <a:pt x="22836" y="5400"/>
                      </a:lnTo>
                      <a:cubicBezTo>
                        <a:pt x="22840" y="5396"/>
                        <a:pt x="22845" y="5392"/>
                        <a:pt x="22850" y="5389"/>
                      </a:cubicBezTo>
                      <a:lnTo>
                        <a:pt x="22850" y="5389"/>
                      </a:lnTo>
                      <a:lnTo>
                        <a:pt x="22846" y="5391"/>
                      </a:lnTo>
                      <a:cubicBezTo>
                        <a:pt x="22852" y="5386"/>
                        <a:pt x="22857" y="5381"/>
                        <a:pt x="22862" y="5376"/>
                      </a:cubicBezTo>
                      <a:lnTo>
                        <a:pt x="22863" y="5375"/>
                      </a:lnTo>
                      <a:lnTo>
                        <a:pt x="23048" y="5194"/>
                      </a:lnTo>
                      <a:lnTo>
                        <a:pt x="23047" y="5195"/>
                      </a:lnTo>
                      <a:cubicBezTo>
                        <a:pt x="23253" y="4995"/>
                        <a:pt x="23464" y="4799"/>
                        <a:pt x="23673" y="4602"/>
                      </a:cubicBezTo>
                      <a:cubicBezTo>
                        <a:pt x="23862" y="4426"/>
                        <a:pt x="24053" y="4252"/>
                        <a:pt x="24253" y="4089"/>
                      </a:cubicBezTo>
                      <a:cubicBezTo>
                        <a:pt x="24691" y="3733"/>
                        <a:pt x="25131" y="3380"/>
                        <a:pt x="25581" y="3038"/>
                      </a:cubicBezTo>
                      <a:cubicBezTo>
                        <a:pt x="25771" y="2900"/>
                        <a:pt x="25958" y="2756"/>
                        <a:pt x="26156" y="2624"/>
                      </a:cubicBezTo>
                      <a:cubicBezTo>
                        <a:pt x="26260" y="2553"/>
                        <a:pt x="26365" y="2478"/>
                        <a:pt x="26472" y="2409"/>
                      </a:cubicBezTo>
                      <a:cubicBezTo>
                        <a:pt x="26570" y="2348"/>
                        <a:pt x="26667" y="2284"/>
                        <a:pt x="26765" y="2224"/>
                      </a:cubicBezTo>
                      <a:cubicBezTo>
                        <a:pt x="26955" y="2103"/>
                        <a:pt x="27149" y="1987"/>
                        <a:pt x="27344" y="1875"/>
                      </a:cubicBezTo>
                      <a:cubicBezTo>
                        <a:pt x="27553" y="1752"/>
                        <a:pt x="27763" y="1629"/>
                        <a:pt x="27974" y="1509"/>
                      </a:cubicBezTo>
                      <a:lnTo>
                        <a:pt x="27974" y="1509"/>
                      </a:lnTo>
                      <a:cubicBezTo>
                        <a:pt x="27967" y="1513"/>
                        <a:pt x="27959" y="1517"/>
                        <a:pt x="27950" y="1521"/>
                      </a:cubicBezTo>
                      <a:cubicBezTo>
                        <a:pt x="27998" y="1495"/>
                        <a:pt x="28045" y="1471"/>
                        <a:pt x="28092" y="1446"/>
                      </a:cubicBezTo>
                      <a:cubicBezTo>
                        <a:pt x="28139" y="1422"/>
                        <a:pt x="28187" y="1393"/>
                        <a:pt x="28235" y="1371"/>
                      </a:cubicBezTo>
                      <a:cubicBezTo>
                        <a:pt x="28321" y="1332"/>
                        <a:pt x="28409" y="1293"/>
                        <a:pt x="28494" y="1254"/>
                      </a:cubicBezTo>
                      <a:lnTo>
                        <a:pt x="28495" y="1253"/>
                      </a:lnTo>
                      <a:lnTo>
                        <a:pt x="28497" y="1252"/>
                      </a:lnTo>
                      <a:cubicBezTo>
                        <a:pt x="28577" y="1222"/>
                        <a:pt x="28657" y="1192"/>
                        <a:pt x="28738" y="1159"/>
                      </a:cubicBezTo>
                      <a:cubicBezTo>
                        <a:pt x="28810" y="1130"/>
                        <a:pt x="28887" y="1106"/>
                        <a:pt x="28962" y="1082"/>
                      </a:cubicBezTo>
                      <a:cubicBezTo>
                        <a:pt x="29124" y="1028"/>
                        <a:pt x="29288" y="977"/>
                        <a:pt x="29452" y="927"/>
                      </a:cubicBezTo>
                      <a:cubicBezTo>
                        <a:pt x="29750" y="833"/>
                        <a:pt x="30051" y="747"/>
                        <a:pt x="30355" y="668"/>
                      </a:cubicBezTo>
                      <a:cubicBezTo>
                        <a:pt x="30532" y="629"/>
                        <a:pt x="30706" y="592"/>
                        <a:pt x="30882" y="557"/>
                      </a:cubicBezTo>
                      <a:cubicBezTo>
                        <a:pt x="31041" y="528"/>
                        <a:pt x="31200" y="506"/>
                        <a:pt x="31360" y="484"/>
                      </a:cubicBezTo>
                      <a:cubicBezTo>
                        <a:pt x="31597" y="462"/>
                        <a:pt x="31835" y="442"/>
                        <a:pt x="32073" y="428"/>
                      </a:cubicBezTo>
                      <a:cubicBezTo>
                        <a:pt x="32197" y="423"/>
                        <a:pt x="32319" y="412"/>
                        <a:pt x="32442" y="411"/>
                      </a:cubicBezTo>
                      <a:cubicBezTo>
                        <a:pt x="32564" y="411"/>
                        <a:pt x="32690" y="407"/>
                        <a:pt x="32813" y="404"/>
                      </a:cubicBezTo>
                      <a:close/>
                      <a:moveTo>
                        <a:pt x="38365" y="34767"/>
                      </a:moveTo>
                      <a:lnTo>
                        <a:pt x="38365" y="34767"/>
                      </a:lnTo>
                      <a:cubicBezTo>
                        <a:pt x="38364" y="34767"/>
                        <a:pt x="38364" y="34768"/>
                        <a:pt x="38364" y="34769"/>
                      </a:cubicBezTo>
                      <a:lnTo>
                        <a:pt x="38364" y="34769"/>
                      </a:lnTo>
                      <a:cubicBezTo>
                        <a:pt x="38364" y="34768"/>
                        <a:pt x="38364" y="34767"/>
                        <a:pt x="38365" y="34767"/>
                      </a:cubicBezTo>
                      <a:close/>
                      <a:moveTo>
                        <a:pt x="31999" y="35488"/>
                      </a:moveTo>
                      <a:cubicBezTo>
                        <a:pt x="31998" y="35490"/>
                        <a:pt x="31997" y="35491"/>
                        <a:pt x="31996" y="35493"/>
                      </a:cubicBezTo>
                      <a:lnTo>
                        <a:pt x="31996" y="35493"/>
                      </a:lnTo>
                      <a:cubicBezTo>
                        <a:pt x="31997" y="35491"/>
                        <a:pt x="31998" y="35490"/>
                        <a:pt x="31999" y="35488"/>
                      </a:cubicBezTo>
                      <a:close/>
                      <a:moveTo>
                        <a:pt x="26530" y="35744"/>
                      </a:moveTo>
                      <a:cubicBezTo>
                        <a:pt x="26524" y="35747"/>
                        <a:pt x="26517" y="35749"/>
                        <a:pt x="26511" y="35751"/>
                      </a:cubicBezTo>
                      <a:cubicBezTo>
                        <a:pt x="26517" y="35749"/>
                        <a:pt x="26524" y="35746"/>
                        <a:pt x="26530" y="35744"/>
                      </a:cubicBezTo>
                      <a:close/>
                      <a:moveTo>
                        <a:pt x="23681" y="38481"/>
                      </a:moveTo>
                      <a:cubicBezTo>
                        <a:pt x="23681" y="38482"/>
                        <a:pt x="23681" y="38483"/>
                        <a:pt x="23681" y="38485"/>
                      </a:cubicBezTo>
                      <a:cubicBezTo>
                        <a:pt x="23681" y="38484"/>
                        <a:pt x="23681" y="38483"/>
                        <a:pt x="23681" y="38481"/>
                      </a:cubicBezTo>
                      <a:close/>
                      <a:moveTo>
                        <a:pt x="3335" y="38579"/>
                      </a:moveTo>
                      <a:lnTo>
                        <a:pt x="3335" y="38579"/>
                      </a:lnTo>
                      <a:cubicBezTo>
                        <a:pt x="3335" y="38581"/>
                        <a:pt x="3335" y="38583"/>
                        <a:pt x="3335" y="38585"/>
                      </a:cubicBezTo>
                      <a:cubicBezTo>
                        <a:pt x="3335" y="38583"/>
                        <a:pt x="3335" y="38581"/>
                        <a:pt x="3335" y="38579"/>
                      </a:cubicBezTo>
                      <a:close/>
                      <a:moveTo>
                        <a:pt x="23580" y="38984"/>
                      </a:moveTo>
                      <a:cubicBezTo>
                        <a:pt x="23579" y="38985"/>
                        <a:pt x="23579" y="38985"/>
                        <a:pt x="23579" y="38986"/>
                      </a:cubicBezTo>
                      <a:cubicBezTo>
                        <a:pt x="23579" y="38985"/>
                        <a:pt x="23579" y="38985"/>
                        <a:pt x="23580" y="38984"/>
                      </a:cubicBezTo>
                      <a:close/>
                      <a:moveTo>
                        <a:pt x="3262" y="39950"/>
                      </a:moveTo>
                      <a:lnTo>
                        <a:pt x="3262" y="39950"/>
                      </a:lnTo>
                      <a:cubicBezTo>
                        <a:pt x="3262" y="39953"/>
                        <a:pt x="3262" y="39956"/>
                        <a:pt x="3262" y="39958"/>
                      </a:cubicBezTo>
                      <a:cubicBezTo>
                        <a:pt x="3262" y="39956"/>
                        <a:pt x="3262" y="39953"/>
                        <a:pt x="3262" y="39950"/>
                      </a:cubicBezTo>
                      <a:close/>
                      <a:moveTo>
                        <a:pt x="32694" y="40599"/>
                      </a:moveTo>
                      <a:cubicBezTo>
                        <a:pt x="32694" y="40600"/>
                        <a:pt x="32694" y="40600"/>
                        <a:pt x="32693" y="40600"/>
                      </a:cubicBezTo>
                      <a:lnTo>
                        <a:pt x="32693" y="40600"/>
                      </a:lnTo>
                      <a:cubicBezTo>
                        <a:pt x="32694" y="40600"/>
                        <a:pt x="32694" y="40600"/>
                        <a:pt x="32694" y="40599"/>
                      </a:cubicBezTo>
                      <a:close/>
                      <a:moveTo>
                        <a:pt x="3301" y="40705"/>
                      </a:moveTo>
                      <a:cubicBezTo>
                        <a:pt x="3301" y="40705"/>
                        <a:pt x="3301" y="40705"/>
                        <a:pt x="3301" y="40705"/>
                      </a:cubicBezTo>
                      <a:cubicBezTo>
                        <a:pt x="3301" y="40705"/>
                        <a:pt x="3301" y="40705"/>
                        <a:pt x="3301" y="40705"/>
                      </a:cubicBezTo>
                      <a:close/>
                      <a:moveTo>
                        <a:pt x="37485" y="41563"/>
                      </a:moveTo>
                      <a:cubicBezTo>
                        <a:pt x="37485" y="41563"/>
                        <a:pt x="37484" y="41564"/>
                        <a:pt x="37483" y="41564"/>
                      </a:cubicBezTo>
                      <a:cubicBezTo>
                        <a:pt x="37484" y="41564"/>
                        <a:pt x="37485" y="41564"/>
                        <a:pt x="37485" y="41563"/>
                      </a:cubicBezTo>
                      <a:close/>
                      <a:moveTo>
                        <a:pt x="2840" y="41954"/>
                      </a:moveTo>
                      <a:cubicBezTo>
                        <a:pt x="2840" y="41954"/>
                        <a:pt x="2840" y="41954"/>
                        <a:pt x="2840" y="41955"/>
                      </a:cubicBezTo>
                      <a:lnTo>
                        <a:pt x="2840" y="41955"/>
                      </a:lnTo>
                      <a:cubicBezTo>
                        <a:pt x="2840" y="41954"/>
                        <a:pt x="2840" y="41954"/>
                        <a:pt x="2840" y="41954"/>
                      </a:cubicBezTo>
                      <a:close/>
                      <a:moveTo>
                        <a:pt x="2840" y="41955"/>
                      </a:moveTo>
                      <a:cubicBezTo>
                        <a:pt x="2840" y="41955"/>
                        <a:pt x="2840" y="41956"/>
                        <a:pt x="2840" y="41957"/>
                      </a:cubicBezTo>
                      <a:cubicBezTo>
                        <a:pt x="2840" y="41956"/>
                        <a:pt x="2840" y="41955"/>
                        <a:pt x="2840" y="41955"/>
                      </a:cubicBezTo>
                      <a:close/>
                      <a:moveTo>
                        <a:pt x="680" y="42465"/>
                      </a:moveTo>
                      <a:cubicBezTo>
                        <a:pt x="681" y="42466"/>
                        <a:pt x="681" y="42467"/>
                        <a:pt x="681" y="42467"/>
                      </a:cubicBezTo>
                      <a:lnTo>
                        <a:pt x="681" y="42467"/>
                      </a:lnTo>
                      <a:cubicBezTo>
                        <a:pt x="681" y="42467"/>
                        <a:pt x="681" y="42466"/>
                        <a:pt x="680" y="42465"/>
                      </a:cubicBezTo>
                      <a:close/>
                      <a:moveTo>
                        <a:pt x="878" y="42939"/>
                      </a:moveTo>
                      <a:cubicBezTo>
                        <a:pt x="880" y="42943"/>
                        <a:pt x="883" y="42948"/>
                        <a:pt x="885" y="42952"/>
                      </a:cubicBezTo>
                      <a:lnTo>
                        <a:pt x="885" y="42952"/>
                      </a:lnTo>
                      <a:cubicBezTo>
                        <a:pt x="883" y="42948"/>
                        <a:pt x="880" y="42943"/>
                        <a:pt x="878" y="42939"/>
                      </a:cubicBezTo>
                      <a:close/>
                      <a:moveTo>
                        <a:pt x="885" y="42952"/>
                      </a:moveTo>
                      <a:cubicBezTo>
                        <a:pt x="887" y="42954"/>
                        <a:pt x="888" y="42956"/>
                        <a:pt x="889" y="42958"/>
                      </a:cubicBezTo>
                      <a:lnTo>
                        <a:pt x="889" y="42958"/>
                      </a:lnTo>
                      <a:cubicBezTo>
                        <a:pt x="888" y="42956"/>
                        <a:pt x="887" y="42954"/>
                        <a:pt x="885" y="42952"/>
                      </a:cubicBezTo>
                      <a:close/>
                      <a:moveTo>
                        <a:pt x="2094" y="43096"/>
                      </a:moveTo>
                      <a:lnTo>
                        <a:pt x="2094" y="43096"/>
                      </a:lnTo>
                      <a:cubicBezTo>
                        <a:pt x="2093" y="43097"/>
                        <a:pt x="2092" y="43098"/>
                        <a:pt x="2090" y="43099"/>
                      </a:cubicBezTo>
                      <a:lnTo>
                        <a:pt x="2090" y="43099"/>
                      </a:lnTo>
                      <a:cubicBezTo>
                        <a:pt x="2092" y="43098"/>
                        <a:pt x="2093" y="43097"/>
                        <a:pt x="2094" y="43096"/>
                      </a:cubicBezTo>
                      <a:close/>
                      <a:moveTo>
                        <a:pt x="15398" y="22583"/>
                      </a:moveTo>
                      <a:cubicBezTo>
                        <a:pt x="15424" y="22621"/>
                        <a:pt x="15447" y="22660"/>
                        <a:pt x="15475" y="22696"/>
                      </a:cubicBezTo>
                      <a:lnTo>
                        <a:pt x="15499" y="22727"/>
                      </a:lnTo>
                      <a:cubicBezTo>
                        <a:pt x="15560" y="22804"/>
                        <a:pt x="15627" y="22877"/>
                        <a:pt x="15698" y="22946"/>
                      </a:cubicBezTo>
                      <a:cubicBezTo>
                        <a:pt x="15772" y="23019"/>
                        <a:pt x="15848" y="23092"/>
                        <a:pt x="15928" y="23160"/>
                      </a:cubicBezTo>
                      <a:cubicBezTo>
                        <a:pt x="16010" y="23231"/>
                        <a:pt x="16102" y="23294"/>
                        <a:pt x="16191" y="23357"/>
                      </a:cubicBezTo>
                      <a:cubicBezTo>
                        <a:pt x="16261" y="23409"/>
                        <a:pt x="16331" y="23461"/>
                        <a:pt x="16406" y="23508"/>
                      </a:cubicBezTo>
                      <a:cubicBezTo>
                        <a:pt x="16481" y="23557"/>
                        <a:pt x="16561" y="23598"/>
                        <a:pt x="16643" y="23632"/>
                      </a:cubicBezTo>
                      <a:cubicBezTo>
                        <a:pt x="16751" y="23672"/>
                        <a:pt x="16869" y="23690"/>
                        <a:pt x="16983" y="23710"/>
                      </a:cubicBezTo>
                      <a:cubicBezTo>
                        <a:pt x="16988" y="23710"/>
                        <a:pt x="16992" y="23711"/>
                        <a:pt x="16997" y="23712"/>
                      </a:cubicBezTo>
                      <a:cubicBezTo>
                        <a:pt x="16949" y="23834"/>
                        <a:pt x="16895" y="23954"/>
                        <a:pt x="16834" y="24070"/>
                      </a:cubicBezTo>
                      <a:cubicBezTo>
                        <a:pt x="16793" y="24147"/>
                        <a:pt x="16752" y="24223"/>
                        <a:pt x="16711" y="24301"/>
                      </a:cubicBezTo>
                      <a:lnTo>
                        <a:pt x="16713" y="24299"/>
                      </a:lnTo>
                      <a:lnTo>
                        <a:pt x="16713" y="24299"/>
                      </a:lnTo>
                      <a:cubicBezTo>
                        <a:pt x="16711" y="24301"/>
                        <a:pt x="16711" y="24303"/>
                        <a:pt x="16710" y="24306"/>
                      </a:cubicBezTo>
                      <a:cubicBezTo>
                        <a:pt x="16707" y="24309"/>
                        <a:pt x="16705" y="24312"/>
                        <a:pt x="16704" y="24316"/>
                      </a:cubicBezTo>
                      <a:lnTo>
                        <a:pt x="16704" y="24314"/>
                      </a:lnTo>
                      <a:cubicBezTo>
                        <a:pt x="16669" y="24375"/>
                        <a:pt x="16630" y="24434"/>
                        <a:pt x="16587" y="24491"/>
                      </a:cubicBezTo>
                      <a:cubicBezTo>
                        <a:pt x="16586" y="24491"/>
                        <a:pt x="16586" y="24494"/>
                        <a:pt x="16585" y="24494"/>
                      </a:cubicBezTo>
                      <a:lnTo>
                        <a:pt x="16586" y="24494"/>
                      </a:lnTo>
                      <a:cubicBezTo>
                        <a:pt x="16582" y="24496"/>
                        <a:pt x="16579" y="24500"/>
                        <a:pt x="16577" y="24504"/>
                      </a:cubicBezTo>
                      <a:cubicBezTo>
                        <a:pt x="16482" y="24634"/>
                        <a:pt x="16386" y="24766"/>
                        <a:pt x="16284" y="24892"/>
                      </a:cubicBezTo>
                      <a:cubicBezTo>
                        <a:pt x="16193" y="25008"/>
                        <a:pt x="16093" y="25120"/>
                        <a:pt x="15994" y="25230"/>
                      </a:cubicBezTo>
                      <a:cubicBezTo>
                        <a:pt x="15881" y="25349"/>
                        <a:pt x="15769" y="25466"/>
                        <a:pt x="15653" y="25577"/>
                      </a:cubicBezTo>
                      <a:cubicBezTo>
                        <a:pt x="15537" y="25684"/>
                        <a:pt x="15419" y="25788"/>
                        <a:pt x="15296" y="25888"/>
                      </a:cubicBezTo>
                      <a:cubicBezTo>
                        <a:pt x="15173" y="25981"/>
                        <a:pt x="15044" y="26064"/>
                        <a:pt x="14917" y="26150"/>
                      </a:cubicBezTo>
                      <a:cubicBezTo>
                        <a:pt x="14774" y="26251"/>
                        <a:pt x="14634" y="26357"/>
                        <a:pt x="14490" y="26457"/>
                      </a:cubicBezTo>
                      <a:cubicBezTo>
                        <a:pt x="14400" y="26509"/>
                        <a:pt x="14310" y="26556"/>
                        <a:pt x="14216" y="26600"/>
                      </a:cubicBezTo>
                      <a:cubicBezTo>
                        <a:pt x="13919" y="26730"/>
                        <a:pt x="13616" y="26849"/>
                        <a:pt x="13321" y="26983"/>
                      </a:cubicBezTo>
                      <a:cubicBezTo>
                        <a:pt x="13159" y="27056"/>
                        <a:pt x="13001" y="27135"/>
                        <a:pt x="12846" y="27215"/>
                      </a:cubicBezTo>
                      <a:cubicBezTo>
                        <a:pt x="12700" y="27287"/>
                        <a:pt x="12552" y="27354"/>
                        <a:pt x="12406" y="27429"/>
                      </a:cubicBezTo>
                      <a:cubicBezTo>
                        <a:pt x="12221" y="27525"/>
                        <a:pt x="12054" y="27652"/>
                        <a:pt x="11891" y="27782"/>
                      </a:cubicBezTo>
                      <a:cubicBezTo>
                        <a:pt x="11731" y="27909"/>
                        <a:pt x="11574" y="28044"/>
                        <a:pt x="11427" y="28185"/>
                      </a:cubicBezTo>
                      <a:cubicBezTo>
                        <a:pt x="11287" y="28318"/>
                        <a:pt x="11173" y="28475"/>
                        <a:pt x="11071" y="28638"/>
                      </a:cubicBezTo>
                      <a:cubicBezTo>
                        <a:pt x="10966" y="28809"/>
                        <a:pt x="10877" y="28988"/>
                        <a:pt x="10803" y="29174"/>
                      </a:cubicBezTo>
                      <a:cubicBezTo>
                        <a:pt x="10650" y="29542"/>
                        <a:pt x="10553" y="29930"/>
                        <a:pt x="10499" y="30324"/>
                      </a:cubicBezTo>
                      <a:cubicBezTo>
                        <a:pt x="10469" y="30521"/>
                        <a:pt x="10451" y="30721"/>
                        <a:pt x="10443" y="30921"/>
                      </a:cubicBezTo>
                      <a:cubicBezTo>
                        <a:pt x="10434" y="31113"/>
                        <a:pt x="10424" y="31306"/>
                        <a:pt x="10406" y="31497"/>
                      </a:cubicBezTo>
                      <a:cubicBezTo>
                        <a:pt x="10394" y="31590"/>
                        <a:pt x="10381" y="31681"/>
                        <a:pt x="10361" y="31772"/>
                      </a:cubicBezTo>
                      <a:cubicBezTo>
                        <a:pt x="10284" y="32087"/>
                        <a:pt x="10190" y="32399"/>
                        <a:pt x="10079" y="32705"/>
                      </a:cubicBezTo>
                      <a:cubicBezTo>
                        <a:pt x="9967" y="32993"/>
                        <a:pt x="9840" y="33276"/>
                        <a:pt x="9696" y="33551"/>
                      </a:cubicBezTo>
                      <a:cubicBezTo>
                        <a:pt x="9611" y="33705"/>
                        <a:pt x="9518" y="33857"/>
                        <a:pt x="9420" y="34005"/>
                      </a:cubicBezTo>
                      <a:cubicBezTo>
                        <a:pt x="9314" y="34145"/>
                        <a:pt x="9201" y="34280"/>
                        <a:pt x="9082" y="34410"/>
                      </a:cubicBezTo>
                      <a:cubicBezTo>
                        <a:pt x="9013" y="34479"/>
                        <a:pt x="8943" y="34553"/>
                        <a:pt x="8869" y="34618"/>
                      </a:cubicBezTo>
                      <a:cubicBezTo>
                        <a:pt x="8801" y="34677"/>
                        <a:pt x="8730" y="34736"/>
                        <a:pt x="8658" y="34797"/>
                      </a:cubicBezTo>
                      <a:cubicBezTo>
                        <a:pt x="8562" y="34874"/>
                        <a:pt x="8462" y="34945"/>
                        <a:pt x="8358" y="35013"/>
                      </a:cubicBezTo>
                      <a:lnTo>
                        <a:pt x="8362" y="35011"/>
                      </a:lnTo>
                      <a:lnTo>
                        <a:pt x="8362" y="35011"/>
                      </a:lnTo>
                      <a:cubicBezTo>
                        <a:pt x="8179" y="35124"/>
                        <a:pt x="7985" y="35220"/>
                        <a:pt x="7797" y="35322"/>
                      </a:cubicBezTo>
                      <a:cubicBezTo>
                        <a:pt x="7602" y="35428"/>
                        <a:pt x="7408" y="35529"/>
                        <a:pt x="7209" y="35625"/>
                      </a:cubicBezTo>
                      <a:cubicBezTo>
                        <a:pt x="7205" y="35626"/>
                        <a:pt x="7203" y="35627"/>
                        <a:pt x="7200" y="35628"/>
                      </a:cubicBezTo>
                      <a:cubicBezTo>
                        <a:pt x="7079" y="35680"/>
                        <a:pt x="6956" y="35729"/>
                        <a:pt x="6829" y="35771"/>
                      </a:cubicBezTo>
                      <a:cubicBezTo>
                        <a:pt x="6654" y="35819"/>
                        <a:pt x="6475" y="35844"/>
                        <a:pt x="6302" y="35892"/>
                      </a:cubicBezTo>
                      <a:cubicBezTo>
                        <a:pt x="6121" y="35945"/>
                        <a:pt x="5943" y="36005"/>
                        <a:pt x="5761" y="36054"/>
                      </a:cubicBezTo>
                      <a:cubicBezTo>
                        <a:pt x="5591" y="36098"/>
                        <a:pt x="5416" y="36127"/>
                        <a:pt x="5244" y="36167"/>
                      </a:cubicBezTo>
                      <a:cubicBezTo>
                        <a:pt x="5075" y="36205"/>
                        <a:pt x="4909" y="36255"/>
                        <a:pt x="4745" y="36313"/>
                      </a:cubicBezTo>
                      <a:cubicBezTo>
                        <a:pt x="4604" y="36363"/>
                        <a:pt x="4467" y="36418"/>
                        <a:pt x="4345" y="36510"/>
                      </a:cubicBezTo>
                      <a:cubicBezTo>
                        <a:pt x="4189" y="36624"/>
                        <a:pt x="4045" y="36752"/>
                        <a:pt x="3902" y="36882"/>
                      </a:cubicBezTo>
                      <a:cubicBezTo>
                        <a:pt x="3817" y="36957"/>
                        <a:pt x="3729" y="37032"/>
                        <a:pt x="3647" y="37110"/>
                      </a:cubicBezTo>
                      <a:cubicBezTo>
                        <a:pt x="3574" y="37183"/>
                        <a:pt x="3503" y="37256"/>
                        <a:pt x="3436" y="37333"/>
                      </a:cubicBezTo>
                      <a:cubicBezTo>
                        <a:pt x="3304" y="37478"/>
                        <a:pt x="3206" y="37657"/>
                        <a:pt x="3119" y="37832"/>
                      </a:cubicBezTo>
                      <a:cubicBezTo>
                        <a:pt x="3035" y="38005"/>
                        <a:pt x="2978" y="38190"/>
                        <a:pt x="2949" y="38380"/>
                      </a:cubicBezTo>
                      <a:cubicBezTo>
                        <a:pt x="2937" y="38474"/>
                        <a:pt x="2929" y="38568"/>
                        <a:pt x="2921" y="38661"/>
                      </a:cubicBezTo>
                      <a:cubicBezTo>
                        <a:pt x="2902" y="38866"/>
                        <a:pt x="2886" y="39069"/>
                        <a:pt x="2869" y="39274"/>
                      </a:cubicBezTo>
                      <a:cubicBezTo>
                        <a:pt x="2853" y="39466"/>
                        <a:pt x="2847" y="39659"/>
                        <a:pt x="2851" y="39852"/>
                      </a:cubicBezTo>
                      <a:cubicBezTo>
                        <a:pt x="2858" y="40048"/>
                        <a:pt x="2873" y="40243"/>
                        <a:pt x="2884" y="40438"/>
                      </a:cubicBezTo>
                      <a:lnTo>
                        <a:pt x="2884" y="40438"/>
                      </a:lnTo>
                      <a:cubicBezTo>
                        <a:pt x="2884" y="40436"/>
                        <a:pt x="2884" y="40434"/>
                        <a:pt x="2884" y="40431"/>
                      </a:cubicBezTo>
                      <a:lnTo>
                        <a:pt x="2884" y="40431"/>
                      </a:lnTo>
                      <a:cubicBezTo>
                        <a:pt x="2884" y="40438"/>
                        <a:pt x="2884" y="40445"/>
                        <a:pt x="2885" y="40452"/>
                      </a:cubicBezTo>
                      <a:lnTo>
                        <a:pt x="2885" y="40452"/>
                      </a:lnTo>
                      <a:cubicBezTo>
                        <a:pt x="2884" y="40448"/>
                        <a:pt x="2884" y="40443"/>
                        <a:pt x="2884" y="40438"/>
                      </a:cubicBezTo>
                      <a:lnTo>
                        <a:pt x="2884" y="40438"/>
                      </a:lnTo>
                      <a:cubicBezTo>
                        <a:pt x="2884" y="40444"/>
                        <a:pt x="2884" y="40450"/>
                        <a:pt x="2885" y="40457"/>
                      </a:cubicBezTo>
                      <a:lnTo>
                        <a:pt x="2885" y="40457"/>
                      </a:lnTo>
                      <a:cubicBezTo>
                        <a:pt x="2885" y="40455"/>
                        <a:pt x="2885" y="40454"/>
                        <a:pt x="2885" y="40452"/>
                      </a:cubicBezTo>
                      <a:lnTo>
                        <a:pt x="2885" y="40452"/>
                      </a:lnTo>
                      <a:cubicBezTo>
                        <a:pt x="2885" y="40454"/>
                        <a:pt x="2885" y="40456"/>
                        <a:pt x="2885" y="40458"/>
                      </a:cubicBezTo>
                      <a:cubicBezTo>
                        <a:pt x="2885" y="40457"/>
                        <a:pt x="2885" y="40457"/>
                        <a:pt x="2885" y="40457"/>
                      </a:cubicBezTo>
                      <a:lnTo>
                        <a:pt x="2885" y="40457"/>
                      </a:lnTo>
                      <a:cubicBezTo>
                        <a:pt x="2892" y="40654"/>
                        <a:pt x="2904" y="40852"/>
                        <a:pt x="2914" y="41050"/>
                      </a:cubicBezTo>
                      <a:cubicBezTo>
                        <a:pt x="2912" y="41041"/>
                        <a:pt x="2912" y="41032"/>
                        <a:pt x="2911" y="41024"/>
                      </a:cubicBezTo>
                      <a:lnTo>
                        <a:pt x="2911" y="41024"/>
                      </a:lnTo>
                      <a:cubicBezTo>
                        <a:pt x="2918" y="41174"/>
                        <a:pt x="2926" y="41325"/>
                        <a:pt x="2914" y="41477"/>
                      </a:cubicBezTo>
                      <a:cubicBezTo>
                        <a:pt x="2899" y="41637"/>
                        <a:pt x="2874" y="41797"/>
                        <a:pt x="2840" y="41954"/>
                      </a:cubicBezTo>
                      <a:lnTo>
                        <a:pt x="2840" y="41954"/>
                      </a:lnTo>
                      <a:cubicBezTo>
                        <a:pt x="2840" y="41954"/>
                        <a:pt x="2840" y="41954"/>
                        <a:pt x="2841" y="41954"/>
                      </a:cubicBezTo>
                      <a:lnTo>
                        <a:pt x="2841" y="41954"/>
                      </a:lnTo>
                      <a:cubicBezTo>
                        <a:pt x="2806" y="42092"/>
                        <a:pt x="2765" y="42226"/>
                        <a:pt x="2718" y="42359"/>
                      </a:cubicBezTo>
                      <a:cubicBezTo>
                        <a:pt x="2685" y="42442"/>
                        <a:pt x="2653" y="42522"/>
                        <a:pt x="2615" y="42600"/>
                      </a:cubicBezTo>
                      <a:cubicBezTo>
                        <a:pt x="2591" y="42635"/>
                        <a:pt x="2570" y="42670"/>
                        <a:pt x="2549" y="42705"/>
                      </a:cubicBezTo>
                      <a:cubicBezTo>
                        <a:pt x="2547" y="42706"/>
                        <a:pt x="2545" y="42708"/>
                        <a:pt x="2545" y="42710"/>
                      </a:cubicBezTo>
                      <a:cubicBezTo>
                        <a:pt x="2513" y="42747"/>
                        <a:pt x="2484" y="42784"/>
                        <a:pt x="2451" y="42820"/>
                      </a:cubicBezTo>
                      <a:cubicBezTo>
                        <a:pt x="2416" y="42854"/>
                        <a:pt x="2381" y="42886"/>
                        <a:pt x="2347" y="42916"/>
                      </a:cubicBezTo>
                      <a:cubicBezTo>
                        <a:pt x="2263" y="42982"/>
                        <a:pt x="2175" y="43044"/>
                        <a:pt x="2085" y="43102"/>
                      </a:cubicBezTo>
                      <a:lnTo>
                        <a:pt x="2085" y="43102"/>
                      </a:lnTo>
                      <a:cubicBezTo>
                        <a:pt x="1935" y="43191"/>
                        <a:pt x="1789" y="43287"/>
                        <a:pt x="1632" y="43360"/>
                      </a:cubicBezTo>
                      <a:cubicBezTo>
                        <a:pt x="1628" y="43361"/>
                        <a:pt x="1624" y="43362"/>
                        <a:pt x="1620" y="43365"/>
                      </a:cubicBezTo>
                      <a:lnTo>
                        <a:pt x="1569" y="43374"/>
                      </a:lnTo>
                      <a:cubicBezTo>
                        <a:pt x="1549" y="43377"/>
                        <a:pt x="1529" y="43380"/>
                        <a:pt x="1508" y="43381"/>
                      </a:cubicBezTo>
                      <a:lnTo>
                        <a:pt x="1472" y="43381"/>
                      </a:lnTo>
                      <a:cubicBezTo>
                        <a:pt x="1452" y="43378"/>
                        <a:pt x="1433" y="43377"/>
                        <a:pt x="1412" y="43373"/>
                      </a:cubicBezTo>
                      <a:cubicBezTo>
                        <a:pt x="1412" y="43373"/>
                        <a:pt x="1411" y="43373"/>
                        <a:pt x="1411" y="43373"/>
                      </a:cubicBezTo>
                      <a:cubicBezTo>
                        <a:pt x="1410" y="43373"/>
                        <a:pt x="1409" y="43373"/>
                        <a:pt x="1408" y="43372"/>
                      </a:cubicBezTo>
                      <a:cubicBezTo>
                        <a:pt x="1368" y="43357"/>
                        <a:pt x="1328" y="43339"/>
                        <a:pt x="1290" y="43319"/>
                      </a:cubicBezTo>
                      <a:cubicBezTo>
                        <a:pt x="1257" y="43300"/>
                        <a:pt x="1224" y="43283"/>
                        <a:pt x="1193" y="43261"/>
                      </a:cubicBezTo>
                      <a:cubicBezTo>
                        <a:pt x="1133" y="43217"/>
                        <a:pt x="1075" y="43169"/>
                        <a:pt x="1020" y="43119"/>
                      </a:cubicBezTo>
                      <a:cubicBezTo>
                        <a:pt x="991" y="43090"/>
                        <a:pt x="962" y="43059"/>
                        <a:pt x="935" y="43029"/>
                      </a:cubicBezTo>
                      <a:cubicBezTo>
                        <a:pt x="919" y="43004"/>
                        <a:pt x="903" y="42982"/>
                        <a:pt x="889" y="42958"/>
                      </a:cubicBezTo>
                      <a:lnTo>
                        <a:pt x="889" y="42958"/>
                      </a:lnTo>
                      <a:cubicBezTo>
                        <a:pt x="889" y="42959"/>
                        <a:pt x="890" y="42960"/>
                        <a:pt x="891" y="42961"/>
                      </a:cubicBezTo>
                      <a:cubicBezTo>
                        <a:pt x="849" y="42893"/>
                        <a:pt x="806" y="42824"/>
                        <a:pt x="769" y="42750"/>
                      </a:cubicBezTo>
                      <a:cubicBezTo>
                        <a:pt x="746" y="42695"/>
                        <a:pt x="727" y="42639"/>
                        <a:pt x="709" y="42583"/>
                      </a:cubicBezTo>
                      <a:cubicBezTo>
                        <a:pt x="699" y="42545"/>
                        <a:pt x="690" y="42507"/>
                        <a:pt x="681" y="42469"/>
                      </a:cubicBezTo>
                      <a:lnTo>
                        <a:pt x="681" y="42469"/>
                      </a:lnTo>
                      <a:cubicBezTo>
                        <a:pt x="673" y="42413"/>
                        <a:pt x="670" y="42358"/>
                        <a:pt x="667" y="42302"/>
                      </a:cubicBezTo>
                      <a:cubicBezTo>
                        <a:pt x="665" y="42278"/>
                        <a:pt x="665" y="42254"/>
                        <a:pt x="667" y="42231"/>
                      </a:cubicBezTo>
                      <a:cubicBezTo>
                        <a:pt x="668" y="42225"/>
                        <a:pt x="669" y="42220"/>
                        <a:pt x="670" y="42214"/>
                      </a:cubicBezTo>
                      <a:cubicBezTo>
                        <a:pt x="687" y="42149"/>
                        <a:pt x="707" y="42087"/>
                        <a:pt x="729" y="42026"/>
                      </a:cubicBezTo>
                      <a:cubicBezTo>
                        <a:pt x="737" y="42003"/>
                        <a:pt x="749" y="41980"/>
                        <a:pt x="761" y="41959"/>
                      </a:cubicBezTo>
                      <a:cubicBezTo>
                        <a:pt x="774" y="41931"/>
                        <a:pt x="792" y="41901"/>
                        <a:pt x="808" y="41872"/>
                      </a:cubicBezTo>
                      <a:cubicBezTo>
                        <a:pt x="824" y="41842"/>
                        <a:pt x="837" y="41807"/>
                        <a:pt x="854" y="41774"/>
                      </a:cubicBezTo>
                      <a:cubicBezTo>
                        <a:pt x="891" y="41708"/>
                        <a:pt x="934" y="41644"/>
                        <a:pt x="973" y="41577"/>
                      </a:cubicBezTo>
                      <a:cubicBezTo>
                        <a:pt x="1012" y="41509"/>
                        <a:pt x="1033" y="41441"/>
                        <a:pt x="1059" y="41367"/>
                      </a:cubicBezTo>
                      <a:cubicBezTo>
                        <a:pt x="1076" y="41338"/>
                        <a:pt x="1091" y="41308"/>
                        <a:pt x="1104" y="41276"/>
                      </a:cubicBezTo>
                      <a:cubicBezTo>
                        <a:pt x="1110" y="41254"/>
                        <a:pt x="1112" y="41231"/>
                        <a:pt x="1110" y="41207"/>
                      </a:cubicBezTo>
                      <a:cubicBezTo>
                        <a:pt x="1179" y="41088"/>
                        <a:pt x="1250" y="40967"/>
                        <a:pt x="1302" y="40840"/>
                      </a:cubicBezTo>
                      <a:cubicBezTo>
                        <a:pt x="1341" y="40745"/>
                        <a:pt x="1375" y="40643"/>
                        <a:pt x="1387" y="40539"/>
                      </a:cubicBezTo>
                      <a:cubicBezTo>
                        <a:pt x="1396" y="40455"/>
                        <a:pt x="1404" y="40371"/>
                        <a:pt x="1412" y="40287"/>
                      </a:cubicBezTo>
                      <a:cubicBezTo>
                        <a:pt x="1420" y="40194"/>
                        <a:pt x="1429" y="40099"/>
                        <a:pt x="1436" y="40005"/>
                      </a:cubicBezTo>
                      <a:cubicBezTo>
                        <a:pt x="1443" y="39911"/>
                        <a:pt x="1448" y="39818"/>
                        <a:pt x="1458" y="39725"/>
                      </a:cubicBezTo>
                      <a:cubicBezTo>
                        <a:pt x="1466" y="39663"/>
                        <a:pt x="1471" y="39599"/>
                        <a:pt x="1472" y="39536"/>
                      </a:cubicBezTo>
                      <a:cubicBezTo>
                        <a:pt x="1475" y="39412"/>
                        <a:pt x="1483" y="39283"/>
                        <a:pt x="1478" y="39157"/>
                      </a:cubicBezTo>
                      <a:cubicBezTo>
                        <a:pt x="1472" y="39069"/>
                        <a:pt x="1461" y="38982"/>
                        <a:pt x="1442" y="38896"/>
                      </a:cubicBezTo>
                      <a:cubicBezTo>
                        <a:pt x="1423" y="38788"/>
                        <a:pt x="1409" y="38678"/>
                        <a:pt x="1391" y="38570"/>
                      </a:cubicBezTo>
                      <a:cubicBezTo>
                        <a:pt x="1361" y="38379"/>
                        <a:pt x="1333" y="38186"/>
                        <a:pt x="1273" y="38002"/>
                      </a:cubicBezTo>
                      <a:cubicBezTo>
                        <a:pt x="1225" y="37852"/>
                        <a:pt x="1178" y="37701"/>
                        <a:pt x="1131" y="37550"/>
                      </a:cubicBezTo>
                      <a:cubicBezTo>
                        <a:pt x="1076" y="37365"/>
                        <a:pt x="1007" y="37186"/>
                        <a:pt x="952" y="37001"/>
                      </a:cubicBezTo>
                      <a:cubicBezTo>
                        <a:pt x="918" y="36890"/>
                        <a:pt x="890" y="36777"/>
                        <a:pt x="861" y="36663"/>
                      </a:cubicBezTo>
                      <a:cubicBezTo>
                        <a:pt x="835" y="36562"/>
                        <a:pt x="804" y="36460"/>
                        <a:pt x="780" y="36358"/>
                      </a:cubicBezTo>
                      <a:cubicBezTo>
                        <a:pt x="777" y="36341"/>
                        <a:pt x="774" y="36326"/>
                        <a:pt x="772" y="36311"/>
                      </a:cubicBezTo>
                      <a:cubicBezTo>
                        <a:pt x="770" y="36259"/>
                        <a:pt x="769" y="36208"/>
                        <a:pt x="768" y="36159"/>
                      </a:cubicBezTo>
                      <a:cubicBezTo>
                        <a:pt x="774" y="36034"/>
                        <a:pt x="788" y="35909"/>
                        <a:pt x="805" y="35785"/>
                      </a:cubicBezTo>
                      <a:cubicBezTo>
                        <a:pt x="832" y="35623"/>
                        <a:pt x="866" y="35464"/>
                        <a:pt x="909" y="35303"/>
                      </a:cubicBezTo>
                      <a:cubicBezTo>
                        <a:pt x="934" y="35232"/>
                        <a:pt x="960" y="35160"/>
                        <a:pt x="986" y="35089"/>
                      </a:cubicBezTo>
                      <a:cubicBezTo>
                        <a:pt x="1044" y="34963"/>
                        <a:pt x="1105" y="34840"/>
                        <a:pt x="1172" y="34719"/>
                      </a:cubicBezTo>
                      <a:cubicBezTo>
                        <a:pt x="1228" y="34628"/>
                        <a:pt x="1283" y="34538"/>
                        <a:pt x="1348" y="34449"/>
                      </a:cubicBezTo>
                      <a:cubicBezTo>
                        <a:pt x="1412" y="34364"/>
                        <a:pt x="1478" y="34277"/>
                        <a:pt x="1546" y="34192"/>
                      </a:cubicBezTo>
                      <a:cubicBezTo>
                        <a:pt x="1675" y="34041"/>
                        <a:pt x="1810" y="33899"/>
                        <a:pt x="1952" y="33761"/>
                      </a:cubicBezTo>
                      <a:lnTo>
                        <a:pt x="1954" y="33760"/>
                      </a:lnTo>
                      <a:cubicBezTo>
                        <a:pt x="1959" y="33755"/>
                        <a:pt x="1965" y="33749"/>
                        <a:pt x="1971" y="33743"/>
                      </a:cubicBezTo>
                      <a:lnTo>
                        <a:pt x="1971" y="33743"/>
                      </a:lnTo>
                      <a:cubicBezTo>
                        <a:pt x="1968" y="33747"/>
                        <a:pt x="1964" y="33750"/>
                        <a:pt x="1961" y="33754"/>
                      </a:cubicBezTo>
                      <a:cubicBezTo>
                        <a:pt x="2033" y="33691"/>
                        <a:pt x="2106" y="33626"/>
                        <a:pt x="2185" y="33566"/>
                      </a:cubicBezTo>
                      <a:cubicBezTo>
                        <a:pt x="2221" y="33540"/>
                        <a:pt x="2257" y="33515"/>
                        <a:pt x="2292" y="33490"/>
                      </a:cubicBezTo>
                      <a:cubicBezTo>
                        <a:pt x="2359" y="33448"/>
                        <a:pt x="2426" y="33406"/>
                        <a:pt x="2496" y="33365"/>
                      </a:cubicBezTo>
                      <a:cubicBezTo>
                        <a:pt x="2714" y="33255"/>
                        <a:pt x="2937" y="33156"/>
                        <a:pt x="3165" y="33070"/>
                      </a:cubicBezTo>
                      <a:lnTo>
                        <a:pt x="3165" y="33070"/>
                      </a:lnTo>
                      <a:cubicBezTo>
                        <a:pt x="3464" y="32962"/>
                        <a:pt x="3768" y="32871"/>
                        <a:pt x="4073" y="32777"/>
                      </a:cubicBezTo>
                      <a:cubicBezTo>
                        <a:pt x="4241" y="32725"/>
                        <a:pt x="4405" y="32665"/>
                        <a:pt x="4569" y="32601"/>
                      </a:cubicBezTo>
                      <a:cubicBezTo>
                        <a:pt x="4717" y="32542"/>
                        <a:pt x="4860" y="32472"/>
                        <a:pt x="4999" y="32392"/>
                      </a:cubicBezTo>
                      <a:cubicBezTo>
                        <a:pt x="5092" y="32340"/>
                        <a:pt x="5177" y="32274"/>
                        <a:pt x="5263" y="32212"/>
                      </a:cubicBezTo>
                      <a:cubicBezTo>
                        <a:pt x="5346" y="32154"/>
                        <a:pt x="5425" y="32088"/>
                        <a:pt x="5505" y="32025"/>
                      </a:cubicBezTo>
                      <a:cubicBezTo>
                        <a:pt x="5665" y="31895"/>
                        <a:pt x="5818" y="31757"/>
                        <a:pt x="5963" y="31610"/>
                      </a:cubicBezTo>
                      <a:cubicBezTo>
                        <a:pt x="6044" y="31523"/>
                        <a:pt x="6122" y="31435"/>
                        <a:pt x="6195" y="31343"/>
                      </a:cubicBezTo>
                      <a:cubicBezTo>
                        <a:pt x="6253" y="31267"/>
                        <a:pt x="6306" y="31188"/>
                        <a:pt x="6353" y="31105"/>
                      </a:cubicBezTo>
                      <a:cubicBezTo>
                        <a:pt x="6458" y="30928"/>
                        <a:pt x="6559" y="30745"/>
                        <a:pt x="6636" y="30555"/>
                      </a:cubicBezTo>
                      <a:cubicBezTo>
                        <a:pt x="6714" y="30367"/>
                        <a:pt x="6783" y="30176"/>
                        <a:pt x="6841" y="29982"/>
                      </a:cubicBezTo>
                      <a:cubicBezTo>
                        <a:pt x="6873" y="29875"/>
                        <a:pt x="6909" y="29767"/>
                        <a:pt x="6930" y="29658"/>
                      </a:cubicBezTo>
                      <a:cubicBezTo>
                        <a:pt x="6949" y="29554"/>
                        <a:pt x="6968" y="29453"/>
                        <a:pt x="6981" y="29348"/>
                      </a:cubicBezTo>
                      <a:cubicBezTo>
                        <a:pt x="7008" y="29139"/>
                        <a:pt x="7016" y="28928"/>
                        <a:pt x="7009" y="28718"/>
                      </a:cubicBezTo>
                      <a:cubicBezTo>
                        <a:pt x="7002" y="28490"/>
                        <a:pt x="6968" y="28267"/>
                        <a:pt x="6967" y="28040"/>
                      </a:cubicBezTo>
                      <a:lnTo>
                        <a:pt x="6967" y="28040"/>
                      </a:lnTo>
                      <a:cubicBezTo>
                        <a:pt x="6972" y="27910"/>
                        <a:pt x="6990" y="27784"/>
                        <a:pt x="7007" y="27654"/>
                      </a:cubicBezTo>
                      <a:lnTo>
                        <a:pt x="7007" y="27654"/>
                      </a:lnTo>
                      <a:cubicBezTo>
                        <a:pt x="7006" y="27662"/>
                        <a:pt x="7006" y="27671"/>
                        <a:pt x="7005" y="27679"/>
                      </a:cubicBezTo>
                      <a:cubicBezTo>
                        <a:pt x="7018" y="27608"/>
                        <a:pt x="7029" y="27535"/>
                        <a:pt x="7047" y="27464"/>
                      </a:cubicBezTo>
                      <a:cubicBezTo>
                        <a:pt x="7062" y="27399"/>
                        <a:pt x="7078" y="27334"/>
                        <a:pt x="7094" y="27271"/>
                      </a:cubicBezTo>
                      <a:cubicBezTo>
                        <a:pt x="7135" y="27132"/>
                        <a:pt x="7175" y="26996"/>
                        <a:pt x="7226" y="26860"/>
                      </a:cubicBezTo>
                      <a:cubicBezTo>
                        <a:pt x="7279" y="26720"/>
                        <a:pt x="7334" y="26579"/>
                        <a:pt x="7391" y="26440"/>
                      </a:cubicBezTo>
                      <a:cubicBezTo>
                        <a:pt x="7458" y="26280"/>
                        <a:pt x="7534" y="26126"/>
                        <a:pt x="7618" y="25976"/>
                      </a:cubicBezTo>
                      <a:cubicBezTo>
                        <a:pt x="7667" y="25900"/>
                        <a:pt x="7720" y="25826"/>
                        <a:pt x="7776" y="25755"/>
                      </a:cubicBezTo>
                      <a:cubicBezTo>
                        <a:pt x="7776" y="25753"/>
                        <a:pt x="7777" y="25752"/>
                        <a:pt x="7779" y="25751"/>
                      </a:cubicBezTo>
                      <a:cubicBezTo>
                        <a:pt x="7829" y="25687"/>
                        <a:pt x="7885" y="25625"/>
                        <a:pt x="7945" y="25565"/>
                      </a:cubicBezTo>
                      <a:cubicBezTo>
                        <a:pt x="7985" y="25525"/>
                        <a:pt x="8028" y="25485"/>
                        <a:pt x="8069" y="25444"/>
                      </a:cubicBezTo>
                      <a:cubicBezTo>
                        <a:pt x="8139" y="25383"/>
                        <a:pt x="8211" y="25325"/>
                        <a:pt x="8286" y="25269"/>
                      </a:cubicBezTo>
                      <a:cubicBezTo>
                        <a:pt x="8444" y="25160"/>
                        <a:pt x="8610" y="25064"/>
                        <a:pt x="8777" y="24968"/>
                      </a:cubicBezTo>
                      <a:cubicBezTo>
                        <a:pt x="8906" y="24892"/>
                        <a:pt x="9036" y="24815"/>
                        <a:pt x="9167" y="24741"/>
                      </a:cubicBezTo>
                      <a:cubicBezTo>
                        <a:pt x="9278" y="24686"/>
                        <a:pt x="9392" y="24634"/>
                        <a:pt x="9508" y="24586"/>
                      </a:cubicBezTo>
                      <a:cubicBezTo>
                        <a:pt x="9597" y="24552"/>
                        <a:pt x="9686" y="24520"/>
                        <a:pt x="9775" y="24488"/>
                      </a:cubicBezTo>
                      <a:cubicBezTo>
                        <a:pt x="9852" y="24462"/>
                        <a:pt x="9929" y="24441"/>
                        <a:pt x="10009" y="24418"/>
                      </a:cubicBezTo>
                      <a:cubicBezTo>
                        <a:pt x="10107" y="24396"/>
                        <a:pt x="10206" y="24374"/>
                        <a:pt x="10305" y="24356"/>
                      </a:cubicBezTo>
                      <a:cubicBezTo>
                        <a:pt x="10397" y="24341"/>
                        <a:pt x="10490" y="24327"/>
                        <a:pt x="10582" y="24315"/>
                      </a:cubicBezTo>
                      <a:cubicBezTo>
                        <a:pt x="10804" y="24284"/>
                        <a:pt x="11023" y="24239"/>
                        <a:pt x="11242" y="24195"/>
                      </a:cubicBezTo>
                      <a:cubicBezTo>
                        <a:pt x="11444" y="24153"/>
                        <a:pt x="11644" y="24117"/>
                        <a:pt x="11847" y="24087"/>
                      </a:cubicBezTo>
                      <a:cubicBezTo>
                        <a:pt x="12058" y="24058"/>
                        <a:pt x="12269" y="24027"/>
                        <a:pt x="12478" y="23985"/>
                      </a:cubicBezTo>
                      <a:cubicBezTo>
                        <a:pt x="12670" y="23945"/>
                        <a:pt x="12860" y="23901"/>
                        <a:pt x="13052" y="23857"/>
                      </a:cubicBezTo>
                      <a:cubicBezTo>
                        <a:pt x="13167" y="23831"/>
                        <a:pt x="13283" y="23803"/>
                        <a:pt x="13398" y="23775"/>
                      </a:cubicBezTo>
                      <a:cubicBezTo>
                        <a:pt x="13490" y="23750"/>
                        <a:pt x="13587" y="23729"/>
                        <a:pt x="13678" y="23696"/>
                      </a:cubicBezTo>
                      <a:cubicBezTo>
                        <a:pt x="13877" y="23620"/>
                        <a:pt x="14073" y="23540"/>
                        <a:pt x="14265" y="23450"/>
                      </a:cubicBezTo>
                      <a:cubicBezTo>
                        <a:pt x="14363" y="23404"/>
                        <a:pt x="14460" y="23357"/>
                        <a:pt x="14557" y="23308"/>
                      </a:cubicBezTo>
                      <a:cubicBezTo>
                        <a:pt x="14640" y="23268"/>
                        <a:pt x="14727" y="23226"/>
                        <a:pt x="14802" y="23172"/>
                      </a:cubicBezTo>
                      <a:cubicBezTo>
                        <a:pt x="14968" y="23055"/>
                        <a:pt x="15115" y="22917"/>
                        <a:pt x="15254" y="22770"/>
                      </a:cubicBezTo>
                      <a:cubicBezTo>
                        <a:pt x="15308" y="22712"/>
                        <a:pt x="15355" y="22649"/>
                        <a:pt x="15398" y="22583"/>
                      </a:cubicBezTo>
                      <a:close/>
                      <a:moveTo>
                        <a:pt x="27185" y="43561"/>
                      </a:moveTo>
                      <a:lnTo>
                        <a:pt x="27185" y="43561"/>
                      </a:lnTo>
                      <a:cubicBezTo>
                        <a:pt x="27185" y="43563"/>
                        <a:pt x="27185" y="43564"/>
                        <a:pt x="27185" y="43565"/>
                      </a:cubicBezTo>
                      <a:cubicBezTo>
                        <a:pt x="27185" y="43564"/>
                        <a:pt x="27185" y="43563"/>
                        <a:pt x="27185" y="43561"/>
                      </a:cubicBezTo>
                      <a:close/>
                      <a:moveTo>
                        <a:pt x="35839" y="46140"/>
                      </a:moveTo>
                      <a:cubicBezTo>
                        <a:pt x="35839" y="46141"/>
                        <a:pt x="35839" y="46141"/>
                        <a:pt x="35839" y="46142"/>
                      </a:cubicBezTo>
                      <a:cubicBezTo>
                        <a:pt x="35839" y="46141"/>
                        <a:pt x="35839" y="46140"/>
                        <a:pt x="35839" y="46140"/>
                      </a:cubicBezTo>
                      <a:close/>
                      <a:moveTo>
                        <a:pt x="24736" y="47471"/>
                      </a:moveTo>
                      <a:cubicBezTo>
                        <a:pt x="24736" y="47471"/>
                        <a:pt x="24735" y="47471"/>
                        <a:pt x="24735" y="47472"/>
                      </a:cubicBezTo>
                      <a:lnTo>
                        <a:pt x="24735" y="47472"/>
                      </a:lnTo>
                      <a:cubicBezTo>
                        <a:pt x="24735" y="47471"/>
                        <a:pt x="24736" y="47471"/>
                        <a:pt x="24736" y="47471"/>
                      </a:cubicBezTo>
                      <a:close/>
                      <a:moveTo>
                        <a:pt x="36147" y="34326"/>
                      </a:moveTo>
                      <a:cubicBezTo>
                        <a:pt x="36181" y="34350"/>
                        <a:pt x="36216" y="34373"/>
                        <a:pt x="36252" y="34395"/>
                      </a:cubicBezTo>
                      <a:cubicBezTo>
                        <a:pt x="36324" y="34442"/>
                        <a:pt x="36397" y="34486"/>
                        <a:pt x="36474" y="34525"/>
                      </a:cubicBezTo>
                      <a:cubicBezTo>
                        <a:pt x="36640" y="34605"/>
                        <a:pt x="36811" y="34680"/>
                        <a:pt x="36987" y="34727"/>
                      </a:cubicBezTo>
                      <a:cubicBezTo>
                        <a:pt x="37168" y="34773"/>
                        <a:pt x="37349" y="34813"/>
                        <a:pt x="37533" y="34832"/>
                      </a:cubicBezTo>
                      <a:cubicBezTo>
                        <a:pt x="37577" y="34837"/>
                        <a:pt x="37620" y="34839"/>
                        <a:pt x="37664" y="34839"/>
                      </a:cubicBezTo>
                      <a:cubicBezTo>
                        <a:pt x="37829" y="34839"/>
                        <a:pt x="37994" y="34810"/>
                        <a:pt x="38156" y="34777"/>
                      </a:cubicBezTo>
                      <a:cubicBezTo>
                        <a:pt x="38231" y="34763"/>
                        <a:pt x="38306" y="34743"/>
                        <a:pt x="38382" y="34725"/>
                      </a:cubicBezTo>
                      <a:lnTo>
                        <a:pt x="38382" y="34725"/>
                      </a:lnTo>
                      <a:cubicBezTo>
                        <a:pt x="38376" y="34738"/>
                        <a:pt x="38371" y="34751"/>
                        <a:pt x="38366" y="34764"/>
                      </a:cubicBezTo>
                      <a:lnTo>
                        <a:pt x="38366" y="34764"/>
                      </a:lnTo>
                      <a:cubicBezTo>
                        <a:pt x="38366" y="34764"/>
                        <a:pt x="38366" y="34764"/>
                        <a:pt x="38366" y="34764"/>
                      </a:cubicBezTo>
                      <a:lnTo>
                        <a:pt x="38366" y="34764"/>
                      </a:lnTo>
                      <a:cubicBezTo>
                        <a:pt x="38366" y="34765"/>
                        <a:pt x="38365" y="34766"/>
                        <a:pt x="38365" y="34767"/>
                      </a:cubicBezTo>
                      <a:lnTo>
                        <a:pt x="38365" y="34767"/>
                      </a:lnTo>
                      <a:cubicBezTo>
                        <a:pt x="38365" y="34767"/>
                        <a:pt x="38365" y="34766"/>
                        <a:pt x="38365" y="34766"/>
                      </a:cubicBezTo>
                      <a:lnTo>
                        <a:pt x="38365" y="34766"/>
                      </a:lnTo>
                      <a:cubicBezTo>
                        <a:pt x="38365" y="34767"/>
                        <a:pt x="38364" y="34768"/>
                        <a:pt x="38364" y="34769"/>
                      </a:cubicBezTo>
                      <a:cubicBezTo>
                        <a:pt x="38364" y="34769"/>
                        <a:pt x="38364" y="34769"/>
                        <a:pt x="38364" y="34769"/>
                      </a:cubicBezTo>
                      <a:lnTo>
                        <a:pt x="38364" y="34769"/>
                      </a:lnTo>
                      <a:cubicBezTo>
                        <a:pt x="38338" y="34828"/>
                        <a:pt x="38310" y="34890"/>
                        <a:pt x="38285" y="34951"/>
                      </a:cubicBezTo>
                      <a:cubicBezTo>
                        <a:pt x="38285" y="34952"/>
                        <a:pt x="38285" y="34953"/>
                        <a:pt x="38285" y="34953"/>
                      </a:cubicBezTo>
                      <a:lnTo>
                        <a:pt x="38284" y="34952"/>
                      </a:lnTo>
                      <a:cubicBezTo>
                        <a:pt x="38109" y="35372"/>
                        <a:pt x="37933" y="35814"/>
                        <a:pt x="37965" y="36280"/>
                      </a:cubicBezTo>
                      <a:cubicBezTo>
                        <a:pt x="37973" y="36418"/>
                        <a:pt x="37982" y="36559"/>
                        <a:pt x="38006" y="36694"/>
                      </a:cubicBezTo>
                      <a:cubicBezTo>
                        <a:pt x="38026" y="36804"/>
                        <a:pt x="38053" y="36912"/>
                        <a:pt x="38089" y="37018"/>
                      </a:cubicBezTo>
                      <a:cubicBezTo>
                        <a:pt x="38170" y="37269"/>
                        <a:pt x="38282" y="37508"/>
                        <a:pt x="38387" y="37749"/>
                      </a:cubicBezTo>
                      <a:lnTo>
                        <a:pt x="38386" y="37748"/>
                      </a:lnTo>
                      <a:lnTo>
                        <a:pt x="38386" y="37748"/>
                      </a:lnTo>
                      <a:cubicBezTo>
                        <a:pt x="38388" y="37753"/>
                        <a:pt x="38390" y="37756"/>
                        <a:pt x="38392" y="37761"/>
                      </a:cubicBezTo>
                      <a:cubicBezTo>
                        <a:pt x="38394" y="37763"/>
                        <a:pt x="38394" y="37767"/>
                        <a:pt x="38397" y="37770"/>
                      </a:cubicBezTo>
                      <a:lnTo>
                        <a:pt x="38394" y="37767"/>
                      </a:lnTo>
                      <a:lnTo>
                        <a:pt x="38394" y="37767"/>
                      </a:lnTo>
                      <a:cubicBezTo>
                        <a:pt x="38455" y="37910"/>
                        <a:pt x="38501" y="38057"/>
                        <a:pt x="38567" y="38198"/>
                      </a:cubicBezTo>
                      <a:cubicBezTo>
                        <a:pt x="38583" y="38240"/>
                        <a:pt x="38595" y="38282"/>
                        <a:pt x="38608" y="38322"/>
                      </a:cubicBezTo>
                      <a:cubicBezTo>
                        <a:pt x="38642" y="38451"/>
                        <a:pt x="38670" y="38582"/>
                        <a:pt x="38691" y="38714"/>
                      </a:cubicBezTo>
                      <a:cubicBezTo>
                        <a:pt x="38691" y="38715"/>
                        <a:pt x="38691" y="38716"/>
                        <a:pt x="38691" y="38717"/>
                      </a:cubicBezTo>
                      <a:lnTo>
                        <a:pt x="38691" y="38718"/>
                      </a:lnTo>
                      <a:cubicBezTo>
                        <a:pt x="38691" y="38720"/>
                        <a:pt x="38692" y="38722"/>
                        <a:pt x="38693" y="38723"/>
                      </a:cubicBezTo>
                      <a:cubicBezTo>
                        <a:pt x="38692" y="38724"/>
                        <a:pt x="38692" y="38726"/>
                        <a:pt x="38693" y="38727"/>
                      </a:cubicBezTo>
                      <a:lnTo>
                        <a:pt x="38694" y="38726"/>
                      </a:lnTo>
                      <a:lnTo>
                        <a:pt x="38702" y="38840"/>
                      </a:lnTo>
                      <a:cubicBezTo>
                        <a:pt x="38699" y="39050"/>
                        <a:pt x="38694" y="39258"/>
                        <a:pt x="38671" y="39464"/>
                      </a:cubicBezTo>
                      <a:cubicBezTo>
                        <a:pt x="38650" y="39593"/>
                        <a:pt x="38627" y="39720"/>
                        <a:pt x="38599" y="39844"/>
                      </a:cubicBezTo>
                      <a:cubicBezTo>
                        <a:pt x="38577" y="39920"/>
                        <a:pt x="38556" y="39994"/>
                        <a:pt x="38529" y="40070"/>
                      </a:cubicBezTo>
                      <a:cubicBezTo>
                        <a:pt x="38438" y="40285"/>
                        <a:pt x="38330" y="40492"/>
                        <a:pt x="38220" y="40698"/>
                      </a:cubicBezTo>
                      <a:cubicBezTo>
                        <a:pt x="38110" y="40882"/>
                        <a:pt x="37978" y="41059"/>
                        <a:pt x="37848" y="41229"/>
                      </a:cubicBezTo>
                      <a:cubicBezTo>
                        <a:pt x="37803" y="41283"/>
                        <a:pt x="37756" y="41336"/>
                        <a:pt x="37707" y="41385"/>
                      </a:cubicBezTo>
                      <a:lnTo>
                        <a:pt x="37707" y="41385"/>
                      </a:lnTo>
                      <a:cubicBezTo>
                        <a:pt x="37665" y="41427"/>
                        <a:pt x="37621" y="41466"/>
                        <a:pt x="37575" y="41503"/>
                      </a:cubicBezTo>
                      <a:cubicBezTo>
                        <a:pt x="37545" y="41524"/>
                        <a:pt x="37516" y="41544"/>
                        <a:pt x="37485" y="41563"/>
                      </a:cubicBezTo>
                      <a:lnTo>
                        <a:pt x="37485" y="41563"/>
                      </a:lnTo>
                      <a:cubicBezTo>
                        <a:pt x="37488" y="41562"/>
                        <a:pt x="37490" y="41561"/>
                        <a:pt x="37492" y="41560"/>
                      </a:cubicBezTo>
                      <a:lnTo>
                        <a:pt x="37492" y="41560"/>
                      </a:lnTo>
                      <a:cubicBezTo>
                        <a:pt x="37488" y="41563"/>
                        <a:pt x="37481" y="41566"/>
                        <a:pt x="37476" y="41570"/>
                      </a:cubicBezTo>
                      <a:cubicBezTo>
                        <a:pt x="37474" y="41570"/>
                        <a:pt x="37472" y="41570"/>
                        <a:pt x="37471" y="41572"/>
                      </a:cubicBezTo>
                      <a:lnTo>
                        <a:pt x="37471" y="41572"/>
                      </a:lnTo>
                      <a:cubicBezTo>
                        <a:pt x="37353" y="41636"/>
                        <a:pt x="37230" y="41695"/>
                        <a:pt x="37118" y="41768"/>
                      </a:cubicBezTo>
                      <a:cubicBezTo>
                        <a:pt x="37059" y="41808"/>
                        <a:pt x="37004" y="41850"/>
                        <a:pt x="36946" y="41892"/>
                      </a:cubicBezTo>
                      <a:cubicBezTo>
                        <a:pt x="36874" y="41943"/>
                        <a:pt x="36801" y="41992"/>
                        <a:pt x="36724" y="42038"/>
                      </a:cubicBezTo>
                      <a:lnTo>
                        <a:pt x="36728" y="42035"/>
                      </a:lnTo>
                      <a:lnTo>
                        <a:pt x="36728" y="42035"/>
                      </a:lnTo>
                      <a:cubicBezTo>
                        <a:pt x="36723" y="42038"/>
                        <a:pt x="36717" y="42042"/>
                        <a:pt x="36714" y="42045"/>
                      </a:cubicBezTo>
                      <a:cubicBezTo>
                        <a:pt x="36710" y="42045"/>
                        <a:pt x="36708" y="42046"/>
                        <a:pt x="36706" y="42048"/>
                      </a:cubicBezTo>
                      <a:lnTo>
                        <a:pt x="36707" y="42047"/>
                      </a:lnTo>
                      <a:lnTo>
                        <a:pt x="36707" y="42047"/>
                      </a:lnTo>
                      <a:cubicBezTo>
                        <a:pt x="36602" y="42106"/>
                        <a:pt x="36493" y="42160"/>
                        <a:pt x="36382" y="42209"/>
                      </a:cubicBezTo>
                      <a:cubicBezTo>
                        <a:pt x="36283" y="42252"/>
                        <a:pt x="36188" y="42304"/>
                        <a:pt x="36099" y="42366"/>
                      </a:cubicBezTo>
                      <a:cubicBezTo>
                        <a:pt x="36011" y="42432"/>
                        <a:pt x="35927" y="42504"/>
                        <a:pt x="35847" y="42581"/>
                      </a:cubicBezTo>
                      <a:cubicBezTo>
                        <a:pt x="35764" y="42658"/>
                        <a:pt x="35678" y="42733"/>
                        <a:pt x="35604" y="42819"/>
                      </a:cubicBezTo>
                      <a:cubicBezTo>
                        <a:pt x="35490" y="42947"/>
                        <a:pt x="35410" y="43101"/>
                        <a:pt x="35330" y="43253"/>
                      </a:cubicBezTo>
                      <a:cubicBezTo>
                        <a:pt x="35219" y="43472"/>
                        <a:pt x="35160" y="43717"/>
                        <a:pt x="35145" y="43960"/>
                      </a:cubicBezTo>
                      <a:cubicBezTo>
                        <a:pt x="35131" y="44162"/>
                        <a:pt x="35145" y="44363"/>
                        <a:pt x="35183" y="44561"/>
                      </a:cubicBezTo>
                      <a:cubicBezTo>
                        <a:pt x="35223" y="44754"/>
                        <a:pt x="35270" y="44947"/>
                        <a:pt x="35305" y="45140"/>
                      </a:cubicBezTo>
                      <a:cubicBezTo>
                        <a:pt x="35338" y="45324"/>
                        <a:pt x="35364" y="45508"/>
                        <a:pt x="35392" y="45692"/>
                      </a:cubicBezTo>
                      <a:cubicBezTo>
                        <a:pt x="35391" y="45691"/>
                        <a:pt x="35391" y="45688"/>
                        <a:pt x="35390" y="45687"/>
                      </a:cubicBezTo>
                      <a:lnTo>
                        <a:pt x="35390" y="45687"/>
                      </a:lnTo>
                      <a:cubicBezTo>
                        <a:pt x="35412" y="45877"/>
                        <a:pt x="35420" y="46065"/>
                        <a:pt x="35448" y="46253"/>
                      </a:cubicBezTo>
                      <a:cubicBezTo>
                        <a:pt x="35452" y="46282"/>
                        <a:pt x="35453" y="46310"/>
                        <a:pt x="35456" y="46340"/>
                      </a:cubicBezTo>
                      <a:lnTo>
                        <a:pt x="35455" y="46339"/>
                      </a:lnTo>
                      <a:cubicBezTo>
                        <a:pt x="35454" y="46341"/>
                        <a:pt x="35454" y="46343"/>
                        <a:pt x="35455" y="46344"/>
                      </a:cubicBezTo>
                      <a:cubicBezTo>
                        <a:pt x="35454" y="46351"/>
                        <a:pt x="35455" y="46355"/>
                        <a:pt x="35454" y="46359"/>
                      </a:cubicBezTo>
                      <a:lnTo>
                        <a:pt x="35454" y="46357"/>
                      </a:lnTo>
                      <a:cubicBezTo>
                        <a:pt x="35454" y="46476"/>
                        <a:pt x="35449" y="46594"/>
                        <a:pt x="35439" y="46715"/>
                      </a:cubicBezTo>
                      <a:cubicBezTo>
                        <a:pt x="35428" y="46789"/>
                        <a:pt x="35411" y="46862"/>
                        <a:pt x="35395" y="46935"/>
                      </a:cubicBezTo>
                      <a:cubicBezTo>
                        <a:pt x="35361" y="47062"/>
                        <a:pt x="35325" y="47187"/>
                        <a:pt x="35280" y="47307"/>
                      </a:cubicBezTo>
                      <a:lnTo>
                        <a:pt x="35280" y="47305"/>
                      </a:lnTo>
                      <a:cubicBezTo>
                        <a:pt x="35257" y="47360"/>
                        <a:pt x="35233" y="47409"/>
                        <a:pt x="35207" y="47462"/>
                      </a:cubicBezTo>
                      <a:cubicBezTo>
                        <a:pt x="35184" y="47499"/>
                        <a:pt x="35160" y="47537"/>
                        <a:pt x="35134" y="47574"/>
                      </a:cubicBezTo>
                      <a:cubicBezTo>
                        <a:pt x="35042" y="47688"/>
                        <a:pt x="34938" y="47798"/>
                        <a:pt x="34834" y="47904"/>
                      </a:cubicBezTo>
                      <a:cubicBezTo>
                        <a:pt x="34811" y="47927"/>
                        <a:pt x="34786" y="47949"/>
                        <a:pt x="34760" y="47969"/>
                      </a:cubicBezTo>
                      <a:cubicBezTo>
                        <a:pt x="34741" y="47984"/>
                        <a:pt x="34721" y="47998"/>
                        <a:pt x="34700" y="48010"/>
                      </a:cubicBezTo>
                      <a:cubicBezTo>
                        <a:pt x="34684" y="48019"/>
                        <a:pt x="34671" y="48026"/>
                        <a:pt x="34656" y="48033"/>
                      </a:cubicBezTo>
                      <a:lnTo>
                        <a:pt x="34657" y="48033"/>
                      </a:lnTo>
                      <a:cubicBezTo>
                        <a:pt x="34627" y="48045"/>
                        <a:pt x="34599" y="48055"/>
                        <a:pt x="34567" y="48065"/>
                      </a:cubicBezTo>
                      <a:cubicBezTo>
                        <a:pt x="34550" y="48069"/>
                        <a:pt x="34535" y="48072"/>
                        <a:pt x="34519" y="48076"/>
                      </a:cubicBezTo>
                      <a:cubicBezTo>
                        <a:pt x="34455" y="48085"/>
                        <a:pt x="34392" y="48089"/>
                        <a:pt x="34329" y="48089"/>
                      </a:cubicBezTo>
                      <a:lnTo>
                        <a:pt x="34293" y="48089"/>
                      </a:lnTo>
                      <a:cubicBezTo>
                        <a:pt x="34242" y="48080"/>
                        <a:pt x="34190" y="48069"/>
                        <a:pt x="34140" y="48060"/>
                      </a:cubicBezTo>
                      <a:cubicBezTo>
                        <a:pt x="34090" y="48046"/>
                        <a:pt x="34041" y="48029"/>
                        <a:pt x="33994" y="48010"/>
                      </a:cubicBezTo>
                      <a:cubicBezTo>
                        <a:pt x="33975" y="48003"/>
                        <a:pt x="33956" y="47993"/>
                        <a:pt x="33938" y="47985"/>
                      </a:cubicBezTo>
                      <a:cubicBezTo>
                        <a:pt x="33902" y="47965"/>
                        <a:pt x="33867" y="47942"/>
                        <a:pt x="33834" y="47916"/>
                      </a:cubicBezTo>
                      <a:lnTo>
                        <a:pt x="33834" y="47916"/>
                      </a:lnTo>
                      <a:lnTo>
                        <a:pt x="33836" y="47920"/>
                      </a:lnTo>
                      <a:cubicBezTo>
                        <a:pt x="33815" y="47902"/>
                        <a:pt x="33795" y="47882"/>
                        <a:pt x="33774" y="47862"/>
                      </a:cubicBezTo>
                      <a:cubicBezTo>
                        <a:pt x="33753" y="47840"/>
                        <a:pt x="33734" y="47817"/>
                        <a:pt x="33715" y="47794"/>
                      </a:cubicBezTo>
                      <a:cubicBezTo>
                        <a:pt x="33708" y="47784"/>
                        <a:pt x="33700" y="47775"/>
                        <a:pt x="33694" y="47764"/>
                      </a:cubicBezTo>
                      <a:cubicBezTo>
                        <a:pt x="33689" y="47754"/>
                        <a:pt x="33684" y="47743"/>
                        <a:pt x="33679" y="47734"/>
                      </a:cubicBezTo>
                      <a:cubicBezTo>
                        <a:pt x="33634" y="47620"/>
                        <a:pt x="33597" y="47504"/>
                        <a:pt x="33561" y="47387"/>
                      </a:cubicBezTo>
                      <a:cubicBezTo>
                        <a:pt x="33510" y="47199"/>
                        <a:pt x="33465" y="47008"/>
                        <a:pt x="33432" y="46814"/>
                      </a:cubicBezTo>
                      <a:cubicBezTo>
                        <a:pt x="33403" y="46542"/>
                        <a:pt x="33391" y="46267"/>
                        <a:pt x="33356" y="45996"/>
                      </a:cubicBezTo>
                      <a:cubicBezTo>
                        <a:pt x="33337" y="45842"/>
                        <a:pt x="33315" y="45686"/>
                        <a:pt x="33267" y="45537"/>
                      </a:cubicBezTo>
                      <a:cubicBezTo>
                        <a:pt x="33226" y="45405"/>
                        <a:pt x="33182" y="45276"/>
                        <a:pt x="33133" y="45147"/>
                      </a:cubicBezTo>
                      <a:cubicBezTo>
                        <a:pt x="33082" y="45010"/>
                        <a:pt x="33032" y="44869"/>
                        <a:pt x="32968" y="44737"/>
                      </a:cubicBezTo>
                      <a:cubicBezTo>
                        <a:pt x="32906" y="44607"/>
                        <a:pt x="32839" y="44479"/>
                        <a:pt x="32768" y="44352"/>
                      </a:cubicBezTo>
                      <a:cubicBezTo>
                        <a:pt x="32704" y="44233"/>
                        <a:pt x="32638" y="44117"/>
                        <a:pt x="32562" y="44005"/>
                      </a:cubicBezTo>
                      <a:cubicBezTo>
                        <a:pt x="32512" y="43929"/>
                        <a:pt x="32459" y="43858"/>
                        <a:pt x="32410" y="43781"/>
                      </a:cubicBezTo>
                      <a:cubicBezTo>
                        <a:pt x="32389" y="43746"/>
                        <a:pt x="32370" y="43709"/>
                        <a:pt x="32353" y="43671"/>
                      </a:cubicBezTo>
                      <a:cubicBezTo>
                        <a:pt x="32325" y="43599"/>
                        <a:pt x="32298" y="43528"/>
                        <a:pt x="32275" y="43456"/>
                      </a:cubicBezTo>
                      <a:cubicBezTo>
                        <a:pt x="32237" y="43321"/>
                        <a:pt x="32206" y="43183"/>
                        <a:pt x="32185" y="43045"/>
                      </a:cubicBezTo>
                      <a:lnTo>
                        <a:pt x="32183" y="43046"/>
                      </a:lnTo>
                      <a:lnTo>
                        <a:pt x="32183" y="43044"/>
                      </a:lnTo>
                      <a:cubicBezTo>
                        <a:pt x="32182" y="43037"/>
                        <a:pt x="32181" y="43031"/>
                        <a:pt x="32180" y="43025"/>
                      </a:cubicBezTo>
                      <a:cubicBezTo>
                        <a:pt x="32167" y="42919"/>
                        <a:pt x="32154" y="42814"/>
                        <a:pt x="32150" y="42710"/>
                      </a:cubicBezTo>
                      <a:cubicBezTo>
                        <a:pt x="32150" y="42579"/>
                        <a:pt x="32160" y="42451"/>
                        <a:pt x="32169" y="42321"/>
                      </a:cubicBezTo>
                      <a:cubicBezTo>
                        <a:pt x="32182" y="42234"/>
                        <a:pt x="32199" y="42147"/>
                        <a:pt x="32222" y="42062"/>
                      </a:cubicBezTo>
                      <a:cubicBezTo>
                        <a:pt x="32256" y="41932"/>
                        <a:pt x="32298" y="41804"/>
                        <a:pt x="32348" y="41679"/>
                      </a:cubicBezTo>
                      <a:cubicBezTo>
                        <a:pt x="32369" y="41631"/>
                        <a:pt x="32394" y="41585"/>
                        <a:pt x="32417" y="41540"/>
                      </a:cubicBezTo>
                      <a:cubicBezTo>
                        <a:pt x="32477" y="41437"/>
                        <a:pt x="32543" y="41337"/>
                        <a:pt x="32614" y="41242"/>
                      </a:cubicBezTo>
                      <a:lnTo>
                        <a:pt x="32614" y="41242"/>
                      </a:lnTo>
                      <a:lnTo>
                        <a:pt x="32613" y="41243"/>
                      </a:lnTo>
                      <a:cubicBezTo>
                        <a:pt x="32655" y="41188"/>
                        <a:pt x="32701" y="41137"/>
                        <a:pt x="32750" y="41088"/>
                      </a:cubicBezTo>
                      <a:cubicBezTo>
                        <a:pt x="32790" y="41050"/>
                        <a:pt x="32830" y="41014"/>
                        <a:pt x="32875" y="40979"/>
                      </a:cubicBezTo>
                      <a:lnTo>
                        <a:pt x="32875" y="40979"/>
                      </a:lnTo>
                      <a:lnTo>
                        <a:pt x="32854" y="40994"/>
                      </a:lnTo>
                      <a:cubicBezTo>
                        <a:pt x="32971" y="40908"/>
                        <a:pt x="33082" y="40816"/>
                        <a:pt x="33193" y="40722"/>
                      </a:cubicBezTo>
                      <a:cubicBezTo>
                        <a:pt x="33296" y="40634"/>
                        <a:pt x="33400" y="40545"/>
                        <a:pt x="33506" y="40462"/>
                      </a:cubicBezTo>
                      <a:cubicBezTo>
                        <a:pt x="33631" y="40372"/>
                        <a:pt x="33760" y="40287"/>
                        <a:pt x="33882" y="40193"/>
                      </a:cubicBezTo>
                      <a:cubicBezTo>
                        <a:pt x="34037" y="40074"/>
                        <a:pt x="34190" y="39953"/>
                        <a:pt x="34344" y="39834"/>
                      </a:cubicBezTo>
                      <a:cubicBezTo>
                        <a:pt x="34448" y="39755"/>
                        <a:pt x="34556" y="39674"/>
                        <a:pt x="34645" y="39578"/>
                      </a:cubicBezTo>
                      <a:cubicBezTo>
                        <a:pt x="34758" y="39460"/>
                        <a:pt x="34856" y="39331"/>
                        <a:pt x="34950" y="39199"/>
                      </a:cubicBezTo>
                      <a:cubicBezTo>
                        <a:pt x="35054" y="39055"/>
                        <a:pt x="35158" y="38911"/>
                        <a:pt x="35245" y="38755"/>
                      </a:cubicBezTo>
                      <a:cubicBezTo>
                        <a:pt x="35387" y="38505"/>
                        <a:pt x="35490" y="38229"/>
                        <a:pt x="35521" y="37939"/>
                      </a:cubicBezTo>
                      <a:cubicBezTo>
                        <a:pt x="35529" y="37845"/>
                        <a:pt x="35536" y="37751"/>
                        <a:pt x="35541" y="37657"/>
                      </a:cubicBezTo>
                      <a:cubicBezTo>
                        <a:pt x="35547" y="37509"/>
                        <a:pt x="35525" y="37363"/>
                        <a:pt x="35503" y="37218"/>
                      </a:cubicBezTo>
                      <a:cubicBezTo>
                        <a:pt x="35474" y="37037"/>
                        <a:pt x="35453" y="36855"/>
                        <a:pt x="35413" y="36678"/>
                      </a:cubicBezTo>
                      <a:cubicBezTo>
                        <a:pt x="35375" y="36508"/>
                        <a:pt x="35329" y="36340"/>
                        <a:pt x="35304" y="36169"/>
                      </a:cubicBezTo>
                      <a:cubicBezTo>
                        <a:pt x="35301" y="36122"/>
                        <a:pt x="35297" y="36075"/>
                        <a:pt x="35298" y="36028"/>
                      </a:cubicBezTo>
                      <a:lnTo>
                        <a:pt x="35298" y="36028"/>
                      </a:lnTo>
                      <a:lnTo>
                        <a:pt x="35298" y="36030"/>
                      </a:lnTo>
                      <a:cubicBezTo>
                        <a:pt x="35301" y="35960"/>
                        <a:pt x="35305" y="35891"/>
                        <a:pt x="35310" y="35822"/>
                      </a:cubicBezTo>
                      <a:cubicBezTo>
                        <a:pt x="35318" y="35777"/>
                        <a:pt x="35328" y="35733"/>
                        <a:pt x="35339" y="35689"/>
                      </a:cubicBezTo>
                      <a:cubicBezTo>
                        <a:pt x="35394" y="35487"/>
                        <a:pt x="35459" y="35289"/>
                        <a:pt x="35534" y="35094"/>
                      </a:cubicBezTo>
                      <a:cubicBezTo>
                        <a:pt x="35535" y="35095"/>
                        <a:pt x="35534" y="35096"/>
                        <a:pt x="35535" y="35097"/>
                      </a:cubicBezTo>
                      <a:cubicBezTo>
                        <a:pt x="35560" y="35044"/>
                        <a:pt x="35586" y="34989"/>
                        <a:pt x="35615" y="34935"/>
                      </a:cubicBezTo>
                      <a:cubicBezTo>
                        <a:pt x="35656" y="34870"/>
                        <a:pt x="35698" y="34809"/>
                        <a:pt x="35745" y="34748"/>
                      </a:cubicBezTo>
                      <a:cubicBezTo>
                        <a:pt x="35798" y="34687"/>
                        <a:pt x="35851" y="34628"/>
                        <a:pt x="35906" y="34569"/>
                      </a:cubicBezTo>
                      <a:lnTo>
                        <a:pt x="35906" y="34569"/>
                      </a:lnTo>
                      <a:cubicBezTo>
                        <a:pt x="35987" y="34489"/>
                        <a:pt x="36068" y="34408"/>
                        <a:pt x="36147" y="34326"/>
                      </a:cubicBezTo>
                      <a:close/>
                      <a:moveTo>
                        <a:pt x="20751" y="49790"/>
                      </a:moveTo>
                      <a:lnTo>
                        <a:pt x="20751" y="49790"/>
                      </a:lnTo>
                      <a:cubicBezTo>
                        <a:pt x="20750" y="49791"/>
                        <a:pt x="20750" y="49792"/>
                        <a:pt x="20749" y="49793"/>
                      </a:cubicBezTo>
                      <a:lnTo>
                        <a:pt x="20749" y="49793"/>
                      </a:lnTo>
                      <a:cubicBezTo>
                        <a:pt x="20750" y="49792"/>
                        <a:pt x="20750" y="49791"/>
                        <a:pt x="20751" y="49790"/>
                      </a:cubicBezTo>
                      <a:close/>
                      <a:moveTo>
                        <a:pt x="10002" y="50536"/>
                      </a:moveTo>
                      <a:cubicBezTo>
                        <a:pt x="10000" y="50537"/>
                        <a:pt x="9998" y="50538"/>
                        <a:pt x="9996" y="50539"/>
                      </a:cubicBezTo>
                      <a:cubicBezTo>
                        <a:pt x="9998" y="50538"/>
                        <a:pt x="10000" y="50537"/>
                        <a:pt x="10002" y="50536"/>
                      </a:cubicBezTo>
                      <a:close/>
                      <a:moveTo>
                        <a:pt x="21798" y="28080"/>
                      </a:moveTo>
                      <a:cubicBezTo>
                        <a:pt x="21844" y="28137"/>
                        <a:pt x="21896" y="28190"/>
                        <a:pt x="21951" y="28240"/>
                      </a:cubicBezTo>
                      <a:cubicBezTo>
                        <a:pt x="22034" y="28314"/>
                        <a:pt x="22120" y="28391"/>
                        <a:pt x="22210" y="28458"/>
                      </a:cubicBezTo>
                      <a:cubicBezTo>
                        <a:pt x="22293" y="28519"/>
                        <a:pt x="22376" y="28577"/>
                        <a:pt x="22460" y="28635"/>
                      </a:cubicBezTo>
                      <a:cubicBezTo>
                        <a:pt x="22541" y="28689"/>
                        <a:pt x="22623" y="28742"/>
                        <a:pt x="22705" y="28794"/>
                      </a:cubicBezTo>
                      <a:cubicBezTo>
                        <a:pt x="22876" y="28901"/>
                        <a:pt x="23066" y="28964"/>
                        <a:pt x="23259" y="29016"/>
                      </a:cubicBezTo>
                      <a:cubicBezTo>
                        <a:pt x="23457" y="29069"/>
                        <a:pt x="23666" y="29089"/>
                        <a:pt x="23870" y="29112"/>
                      </a:cubicBezTo>
                      <a:cubicBezTo>
                        <a:pt x="23960" y="29122"/>
                        <a:pt x="24053" y="29134"/>
                        <a:pt x="24145" y="29134"/>
                      </a:cubicBezTo>
                      <a:cubicBezTo>
                        <a:pt x="24215" y="29134"/>
                        <a:pt x="24284" y="29127"/>
                        <a:pt x="24351" y="29108"/>
                      </a:cubicBezTo>
                      <a:cubicBezTo>
                        <a:pt x="24429" y="29084"/>
                        <a:pt x="24505" y="29058"/>
                        <a:pt x="24580" y="29030"/>
                      </a:cubicBezTo>
                      <a:lnTo>
                        <a:pt x="24580" y="29030"/>
                      </a:lnTo>
                      <a:cubicBezTo>
                        <a:pt x="24578" y="29062"/>
                        <a:pt x="24576" y="29094"/>
                        <a:pt x="24573" y="29127"/>
                      </a:cubicBezTo>
                      <a:cubicBezTo>
                        <a:pt x="24572" y="29126"/>
                        <a:pt x="24572" y="29124"/>
                        <a:pt x="24572" y="29122"/>
                      </a:cubicBezTo>
                      <a:cubicBezTo>
                        <a:pt x="24568" y="29164"/>
                        <a:pt x="24563" y="29205"/>
                        <a:pt x="24555" y="29245"/>
                      </a:cubicBezTo>
                      <a:lnTo>
                        <a:pt x="24555" y="29243"/>
                      </a:lnTo>
                      <a:cubicBezTo>
                        <a:pt x="24534" y="29342"/>
                        <a:pt x="24522" y="29440"/>
                        <a:pt x="24510" y="29540"/>
                      </a:cubicBezTo>
                      <a:cubicBezTo>
                        <a:pt x="24484" y="29765"/>
                        <a:pt x="24449" y="29989"/>
                        <a:pt x="24402" y="30213"/>
                      </a:cubicBezTo>
                      <a:lnTo>
                        <a:pt x="24401" y="30212"/>
                      </a:lnTo>
                      <a:cubicBezTo>
                        <a:pt x="24373" y="30329"/>
                        <a:pt x="24338" y="30445"/>
                        <a:pt x="24296" y="30559"/>
                      </a:cubicBezTo>
                      <a:cubicBezTo>
                        <a:pt x="24236" y="30707"/>
                        <a:pt x="24167" y="30852"/>
                        <a:pt x="24091" y="30992"/>
                      </a:cubicBezTo>
                      <a:cubicBezTo>
                        <a:pt x="24016" y="31130"/>
                        <a:pt x="23940" y="31267"/>
                        <a:pt x="23875" y="31407"/>
                      </a:cubicBezTo>
                      <a:cubicBezTo>
                        <a:pt x="23749" y="31684"/>
                        <a:pt x="23633" y="31964"/>
                        <a:pt x="23496" y="32236"/>
                      </a:cubicBezTo>
                      <a:cubicBezTo>
                        <a:pt x="23494" y="32238"/>
                        <a:pt x="23493" y="32241"/>
                        <a:pt x="23490" y="32244"/>
                      </a:cubicBezTo>
                      <a:cubicBezTo>
                        <a:pt x="23489" y="32247"/>
                        <a:pt x="23488" y="32248"/>
                        <a:pt x="23487" y="32250"/>
                      </a:cubicBezTo>
                      <a:lnTo>
                        <a:pt x="23489" y="32249"/>
                      </a:lnTo>
                      <a:lnTo>
                        <a:pt x="23489" y="32249"/>
                      </a:lnTo>
                      <a:cubicBezTo>
                        <a:pt x="23451" y="32315"/>
                        <a:pt x="23412" y="32380"/>
                        <a:pt x="23370" y="32443"/>
                      </a:cubicBezTo>
                      <a:cubicBezTo>
                        <a:pt x="23272" y="32576"/>
                        <a:pt x="23164" y="32696"/>
                        <a:pt x="23057" y="32820"/>
                      </a:cubicBezTo>
                      <a:cubicBezTo>
                        <a:pt x="22954" y="32936"/>
                        <a:pt x="22853" y="33052"/>
                        <a:pt x="22748" y="33163"/>
                      </a:cubicBezTo>
                      <a:cubicBezTo>
                        <a:pt x="22752" y="33159"/>
                        <a:pt x="22756" y="33156"/>
                        <a:pt x="22761" y="33152"/>
                      </a:cubicBezTo>
                      <a:lnTo>
                        <a:pt x="22761" y="33152"/>
                      </a:lnTo>
                      <a:cubicBezTo>
                        <a:pt x="22756" y="33158"/>
                        <a:pt x="22750" y="33161"/>
                        <a:pt x="22746" y="33166"/>
                      </a:cubicBezTo>
                      <a:cubicBezTo>
                        <a:pt x="22699" y="33210"/>
                        <a:pt x="22652" y="33254"/>
                        <a:pt x="22605" y="33294"/>
                      </a:cubicBezTo>
                      <a:cubicBezTo>
                        <a:pt x="22486" y="33387"/>
                        <a:pt x="22364" y="33474"/>
                        <a:pt x="22237" y="33555"/>
                      </a:cubicBezTo>
                      <a:cubicBezTo>
                        <a:pt x="22064" y="33656"/>
                        <a:pt x="21890" y="33755"/>
                        <a:pt x="21708" y="33842"/>
                      </a:cubicBezTo>
                      <a:cubicBezTo>
                        <a:pt x="21597" y="33891"/>
                        <a:pt x="21488" y="33937"/>
                        <a:pt x="21374" y="33979"/>
                      </a:cubicBezTo>
                      <a:cubicBezTo>
                        <a:pt x="21273" y="34017"/>
                        <a:pt x="21171" y="34049"/>
                        <a:pt x="21069" y="34083"/>
                      </a:cubicBezTo>
                      <a:lnTo>
                        <a:pt x="21072" y="34081"/>
                      </a:lnTo>
                      <a:lnTo>
                        <a:pt x="21072" y="34081"/>
                      </a:lnTo>
                      <a:cubicBezTo>
                        <a:pt x="20773" y="34168"/>
                        <a:pt x="20464" y="34233"/>
                        <a:pt x="20164" y="34302"/>
                      </a:cubicBezTo>
                      <a:cubicBezTo>
                        <a:pt x="19964" y="34349"/>
                        <a:pt x="19769" y="34414"/>
                        <a:pt x="19581" y="34498"/>
                      </a:cubicBezTo>
                      <a:cubicBezTo>
                        <a:pt x="19391" y="34581"/>
                        <a:pt x="19208" y="34698"/>
                        <a:pt x="19044" y="34827"/>
                      </a:cubicBezTo>
                      <a:cubicBezTo>
                        <a:pt x="18960" y="34894"/>
                        <a:pt x="18880" y="34965"/>
                        <a:pt x="18805" y="35043"/>
                      </a:cubicBezTo>
                      <a:cubicBezTo>
                        <a:pt x="18767" y="35078"/>
                        <a:pt x="18731" y="35119"/>
                        <a:pt x="18698" y="35161"/>
                      </a:cubicBezTo>
                      <a:cubicBezTo>
                        <a:pt x="18665" y="35204"/>
                        <a:pt x="18631" y="35244"/>
                        <a:pt x="18601" y="35287"/>
                      </a:cubicBezTo>
                      <a:cubicBezTo>
                        <a:pt x="18563" y="35348"/>
                        <a:pt x="18524" y="35406"/>
                        <a:pt x="18491" y="35467"/>
                      </a:cubicBezTo>
                      <a:cubicBezTo>
                        <a:pt x="18454" y="35536"/>
                        <a:pt x="18423" y="35607"/>
                        <a:pt x="18397" y="35680"/>
                      </a:cubicBezTo>
                      <a:cubicBezTo>
                        <a:pt x="18364" y="35769"/>
                        <a:pt x="18339" y="35860"/>
                        <a:pt x="18322" y="35953"/>
                      </a:cubicBezTo>
                      <a:cubicBezTo>
                        <a:pt x="18300" y="36055"/>
                        <a:pt x="18285" y="36159"/>
                        <a:pt x="18276" y="36264"/>
                      </a:cubicBezTo>
                      <a:cubicBezTo>
                        <a:pt x="18267" y="36357"/>
                        <a:pt x="18257" y="36452"/>
                        <a:pt x="18261" y="36547"/>
                      </a:cubicBezTo>
                      <a:cubicBezTo>
                        <a:pt x="18262" y="36659"/>
                        <a:pt x="18270" y="36772"/>
                        <a:pt x="18287" y="36883"/>
                      </a:cubicBezTo>
                      <a:cubicBezTo>
                        <a:pt x="18304" y="36988"/>
                        <a:pt x="18323" y="37093"/>
                        <a:pt x="18348" y="37199"/>
                      </a:cubicBezTo>
                      <a:cubicBezTo>
                        <a:pt x="18368" y="37294"/>
                        <a:pt x="18394" y="37389"/>
                        <a:pt x="18419" y="37483"/>
                      </a:cubicBezTo>
                      <a:cubicBezTo>
                        <a:pt x="18446" y="37579"/>
                        <a:pt x="18471" y="37676"/>
                        <a:pt x="18499" y="37771"/>
                      </a:cubicBezTo>
                      <a:cubicBezTo>
                        <a:pt x="18551" y="37958"/>
                        <a:pt x="18612" y="38140"/>
                        <a:pt x="18670" y="38324"/>
                      </a:cubicBezTo>
                      <a:cubicBezTo>
                        <a:pt x="18667" y="38316"/>
                        <a:pt x="18665" y="38307"/>
                        <a:pt x="18663" y="38300"/>
                      </a:cubicBezTo>
                      <a:lnTo>
                        <a:pt x="18663" y="38300"/>
                      </a:lnTo>
                      <a:cubicBezTo>
                        <a:pt x="18686" y="38375"/>
                        <a:pt x="18711" y="38450"/>
                        <a:pt x="18728" y="38528"/>
                      </a:cubicBezTo>
                      <a:cubicBezTo>
                        <a:pt x="18754" y="38714"/>
                        <a:pt x="18762" y="38902"/>
                        <a:pt x="18773" y="39087"/>
                      </a:cubicBezTo>
                      <a:cubicBezTo>
                        <a:pt x="18785" y="39293"/>
                        <a:pt x="18795" y="39497"/>
                        <a:pt x="18804" y="39702"/>
                      </a:cubicBezTo>
                      <a:cubicBezTo>
                        <a:pt x="18804" y="39700"/>
                        <a:pt x="18804" y="39697"/>
                        <a:pt x="18804" y="39695"/>
                      </a:cubicBezTo>
                      <a:lnTo>
                        <a:pt x="18804" y="39695"/>
                      </a:lnTo>
                      <a:cubicBezTo>
                        <a:pt x="18808" y="39812"/>
                        <a:pt x="18809" y="39928"/>
                        <a:pt x="18802" y="40045"/>
                      </a:cubicBezTo>
                      <a:cubicBezTo>
                        <a:pt x="18795" y="40094"/>
                        <a:pt x="18788" y="40141"/>
                        <a:pt x="18779" y="40188"/>
                      </a:cubicBezTo>
                      <a:cubicBezTo>
                        <a:pt x="18762" y="40247"/>
                        <a:pt x="18741" y="40306"/>
                        <a:pt x="18722" y="40365"/>
                      </a:cubicBezTo>
                      <a:cubicBezTo>
                        <a:pt x="18722" y="40362"/>
                        <a:pt x="18722" y="40359"/>
                        <a:pt x="18723" y="40355"/>
                      </a:cubicBezTo>
                      <a:lnTo>
                        <a:pt x="18723" y="40355"/>
                      </a:lnTo>
                      <a:cubicBezTo>
                        <a:pt x="18655" y="40514"/>
                        <a:pt x="18579" y="40669"/>
                        <a:pt x="18497" y="40822"/>
                      </a:cubicBezTo>
                      <a:cubicBezTo>
                        <a:pt x="18459" y="40891"/>
                        <a:pt x="18421" y="40958"/>
                        <a:pt x="18379" y="41024"/>
                      </a:cubicBezTo>
                      <a:cubicBezTo>
                        <a:pt x="18343" y="41082"/>
                        <a:pt x="18304" y="41135"/>
                        <a:pt x="18267" y="41188"/>
                      </a:cubicBezTo>
                      <a:cubicBezTo>
                        <a:pt x="18171" y="41312"/>
                        <a:pt x="18072" y="41430"/>
                        <a:pt x="17971" y="41547"/>
                      </a:cubicBezTo>
                      <a:cubicBezTo>
                        <a:pt x="17907" y="41613"/>
                        <a:pt x="17845" y="41677"/>
                        <a:pt x="17780" y="41738"/>
                      </a:cubicBezTo>
                      <a:cubicBezTo>
                        <a:pt x="17723" y="41796"/>
                        <a:pt x="17659" y="41846"/>
                        <a:pt x="17599" y="41898"/>
                      </a:cubicBezTo>
                      <a:cubicBezTo>
                        <a:pt x="17482" y="41985"/>
                        <a:pt x="17361" y="42067"/>
                        <a:pt x="17241" y="42146"/>
                      </a:cubicBezTo>
                      <a:lnTo>
                        <a:pt x="17245" y="42142"/>
                      </a:lnTo>
                      <a:lnTo>
                        <a:pt x="17245" y="42142"/>
                      </a:lnTo>
                      <a:cubicBezTo>
                        <a:pt x="17081" y="42244"/>
                        <a:pt x="16913" y="42340"/>
                        <a:pt x="16740" y="42425"/>
                      </a:cubicBezTo>
                      <a:lnTo>
                        <a:pt x="16744" y="42421"/>
                      </a:lnTo>
                      <a:lnTo>
                        <a:pt x="16744" y="42421"/>
                      </a:lnTo>
                      <a:cubicBezTo>
                        <a:pt x="16675" y="42451"/>
                        <a:pt x="16610" y="42477"/>
                        <a:pt x="16541" y="42500"/>
                      </a:cubicBezTo>
                      <a:cubicBezTo>
                        <a:pt x="16407" y="42536"/>
                        <a:pt x="16273" y="42568"/>
                        <a:pt x="16137" y="42591"/>
                      </a:cubicBezTo>
                      <a:cubicBezTo>
                        <a:pt x="16146" y="42590"/>
                        <a:pt x="16155" y="42587"/>
                        <a:pt x="16163" y="42586"/>
                      </a:cubicBezTo>
                      <a:lnTo>
                        <a:pt x="16163" y="42586"/>
                      </a:lnTo>
                      <a:cubicBezTo>
                        <a:pt x="16122" y="42595"/>
                        <a:pt x="16081" y="42601"/>
                        <a:pt x="16040" y="42609"/>
                      </a:cubicBezTo>
                      <a:cubicBezTo>
                        <a:pt x="16048" y="42606"/>
                        <a:pt x="16056" y="42605"/>
                        <a:pt x="16065" y="42603"/>
                      </a:cubicBezTo>
                      <a:lnTo>
                        <a:pt x="16065" y="42603"/>
                      </a:lnTo>
                      <a:cubicBezTo>
                        <a:pt x="16015" y="42613"/>
                        <a:pt x="15967" y="42622"/>
                        <a:pt x="15916" y="42630"/>
                      </a:cubicBezTo>
                      <a:cubicBezTo>
                        <a:pt x="15925" y="42629"/>
                        <a:pt x="15933" y="42628"/>
                        <a:pt x="15941" y="42627"/>
                      </a:cubicBezTo>
                      <a:lnTo>
                        <a:pt x="15941" y="42627"/>
                      </a:lnTo>
                      <a:cubicBezTo>
                        <a:pt x="15785" y="42653"/>
                        <a:pt x="15627" y="42673"/>
                        <a:pt x="15468" y="42698"/>
                      </a:cubicBezTo>
                      <a:cubicBezTo>
                        <a:pt x="15311" y="42723"/>
                        <a:pt x="15158" y="42751"/>
                        <a:pt x="15002" y="42781"/>
                      </a:cubicBezTo>
                      <a:cubicBezTo>
                        <a:pt x="14813" y="42818"/>
                        <a:pt x="14620" y="42849"/>
                        <a:pt x="14429" y="42890"/>
                      </a:cubicBezTo>
                      <a:cubicBezTo>
                        <a:pt x="14339" y="42912"/>
                        <a:pt x="14247" y="42941"/>
                        <a:pt x="14158" y="42970"/>
                      </a:cubicBezTo>
                      <a:cubicBezTo>
                        <a:pt x="14056" y="43003"/>
                        <a:pt x="13954" y="43036"/>
                        <a:pt x="13852" y="43071"/>
                      </a:cubicBezTo>
                      <a:cubicBezTo>
                        <a:pt x="13700" y="43122"/>
                        <a:pt x="13556" y="43193"/>
                        <a:pt x="13425" y="43286"/>
                      </a:cubicBezTo>
                      <a:cubicBezTo>
                        <a:pt x="13271" y="43395"/>
                        <a:pt x="13134" y="43524"/>
                        <a:pt x="13016" y="43670"/>
                      </a:cubicBezTo>
                      <a:cubicBezTo>
                        <a:pt x="12920" y="43788"/>
                        <a:pt x="12831" y="43906"/>
                        <a:pt x="12759" y="44038"/>
                      </a:cubicBezTo>
                      <a:cubicBezTo>
                        <a:pt x="12713" y="44121"/>
                        <a:pt x="12677" y="44208"/>
                        <a:pt x="12651" y="44299"/>
                      </a:cubicBezTo>
                      <a:cubicBezTo>
                        <a:pt x="12637" y="44358"/>
                        <a:pt x="12625" y="44418"/>
                        <a:pt x="12611" y="44477"/>
                      </a:cubicBezTo>
                      <a:cubicBezTo>
                        <a:pt x="12573" y="44670"/>
                        <a:pt x="12567" y="44869"/>
                        <a:pt x="12563" y="45064"/>
                      </a:cubicBezTo>
                      <a:cubicBezTo>
                        <a:pt x="12558" y="45260"/>
                        <a:pt x="12584" y="45450"/>
                        <a:pt x="12617" y="45642"/>
                      </a:cubicBezTo>
                      <a:cubicBezTo>
                        <a:pt x="12634" y="45750"/>
                        <a:pt x="12652" y="45858"/>
                        <a:pt x="12664" y="45966"/>
                      </a:cubicBezTo>
                      <a:cubicBezTo>
                        <a:pt x="12675" y="46053"/>
                        <a:pt x="12681" y="46140"/>
                        <a:pt x="12686" y="46228"/>
                      </a:cubicBezTo>
                      <a:cubicBezTo>
                        <a:pt x="12692" y="46378"/>
                        <a:pt x="12687" y="46528"/>
                        <a:pt x="12674" y="46677"/>
                      </a:cubicBezTo>
                      <a:cubicBezTo>
                        <a:pt x="12644" y="46960"/>
                        <a:pt x="12618" y="47246"/>
                        <a:pt x="12557" y="47522"/>
                      </a:cubicBezTo>
                      <a:cubicBezTo>
                        <a:pt x="12514" y="47677"/>
                        <a:pt x="12461" y="47828"/>
                        <a:pt x="12405" y="47976"/>
                      </a:cubicBezTo>
                      <a:cubicBezTo>
                        <a:pt x="12355" y="48098"/>
                        <a:pt x="12302" y="48214"/>
                        <a:pt x="12242" y="48329"/>
                      </a:cubicBezTo>
                      <a:cubicBezTo>
                        <a:pt x="12179" y="48437"/>
                        <a:pt x="12113" y="48541"/>
                        <a:pt x="12042" y="48641"/>
                      </a:cubicBezTo>
                      <a:cubicBezTo>
                        <a:pt x="11969" y="48732"/>
                        <a:pt x="11896" y="48822"/>
                        <a:pt x="11816" y="48907"/>
                      </a:cubicBezTo>
                      <a:lnTo>
                        <a:pt x="11816" y="48907"/>
                      </a:lnTo>
                      <a:cubicBezTo>
                        <a:pt x="11717" y="49004"/>
                        <a:pt x="11611" y="49094"/>
                        <a:pt x="11508" y="49186"/>
                      </a:cubicBezTo>
                      <a:cubicBezTo>
                        <a:pt x="11469" y="49212"/>
                        <a:pt x="11431" y="49239"/>
                        <a:pt x="11392" y="49263"/>
                      </a:cubicBezTo>
                      <a:cubicBezTo>
                        <a:pt x="11322" y="49308"/>
                        <a:pt x="11253" y="49353"/>
                        <a:pt x="11186" y="49401"/>
                      </a:cubicBezTo>
                      <a:cubicBezTo>
                        <a:pt x="11146" y="49427"/>
                        <a:pt x="11107" y="49453"/>
                        <a:pt x="11067" y="49480"/>
                      </a:cubicBezTo>
                      <a:cubicBezTo>
                        <a:pt x="11036" y="49500"/>
                        <a:pt x="11009" y="49523"/>
                        <a:pt x="10977" y="49542"/>
                      </a:cubicBezTo>
                      <a:cubicBezTo>
                        <a:pt x="10934" y="49563"/>
                        <a:pt x="10890" y="49582"/>
                        <a:pt x="10846" y="49602"/>
                      </a:cubicBezTo>
                      <a:cubicBezTo>
                        <a:pt x="10778" y="49636"/>
                        <a:pt x="10713" y="49671"/>
                        <a:pt x="10645" y="49704"/>
                      </a:cubicBezTo>
                      <a:cubicBezTo>
                        <a:pt x="10553" y="49747"/>
                        <a:pt x="10465" y="49798"/>
                        <a:pt x="10380" y="49856"/>
                      </a:cubicBezTo>
                      <a:cubicBezTo>
                        <a:pt x="10334" y="49888"/>
                        <a:pt x="10290" y="49921"/>
                        <a:pt x="10241" y="49950"/>
                      </a:cubicBezTo>
                      <a:cubicBezTo>
                        <a:pt x="10249" y="49946"/>
                        <a:pt x="10257" y="49941"/>
                        <a:pt x="10265" y="49937"/>
                      </a:cubicBezTo>
                      <a:lnTo>
                        <a:pt x="10265" y="49937"/>
                      </a:lnTo>
                      <a:cubicBezTo>
                        <a:pt x="10210" y="49967"/>
                        <a:pt x="10154" y="49993"/>
                        <a:pt x="10104" y="50025"/>
                      </a:cubicBezTo>
                      <a:cubicBezTo>
                        <a:pt x="10068" y="50050"/>
                        <a:pt x="10030" y="50074"/>
                        <a:pt x="9992" y="50098"/>
                      </a:cubicBezTo>
                      <a:cubicBezTo>
                        <a:pt x="9929" y="50130"/>
                        <a:pt x="9864" y="50157"/>
                        <a:pt x="9801" y="50190"/>
                      </a:cubicBezTo>
                      <a:lnTo>
                        <a:pt x="9807" y="50186"/>
                      </a:lnTo>
                      <a:lnTo>
                        <a:pt x="9807" y="50186"/>
                      </a:lnTo>
                      <a:cubicBezTo>
                        <a:pt x="9791" y="50196"/>
                        <a:pt x="9775" y="50204"/>
                        <a:pt x="9758" y="50211"/>
                      </a:cubicBezTo>
                      <a:cubicBezTo>
                        <a:pt x="9681" y="50240"/>
                        <a:pt x="9603" y="50265"/>
                        <a:pt x="9527" y="50294"/>
                      </a:cubicBezTo>
                      <a:cubicBezTo>
                        <a:pt x="9454" y="50326"/>
                        <a:pt x="9384" y="50363"/>
                        <a:pt x="9315" y="50405"/>
                      </a:cubicBezTo>
                      <a:lnTo>
                        <a:pt x="9314" y="50405"/>
                      </a:lnTo>
                      <a:cubicBezTo>
                        <a:pt x="9308" y="50410"/>
                        <a:pt x="9301" y="50414"/>
                        <a:pt x="9295" y="50417"/>
                      </a:cubicBezTo>
                      <a:lnTo>
                        <a:pt x="9296" y="50416"/>
                      </a:lnTo>
                      <a:lnTo>
                        <a:pt x="9296" y="50416"/>
                      </a:lnTo>
                      <a:cubicBezTo>
                        <a:pt x="9253" y="50440"/>
                        <a:pt x="9207" y="50459"/>
                        <a:pt x="9163" y="50479"/>
                      </a:cubicBezTo>
                      <a:cubicBezTo>
                        <a:pt x="9110" y="50503"/>
                        <a:pt x="9057" y="50530"/>
                        <a:pt x="9002" y="50553"/>
                      </a:cubicBezTo>
                      <a:lnTo>
                        <a:pt x="9006" y="50552"/>
                      </a:lnTo>
                      <a:lnTo>
                        <a:pt x="9006" y="50552"/>
                      </a:lnTo>
                      <a:cubicBezTo>
                        <a:pt x="8926" y="50583"/>
                        <a:pt x="8844" y="50602"/>
                        <a:pt x="8765" y="50632"/>
                      </a:cubicBezTo>
                      <a:cubicBezTo>
                        <a:pt x="8711" y="50653"/>
                        <a:pt x="8657" y="50670"/>
                        <a:pt x="8600" y="50687"/>
                      </a:cubicBezTo>
                      <a:cubicBezTo>
                        <a:pt x="8362" y="50748"/>
                        <a:pt x="8120" y="50795"/>
                        <a:pt x="7876" y="50829"/>
                      </a:cubicBezTo>
                      <a:cubicBezTo>
                        <a:pt x="7876" y="50830"/>
                        <a:pt x="7875" y="50830"/>
                        <a:pt x="7875" y="50830"/>
                      </a:cubicBezTo>
                      <a:cubicBezTo>
                        <a:pt x="7874" y="50830"/>
                        <a:pt x="7873" y="50829"/>
                        <a:pt x="7873" y="50829"/>
                      </a:cubicBezTo>
                      <a:cubicBezTo>
                        <a:pt x="7867" y="50831"/>
                        <a:pt x="7863" y="50830"/>
                        <a:pt x="7859" y="50832"/>
                      </a:cubicBezTo>
                      <a:lnTo>
                        <a:pt x="7860" y="50831"/>
                      </a:lnTo>
                      <a:lnTo>
                        <a:pt x="7860" y="50831"/>
                      </a:lnTo>
                      <a:cubicBezTo>
                        <a:pt x="7743" y="50842"/>
                        <a:pt x="7626" y="50846"/>
                        <a:pt x="7505" y="50847"/>
                      </a:cubicBezTo>
                      <a:cubicBezTo>
                        <a:pt x="7425" y="50846"/>
                        <a:pt x="7345" y="50842"/>
                        <a:pt x="7265" y="50832"/>
                      </a:cubicBezTo>
                      <a:cubicBezTo>
                        <a:pt x="7233" y="50826"/>
                        <a:pt x="7202" y="50820"/>
                        <a:pt x="7172" y="50810"/>
                      </a:cubicBezTo>
                      <a:cubicBezTo>
                        <a:pt x="7108" y="50790"/>
                        <a:pt x="7046" y="50770"/>
                        <a:pt x="6984" y="50748"/>
                      </a:cubicBezTo>
                      <a:cubicBezTo>
                        <a:pt x="6938" y="50727"/>
                        <a:pt x="6891" y="50704"/>
                        <a:pt x="6846" y="50678"/>
                      </a:cubicBezTo>
                      <a:cubicBezTo>
                        <a:pt x="6811" y="50654"/>
                        <a:pt x="6773" y="50631"/>
                        <a:pt x="6737" y="50603"/>
                      </a:cubicBezTo>
                      <a:cubicBezTo>
                        <a:pt x="6697" y="50571"/>
                        <a:pt x="6660" y="50538"/>
                        <a:pt x="6621" y="50501"/>
                      </a:cubicBezTo>
                      <a:cubicBezTo>
                        <a:pt x="6564" y="50439"/>
                        <a:pt x="6509" y="50375"/>
                        <a:pt x="6457" y="50309"/>
                      </a:cubicBezTo>
                      <a:cubicBezTo>
                        <a:pt x="6436" y="50278"/>
                        <a:pt x="6415" y="50245"/>
                        <a:pt x="6395" y="50213"/>
                      </a:cubicBezTo>
                      <a:cubicBezTo>
                        <a:pt x="6377" y="50178"/>
                        <a:pt x="6359" y="50141"/>
                        <a:pt x="6344" y="50105"/>
                      </a:cubicBezTo>
                      <a:cubicBezTo>
                        <a:pt x="6329" y="50069"/>
                        <a:pt x="6316" y="50032"/>
                        <a:pt x="6306" y="49994"/>
                      </a:cubicBezTo>
                      <a:cubicBezTo>
                        <a:pt x="6297" y="49956"/>
                        <a:pt x="6291" y="49918"/>
                        <a:pt x="6283" y="49879"/>
                      </a:cubicBezTo>
                      <a:cubicBezTo>
                        <a:pt x="6278" y="49828"/>
                        <a:pt x="6279" y="49779"/>
                        <a:pt x="6278" y="49728"/>
                      </a:cubicBezTo>
                      <a:cubicBezTo>
                        <a:pt x="6283" y="49672"/>
                        <a:pt x="6287" y="49615"/>
                        <a:pt x="6293" y="49560"/>
                      </a:cubicBezTo>
                      <a:cubicBezTo>
                        <a:pt x="6305" y="49488"/>
                        <a:pt x="6317" y="49418"/>
                        <a:pt x="6333" y="49347"/>
                      </a:cubicBezTo>
                      <a:cubicBezTo>
                        <a:pt x="6339" y="49326"/>
                        <a:pt x="6346" y="49305"/>
                        <a:pt x="6354" y="49286"/>
                      </a:cubicBezTo>
                      <a:cubicBezTo>
                        <a:pt x="6364" y="49266"/>
                        <a:pt x="6373" y="49245"/>
                        <a:pt x="6383" y="49228"/>
                      </a:cubicBezTo>
                      <a:cubicBezTo>
                        <a:pt x="6414" y="49179"/>
                        <a:pt x="6445" y="49131"/>
                        <a:pt x="6480" y="49086"/>
                      </a:cubicBezTo>
                      <a:cubicBezTo>
                        <a:pt x="6503" y="49059"/>
                        <a:pt x="6529" y="49034"/>
                        <a:pt x="6554" y="49007"/>
                      </a:cubicBezTo>
                      <a:cubicBezTo>
                        <a:pt x="6555" y="49004"/>
                        <a:pt x="6557" y="49002"/>
                        <a:pt x="6559" y="49001"/>
                      </a:cubicBezTo>
                      <a:cubicBezTo>
                        <a:pt x="6578" y="48978"/>
                        <a:pt x="6596" y="48957"/>
                        <a:pt x="6616" y="48936"/>
                      </a:cubicBezTo>
                      <a:cubicBezTo>
                        <a:pt x="6660" y="48891"/>
                        <a:pt x="6706" y="48849"/>
                        <a:pt x="6758" y="48810"/>
                      </a:cubicBezTo>
                      <a:cubicBezTo>
                        <a:pt x="6783" y="48791"/>
                        <a:pt x="6808" y="48772"/>
                        <a:pt x="6834" y="48755"/>
                      </a:cubicBezTo>
                      <a:cubicBezTo>
                        <a:pt x="6858" y="48739"/>
                        <a:pt x="6883" y="48726"/>
                        <a:pt x="6907" y="48709"/>
                      </a:cubicBezTo>
                      <a:cubicBezTo>
                        <a:pt x="6933" y="48686"/>
                        <a:pt x="6963" y="48667"/>
                        <a:pt x="6994" y="48651"/>
                      </a:cubicBezTo>
                      <a:cubicBezTo>
                        <a:pt x="7030" y="48633"/>
                        <a:pt x="7068" y="48615"/>
                        <a:pt x="7106" y="48597"/>
                      </a:cubicBezTo>
                      <a:cubicBezTo>
                        <a:pt x="7175" y="48563"/>
                        <a:pt x="7246" y="48534"/>
                        <a:pt x="7319" y="48510"/>
                      </a:cubicBezTo>
                      <a:cubicBezTo>
                        <a:pt x="7328" y="48506"/>
                        <a:pt x="7335" y="48503"/>
                        <a:pt x="7346" y="48501"/>
                      </a:cubicBezTo>
                      <a:cubicBezTo>
                        <a:pt x="7400" y="48482"/>
                        <a:pt x="7455" y="48464"/>
                        <a:pt x="7510" y="48445"/>
                      </a:cubicBezTo>
                      <a:cubicBezTo>
                        <a:pt x="7516" y="48442"/>
                        <a:pt x="7524" y="48439"/>
                        <a:pt x="7532" y="48436"/>
                      </a:cubicBezTo>
                      <a:cubicBezTo>
                        <a:pt x="7549" y="48427"/>
                        <a:pt x="7567" y="48421"/>
                        <a:pt x="7586" y="48415"/>
                      </a:cubicBezTo>
                      <a:cubicBezTo>
                        <a:pt x="7610" y="48402"/>
                        <a:pt x="7635" y="48393"/>
                        <a:pt x="7661" y="48382"/>
                      </a:cubicBezTo>
                      <a:cubicBezTo>
                        <a:pt x="7695" y="48368"/>
                        <a:pt x="7730" y="48360"/>
                        <a:pt x="7765" y="48345"/>
                      </a:cubicBezTo>
                      <a:cubicBezTo>
                        <a:pt x="7802" y="48329"/>
                        <a:pt x="7841" y="48312"/>
                        <a:pt x="7879" y="48291"/>
                      </a:cubicBezTo>
                      <a:cubicBezTo>
                        <a:pt x="7900" y="48280"/>
                        <a:pt x="7922" y="48271"/>
                        <a:pt x="7945" y="48263"/>
                      </a:cubicBezTo>
                      <a:cubicBezTo>
                        <a:pt x="7971" y="48247"/>
                        <a:pt x="7997" y="48229"/>
                        <a:pt x="8024" y="48211"/>
                      </a:cubicBezTo>
                      <a:cubicBezTo>
                        <a:pt x="8028" y="48209"/>
                        <a:pt x="8031" y="48206"/>
                        <a:pt x="8035" y="48203"/>
                      </a:cubicBezTo>
                      <a:cubicBezTo>
                        <a:pt x="8047" y="48196"/>
                        <a:pt x="8059" y="48188"/>
                        <a:pt x="8070" y="48180"/>
                      </a:cubicBezTo>
                      <a:cubicBezTo>
                        <a:pt x="8213" y="48085"/>
                        <a:pt x="8355" y="47988"/>
                        <a:pt x="8490" y="47883"/>
                      </a:cubicBezTo>
                      <a:cubicBezTo>
                        <a:pt x="8665" y="47748"/>
                        <a:pt x="8839" y="47601"/>
                        <a:pt x="8966" y="47421"/>
                      </a:cubicBezTo>
                      <a:cubicBezTo>
                        <a:pt x="9055" y="47294"/>
                        <a:pt x="9130" y="47158"/>
                        <a:pt x="9187" y="47015"/>
                      </a:cubicBezTo>
                      <a:cubicBezTo>
                        <a:pt x="9222" y="46931"/>
                        <a:pt x="9255" y="46848"/>
                        <a:pt x="9285" y="46761"/>
                      </a:cubicBezTo>
                      <a:cubicBezTo>
                        <a:pt x="9383" y="46490"/>
                        <a:pt x="9465" y="46212"/>
                        <a:pt x="9485" y="45921"/>
                      </a:cubicBezTo>
                      <a:cubicBezTo>
                        <a:pt x="9497" y="45741"/>
                        <a:pt x="9494" y="45560"/>
                        <a:pt x="9451" y="45383"/>
                      </a:cubicBezTo>
                      <a:cubicBezTo>
                        <a:pt x="9429" y="45289"/>
                        <a:pt x="9398" y="45197"/>
                        <a:pt x="9368" y="45106"/>
                      </a:cubicBezTo>
                      <a:cubicBezTo>
                        <a:pt x="9314" y="44949"/>
                        <a:pt x="9252" y="44795"/>
                        <a:pt x="9191" y="44641"/>
                      </a:cubicBezTo>
                      <a:cubicBezTo>
                        <a:pt x="9131" y="44486"/>
                        <a:pt x="9077" y="44332"/>
                        <a:pt x="9027" y="44174"/>
                      </a:cubicBezTo>
                      <a:cubicBezTo>
                        <a:pt x="8967" y="43965"/>
                        <a:pt x="8910" y="43755"/>
                        <a:pt x="8865" y="43543"/>
                      </a:cubicBezTo>
                      <a:cubicBezTo>
                        <a:pt x="8857" y="43490"/>
                        <a:pt x="8846" y="43435"/>
                        <a:pt x="8842" y="43382"/>
                      </a:cubicBezTo>
                      <a:cubicBezTo>
                        <a:pt x="8838" y="43330"/>
                        <a:pt x="8837" y="43279"/>
                        <a:pt x="8832" y="43227"/>
                      </a:cubicBezTo>
                      <a:cubicBezTo>
                        <a:pt x="8832" y="43169"/>
                        <a:pt x="8829" y="43111"/>
                        <a:pt x="8831" y="43054"/>
                      </a:cubicBezTo>
                      <a:cubicBezTo>
                        <a:pt x="8836" y="43001"/>
                        <a:pt x="8841" y="42949"/>
                        <a:pt x="8844" y="42896"/>
                      </a:cubicBezTo>
                      <a:cubicBezTo>
                        <a:pt x="8856" y="42804"/>
                        <a:pt x="8867" y="42714"/>
                        <a:pt x="8884" y="42622"/>
                      </a:cubicBezTo>
                      <a:cubicBezTo>
                        <a:pt x="8899" y="42544"/>
                        <a:pt x="8917" y="42465"/>
                        <a:pt x="8935" y="42387"/>
                      </a:cubicBezTo>
                      <a:cubicBezTo>
                        <a:pt x="8960" y="42287"/>
                        <a:pt x="8987" y="42186"/>
                        <a:pt x="9019" y="42088"/>
                      </a:cubicBezTo>
                      <a:cubicBezTo>
                        <a:pt x="9049" y="42018"/>
                        <a:pt x="9080" y="41948"/>
                        <a:pt x="9113" y="41880"/>
                      </a:cubicBezTo>
                      <a:cubicBezTo>
                        <a:pt x="9147" y="41822"/>
                        <a:pt x="9181" y="41765"/>
                        <a:pt x="9219" y="41708"/>
                      </a:cubicBezTo>
                      <a:lnTo>
                        <a:pt x="9219" y="41708"/>
                      </a:lnTo>
                      <a:lnTo>
                        <a:pt x="9216" y="41711"/>
                      </a:lnTo>
                      <a:cubicBezTo>
                        <a:pt x="9221" y="41705"/>
                        <a:pt x="9225" y="41697"/>
                        <a:pt x="9231" y="41691"/>
                      </a:cubicBezTo>
                      <a:lnTo>
                        <a:pt x="9232" y="41690"/>
                      </a:lnTo>
                      <a:cubicBezTo>
                        <a:pt x="9280" y="41622"/>
                        <a:pt x="9327" y="41558"/>
                        <a:pt x="9379" y="41493"/>
                      </a:cubicBezTo>
                      <a:cubicBezTo>
                        <a:pt x="9435" y="41425"/>
                        <a:pt x="9492" y="41358"/>
                        <a:pt x="9553" y="41293"/>
                      </a:cubicBezTo>
                      <a:lnTo>
                        <a:pt x="9553" y="41293"/>
                      </a:lnTo>
                      <a:lnTo>
                        <a:pt x="9549" y="41295"/>
                      </a:lnTo>
                      <a:cubicBezTo>
                        <a:pt x="9623" y="41224"/>
                        <a:pt x="9698" y="41155"/>
                        <a:pt x="9774" y="41087"/>
                      </a:cubicBezTo>
                      <a:cubicBezTo>
                        <a:pt x="9833" y="41040"/>
                        <a:pt x="9893" y="40995"/>
                        <a:pt x="9953" y="40951"/>
                      </a:cubicBezTo>
                      <a:cubicBezTo>
                        <a:pt x="10035" y="40903"/>
                        <a:pt x="10116" y="40857"/>
                        <a:pt x="10199" y="40815"/>
                      </a:cubicBezTo>
                      <a:cubicBezTo>
                        <a:pt x="10427" y="40711"/>
                        <a:pt x="10664" y="40626"/>
                        <a:pt x="10899" y="40541"/>
                      </a:cubicBezTo>
                      <a:cubicBezTo>
                        <a:pt x="11113" y="40463"/>
                        <a:pt x="11331" y="40393"/>
                        <a:pt x="11548" y="40325"/>
                      </a:cubicBezTo>
                      <a:lnTo>
                        <a:pt x="11548" y="40325"/>
                      </a:lnTo>
                      <a:cubicBezTo>
                        <a:pt x="11543" y="40328"/>
                        <a:pt x="11537" y="40330"/>
                        <a:pt x="11531" y="40332"/>
                      </a:cubicBezTo>
                      <a:cubicBezTo>
                        <a:pt x="11733" y="40272"/>
                        <a:pt x="11936" y="40223"/>
                        <a:pt x="12138" y="40172"/>
                      </a:cubicBezTo>
                      <a:cubicBezTo>
                        <a:pt x="12199" y="40158"/>
                        <a:pt x="12259" y="40141"/>
                        <a:pt x="12318" y="40121"/>
                      </a:cubicBezTo>
                      <a:cubicBezTo>
                        <a:pt x="12388" y="40096"/>
                        <a:pt x="12457" y="40066"/>
                        <a:pt x="12527" y="40036"/>
                      </a:cubicBezTo>
                      <a:cubicBezTo>
                        <a:pt x="12628" y="39991"/>
                        <a:pt x="12725" y="39934"/>
                        <a:pt x="12820" y="39880"/>
                      </a:cubicBezTo>
                      <a:cubicBezTo>
                        <a:pt x="13001" y="39782"/>
                        <a:pt x="13176" y="39672"/>
                        <a:pt x="13343" y="39552"/>
                      </a:cubicBezTo>
                      <a:cubicBezTo>
                        <a:pt x="13431" y="39489"/>
                        <a:pt x="13514" y="39420"/>
                        <a:pt x="13593" y="39346"/>
                      </a:cubicBezTo>
                      <a:cubicBezTo>
                        <a:pt x="13672" y="39275"/>
                        <a:pt x="13757" y="39202"/>
                        <a:pt x="13825" y="39119"/>
                      </a:cubicBezTo>
                      <a:cubicBezTo>
                        <a:pt x="13958" y="38959"/>
                        <a:pt x="14082" y="38790"/>
                        <a:pt x="14196" y="38615"/>
                      </a:cubicBezTo>
                      <a:cubicBezTo>
                        <a:pt x="14304" y="38456"/>
                        <a:pt x="14406" y="38284"/>
                        <a:pt x="14478" y="38103"/>
                      </a:cubicBezTo>
                      <a:cubicBezTo>
                        <a:pt x="14641" y="37695"/>
                        <a:pt x="14776" y="37275"/>
                        <a:pt x="14881" y="36847"/>
                      </a:cubicBezTo>
                      <a:cubicBezTo>
                        <a:pt x="14908" y="36736"/>
                        <a:pt x="14930" y="36622"/>
                        <a:pt x="14951" y="36511"/>
                      </a:cubicBezTo>
                      <a:cubicBezTo>
                        <a:pt x="14968" y="36420"/>
                        <a:pt x="14985" y="36330"/>
                        <a:pt x="14997" y="36238"/>
                      </a:cubicBezTo>
                      <a:cubicBezTo>
                        <a:pt x="15010" y="36131"/>
                        <a:pt x="15022" y="36024"/>
                        <a:pt x="15025" y="35918"/>
                      </a:cubicBezTo>
                      <a:cubicBezTo>
                        <a:pt x="15029" y="35817"/>
                        <a:pt x="15030" y="35720"/>
                        <a:pt x="15034" y="35619"/>
                      </a:cubicBezTo>
                      <a:cubicBezTo>
                        <a:pt x="15044" y="35391"/>
                        <a:pt x="15055" y="35162"/>
                        <a:pt x="15059" y="34933"/>
                      </a:cubicBezTo>
                      <a:cubicBezTo>
                        <a:pt x="15063" y="34731"/>
                        <a:pt x="15065" y="34531"/>
                        <a:pt x="15079" y="34329"/>
                      </a:cubicBezTo>
                      <a:lnTo>
                        <a:pt x="15079" y="34329"/>
                      </a:lnTo>
                      <a:cubicBezTo>
                        <a:pt x="15078" y="34331"/>
                        <a:pt x="15078" y="34333"/>
                        <a:pt x="15077" y="34335"/>
                      </a:cubicBezTo>
                      <a:lnTo>
                        <a:pt x="15077" y="34335"/>
                      </a:lnTo>
                      <a:cubicBezTo>
                        <a:pt x="15078" y="34331"/>
                        <a:pt x="15078" y="34328"/>
                        <a:pt x="15079" y="34325"/>
                      </a:cubicBezTo>
                      <a:lnTo>
                        <a:pt x="15079" y="34322"/>
                      </a:lnTo>
                      <a:lnTo>
                        <a:pt x="15079" y="34320"/>
                      </a:lnTo>
                      <a:cubicBezTo>
                        <a:pt x="15109" y="34064"/>
                        <a:pt x="15155" y="33804"/>
                        <a:pt x="15211" y="33551"/>
                      </a:cubicBezTo>
                      <a:lnTo>
                        <a:pt x="15211" y="33551"/>
                      </a:lnTo>
                      <a:lnTo>
                        <a:pt x="15209" y="33552"/>
                      </a:lnTo>
                      <a:cubicBezTo>
                        <a:pt x="15258" y="33349"/>
                        <a:pt x="15309" y="33149"/>
                        <a:pt x="15372" y="32953"/>
                      </a:cubicBezTo>
                      <a:cubicBezTo>
                        <a:pt x="15409" y="32860"/>
                        <a:pt x="15446" y="32769"/>
                        <a:pt x="15489" y="32680"/>
                      </a:cubicBezTo>
                      <a:cubicBezTo>
                        <a:pt x="15546" y="32577"/>
                        <a:pt x="15610" y="32480"/>
                        <a:pt x="15676" y="32384"/>
                      </a:cubicBezTo>
                      <a:lnTo>
                        <a:pt x="15676" y="32384"/>
                      </a:lnTo>
                      <a:lnTo>
                        <a:pt x="15672" y="32387"/>
                      </a:lnTo>
                      <a:cubicBezTo>
                        <a:pt x="15673" y="32386"/>
                        <a:pt x="15674" y="32384"/>
                        <a:pt x="15676" y="32382"/>
                      </a:cubicBezTo>
                      <a:cubicBezTo>
                        <a:pt x="15678" y="32378"/>
                        <a:pt x="15681" y="32373"/>
                        <a:pt x="15684" y="32370"/>
                      </a:cubicBezTo>
                      <a:lnTo>
                        <a:pt x="15684" y="32370"/>
                      </a:lnTo>
                      <a:cubicBezTo>
                        <a:pt x="15682" y="32373"/>
                        <a:pt x="15679" y="32378"/>
                        <a:pt x="15677" y="32381"/>
                      </a:cubicBezTo>
                      <a:cubicBezTo>
                        <a:pt x="15739" y="32302"/>
                        <a:pt x="15802" y="32225"/>
                        <a:pt x="15868" y="32146"/>
                      </a:cubicBezTo>
                      <a:cubicBezTo>
                        <a:pt x="15972" y="32037"/>
                        <a:pt x="16080" y="31933"/>
                        <a:pt x="16192" y="31831"/>
                      </a:cubicBezTo>
                      <a:cubicBezTo>
                        <a:pt x="16308" y="31738"/>
                        <a:pt x="16429" y="31651"/>
                        <a:pt x="16553" y="31568"/>
                      </a:cubicBezTo>
                      <a:cubicBezTo>
                        <a:pt x="16689" y="31491"/>
                        <a:pt x="16825" y="31416"/>
                        <a:pt x="16962" y="31348"/>
                      </a:cubicBezTo>
                      <a:cubicBezTo>
                        <a:pt x="17068" y="31302"/>
                        <a:pt x="17173" y="31256"/>
                        <a:pt x="17279" y="31216"/>
                      </a:cubicBezTo>
                      <a:cubicBezTo>
                        <a:pt x="17388" y="31177"/>
                        <a:pt x="17497" y="31142"/>
                        <a:pt x="17604" y="31105"/>
                      </a:cubicBezTo>
                      <a:cubicBezTo>
                        <a:pt x="17823" y="31030"/>
                        <a:pt x="18035" y="30947"/>
                        <a:pt x="18249" y="30868"/>
                      </a:cubicBezTo>
                      <a:cubicBezTo>
                        <a:pt x="18475" y="30782"/>
                        <a:pt x="18709" y="30703"/>
                        <a:pt x="18922" y="30591"/>
                      </a:cubicBezTo>
                      <a:cubicBezTo>
                        <a:pt x="19123" y="30485"/>
                        <a:pt x="19313" y="30365"/>
                        <a:pt x="19505" y="30246"/>
                      </a:cubicBezTo>
                      <a:lnTo>
                        <a:pt x="19505" y="30246"/>
                      </a:lnTo>
                      <a:cubicBezTo>
                        <a:pt x="19497" y="30249"/>
                        <a:pt x="19491" y="30254"/>
                        <a:pt x="19483" y="30259"/>
                      </a:cubicBezTo>
                      <a:cubicBezTo>
                        <a:pt x="19644" y="30161"/>
                        <a:pt x="19807" y="30063"/>
                        <a:pt x="19963" y="29956"/>
                      </a:cubicBezTo>
                      <a:cubicBezTo>
                        <a:pt x="20111" y="29853"/>
                        <a:pt x="20252" y="29743"/>
                        <a:pt x="20388" y="29627"/>
                      </a:cubicBezTo>
                      <a:cubicBezTo>
                        <a:pt x="20534" y="29499"/>
                        <a:pt x="20675" y="29367"/>
                        <a:pt x="20814" y="29233"/>
                      </a:cubicBezTo>
                      <a:cubicBezTo>
                        <a:pt x="20941" y="29112"/>
                        <a:pt x="21067" y="28991"/>
                        <a:pt x="21184" y="28860"/>
                      </a:cubicBezTo>
                      <a:cubicBezTo>
                        <a:pt x="21287" y="28741"/>
                        <a:pt x="21382" y="28617"/>
                        <a:pt x="21478" y="28495"/>
                      </a:cubicBezTo>
                      <a:cubicBezTo>
                        <a:pt x="21534" y="28425"/>
                        <a:pt x="21589" y="28355"/>
                        <a:pt x="21644" y="28282"/>
                      </a:cubicBezTo>
                      <a:cubicBezTo>
                        <a:pt x="21685" y="28227"/>
                        <a:pt x="21731" y="28175"/>
                        <a:pt x="21772" y="28119"/>
                      </a:cubicBezTo>
                      <a:cubicBezTo>
                        <a:pt x="21780" y="28107"/>
                        <a:pt x="21788" y="28093"/>
                        <a:pt x="21798" y="28080"/>
                      </a:cubicBezTo>
                      <a:close/>
                      <a:moveTo>
                        <a:pt x="32334" y="32505"/>
                      </a:moveTo>
                      <a:cubicBezTo>
                        <a:pt x="32335" y="32515"/>
                        <a:pt x="32336" y="32523"/>
                        <a:pt x="32338" y="32533"/>
                      </a:cubicBezTo>
                      <a:cubicBezTo>
                        <a:pt x="32338" y="32530"/>
                        <a:pt x="32338" y="32528"/>
                        <a:pt x="32338" y="32524"/>
                      </a:cubicBezTo>
                      <a:cubicBezTo>
                        <a:pt x="32340" y="32528"/>
                        <a:pt x="32339" y="32530"/>
                        <a:pt x="32341" y="32534"/>
                      </a:cubicBezTo>
                      <a:cubicBezTo>
                        <a:pt x="32341" y="32537"/>
                        <a:pt x="32342" y="32540"/>
                        <a:pt x="32342" y="32543"/>
                      </a:cubicBezTo>
                      <a:lnTo>
                        <a:pt x="32342" y="32543"/>
                      </a:lnTo>
                      <a:cubicBezTo>
                        <a:pt x="32342" y="32543"/>
                        <a:pt x="32342" y="32542"/>
                        <a:pt x="32341" y="32541"/>
                      </a:cubicBezTo>
                      <a:lnTo>
                        <a:pt x="32341" y="32541"/>
                      </a:lnTo>
                      <a:cubicBezTo>
                        <a:pt x="32351" y="32651"/>
                        <a:pt x="32355" y="32761"/>
                        <a:pt x="32354" y="32871"/>
                      </a:cubicBezTo>
                      <a:cubicBezTo>
                        <a:pt x="32350" y="33058"/>
                        <a:pt x="32334" y="33245"/>
                        <a:pt x="32346" y="33431"/>
                      </a:cubicBezTo>
                      <a:cubicBezTo>
                        <a:pt x="32357" y="33654"/>
                        <a:pt x="32362" y="33876"/>
                        <a:pt x="32364" y="34099"/>
                      </a:cubicBezTo>
                      <a:cubicBezTo>
                        <a:pt x="32360" y="34170"/>
                        <a:pt x="32355" y="34242"/>
                        <a:pt x="32345" y="34313"/>
                      </a:cubicBezTo>
                      <a:cubicBezTo>
                        <a:pt x="32310" y="34542"/>
                        <a:pt x="32256" y="34769"/>
                        <a:pt x="32198" y="34995"/>
                      </a:cubicBezTo>
                      <a:cubicBezTo>
                        <a:pt x="32167" y="35096"/>
                        <a:pt x="32137" y="35193"/>
                        <a:pt x="32099" y="35292"/>
                      </a:cubicBezTo>
                      <a:cubicBezTo>
                        <a:pt x="32067" y="35362"/>
                        <a:pt x="32032" y="35430"/>
                        <a:pt x="31995" y="35498"/>
                      </a:cubicBezTo>
                      <a:cubicBezTo>
                        <a:pt x="31995" y="35496"/>
                        <a:pt x="31996" y="35494"/>
                        <a:pt x="31996" y="35493"/>
                      </a:cubicBezTo>
                      <a:lnTo>
                        <a:pt x="31996" y="35493"/>
                      </a:lnTo>
                      <a:cubicBezTo>
                        <a:pt x="31903" y="35636"/>
                        <a:pt x="31802" y="35772"/>
                        <a:pt x="31697" y="35906"/>
                      </a:cubicBezTo>
                      <a:cubicBezTo>
                        <a:pt x="31530" y="36114"/>
                        <a:pt x="31354" y="36315"/>
                        <a:pt x="31168" y="36509"/>
                      </a:cubicBezTo>
                      <a:cubicBezTo>
                        <a:pt x="31083" y="36587"/>
                        <a:pt x="30993" y="36662"/>
                        <a:pt x="30899" y="36734"/>
                      </a:cubicBezTo>
                      <a:cubicBezTo>
                        <a:pt x="30730" y="36855"/>
                        <a:pt x="30555" y="36969"/>
                        <a:pt x="30379" y="37082"/>
                      </a:cubicBezTo>
                      <a:cubicBezTo>
                        <a:pt x="30201" y="37201"/>
                        <a:pt x="30021" y="37313"/>
                        <a:pt x="29835" y="37416"/>
                      </a:cubicBezTo>
                      <a:lnTo>
                        <a:pt x="29836" y="37415"/>
                      </a:lnTo>
                      <a:lnTo>
                        <a:pt x="29836" y="37415"/>
                      </a:lnTo>
                      <a:cubicBezTo>
                        <a:pt x="29338" y="37680"/>
                        <a:pt x="28833" y="37931"/>
                        <a:pt x="28343" y="38211"/>
                      </a:cubicBezTo>
                      <a:cubicBezTo>
                        <a:pt x="28242" y="38269"/>
                        <a:pt x="28136" y="38327"/>
                        <a:pt x="28045" y="38401"/>
                      </a:cubicBezTo>
                      <a:cubicBezTo>
                        <a:pt x="27956" y="38473"/>
                        <a:pt x="27873" y="38553"/>
                        <a:pt x="27799" y="38641"/>
                      </a:cubicBezTo>
                      <a:cubicBezTo>
                        <a:pt x="27722" y="38732"/>
                        <a:pt x="27648" y="38822"/>
                        <a:pt x="27582" y="38917"/>
                      </a:cubicBezTo>
                      <a:cubicBezTo>
                        <a:pt x="27526" y="38999"/>
                        <a:pt x="27475" y="39082"/>
                        <a:pt x="27430" y="39170"/>
                      </a:cubicBezTo>
                      <a:cubicBezTo>
                        <a:pt x="27336" y="39345"/>
                        <a:pt x="27270" y="39533"/>
                        <a:pt x="27213" y="39723"/>
                      </a:cubicBezTo>
                      <a:cubicBezTo>
                        <a:pt x="27158" y="39900"/>
                        <a:pt x="27145" y="40081"/>
                        <a:pt x="27142" y="40266"/>
                      </a:cubicBezTo>
                      <a:cubicBezTo>
                        <a:pt x="27138" y="40460"/>
                        <a:pt x="27137" y="40652"/>
                        <a:pt x="27142" y="40846"/>
                      </a:cubicBezTo>
                      <a:cubicBezTo>
                        <a:pt x="27142" y="41046"/>
                        <a:pt x="27137" y="41248"/>
                        <a:pt x="27154" y="41446"/>
                      </a:cubicBezTo>
                      <a:cubicBezTo>
                        <a:pt x="27172" y="41649"/>
                        <a:pt x="27202" y="41849"/>
                        <a:pt x="27219" y="42053"/>
                      </a:cubicBezTo>
                      <a:cubicBezTo>
                        <a:pt x="27237" y="42258"/>
                        <a:pt x="27249" y="42460"/>
                        <a:pt x="27249" y="42666"/>
                      </a:cubicBezTo>
                      <a:lnTo>
                        <a:pt x="27249" y="42672"/>
                      </a:lnTo>
                      <a:cubicBezTo>
                        <a:pt x="27249" y="42677"/>
                        <a:pt x="27249" y="42682"/>
                        <a:pt x="27249" y="42688"/>
                      </a:cubicBezTo>
                      <a:lnTo>
                        <a:pt x="27248" y="42687"/>
                      </a:lnTo>
                      <a:cubicBezTo>
                        <a:pt x="27239" y="42979"/>
                        <a:pt x="27220" y="43269"/>
                        <a:pt x="27185" y="43561"/>
                      </a:cubicBezTo>
                      <a:lnTo>
                        <a:pt x="27185" y="43561"/>
                      </a:lnTo>
                      <a:cubicBezTo>
                        <a:pt x="27186" y="43558"/>
                        <a:pt x="27187" y="43554"/>
                        <a:pt x="27188" y="43551"/>
                      </a:cubicBezTo>
                      <a:lnTo>
                        <a:pt x="27188" y="43551"/>
                      </a:lnTo>
                      <a:cubicBezTo>
                        <a:pt x="27171" y="43661"/>
                        <a:pt x="27154" y="43774"/>
                        <a:pt x="27128" y="43883"/>
                      </a:cubicBezTo>
                      <a:cubicBezTo>
                        <a:pt x="27099" y="43998"/>
                        <a:pt x="27069" y="44113"/>
                        <a:pt x="27038" y="44228"/>
                      </a:cubicBezTo>
                      <a:cubicBezTo>
                        <a:pt x="27039" y="44219"/>
                        <a:pt x="27042" y="44210"/>
                        <a:pt x="27043" y="44202"/>
                      </a:cubicBezTo>
                      <a:lnTo>
                        <a:pt x="27043" y="44202"/>
                      </a:lnTo>
                      <a:cubicBezTo>
                        <a:pt x="26939" y="44559"/>
                        <a:pt x="26827" y="44912"/>
                        <a:pt x="26695" y="45259"/>
                      </a:cubicBezTo>
                      <a:lnTo>
                        <a:pt x="26695" y="45259"/>
                      </a:lnTo>
                      <a:cubicBezTo>
                        <a:pt x="26696" y="45259"/>
                        <a:pt x="26696" y="45258"/>
                        <a:pt x="26696" y="45258"/>
                      </a:cubicBezTo>
                      <a:lnTo>
                        <a:pt x="26696" y="45258"/>
                      </a:lnTo>
                      <a:cubicBezTo>
                        <a:pt x="26650" y="45366"/>
                        <a:pt x="26604" y="45477"/>
                        <a:pt x="26550" y="45583"/>
                      </a:cubicBezTo>
                      <a:cubicBezTo>
                        <a:pt x="26496" y="45688"/>
                        <a:pt x="26442" y="45787"/>
                        <a:pt x="26386" y="45888"/>
                      </a:cubicBezTo>
                      <a:cubicBezTo>
                        <a:pt x="26333" y="45971"/>
                        <a:pt x="26281" y="46052"/>
                        <a:pt x="26226" y="46133"/>
                      </a:cubicBezTo>
                      <a:cubicBezTo>
                        <a:pt x="26174" y="46209"/>
                        <a:pt x="26118" y="46282"/>
                        <a:pt x="26065" y="46355"/>
                      </a:cubicBezTo>
                      <a:cubicBezTo>
                        <a:pt x="25993" y="46444"/>
                        <a:pt x="25922" y="46537"/>
                        <a:pt x="25842" y="46623"/>
                      </a:cubicBezTo>
                      <a:cubicBezTo>
                        <a:pt x="25772" y="46699"/>
                        <a:pt x="25699" y="46775"/>
                        <a:pt x="25627" y="46847"/>
                      </a:cubicBezTo>
                      <a:lnTo>
                        <a:pt x="25635" y="46841"/>
                      </a:lnTo>
                      <a:lnTo>
                        <a:pt x="25635" y="46841"/>
                      </a:lnTo>
                      <a:cubicBezTo>
                        <a:pt x="25630" y="46846"/>
                        <a:pt x="25626" y="46849"/>
                        <a:pt x="25621" y="46853"/>
                      </a:cubicBezTo>
                      <a:lnTo>
                        <a:pt x="25619" y="46855"/>
                      </a:lnTo>
                      <a:cubicBezTo>
                        <a:pt x="25530" y="46937"/>
                        <a:pt x="25442" y="47016"/>
                        <a:pt x="25351" y="47092"/>
                      </a:cubicBezTo>
                      <a:cubicBezTo>
                        <a:pt x="25255" y="47164"/>
                        <a:pt x="25153" y="47232"/>
                        <a:pt x="25050" y="47295"/>
                      </a:cubicBezTo>
                      <a:cubicBezTo>
                        <a:pt x="24939" y="47359"/>
                        <a:pt x="24829" y="47421"/>
                        <a:pt x="24719" y="47482"/>
                      </a:cubicBezTo>
                      <a:cubicBezTo>
                        <a:pt x="24724" y="47478"/>
                        <a:pt x="24729" y="47475"/>
                        <a:pt x="24735" y="47472"/>
                      </a:cubicBezTo>
                      <a:lnTo>
                        <a:pt x="24735" y="47472"/>
                      </a:lnTo>
                      <a:cubicBezTo>
                        <a:pt x="24489" y="47600"/>
                        <a:pt x="24244" y="47712"/>
                        <a:pt x="23990" y="47819"/>
                      </a:cubicBezTo>
                      <a:cubicBezTo>
                        <a:pt x="23733" y="47918"/>
                        <a:pt x="23471" y="48014"/>
                        <a:pt x="23204" y="48084"/>
                      </a:cubicBezTo>
                      <a:lnTo>
                        <a:pt x="23205" y="48084"/>
                      </a:lnTo>
                      <a:cubicBezTo>
                        <a:pt x="22988" y="48136"/>
                        <a:pt x="22770" y="48173"/>
                        <a:pt x="22554" y="48226"/>
                      </a:cubicBezTo>
                      <a:cubicBezTo>
                        <a:pt x="22334" y="48276"/>
                        <a:pt x="22119" y="48345"/>
                        <a:pt x="21911" y="48430"/>
                      </a:cubicBezTo>
                      <a:cubicBezTo>
                        <a:pt x="21708" y="48513"/>
                        <a:pt x="21513" y="48610"/>
                        <a:pt x="21325" y="48721"/>
                      </a:cubicBezTo>
                      <a:cubicBezTo>
                        <a:pt x="21139" y="48835"/>
                        <a:pt x="20960" y="48955"/>
                        <a:pt x="20801" y="49104"/>
                      </a:cubicBezTo>
                      <a:lnTo>
                        <a:pt x="20801" y="49102"/>
                      </a:lnTo>
                      <a:cubicBezTo>
                        <a:pt x="20797" y="49107"/>
                        <a:pt x="20793" y="49110"/>
                        <a:pt x="20787" y="49117"/>
                      </a:cubicBezTo>
                      <a:lnTo>
                        <a:pt x="20785" y="49118"/>
                      </a:lnTo>
                      <a:cubicBezTo>
                        <a:pt x="20705" y="49194"/>
                        <a:pt x="20631" y="49275"/>
                        <a:pt x="20562" y="49362"/>
                      </a:cubicBezTo>
                      <a:cubicBezTo>
                        <a:pt x="20494" y="49447"/>
                        <a:pt x="20434" y="49538"/>
                        <a:pt x="20383" y="49634"/>
                      </a:cubicBezTo>
                      <a:cubicBezTo>
                        <a:pt x="20318" y="49754"/>
                        <a:pt x="20261" y="49880"/>
                        <a:pt x="20211" y="50010"/>
                      </a:cubicBezTo>
                      <a:cubicBezTo>
                        <a:pt x="20167" y="50126"/>
                        <a:pt x="20140" y="50250"/>
                        <a:pt x="20113" y="50372"/>
                      </a:cubicBezTo>
                      <a:cubicBezTo>
                        <a:pt x="20090" y="50481"/>
                        <a:pt x="20064" y="50587"/>
                        <a:pt x="20035" y="50696"/>
                      </a:cubicBezTo>
                      <a:cubicBezTo>
                        <a:pt x="20036" y="50690"/>
                        <a:pt x="20038" y="50684"/>
                        <a:pt x="20039" y="50677"/>
                      </a:cubicBezTo>
                      <a:lnTo>
                        <a:pt x="20039" y="50677"/>
                      </a:lnTo>
                      <a:cubicBezTo>
                        <a:pt x="19996" y="50823"/>
                        <a:pt x="19943" y="50963"/>
                        <a:pt x="19885" y="51106"/>
                      </a:cubicBezTo>
                      <a:cubicBezTo>
                        <a:pt x="19778" y="51356"/>
                        <a:pt x="19674" y="51607"/>
                        <a:pt x="19540" y="51844"/>
                      </a:cubicBezTo>
                      <a:cubicBezTo>
                        <a:pt x="19478" y="51938"/>
                        <a:pt x="19410" y="52029"/>
                        <a:pt x="19340" y="52116"/>
                      </a:cubicBezTo>
                      <a:cubicBezTo>
                        <a:pt x="19243" y="52232"/>
                        <a:pt x="19142" y="52345"/>
                        <a:pt x="19034" y="52456"/>
                      </a:cubicBezTo>
                      <a:cubicBezTo>
                        <a:pt x="18946" y="52539"/>
                        <a:pt x="18852" y="52616"/>
                        <a:pt x="18755" y="52687"/>
                      </a:cubicBezTo>
                      <a:cubicBezTo>
                        <a:pt x="18697" y="52726"/>
                        <a:pt x="18638" y="52760"/>
                        <a:pt x="18577" y="52795"/>
                      </a:cubicBezTo>
                      <a:cubicBezTo>
                        <a:pt x="18577" y="52795"/>
                        <a:pt x="18578" y="52795"/>
                        <a:pt x="18579" y="52796"/>
                      </a:cubicBezTo>
                      <a:cubicBezTo>
                        <a:pt x="18401" y="52890"/>
                        <a:pt x="18225" y="52987"/>
                        <a:pt x="18040" y="53067"/>
                      </a:cubicBezTo>
                      <a:cubicBezTo>
                        <a:pt x="17991" y="53084"/>
                        <a:pt x="17939" y="53100"/>
                        <a:pt x="17888" y="53113"/>
                      </a:cubicBezTo>
                      <a:cubicBezTo>
                        <a:pt x="17870" y="53116"/>
                        <a:pt x="17853" y="53119"/>
                        <a:pt x="17837" y="53121"/>
                      </a:cubicBezTo>
                      <a:lnTo>
                        <a:pt x="17796" y="53122"/>
                      </a:lnTo>
                      <a:cubicBezTo>
                        <a:pt x="17793" y="53123"/>
                        <a:pt x="17790" y="53123"/>
                        <a:pt x="17787" y="53123"/>
                      </a:cubicBezTo>
                      <a:cubicBezTo>
                        <a:pt x="17781" y="53123"/>
                        <a:pt x="17774" y="53122"/>
                        <a:pt x="17768" y="53122"/>
                      </a:cubicBezTo>
                      <a:cubicBezTo>
                        <a:pt x="17761" y="53120"/>
                        <a:pt x="17753" y="53119"/>
                        <a:pt x="17746" y="53117"/>
                      </a:cubicBezTo>
                      <a:lnTo>
                        <a:pt x="17750" y="53117"/>
                      </a:lnTo>
                      <a:cubicBezTo>
                        <a:pt x="17737" y="53113"/>
                        <a:pt x="17725" y="53109"/>
                        <a:pt x="17712" y="53102"/>
                      </a:cubicBezTo>
                      <a:cubicBezTo>
                        <a:pt x="17635" y="53065"/>
                        <a:pt x="17559" y="53023"/>
                        <a:pt x="17485" y="52982"/>
                      </a:cubicBezTo>
                      <a:lnTo>
                        <a:pt x="17487" y="52982"/>
                      </a:lnTo>
                      <a:cubicBezTo>
                        <a:pt x="17434" y="52950"/>
                        <a:pt x="17384" y="52916"/>
                        <a:pt x="17334" y="52880"/>
                      </a:cubicBezTo>
                      <a:cubicBezTo>
                        <a:pt x="17313" y="52863"/>
                        <a:pt x="17293" y="52845"/>
                        <a:pt x="17274" y="52827"/>
                      </a:cubicBezTo>
                      <a:cubicBezTo>
                        <a:pt x="17253" y="52803"/>
                        <a:pt x="17232" y="52778"/>
                        <a:pt x="17210" y="52753"/>
                      </a:cubicBezTo>
                      <a:cubicBezTo>
                        <a:pt x="17189" y="52721"/>
                        <a:pt x="17169" y="52691"/>
                        <a:pt x="17149" y="52658"/>
                      </a:cubicBezTo>
                      <a:cubicBezTo>
                        <a:pt x="17134" y="52630"/>
                        <a:pt x="17121" y="52602"/>
                        <a:pt x="17110" y="52572"/>
                      </a:cubicBezTo>
                      <a:cubicBezTo>
                        <a:pt x="17101" y="52546"/>
                        <a:pt x="17091" y="52521"/>
                        <a:pt x="17084" y="52493"/>
                      </a:cubicBezTo>
                      <a:cubicBezTo>
                        <a:pt x="17078" y="52474"/>
                        <a:pt x="17074" y="52454"/>
                        <a:pt x="17071" y="52435"/>
                      </a:cubicBezTo>
                      <a:cubicBezTo>
                        <a:pt x="17063" y="52357"/>
                        <a:pt x="17063" y="52279"/>
                        <a:pt x="17061" y="52201"/>
                      </a:cubicBezTo>
                      <a:lnTo>
                        <a:pt x="17061" y="52201"/>
                      </a:lnTo>
                      <a:cubicBezTo>
                        <a:pt x="17061" y="52202"/>
                        <a:pt x="17061" y="52203"/>
                        <a:pt x="17062" y="52205"/>
                      </a:cubicBezTo>
                      <a:cubicBezTo>
                        <a:pt x="17065" y="52137"/>
                        <a:pt x="17069" y="52070"/>
                        <a:pt x="17076" y="52003"/>
                      </a:cubicBezTo>
                      <a:cubicBezTo>
                        <a:pt x="17109" y="51775"/>
                        <a:pt x="17162" y="51555"/>
                        <a:pt x="17222" y="51333"/>
                      </a:cubicBezTo>
                      <a:cubicBezTo>
                        <a:pt x="17311" y="51016"/>
                        <a:pt x="17431" y="50709"/>
                        <a:pt x="17509" y="50389"/>
                      </a:cubicBezTo>
                      <a:cubicBezTo>
                        <a:pt x="17549" y="50227"/>
                        <a:pt x="17584" y="50063"/>
                        <a:pt x="17597" y="49898"/>
                      </a:cubicBezTo>
                      <a:cubicBezTo>
                        <a:pt x="17610" y="49732"/>
                        <a:pt x="17620" y="49570"/>
                        <a:pt x="17622" y="49403"/>
                      </a:cubicBezTo>
                      <a:cubicBezTo>
                        <a:pt x="17626" y="49230"/>
                        <a:pt x="17630" y="49055"/>
                        <a:pt x="17619" y="48881"/>
                      </a:cubicBezTo>
                      <a:cubicBezTo>
                        <a:pt x="17610" y="48720"/>
                        <a:pt x="17597" y="48559"/>
                        <a:pt x="17583" y="48398"/>
                      </a:cubicBezTo>
                      <a:cubicBezTo>
                        <a:pt x="17553" y="48075"/>
                        <a:pt x="17529" y="47756"/>
                        <a:pt x="17523" y="47433"/>
                      </a:cubicBezTo>
                      <a:lnTo>
                        <a:pt x="17523" y="47433"/>
                      </a:lnTo>
                      <a:cubicBezTo>
                        <a:pt x="17523" y="47433"/>
                        <a:pt x="17524" y="47434"/>
                        <a:pt x="17524" y="47434"/>
                      </a:cubicBezTo>
                      <a:cubicBezTo>
                        <a:pt x="17524" y="47432"/>
                        <a:pt x="17523" y="47431"/>
                        <a:pt x="17524" y="47428"/>
                      </a:cubicBezTo>
                      <a:cubicBezTo>
                        <a:pt x="17525" y="47426"/>
                        <a:pt x="17523" y="47425"/>
                        <a:pt x="17524" y="47422"/>
                      </a:cubicBezTo>
                      <a:lnTo>
                        <a:pt x="17524" y="47422"/>
                      </a:lnTo>
                      <a:lnTo>
                        <a:pt x="17525" y="47424"/>
                      </a:lnTo>
                      <a:cubicBezTo>
                        <a:pt x="17527" y="47337"/>
                        <a:pt x="17531" y="47252"/>
                        <a:pt x="17541" y="47169"/>
                      </a:cubicBezTo>
                      <a:cubicBezTo>
                        <a:pt x="17558" y="47066"/>
                        <a:pt x="17582" y="46969"/>
                        <a:pt x="17607" y="46871"/>
                      </a:cubicBezTo>
                      <a:lnTo>
                        <a:pt x="17607" y="46871"/>
                      </a:lnTo>
                      <a:cubicBezTo>
                        <a:pt x="17605" y="46874"/>
                        <a:pt x="17605" y="46878"/>
                        <a:pt x="17603" y="46881"/>
                      </a:cubicBezTo>
                      <a:cubicBezTo>
                        <a:pt x="17605" y="46876"/>
                        <a:pt x="17606" y="46872"/>
                        <a:pt x="17607" y="46867"/>
                      </a:cubicBezTo>
                      <a:cubicBezTo>
                        <a:pt x="17630" y="46791"/>
                        <a:pt x="17653" y="46716"/>
                        <a:pt x="17679" y="46642"/>
                      </a:cubicBezTo>
                      <a:cubicBezTo>
                        <a:pt x="17706" y="46569"/>
                        <a:pt x="17738" y="46495"/>
                        <a:pt x="17769" y="46423"/>
                      </a:cubicBezTo>
                      <a:cubicBezTo>
                        <a:pt x="17841" y="46271"/>
                        <a:pt x="17920" y="46126"/>
                        <a:pt x="18001" y="45981"/>
                      </a:cubicBezTo>
                      <a:cubicBezTo>
                        <a:pt x="18078" y="45851"/>
                        <a:pt x="18162" y="45726"/>
                        <a:pt x="18253" y="45605"/>
                      </a:cubicBezTo>
                      <a:cubicBezTo>
                        <a:pt x="18292" y="45556"/>
                        <a:pt x="18333" y="45510"/>
                        <a:pt x="18377" y="45466"/>
                      </a:cubicBezTo>
                      <a:cubicBezTo>
                        <a:pt x="18423" y="45423"/>
                        <a:pt x="18468" y="45381"/>
                        <a:pt x="18515" y="45342"/>
                      </a:cubicBezTo>
                      <a:cubicBezTo>
                        <a:pt x="18563" y="45302"/>
                        <a:pt x="18617" y="45263"/>
                        <a:pt x="18667" y="45225"/>
                      </a:cubicBezTo>
                      <a:cubicBezTo>
                        <a:pt x="18836" y="45108"/>
                        <a:pt x="19007" y="44998"/>
                        <a:pt x="19187" y="44897"/>
                      </a:cubicBezTo>
                      <a:lnTo>
                        <a:pt x="19186" y="44897"/>
                      </a:lnTo>
                      <a:lnTo>
                        <a:pt x="19189" y="44894"/>
                      </a:lnTo>
                      <a:lnTo>
                        <a:pt x="19193" y="44892"/>
                      </a:lnTo>
                      <a:cubicBezTo>
                        <a:pt x="19375" y="44798"/>
                        <a:pt x="19561" y="44714"/>
                        <a:pt x="19751" y="44639"/>
                      </a:cubicBezTo>
                      <a:cubicBezTo>
                        <a:pt x="19840" y="44610"/>
                        <a:pt x="19929" y="44583"/>
                        <a:pt x="20017" y="44559"/>
                      </a:cubicBezTo>
                      <a:cubicBezTo>
                        <a:pt x="20205" y="44513"/>
                        <a:pt x="20393" y="44475"/>
                        <a:pt x="20583" y="44439"/>
                      </a:cubicBezTo>
                      <a:cubicBezTo>
                        <a:pt x="20778" y="44403"/>
                        <a:pt x="20970" y="44356"/>
                        <a:pt x="21160" y="44298"/>
                      </a:cubicBezTo>
                      <a:cubicBezTo>
                        <a:pt x="21369" y="44233"/>
                        <a:pt x="21574" y="44154"/>
                        <a:pt x="21774" y="44060"/>
                      </a:cubicBezTo>
                      <a:cubicBezTo>
                        <a:pt x="21867" y="44018"/>
                        <a:pt x="21955" y="43965"/>
                        <a:pt x="22044" y="43916"/>
                      </a:cubicBezTo>
                      <a:cubicBezTo>
                        <a:pt x="22216" y="43814"/>
                        <a:pt x="22383" y="43691"/>
                        <a:pt x="22513" y="43540"/>
                      </a:cubicBezTo>
                      <a:cubicBezTo>
                        <a:pt x="22665" y="43361"/>
                        <a:pt x="22788" y="43166"/>
                        <a:pt x="22915" y="42970"/>
                      </a:cubicBezTo>
                      <a:cubicBezTo>
                        <a:pt x="23019" y="42809"/>
                        <a:pt x="23121" y="42646"/>
                        <a:pt x="23205" y="42472"/>
                      </a:cubicBezTo>
                      <a:cubicBezTo>
                        <a:pt x="23301" y="42279"/>
                        <a:pt x="23385" y="42080"/>
                        <a:pt x="23454" y="41875"/>
                      </a:cubicBezTo>
                      <a:cubicBezTo>
                        <a:pt x="23484" y="41774"/>
                        <a:pt x="23508" y="41672"/>
                        <a:pt x="23527" y="41569"/>
                      </a:cubicBezTo>
                      <a:cubicBezTo>
                        <a:pt x="23549" y="41470"/>
                        <a:pt x="23564" y="41372"/>
                        <a:pt x="23575" y="41273"/>
                      </a:cubicBezTo>
                      <a:cubicBezTo>
                        <a:pt x="23590" y="41129"/>
                        <a:pt x="23603" y="40983"/>
                        <a:pt x="23592" y="40839"/>
                      </a:cubicBezTo>
                      <a:cubicBezTo>
                        <a:pt x="23587" y="40763"/>
                        <a:pt x="23580" y="40688"/>
                        <a:pt x="23570" y="40614"/>
                      </a:cubicBezTo>
                      <a:cubicBezTo>
                        <a:pt x="23557" y="40519"/>
                        <a:pt x="23545" y="40423"/>
                        <a:pt x="23532" y="40328"/>
                      </a:cubicBezTo>
                      <a:cubicBezTo>
                        <a:pt x="23517" y="40179"/>
                        <a:pt x="23508" y="40033"/>
                        <a:pt x="23506" y="39886"/>
                      </a:cubicBezTo>
                      <a:lnTo>
                        <a:pt x="23506" y="39882"/>
                      </a:lnTo>
                      <a:cubicBezTo>
                        <a:pt x="23505" y="39879"/>
                        <a:pt x="23506" y="39878"/>
                        <a:pt x="23507" y="39876"/>
                      </a:cubicBezTo>
                      <a:cubicBezTo>
                        <a:pt x="23511" y="39718"/>
                        <a:pt x="23517" y="39561"/>
                        <a:pt x="23532" y="39404"/>
                      </a:cubicBezTo>
                      <a:cubicBezTo>
                        <a:pt x="23542" y="39261"/>
                        <a:pt x="23560" y="39117"/>
                        <a:pt x="23580" y="38976"/>
                      </a:cubicBezTo>
                      <a:lnTo>
                        <a:pt x="23580" y="38976"/>
                      </a:lnTo>
                      <a:cubicBezTo>
                        <a:pt x="23580" y="38978"/>
                        <a:pt x="23580" y="38981"/>
                        <a:pt x="23580" y="38984"/>
                      </a:cubicBezTo>
                      <a:lnTo>
                        <a:pt x="23580" y="38984"/>
                      </a:lnTo>
                      <a:cubicBezTo>
                        <a:pt x="23608" y="38815"/>
                        <a:pt x="23638" y="38644"/>
                        <a:pt x="23682" y="38476"/>
                      </a:cubicBezTo>
                      <a:lnTo>
                        <a:pt x="23682" y="38476"/>
                      </a:lnTo>
                      <a:cubicBezTo>
                        <a:pt x="23682" y="38478"/>
                        <a:pt x="23682" y="38480"/>
                        <a:pt x="23681" y="38481"/>
                      </a:cubicBezTo>
                      <a:lnTo>
                        <a:pt x="23681" y="38481"/>
                      </a:lnTo>
                      <a:cubicBezTo>
                        <a:pt x="23702" y="38405"/>
                        <a:pt x="23727" y="38333"/>
                        <a:pt x="23754" y="38259"/>
                      </a:cubicBezTo>
                      <a:cubicBezTo>
                        <a:pt x="23782" y="38191"/>
                        <a:pt x="23809" y="38121"/>
                        <a:pt x="23842" y="38055"/>
                      </a:cubicBezTo>
                      <a:cubicBezTo>
                        <a:pt x="23876" y="37988"/>
                        <a:pt x="23911" y="37921"/>
                        <a:pt x="23944" y="37853"/>
                      </a:cubicBezTo>
                      <a:lnTo>
                        <a:pt x="23944" y="37853"/>
                      </a:lnTo>
                      <a:cubicBezTo>
                        <a:pt x="23940" y="37861"/>
                        <a:pt x="23935" y="37869"/>
                        <a:pt x="23930" y="37875"/>
                      </a:cubicBezTo>
                      <a:cubicBezTo>
                        <a:pt x="23987" y="37780"/>
                        <a:pt x="24043" y="37685"/>
                        <a:pt x="24105" y="37594"/>
                      </a:cubicBezTo>
                      <a:cubicBezTo>
                        <a:pt x="24168" y="37504"/>
                        <a:pt x="24234" y="37417"/>
                        <a:pt x="24300" y="37329"/>
                      </a:cubicBezTo>
                      <a:cubicBezTo>
                        <a:pt x="24459" y="37139"/>
                        <a:pt x="24625" y="36960"/>
                        <a:pt x="24801" y="36784"/>
                      </a:cubicBezTo>
                      <a:cubicBezTo>
                        <a:pt x="24848" y="36740"/>
                        <a:pt x="24896" y="36693"/>
                        <a:pt x="24945" y="36651"/>
                      </a:cubicBezTo>
                      <a:cubicBezTo>
                        <a:pt x="25001" y="36603"/>
                        <a:pt x="25057" y="36558"/>
                        <a:pt x="25114" y="36511"/>
                      </a:cubicBezTo>
                      <a:lnTo>
                        <a:pt x="25114" y="36511"/>
                      </a:lnTo>
                      <a:cubicBezTo>
                        <a:pt x="25108" y="36515"/>
                        <a:pt x="25100" y="36521"/>
                        <a:pt x="25093" y="36525"/>
                      </a:cubicBezTo>
                      <a:cubicBezTo>
                        <a:pt x="25112" y="36511"/>
                        <a:pt x="25131" y="36497"/>
                        <a:pt x="25150" y="36484"/>
                      </a:cubicBezTo>
                      <a:lnTo>
                        <a:pt x="25158" y="36478"/>
                      </a:lnTo>
                      <a:lnTo>
                        <a:pt x="25167" y="36471"/>
                      </a:lnTo>
                      <a:lnTo>
                        <a:pt x="25168" y="36470"/>
                      </a:lnTo>
                      <a:cubicBezTo>
                        <a:pt x="25194" y="36451"/>
                        <a:pt x="25220" y="36430"/>
                        <a:pt x="25245" y="36414"/>
                      </a:cubicBezTo>
                      <a:cubicBezTo>
                        <a:pt x="25362" y="36338"/>
                        <a:pt x="25480" y="36267"/>
                        <a:pt x="25598" y="36195"/>
                      </a:cubicBezTo>
                      <a:cubicBezTo>
                        <a:pt x="25744" y="36116"/>
                        <a:pt x="25895" y="36047"/>
                        <a:pt x="26043" y="35972"/>
                      </a:cubicBezTo>
                      <a:cubicBezTo>
                        <a:pt x="26205" y="35890"/>
                        <a:pt x="26367" y="35813"/>
                        <a:pt x="26533" y="35743"/>
                      </a:cubicBezTo>
                      <a:lnTo>
                        <a:pt x="26533" y="35743"/>
                      </a:lnTo>
                      <a:cubicBezTo>
                        <a:pt x="26750" y="35664"/>
                        <a:pt x="26969" y="35594"/>
                        <a:pt x="27182" y="35504"/>
                      </a:cubicBezTo>
                      <a:cubicBezTo>
                        <a:pt x="27399" y="35410"/>
                        <a:pt x="27611" y="35306"/>
                        <a:pt x="27818" y="35191"/>
                      </a:cubicBezTo>
                      <a:lnTo>
                        <a:pt x="27818" y="35191"/>
                      </a:lnTo>
                      <a:lnTo>
                        <a:pt x="27814" y="35193"/>
                      </a:lnTo>
                      <a:cubicBezTo>
                        <a:pt x="27924" y="35133"/>
                        <a:pt x="28032" y="35067"/>
                        <a:pt x="28136" y="34998"/>
                      </a:cubicBezTo>
                      <a:cubicBezTo>
                        <a:pt x="28240" y="34928"/>
                        <a:pt x="28346" y="34857"/>
                        <a:pt x="28438" y="34773"/>
                      </a:cubicBezTo>
                      <a:cubicBezTo>
                        <a:pt x="28538" y="34689"/>
                        <a:pt x="28631" y="34595"/>
                        <a:pt x="28715" y="34495"/>
                      </a:cubicBezTo>
                      <a:cubicBezTo>
                        <a:pt x="28788" y="34408"/>
                        <a:pt x="28855" y="34316"/>
                        <a:pt x="28917" y="34222"/>
                      </a:cubicBezTo>
                      <a:cubicBezTo>
                        <a:pt x="29053" y="34019"/>
                        <a:pt x="29194" y="33818"/>
                        <a:pt x="29310" y="33602"/>
                      </a:cubicBezTo>
                      <a:cubicBezTo>
                        <a:pt x="29333" y="33557"/>
                        <a:pt x="29355" y="33509"/>
                        <a:pt x="29372" y="33461"/>
                      </a:cubicBezTo>
                      <a:cubicBezTo>
                        <a:pt x="29389" y="33411"/>
                        <a:pt x="29400" y="33360"/>
                        <a:pt x="29404" y="33307"/>
                      </a:cubicBezTo>
                      <a:lnTo>
                        <a:pt x="29404" y="33307"/>
                      </a:lnTo>
                      <a:cubicBezTo>
                        <a:pt x="29404" y="33315"/>
                        <a:pt x="29403" y="33324"/>
                        <a:pt x="29402" y="33332"/>
                      </a:cubicBezTo>
                      <a:cubicBezTo>
                        <a:pt x="29404" y="33317"/>
                        <a:pt x="29407" y="33303"/>
                        <a:pt x="29410" y="33288"/>
                      </a:cubicBezTo>
                      <a:cubicBezTo>
                        <a:pt x="29541" y="33341"/>
                        <a:pt x="29675" y="33382"/>
                        <a:pt x="29813" y="33413"/>
                      </a:cubicBezTo>
                      <a:cubicBezTo>
                        <a:pt x="30012" y="33458"/>
                        <a:pt x="30217" y="33489"/>
                        <a:pt x="30421" y="33489"/>
                      </a:cubicBezTo>
                      <a:cubicBezTo>
                        <a:pt x="30524" y="33489"/>
                        <a:pt x="30627" y="33481"/>
                        <a:pt x="30728" y="33463"/>
                      </a:cubicBezTo>
                      <a:cubicBezTo>
                        <a:pt x="31039" y="33415"/>
                        <a:pt x="31333" y="33297"/>
                        <a:pt x="31591" y="33118"/>
                      </a:cubicBezTo>
                      <a:cubicBezTo>
                        <a:pt x="31675" y="33063"/>
                        <a:pt x="31760" y="33007"/>
                        <a:pt x="31839" y="32944"/>
                      </a:cubicBezTo>
                      <a:cubicBezTo>
                        <a:pt x="31918" y="32882"/>
                        <a:pt x="31992" y="32817"/>
                        <a:pt x="32064" y="32749"/>
                      </a:cubicBezTo>
                      <a:cubicBezTo>
                        <a:pt x="32152" y="32666"/>
                        <a:pt x="32244" y="32587"/>
                        <a:pt x="32334" y="32505"/>
                      </a:cubicBezTo>
                      <a:close/>
                      <a:moveTo>
                        <a:pt x="32828" y="0"/>
                      </a:moveTo>
                      <a:cubicBezTo>
                        <a:pt x="32727" y="0"/>
                        <a:pt x="32626" y="3"/>
                        <a:pt x="32524" y="5"/>
                      </a:cubicBezTo>
                      <a:cubicBezTo>
                        <a:pt x="32374" y="6"/>
                        <a:pt x="32224" y="15"/>
                        <a:pt x="32076" y="23"/>
                      </a:cubicBezTo>
                      <a:cubicBezTo>
                        <a:pt x="31950" y="29"/>
                        <a:pt x="31824" y="37"/>
                        <a:pt x="31700" y="46"/>
                      </a:cubicBezTo>
                      <a:cubicBezTo>
                        <a:pt x="31581" y="58"/>
                        <a:pt x="31462" y="67"/>
                        <a:pt x="31342" y="79"/>
                      </a:cubicBezTo>
                      <a:cubicBezTo>
                        <a:pt x="31224" y="89"/>
                        <a:pt x="31107" y="112"/>
                        <a:pt x="30991" y="128"/>
                      </a:cubicBezTo>
                      <a:cubicBezTo>
                        <a:pt x="30778" y="159"/>
                        <a:pt x="30569" y="205"/>
                        <a:pt x="30358" y="252"/>
                      </a:cubicBezTo>
                      <a:cubicBezTo>
                        <a:pt x="29934" y="348"/>
                        <a:pt x="29519" y="481"/>
                        <a:pt x="29104" y="609"/>
                      </a:cubicBezTo>
                      <a:cubicBezTo>
                        <a:pt x="28911" y="670"/>
                        <a:pt x="28718" y="732"/>
                        <a:pt x="28529" y="805"/>
                      </a:cubicBezTo>
                      <a:cubicBezTo>
                        <a:pt x="28422" y="847"/>
                        <a:pt x="28317" y="889"/>
                        <a:pt x="28211" y="936"/>
                      </a:cubicBezTo>
                      <a:cubicBezTo>
                        <a:pt x="28112" y="980"/>
                        <a:pt x="28017" y="1028"/>
                        <a:pt x="27921" y="1079"/>
                      </a:cubicBezTo>
                      <a:cubicBezTo>
                        <a:pt x="27544" y="1278"/>
                        <a:pt x="27176" y="1498"/>
                        <a:pt x="26812" y="1720"/>
                      </a:cubicBezTo>
                      <a:cubicBezTo>
                        <a:pt x="26626" y="1834"/>
                        <a:pt x="26435" y="1945"/>
                        <a:pt x="26255" y="2069"/>
                      </a:cubicBezTo>
                      <a:cubicBezTo>
                        <a:pt x="26067" y="2196"/>
                        <a:pt x="25879" y="2325"/>
                        <a:pt x="25693" y="2455"/>
                      </a:cubicBezTo>
                      <a:cubicBezTo>
                        <a:pt x="25355" y="2696"/>
                        <a:pt x="25027" y="2951"/>
                        <a:pt x="24704" y="3209"/>
                      </a:cubicBezTo>
                      <a:cubicBezTo>
                        <a:pt x="24370" y="3475"/>
                        <a:pt x="24027" y="3737"/>
                        <a:pt x="23709" y="4022"/>
                      </a:cubicBezTo>
                      <a:cubicBezTo>
                        <a:pt x="23388" y="4313"/>
                        <a:pt x="23074" y="4607"/>
                        <a:pt x="22765" y="4906"/>
                      </a:cubicBezTo>
                      <a:lnTo>
                        <a:pt x="22765" y="4906"/>
                      </a:lnTo>
                      <a:cubicBezTo>
                        <a:pt x="22765" y="4906"/>
                        <a:pt x="22765" y="4906"/>
                        <a:pt x="22765" y="4906"/>
                      </a:cubicBezTo>
                      <a:lnTo>
                        <a:pt x="22765" y="4906"/>
                      </a:lnTo>
                      <a:lnTo>
                        <a:pt x="22764" y="4907"/>
                      </a:lnTo>
                      <a:cubicBezTo>
                        <a:pt x="22764" y="4907"/>
                        <a:pt x="22765" y="4906"/>
                        <a:pt x="22765" y="4906"/>
                      </a:cubicBezTo>
                      <a:lnTo>
                        <a:pt x="22765" y="4906"/>
                      </a:lnTo>
                      <a:cubicBezTo>
                        <a:pt x="22763" y="4909"/>
                        <a:pt x="22760" y="4912"/>
                        <a:pt x="22758" y="4913"/>
                      </a:cubicBezTo>
                      <a:lnTo>
                        <a:pt x="22756" y="4914"/>
                      </a:lnTo>
                      <a:cubicBezTo>
                        <a:pt x="22689" y="4981"/>
                        <a:pt x="22619" y="5046"/>
                        <a:pt x="22553" y="5113"/>
                      </a:cubicBezTo>
                      <a:cubicBezTo>
                        <a:pt x="22560" y="5106"/>
                        <a:pt x="22566" y="5099"/>
                        <a:pt x="22572" y="5093"/>
                      </a:cubicBezTo>
                      <a:lnTo>
                        <a:pt x="22572" y="5093"/>
                      </a:lnTo>
                      <a:cubicBezTo>
                        <a:pt x="22317" y="5339"/>
                        <a:pt x="22070" y="5593"/>
                        <a:pt x="21838" y="5862"/>
                      </a:cubicBezTo>
                      <a:cubicBezTo>
                        <a:pt x="21721" y="5994"/>
                        <a:pt x="21607" y="6130"/>
                        <a:pt x="21489" y="6260"/>
                      </a:cubicBezTo>
                      <a:cubicBezTo>
                        <a:pt x="21425" y="6328"/>
                        <a:pt x="21366" y="6399"/>
                        <a:pt x="21301" y="6465"/>
                      </a:cubicBezTo>
                      <a:cubicBezTo>
                        <a:pt x="21244" y="6525"/>
                        <a:pt x="21188" y="6582"/>
                        <a:pt x="21130" y="6639"/>
                      </a:cubicBezTo>
                      <a:cubicBezTo>
                        <a:pt x="21074" y="6691"/>
                        <a:pt x="21021" y="6746"/>
                        <a:pt x="20962" y="6795"/>
                      </a:cubicBezTo>
                      <a:lnTo>
                        <a:pt x="20780" y="6943"/>
                      </a:lnTo>
                      <a:cubicBezTo>
                        <a:pt x="20705" y="6997"/>
                        <a:pt x="20633" y="7051"/>
                        <a:pt x="20555" y="7101"/>
                      </a:cubicBezTo>
                      <a:cubicBezTo>
                        <a:pt x="20464" y="7162"/>
                        <a:pt x="20371" y="7218"/>
                        <a:pt x="20278" y="7274"/>
                      </a:cubicBezTo>
                      <a:lnTo>
                        <a:pt x="20301" y="7263"/>
                      </a:lnTo>
                      <a:lnTo>
                        <a:pt x="20301" y="7263"/>
                      </a:lnTo>
                      <a:cubicBezTo>
                        <a:pt x="20185" y="7326"/>
                        <a:pt x="20071" y="7387"/>
                        <a:pt x="19950" y="7440"/>
                      </a:cubicBezTo>
                      <a:cubicBezTo>
                        <a:pt x="19829" y="7496"/>
                        <a:pt x="19706" y="7546"/>
                        <a:pt x="19584" y="7596"/>
                      </a:cubicBezTo>
                      <a:cubicBezTo>
                        <a:pt x="19475" y="7639"/>
                        <a:pt x="19365" y="7680"/>
                        <a:pt x="19255" y="7715"/>
                      </a:cubicBezTo>
                      <a:cubicBezTo>
                        <a:pt x="19159" y="7746"/>
                        <a:pt x="19061" y="7773"/>
                        <a:pt x="18964" y="7798"/>
                      </a:cubicBezTo>
                      <a:cubicBezTo>
                        <a:pt x="18751" y="7841"/>
                        <a:pt x="18537" y="7879"/>
                        <a:pt x="18321" y="7908"/>
                      </a:cubicBezTo>
                      <a:cubicBezTo>
                        <a:pt x="18261" y="7915"/>
                        <a:pt x="18200" y="7925"/>
                        <a:pt x="18140" y="7927"/>
                      </a:cubicBezTo>
                      <a:cubicBezTo>
                        <a:pt x="18069" y="7930"/>
                        <a:pt x="17997" y="7932"/>
                        <a:pt x="17926" y="7934"/>
                      </a:cubicBezTo>
                      <a:cubicBezTo>
                        <a:pt x="17931" y="7935"/>
                        <a:pt x="17935" y="7935"/>
                        <a:pt x="17939" y="7935"/>
                      </a:cubicBezTo>
                      <a:cubicBezTo>
                        <a:pt x="17944" y="7935"/>
                        <a:pt x="17948" y="7935"/>
                        <a:pt x="17953" y="7936"/>
                      </a:cubicBezTo>
                      <a:cubicBezTo>
                        <a:pt x="17877" y="7933"/>
                        <a:pt x="17801" y="7931"/>
                        <a:pt x="17725" y="7929"/>
                      </a:cubicBezTo>
                      <a:cubicBezTo>
                        <a:pt x="17668" y="7926"/>
                        <a:pt x="17611" y="7919"/>
                        <a:pt x="17554" y="7913"/>
                      </a:cubicBezTo>
                      <a:cubicBezTo>
                        <a:pt x="17432" y="7902"/>
                        <a:pt x="17313" y="7886"/>
                        <a:pt x="17192" y="7868"/>
                      </a:cubicBezTo>
                      <a:lnTo>
                        <a:pt x="17192" y="7868"/>
                      </a:lnTo>
                      <a:cubicBezTo>
                        <a:pt x="17193" y="7868"/>
                        <a:pt x="17194" y="7869"/>
                        <a:pt x="17195" y="7870"/>
                      </a:cubicBezTo>
                      <a:lnTo>
                        <a:pt x="17195" y="7870"/>
                      </a:lnTo>
                      <a:cubicBezTo>
                        <a:pt x="17066" y="7845"/>
                        <a:pt x="16939" y="7825"/>
                        <a:pt x="16811" y="7798"/>
                      </a:cubicBezTo>
                      <a:cubicBezTo>
                        <a:pt x="16685" y="7770"/>
                        <a:pt x="16559" y="7736"/>
                        <a:pt x="16432" y="7702"/>
                      </a:cubicBezTo>
                      <a:lnTo>
                        <a:pt x="16432" y="7702"/>
                      </a:lnTo>
                      <a:cubicBezTo>
                        <a:pt x="16441" y="7705"/>
                        <a:pt x="16449" y="7707"/>
                        <a:pt x="16458" y="7710"/>
                      </a:cubicBezTo>
                      <a:cubicBezTo>
                        <a:pt x="16302" y="7661"/>
                        <a:pt x="16149" y="7609"/>
                        <a:pt x="15999" y="7549"/>
                      </a:cubicBezTo>
                      <a:cubicBezTo>
                        <a:pt x="16000" y="7548"/>
                        <a:pt x="16000" y="7548"/>
                        <a:pt x="16000" y="7548"/>
                      </a:cubicBezTo>
                      <a:cubicBezTo>
                        <a:pt x="16000" y="7548"/>
                        <a:pt x="16000" y="7548"/>
                        <a:pt x="16000" y="7548"/>
                      </a:cubicBezTo>
                      <a:lnTo>
                        <a:pt x="16000" y="7548"/>
                      </a:lnTo>
                      <a:cubicBezTo>
                        <a:pt x="15998" y="7548"/>
                        <a:pt x="15995" y="7547"/>
                        <a:pt x="15993" y="7546"/>
                      </a:cubicBezTo>
                      <a:cubicBezTo>
                        <a:pt x="15991" y="7545"/>
                        <a:pt x="15988" y="7543"/>
                        <a:pt x="15985" y="7542"/>
                      </a:cubicBezTo>
                      <a:lnTo>
                        <a:pt x="15986" y="7541"/>
                      </a:lnTo>
                      <a:cubicBezTo>
                        <a:pt x="15780" y="7446"/>
                        <a:pt x="15584" y="7331"/>
                        <a:pt x="15391" y="7217"/>
                      </a:cubicBezTo>
                      <a:cubicBezTo>
                        <a:pt x="15222" y="7114"/>
                        <a:pt x="15055" y="7005"/>
                        <a:pt x="14888" y="6897"/>
                      </a:cubicBezTo>
                      <a:cubicBezTo>
                        <a:pt x="14732" y="6798"/>
                        <a:pt x="14575" y="6697"/>
                        <a:pt x="14407" y="6619"/>
                      </a:cubicBezTo>
                      <a:cubicBezTo>
                        <a:pt x="14270" y="6555"/>
                        <a:pt x="14135" y="6492"/>
                        <a:pt x="13989" y="6451"/>
                      </a:cubicBezTo>
                      <a:cubicBezTo>
                        <a:pt x="13797" y="6401"/>
                        <a:pt x="13601" y="6373"/>
                        <a:pt x="13403" y="6367"/>
                      </a:cubicBezTo>
                      <a:cubicBezTo>
                        <a:pt x="13362" y="6365"/>
                        <a:pt x="13321" y="6364"/>
                        <a:pt x="13280" y="6364"/>
                      </a:cubicBezTo>
                      <a:cubicBezTo>
                        <a:pt x="13215" y="6364"/>
                        <a:pt x="13151" y="6366"/>
                        <a:pt x="13085" y="6368"/>
                      </a:cubicBezTo>
                      <a:cubicBezTo>
                        <a:pt x="13040" y="6370"/>
                        <a:pt x="12993" y="6378"/>
                        <a:pt x="12947" y="6382"/>
                      </a:cubicBezTo>
                      <a:cubicBezTo>
                        <a:pt x="12911" y="6384"/>
                        <a:pt x="12874" y="6389"/>
                        <a:pt x="12838" y="6396"/>
                      </a:cubicBezTo>
                      <a:lnTo>
                        <a:pt x="12653" y="6427"/>
                      </a:lnTo>
                      <a:cubicBezTo>
                        <a:pt x="12599" y="6436"/>
                        <a:pt x="12546" y="6455"/>
                        <a:pt x="12492" y="6467"/>
                      </a:cubicBezTo>
                      <a:cubicBezTo>
                        <a:pt x="12402" y="6488"/>
                        <a:pt x="12317" y="6516"/>
                        <a:pt x="12231" y="6545"/>
                      </a:cubicBezTo>
                      <a:cubicBezTo>
                        <a:pt x="12170" y="6565"/>
                        <a:pt x="12110" y="6588"/>
                        <a:pt x="12052" y="6614"/>
                      </a:cubicBezTo>
                      <a:cubicBezTo>
                        <a:pt x="11976" y="6647"/>
                        <a:pt x="11904" y="6715"/>
                        <a:pt x="11845" y="6774"/>
                      </a:cubicBezTo>
                      <a:cubicBezTo>
                        <a:pt x="11773" y="6847"/>
                        <a:pt x="11700" y="6918"/>
                        <a:pt x="11631" y="6994"/>
                      </a:cubicBezTo>
                      <a:cubicBezTo>
                        <a:pt x="11525" y="7107"/>
                        <a:pt x="11416" y="7221"/>
                        <a:pt x="11323" y="7348"/>
                      </a:cubicBezTo>
                      <a:cubicBezTo>
                        <a:pt x="11049" y="7712"/>
                        <a:pt x="10912" y="8161"/>
                        <a:pt x="10937" y="8615"/>
                      </a:cubicBezTo>
                      <a:cubicBezTo>
                        <a:pt x="10942" y="8750"/>
                        <a:pt x="10957" y="8884"/>
                        <a:pt x="10981" y="9017"/>
                      </a:cubicBezTo>
                      <a:cubicBezTo>
                        <a:pt x="11002" y="9127"/>
                        <a:pt x="11022" y="9236"/>
                        <a:pt x="11052" y="9345"/>
                      </a:cubicBezTo>
                      <a:cubicBezTo>
                        <a:pt x="11078" y="9444"/>
                        <a:pt x="11105" y="9542"/>
                        <a:pt x="11144" y="9638"/>
                      </a:cubicBezTo>
                      <a:cubicBezTo>
                        <a:pt x="11183" y="9731"/>
                        <a:pt x="11221" y="9823"/>
                        <a:pt x="11271" y="9913"/>
                      </a:cubicBezTo>
                      <a:cubicBezTo>
                        <a:pt x="11326" y="10006"/>
                        <a:pt x="11382" y="10099"/>
                        <a:pt x="11444" y="10189"/>
                      </a:cubicBezTo>
                      <a:cubicBezTo>
                        <a:pt x="11448" y="10198"/>
                        <a:pt x="11453" y="10206"/>
                        <a:pt x="11459" y="10214"/>
                      </a:cubicBezTo>
                      <a:cubicBezTo>
                        <a:pt x="11543" y="10325"/>
                        <a:pt x="11667" y="10404"/>
                        <a:pt x="11782" y="10478"/>
                      </a:cubicBezTo>
                      <a:cubicBezTo>
                        <a:pt x="11862" y="10528"/>
                        <a:pt x="11944" y="10573"/>
                        <a:pt x="12031" y="10611"/>
                      </a:cubicBezTo>
                      <a:cubicBezTo>
                        <a:pt x="12190" y="10679"/>
                        <a:pt x="12350" y="10742"/>
                        <a:pt x="12510" y="10808"/>
                      </a:cubicBezTo>
                      <a:cubicBezTo>
                        <a:pt x="12392" y="10864"/>
                        <a:pt x="12274" y="10925"/>
                        <a:pt x="12160" y="10993"/>
                      </a:cubicBezTo>
                      <a:cubicBezTo>
                        <a:pt x="11993" y="11093"/>
                        <a:pt x="11827" y="11200"/>
                        <a:pt x="11679" y="11329"/>
                      </a:cubicBezTo>
                      <a:cubicBezTo>
                        <a:pt x="11592" y="11404"/>
                        <a:pt x="11505" y="11476"/>
                        <a:pt x="11427" y="11557"/>
                      </a:cubicBezTo>
                      <a:cubicBezTo>
                        <a:pt x="11363" y="11624"/>
                        <a:pt x="11302" y="11692"/>
                        <a:pt x="11243" y="11764"/>
                      </a:cubicBezTo>
                      <a:cubicBezTo>
                        <a:pt x="11108" y="11928"/>
                        <a:pt x="11003" y="12121"/>
                        <a:pt x="10906" y="12307"/>
                      </a:cubicBezTo>
                      <a:cubicBezTo>
                        <a:pt x="10815" y="12481"/>
                        <a:pt x="10742" y="12662"/>
                        <a:pt x="10688" y="12850"/>
                      </a:cubicBezTo>
                      <a:cubicBezTo>
                        <a:pt x="10660" y="12950"/>
                        <a:pt x="10640" y="13052"/>
                        <a:pt x="10627" y="13154"/>
                      </a:cubicBezTo>
                      <a:cubicBezTo>
                        <a:pt x="10614" y="13250"/>
                        <a:pt x="10601" y="13346"/>
                        <a:pt x="10596" y="13440"/>
                      </a:cubicBezTo>
                      <a:cubicBezTo>
                        <a:pt x="10584" y="13663"/>
                        <a:pt x="10575" y="13888"/>
                        <a:pt x="10613" y="14108"/>
                      </a:cubicBezTo>
                      <a:cubicBezTo>
                        <a:pt x="10655" y="14345"/>
                        <a:pt x="10745" y="14567"/>
                        <a:pt x="10866" y="14775"/>
                      </a:cubicBezTo>
                      <a:cubicBezTo>
                        <a:pt x="10974" y="14961"/>
                        <a:pt x="11111" y="15126"/>
                        <a:pt x="11272" y="15268"/>
                      </a:cubicBezTo>
                      <a:cubicBezTo>
                        <a:pt x="11480" y="15446"/>
                        <a:pt x="11713" y="15596"/>
                        <a:pt x="11951" y="15732"/>
                      </a:cubicBezTo>
                      <a:cubicBezTo>
                        <a:pt x="12047" y="15786"/>
                        <a:pt x="12146" y="15834"/>
                        <a:pt x="12242" y="15886"/>
                      </a:cubicBezTo>
                      <a:cubicBezTo>
                        <a:pt x="12215" y="15945"/>
                        <a:pt x="12189" y="16003"/>
                        <a:pt x="12158" y="16060"/>
                      </a:cubicBezTo>
                      <a:cubicBezTo>
                        <a:pt x="12025" y="16292"/>
                        <a:pt x="11879" y="16517"/>
                        <a:pt x="11719" y="16731"/>
                      </a:cubicBezTo>
                      <a:cubicBezTo>
                        <a:pt x="11643" y="16828"/>
                        <a:pt x="11564" y="16920"/>
                        <a:pt x="11478" y="17009"/>
                      </a:cubicBezTo>
                      <a:cubicBezTo>
                        <a:pt x="11326" y="17152"/>
                        <a:pt x="11167" y="17286"/>
                        <a:pt x="11005" y="17418"/>
                      </a:cubicBezTo>
                      <a:cubicBezTo>
                        <a:pt x="11005" y="17417"/>
                        <a:pt x="11005" y="17417"/>
                        <a:pt x="11005" y="17417"/>
                      </a:cubicBezTo>
                      <a:lnTo>
                        <a:pt x="11005" y="17417"/>
                      </a:lnTo>
                      <a:cubicBezTo>
                        <a:pt x="10941" y="17468"/>
                        <a:pt x="10873" y="17514"/>
                        <a:pt x="10804" y="17558"/>
                      </a:cubicBezTo>
                      <a:cubicBezTo>
                        <a:pt x="10758" y="17584"/>
                        <a:pt x="10713" y="17607"/>
                        <a:pt x="10666" y="17629"/>
                      </a:cubicBezTo>
                      <a:cubicBezTo>
                        <a:pt x="10627" y="17646"/>
                        <a:pt x="10587" y="17660"/>
                        <a:pt x="10546" y="17673"/>
                      </a:cubicBezTo>
                      <a:cubicBezTo>
                        <a:pt x="10428" y="17705"/>
                        <a:pt x="10307" y="17726"/>
                        <a:pt x="10186" y="17748"/>
                      </a:cubicBezTo>
                      <a:cubicBezTo>
                        <a:pt x="9952" y="17783"/>
                        <a:pt x="9719" y="17812"/>
                        <a:pt x="9482" y="17829"/>
                      </a:cubicBezTo>
                      <a:cubicBezTo>
                        <a:pt x="9452" y="17829"/>
                        <a:pt x="9423" y="17830"/>
                        <a:pt x="9393" y="17830"/>
                      </a:cubicBezTo>
                      <a:cubicBezTo>
                        <a:pt x="9357" y="17830"/>
                        <a:pt x="9320" y="17829"/>
                        <a:pt x="9282" y="17826"/>
                      </a:cubicBezTo>
                      <a:cubicBezTo>
                        <a:pt x="9220" y="17823"/>
                        <a:pt x="9159" y="17820"/>
                        <a:pt x="9096" y="17816"/>
                      </a:cubicBezTo>
                      <a:cubicBezTo>
                        <a:pt x="9096" y="17815"/>
                        <a:pt x="9095" y="17815"/>
                        <a:pt x="9094" y="17815"/>
                      </a:cubicBezTo>
                      <a:cubicBezTo>
                        <a:pt x="9094" y="17815"/>
                        <a:pt x="9093" y="17815"/>
                        <a:pt x="9093" y="17815"/>
                      </a:cubicBezTo>
                      <a:lnTo>
                        <a:pt x="9089" y="17815"/>
                      </a:lnTo>
                      <a:lnTo>
                        <a:pt x="9090" y="17814"/>
                      </a:lnTo>
                      <a:lnTo>
                        <a:pt x="9088" y="17814"/>
                      </a:lnTo>
                      <a:cubicBezTo>
                        <a:pt x="9085" y="17814"/>
                        <a:pt x="9082" y="17814"/>
                        <a:pt x="9079" y="17813"/>
                      </a:cubicBezTo>
                      <a:lnTo>
                        <a:pt x="9079" y="17813"/>
                      </a:lnTo>
                      <a:cubicBezTo>
                        <a:pt x="9079" y="17813"/>
                        <a:pt x="9080" y="17813"/>
                        <a:pt x="9080" y="17813"/>
                      </a:cubicBezTo>
                      <a:cubicBezTo>
                        <a:pt x="9082" y="17813"/>
                        <a:pt x="9084" y="17813"/>
                        <a:pt x="9086" y="17812"/>
                      </a:cubicBezTo>
                      <a:cubicBezTo>
                        <a:pt x="8990" y="17800"/>
                        <a:pt x="8893" y="17787"/>
                        <a:pt x="8797" y="17772"/>
                      </a:cubicBezTo>
                      <a:cubicBezTo>
                        <a:pt x="8707" y="17757"/>
                        <a:pt x="8619" y="17737"/>
                        <a:pt x="8531" y="17718"/>
                      </a:cubicBezTo>
                      <a:lnTo>
                        <a:pt x="8531" y="17718"/>
                      </a:lnTo>
                      <a:cubicBezTo>
                        <a:pt x="8532" y="17718"/>
                        <a:pt x="8534" y="17718"/>
                        <a:pt x="8536" y="17718"/>
                      </a:cubicBezTo>
                      <a:cubicBezTo>
                        <a:pt x="8350" y="17666"/>
                        <a:pt x="8166" y="17609"/>
                        <a:pt x="7984" y="17544"/>
                      </a:cubicBezTo>
                      <a:cubicBezTo>
                        <a:pt x="7895" y="17513"/>
                        <a:pt x="7804" y="17478"/>
                        <a:pt x="7712" y="17453"/>
                      </a:cubicBezTo>
                      <a:cubicBezTo>
                        <a:pt x="7667" y="17441"/>
                        <a:pt x="7622" y="17427"/>
                        <a:pt x="7578" y="17418"/>
                      </a:cubicBezTo>
                      <a:cubicBezTo>
                        <a:pt x="7568" y="17415"/>
                        <a:pt x="7557" y="17413"/>
                        <a:pt x="7548" y="17410"/>
                      </a:cubicBezTo>
                      <a:cubicBezTo>
                        <a:pt x="7522" y="17404"/>
                        <a:pt x="7497" y="17399"/>
                        <a:pt x="7473" y="17393"/>
                      </a:cubicBezTo>
                      <a:lnTo>
                        <a:pt x="7473" y="17393"/>
                      </a:lnTo>
                      <a:lnTo>
                        <a:pt x="7480" y="17394"/>
                      </a:lnTo>
                      <a:cubicBezTo>
                        <a:pt x="7297" y="17350"/>
                        <a:pt x="7115" y="17303"/>
                        <a:pt x="6926" y="17303"/>
                      </a:cubicBezTo>
                      <a:cubicBezTo>
                        <a:pt x="6921" y="17303"/>
                        <a:pt x="6917" y="17304"/>
                        <a:pt x="6913" y="17304"/>
                      </a:cubicBezTo>
                      <a:cubicBezTo>
                        <a:pt x="6611" y="17308"/>
                        <a:pt x="6308" y="17361"/>
                        <a:pt x="6035" y="17495"/>
                      </a:cubicBezTo>
                      <a:cubicBezTo>
                        <a:pt x="5872" y="17576"/>
                        <a:pt x="5717" y="17675"/>
                        <a:pt x="5566" y="17778"/>
                      </a:cubicBezTo>
                      <a:cubicBezTo>
                        <a:pt x="5468" y="17839"/>
                        <a:pt x="5376" y="17909"/>
                        <a:pt x="5289" y="17985"/>
                      </a:cubicBezTo>
                      <a:cubicBezTo>
                        <a:pt x="5246" y="18024"/>
                        <a:pt x="5201" y="18063"/>
                        <a:pt x="5161" y="18104"/>
                      </a:cubicBezTo>
                      <a:cubicBezTo>
                        <a:pt x="5144" y="18119"/>
                        <a:pt x="5129" y="18134"/>
                        <a:pt x="5114" y="18151"/>
                      </a:cubicBezTo>
                      <a:cubicBezTo>
                        <a:pt x="5091" y="18174"/>
                        <a:pt x="5070" y="18196"/>
                        <a:pt x="5049" y="18220"/>
                      </a:cubicBezTo>
                      <a:cubicBezTo>
                        <a:pt x="5042" y="18225"/>
                        <a:pt x="5035" y="18233"/>
                        <a:pt x="5028" y="18239"/>
                      </a:cubicBezTo>
                      <a:cubicBezTo>
                        <a:pt x="5011" y="18258"/>
                        <a:pt x="4995" y="18279"/>
                        <a:pt x="4978" y="18297"/>
                      </a:cubicBezTo>
                      <a:cubicBezTo>
                        <a:pt x="4839" y="18455"/>
                        <a:pt x="4708" y="18623"/>
                        <a:pt x="4604" y="18809"/>
                      </a:cubicBezTo>
                      <a:cubicBezTo>
                        <a:pt x="4508" y="18984"/>
                        <a:pt x="4422" y="19167"/>
                        <a:pt x="4350" y="19355"/>
                      </a:cubicBezTo>
                      <a:cubicBezTo>
                        <a:pt x="4311" y="19454"/>
                        <a:pt x="4279" y="19555"/>
                        <a:pt x="4251" y="19658"/>
                      </a:cubicBezTo>
                      <a:cubicBezTo>
                        <a:pt x="4223" y="19757"/>
                        <a:pt x="4201" y="19860"/>
                        <a:pt x="4175" y="19961"/>
                      </a:cubicBezTo>
                      <a:cubicBezTo>
                        <a:pt x="4126" y="20161"/>
                        <a:pt x="4055" y="20353"/>
                        <a:pt x="3982" y="20546"/>
                      </a:cubicBezTo>
                      <a:cubicBezTo>
                        <a:pt x="3946" y="20627"/>
                        <a:pt x="3910" y="20711"/>
                        <a:pt x="3870" y="20792"/>
                      </a:cubicBezTo>
                      <a:cubicBezTo>
                        <a:pt x="3816" y="20891"/>
                        <a:pt x="3757" y="20988"/>
                        <a:pt x="3694" y="21082"/>
                      </a:cubicBezTo>
                      <a:cubicBezTo>
                        <a:pt x="3690" y="21088"/>
                        <a:pt x="3686" y="21092"/>
                        <a:pt x="3684" y="21095"/>
                      </a:cubicBezTo>
                      <a:cubicBezTo>
                        <a:pt x="3682" y="21096"/>
                        <a:pt x="3681" y="21098"/>
                        <a:pt x="3681" y="21099"/>
                      </a:cubicBezTo>
                      <a:cubicBezTo>
                        <a:pt x="3680" y="21100"/>
                        <a:pt x="3679" y="21102"/>
                        <a:pt x="3678" y="21103"/>
                      </a:cubicBezTo>
                      <a:cubicBezTo>
                        <a:pt x="3631" y="21163"/>
                        <a:pt x="3582" y="21221"/>
                        <a:pt x="3530" y="21277"/>
                      </a:cubicBezTo>
                      <a:cubicBezTo>
                        <a:pt x="3486" y="21320"/>
                        <a:pt x="3442" y="21360"/>
                        <a:pt x="3395" y="21399"/>
                      </a:cubicBezTo>
                      <a:cubicBezTo>
                        <a:pt x="3355" y="21429"/>
                        <a:pt x="3317" y="21456"/>
                        <a:pt x="3275" y="21484"/>
                      </a:cubicBezTo>
                      <a:cubicBezTo>
                        <a:pt x="3204" y="21525"/>
                        <a:pt x="3134" y="21561"/>
                        <a:pt x="3061" y="21595"/>
                      </a:cubicBezTo>
                      <a:lnTo>
                        <a:pt x="3063" y="21594"/>
                      </a:lnTo>
                      <a:lnTo>
                        <a:pt x="3063" y="21594"/>
                      </a:lnTo>
                      <a:cubicBezTo>
                        <a:pt x="2936" y="21650"/>
                        <a:pt x="2808" y="21701"/>
                        <a:pt x="2678" y="21753"/>
                      </a:cubicBezTo>
                      <a:cubicBezTo>
                        <a:pt x="2540" y="21809"/>
                        <a:pt x="2403" y="21866"/>
                        <a:pt x="2261" y="21909"/>
                      </a:cubicBezTo>
                      <a:cubicBezTo>
                        <a:pt x="2200" y="21922"/>
                        <a:pt x="2141" y="21933"/>
                        <a:pt x="2080" y="21945"/>
                      </a:cubicBezTo>
                      <a:cubicBezTo>
                        <a:pt x="1891" y="21966"/>
                        <a:pt x="1699" y="21967"/>
                        <a:pt x="1511" y="22003"/>
                      </a:cubicBezTo>
                      <a:cubicBezTo>
                        <a:pt x="1397" y="22025"/>
                        <a:pt x="1288" y="22051"/>
                        <a:pt x="1180" y="22099"/>
                      </a:cubicBezTo>
                      <a:cubicBezTo>
                        <a:pt x="1106" y="22132"/>
                        <a:pt x="1036" y="22172"/>
                        <a:pt x="971" y="22218"/>
                      </a:cubicBezTo>
                      <a:cubicBezTo>
                        <a:pt x="622" y="22464"/>
                        <a:pt x="340" y="22814"/>
                        <a:pt x="203" y="23221"/>
                      </a:cubicBezTo>
                      <a:cubicBezTo>
                        <a:pt x="71" y="23618"/>
                        <a:pt x="1" y="24052"/>
                        <a:pt x="81" y="24469"/>
                      </a:cubicBezTo>
                      <a:cubicBezTo>
                        <a:pt x="103" y="24587"/>
                        <a:pt x="127" y="24706"/>
                        <a:pt x="168" y="24819"/>
                      </a:cubicBezTo>
                      <a:cubicBezTo>
                        <a:pt x="231" y="24987"/>
                        <a:pt x="311" y="25152"/>
                        <a:pt x="419" y="25295"/>
                      </a:cubicBezTo>
                      <a:cubicBezTo>
                        <a:pt x="450" y="25339"/>
                        <a:pt x="486" y="25381"/>
                        <a:pt x="525" y="25419"/>
                      </a:cubicBezTo>
                      <a:cubicBezTo>
                        <a:pt x="603" y="25501"/>
                        <a:pt x="686" y="25579"/>
                        <a:pt x="772" y="25651"/>
                      </a:cubicBezTo>
                      <a:cubicBezTo>
                        <a:pt x="851" y="25717"/>
                        <a:pt x="933" y="25779"/>
                        <a:pt x="1017" y="25838"/>
                      </a:cubicBezTo>
                      <a:cubicBezTo>
                        <a:pt x="1147" y="25929"/>
                        <a:pt x="1278" y="26012"/>
                        <a:pt x="1425" y="26073"/>
                      </a:cubicBezTo>
                      <a:cubicBezTo>
                        <a:pt x="1564" y="26130"/>
                        <a:pt x="1709" y="26170"/>
                        <a:pt x="1858" y="26194"/>
                      </a:cubicBezTo>
                      <a:cubicBezTo>
                        <a:pt x="1967" y="26212"/>
                        <a:pt x="2078" y="26221"/>
                        <a:pt x="2188" y="26221"/>
                      </a:cubicBezTo>
                      <a:cubicBezTo>
                        <a:pt x="2231" y="26221"/>
                        <a:pt x="2273" y="26219"/>
                        <a:pt x="2316" y="26217"/>
                      </a:cubicBezTo>
                      <a:cubicBezTo>
                        <a:pt x="2485" y="26206"/>
                        <a:pt x="2651" y="26182"/>
                        <a:pt x="2820" y="26156"/>
                      </a:cubicBezTo>
                      <a:lnTo>
                        <a:pt x="2821" y="26155"/>
                      </a:lnTo>
                      <a:cubicBezTo>
                        <a:pt x="2926" y="26140"/>
                        <a:pt x="3032" y="26127"/>
                        <a:pt x="3137" y="26110"/>
                      </a:cubicBezTo>
                      <a:cubicBezTo>
                        <a:pt x="3230" y="26091"/>
                        <a:pt x="3323" y="26068"/>
                        <a:pt x="3413" y="26039"/>
                      </a:cubicBezTo>
                      <a:cubicBezTo>
                        <a:pt x="3612" y="25981"/>
                        <a:pt x="3805" y="25893"/>
                        <a:pt x="3989" y="25798"/>
                      </a:cubicBezTo>
                      <a:cubicBezTo>
                        <a:pt x="4168" y="25708"/>
                        <a:pt x="4342" y="25613"/>
                        <a:pt x="4513" y="25508"/>
                      </a:cubicBezTo>
                      <a:cubicBezTo>
                        <a:pt x="4701" y="25392"/>
                        <a:pt x="4875" y="25257"/>
                        <a:pt x="5033" y="25103"/>
                      </a:cubicBezTo>
                      <a:cubicBezTo>
                        <a:pt x="5323" y="24822"/>
                        <a:pt x="5558" y="24481"/>
                        <a:pt x="5776" y="24142"/>
                      </a:cubicBezTo>
                      <a:cubicBezTo>
                        <a:pt x="5891" y="23969"/>
                        <a:pt x="5990" y="23785"/>
                        <a:pt x="6071" y="23593"/>
                      </a:cubicBezTo>
                      <a:cubicBezTo>
                        <a:pt x="6149" y="23405"/>
                        <a:pt x="6214" y="23213"/>
                        <a:pt x="6286" y="23023"/>
                      </a:cubicBezTo>
                      <a:cubicBezTo>
                        <a:pt x="6341" y="22890"/>
                        <a:pt x="6402" y="22759"/>
                        <a:pt x="6472" y="22632"/>
                      </a:cubicBezTo>
                      <a:cubicBezTo>
                        <a:pt x="6511" y="22568"/>
                        <a:pt x="6550" y="22507"/>
                        <a:pt x="6592" y="22445"/>
                      </a:cubicBezTo>
                      <a:cubicBezTo>
                        <a:pt x="6640" y="22386"/>
                        <a:pt x="6690" y="22326"/>
                        <a:pt x="6741" y="22270"/>
                      </a:cubicBezTo>
                      <a:cubicBezTo>
                        <a:pt x="6791" y="22224"/>
                        <a:pt x="6841" y="22177"/>
                        <a:pt x="6894" y="22134"/>
                      </a:cubicBezTo>
                      <a:cubicBezTo>
                        <a:pt x="6946" y="22097"/>
                        <a:pt x="6997" y="22062"/>
                        <a:pt x="7049" y="22027"/>
                      </a:cubicBezTo>
                      <a:cubicBezTo>
                        <a:pt x="7168" y="21960"/>
                        <a:pt x="7291" y="21897"/>
                        <a:pt x="7416" y="21839"/>
                      </a:cubicBezTo>
                      <a:cubicBezTo>
                        <a:pt x="7503" y="21803"/>
                        <a:pt x="7592" y="21769"/>
                        <a:pt x="7683" y="21739"/>
                      </a:cubicBezTo>
                      <a:cubicBezTo>
                        <a:pt x="7744" y="21722"/>
                        <a:pt x="7805" y="21707"/>
                        <a:pt x="7870" y="21696"/>
                      </a:cubicBezTo>
                      <a:cubicBezTo>
                        <a:pt x="7926" y="21687"/>
                        <a:pt x="7979" y="21682"/>
                        <a:pt x="8033" y="21679"/>
                      </a:cubicBezTo>
                      <a:cubicBezTo>
                        <a:pt x="8195" y="21679"/>
                        <a:pt x="8351" y="21696"/>
                        <a:pt x="8513" y="21708"/>
                      </a:cubicBezTo>
                      <a:cubicBezTo>
                        <a:pt x="8674" y="21721"/>
                        <a:pt x="8840" y="21731"/>
                        <a:pt x="9004" y="21733"/>
                      </a:cubicBezTo>
                      <a:cubicBezTo>
                        <a:pt x="9075" y="21734"/>
                        <a:pt x="9148" y="21734"/>
                        <a:pt x="9220" y="21734"/>
                      </a:cubicBezTo>
                      <a:cubicBezTo>
                        <a:pt x="9324" y="21734"/>
                        <a:pt x="9428" y="21733"/>
                        <a:pt x="9531" y="21726"/>
                      </a:cubicBezTo>
                      <a:cubicBezTo>
                        <a:pt x="9701" y="21716"/>
                        <a:pt x="9870" y="21698"/>
                        <a:pt x="10040" y="21684"/>
                      </a:cubicBezTo>
                      <a:cubicBezTo>
                        <a:pt x="10203" y="21668"/>
                        <a:pt x="10366" y="21662"/>
                        <a:pt x="10528" y="21644"/>
                      </a:cubicBezTo>
                      <a:cubicBezTo>
                        <a:pt x="10675" y="21628"/>
                        <a:pt x="10823" y="21611"/>
                        <a:pt x="10965" y="21574"/>
                      </a:cubicBezTo>
                      <a:cubicBezTo>
                        <a:pt x="11079" y="21545"/>
                        <a:pt x="11190" y="21507"/>
                        <a:pt x="11299" y="21467"/>
                      </a:cubicBezTo>
                      <a:cubicBezTo>
                        <a:pt x="11428" y="21420"/>
                        <a:pt x="11559" y="21379"/>
                        <a:pt x="11683" y="21325"/>
                      </a:cubicBezTo>
                      <a:cubicBezTo>
                        <a:pt x="11868" y="21242"/>
                        <a:pt x="12047" y="21146"/>
                        <a:pt x="12221" y="21039"/>
                      </a:cubicBezTo>
                      <a:cubicBezTo>
                        <a:pt x="12399" y="20931"/>
                        <a:pt x="12566" y="20807"/>
                        <a:pt x="12721" y="20668"/>
                      </a:cubicBezTo>
                      <a:cubicBezTo>
                        <a:pt x="12877" y="20531"/>
                        <a:pt x="13023" y="20384"/>
                        <a:pt x="13158" y="20227"/>
                      </a:cubicBezTo>
                      <a:cubicBezTo>
                        <a:pt x="13293" y="20071"/>
                        <a:pt x="13430" y="19909"/>
                        <a:pt x="13533" y="19731"/>
                      </a:cubicBezTo>
                      <a:cubicBezTo>
                        <a:pt x="13630" y="19560"/>
                        <a:pt x="13729" y="19388"/>
                        <a:pt x="13822" y="19214"/>
                      </a:cubicBezTo>
                      <a:cubicBezTo>
                        <a:pt x="13915" y="19039"/>
                        <a:pt x="13971" y="18856"/>
                        <a:pt x="14030" y="18670"/>
                      </a:cubicBezTo>
                      <a:cubicBezTo>
                        <a:pt x="14090" y="18484"/>
                        <a:pt x="14147" y="18298"/>
                        <a:pt x="14206" y="18112"/>
                      </a:cubicBezTo>
                      <a:cubicBezTo>
                        <a:pt x="14255" y="17953"/>
                        <a:pt x="14305" y="17792"/>
                        <a:pt x="14363" y="17635"/>
                      </a:cubicBezTo>
                      <a:cubicBezTo>
                        <a:pt x="14415" y="17504"/>
                        <a:pt x="14476" y="17375"/>
                        <a:pt x="14544" y="17252"/>
                      </a:cubicBezTo>
                      <a:lnTo>
                        <a:pt x="14544" y="17252"/>
                      </a:lnTo>
                      <a:lnTo>
                        <a:pt x="14543" y="17253"/>
                      </a:lnTo>
                      <a:cubicBezTo>
                        <a:pt x="14601" y="17148"/>
                        <a:pt x="14664" y="17047"/>
                        <a:pt x="14732" y="16950"/>
                      </a:cubicBezTo>
                      <a:lnTo>
                        <a:pt x="14730" y="16950"/>
                      </a:lnTo>
                      <a:cubicBezTo>
                        <a:pt x="14732" y="16950"/>
                        <a:pt x="14733" y="16948"/>
                        <a:pt x="14733" y="16947"/>
                      </a:cubicBezTo>
                      <a:cubicBezTo>
                        <a:pt x="14739" y="16941"/>
                        <a:pt x="14743" y="16935"/>
                        <a:pt x="14747" y="16929"/>
                      </a:cubicBezTo>
                      <a:lnTo>
                        <a:pt x="14747" y="16929"/>
                      </a:lnTo>
                      <a:lnTo>
                        <a:pt x="14742" y="16938"/>
                      </a:lnTo>
                      <a:cubicBezTo>
                        <a:pt x="14787" y="16878"/>
                        <a:pt x="14836" y="16820"/>
                        <a:pt x="14888" y="16766"/>
                      </a:cubicBezTo>
                      <a:cubicBezTo>
                        <a:pt x="14918" y="16737"/>
                        <a:pt x="14951" y="16708"/>
                        <a:pt x="14984" y="16681"/>
                      </a:cubicBezTo>
                      <a:cubicBezTo>
                        <a:pt x="14998" y="16671"/>
                        <a:pt x="15013" y="16662"/>
                        <a:pt x="15027" y="16651"/>
                      </a:cubicBezTo>
                      <a:lnTo>
                        <a:pt x="15028" y="16650"/>
                      </a:lnTo>
                      <a:cubicBezTo>
                        <a:pt x="15038" y="16645"/>
                        <a:pt x="15049" y="16640"/>
                        <a:pt x="15059" y="16635"/>
                      </a:cubicBezTo>
                      <a:cubicBezTo>
                        <a:pt x="15067" y="16631"/>
                        <a:pt x="15076" y="16627"/>
                        <a:pt x="15084" y="16624"/>
                      </a:cubicBezTo>
                      <a:cubicBezTo>
                        <a:pt x="15101" y="16616"/>
                        <a:pt x="15118" y="16609"/>
                        <a:pt x="15134" y="16601"/>
                      </a:cubicBezTo>
                      <a:cubicBezTo>
                        <a:pt x="15155" y="16606"/>
                        <a:pt x="15176" y="16610"/>
                        <a:pt x="15196" y="16614"/>
                      </a:cubicBezTo>
                      <a:cubicBezTo>
                        <a:pt x="15290" y="16640"/>
                        <a:pt x="15384" y="16669"/>
                        <a:pt x="15478" y="16706"/>
                      </a:cubicBezTo>
                      <a:cubicBezTo>
                        <a:pt x="15610" y="16758"/>
                        <a:pt x="15739" y="16818"/>
                        <a:pt x="15863" y="16884"/>
                      </a:cubicBezTo>
                      <a:lnTo>
                        <a:pt x="15862" y="16883"/>
                      </a:lnTo>
                      <a:lnTo>
                        <a:pt x="15862" y="16883"/>
                      </a:lnTo>
                      <a:cubicBezTo>
                        <a:pt x="15902" y="16907"/>
                        <a:pt x="15939" y="16930"/>
                        <a:pt x="15976" y="16956"/>
                      </a:cubicBezTo>
                      <a:cubicBezTo>
                        <a:pt x="16012" y="16983"/>
                        <a:pt x="16046" y="17011"/>
                        <a:pt x="16079" y="17042"/>
                      </a:cubicBezTo>
                      <a:lnTo>
                        <a:pt x="16071" y="17032"/>
                      </a:lnTo>
                      <a:lnTo>
                        <a:pt x="16071" y="17032"/>
                      </a:lnTo>
                      <a:cubicBezTo>
                        <a:pt x="16097" y="17058"/>
                        <a:pt x="16119" y="17083"/>
                        <a:pt x="16140" y="17108"/>
                      </a:cubicBezTo>
                      <a:cubicBezTo>
                        <a:pt x="16165" y="17140"/>
                        <a:pt x="16188" y="17172"/>
                        <a:pt x="16210" y="17205"/>
                      </a:cubicBezTo>
                      <a:cubicBezTo>
                        <a:pt x="16256" y="17287"/>
                        <a:pt x="16301" y="17369"/>
                        <a:pt x="16341" y="17453"/>
                      </a:cubicBezTo>
                      <a:cubicBezTo>
                        <a:pt x="16369" y="17519"/>
                        <a:pt x="16394" y="17584"/>
                        <a:pt x="16414" y="17652"/>
                      </a:cubicBezTo>
                      <a:cubicBezTo>
                        <a:pt x="16431" y="17712"/>
                        <a:pt x="16445" y="17772"/>
                        <a:pt x="16454" y="17834"/>
                      </a:cubicBezTo>
                      <a:cubicBezTo>
                        <a:pt x="16454" y="17833"/>
                        <a:pt x="16454" y="17832"/>
                        <a:pt x="16454" y="17832"/>
                      </a:cubicBezTo>
                      <a:lnTo>
                        <a:pt x="16454" y="17832"/>
                      </a:lnTo>
                      <a:cubicBezTo>
                        <a:pt x="16455" y="17833"/>
                        <a:pt x="16455" y="17834"/>
                        <a:pt x="16456" y="17836"/>
                      </a:cubicBezTo>
                      <a:cubicBezTo>
                        <a:pt x="16456" y="17841"/>
                        <a:pt x="16457" y="17845"/>
                        <a:pt x="16458" y="17852"/>
                      </a:cubicBezTo>
                      <a:cubicBezTo>
                        <a:pt x="16457" y="17850"/>
                        <a:pt x="16457" y="17848"/>
                        <a:pt x="16456" y="17846"/>
                      </a:cubicBezTo>
                      <a:lnTo>
                        <a:pt x="16456" y="17846"/>
                      </a:lnTo>
                      <a:cubicBezTo>
                        <a:pt x="16468" y="17944"/>
                        <a:pt x="16476" y="18041"/>
                        <a:pt x="16478" y="18140"/>
                      </a:cubicBezTo>
                      <a:cubicBezTo>
                        <a:pt x="16478" y="18205"/>
                        <a:pt x="16477" y="18271"/>
                        <a:pt x="16469" y="18335"/>
                      </a:cubicBezTo>
                      <a:cubicBezTo>
                        <a:pt x="16463" y="18382"/>
                        <a:pt x="16452" y="18429"/>
                        <a:pt x="16442" y="18474"/>
                      </a:cubicBezTo>
                      <a:cubicBezTo>
                        <a:pt x="16432" y="18514"/>
                        <a:pt x="16420" y="18550"/>
                        <a:pt x="16405" y="18587"/>
                      </a:cubicBezTo>
                      <a:cubicBezTo>
                        <a:pt x="16386" y="18630"/>
                        <a:pt x="16366" y="18672"/>
                        <a:pt x="16344" y="18714"/>
                      </a:cubicBezTo>
                      <a:cubicBezTo>
                        <a:pt x="16281" y="18826"/>
                        <a:pt x="16204" y="18930"/>
                        <a:pt x="16126" y="19034"/>
                      </a:cubicBezTo>
                      <a:lnTo>
                        <a:pt x="16126" y="19034"/>
                      </a:lnTo>
                      <a:cubicBezTo>
                        <a:pt x="16126" y="19034"/>
                        <a:pt x="16126" y="19034"/>
                        <a:pt x="16126" y="19034"/>
                      </a:cubicBezTo>
                      <a:lnTo>
                        <a:pt x="16126" y="19034"/>
                      </a:lnTo>
                      <a:cubicBezTo>
                        <a:pt x="16072" y="19106"/>
                        <a:pt x="16015" y="19173"/>
                        <a:pt x="15954" y="19238"/>
                      </a:cubicBezTo>
                      <a:cubicBezTo>
                        <a:pt x="15858" y="19337"/>
                        <a:pt x="15753" y="19427"/>
                        <a:pt x="15655" y="19525"/>
                      </a:cubicBezTo>
                      <a:cubicBezTo>
                        <a:pt x="15551" y="19632"/>
                        <a:pt x="15456" y="19748"/>
                        <a:pt x="15371" y="19870"/>
                      </a:cubicBezTo>
                      <a:cubicBezTo>
                        <a:pt x="15289" y="19990"/>
                        <a:pt x="15205" y="20110"/>
                        <a:pt x="15146" y="20244"/>
                      </a:cubicBezTo>
                      <a:cubicBezTo>
                        <a:pt x="15082" y="20381"/>
                        <a:pt x="15033" y="20526"/>
                        <a:pt x="15002" y="20675"/>
                      </a:cubicBezTo>
                      <a:cubicBezTo>
                        <a:pt x="14963" y="20843"/>
                        <a:pt x="14947" y="21015"/>
                        <a:pt x="14953" y="21187"/>
                      </a:cubicBezTo>
                      <a:cubicBezTo>
                        <a:pt x="14964" y="21373"/>
                        <a:pt x="14988" y="21557"/>
                        <a:pt x="15027" y="21739"/>
                      </a:cubicBezTo>
                      <a:cubicBezTo>
                        <a:pt x="15059" y="21889"/>
                        <a:pt x="15106" y="22035"/>
                        <a:pt x="15167" y="22175"/>
                      </a:cubicBezTo>
                      <a:cubicBezTo>
                        <a:pt x="15166" y="22176"/>
                        <a:pt x="15165" y="22176"/>
                        <a:pt x="15165" y="22178"/>
                      </a:cubicBezTo>
                      <a:cubicBezTo>
                        <a:pt x="15138" y="22215"/>
                        <a:pt x="15116" y="22254"/>
                        <a:pt x="15099" y="22297"/>
                      </a:cubicBezTo>
                      <a:cubicBezTo>
                        <a:pt x="15095" y="22306"/>
                        <a:pt x="15089" y="22316"/>
                        <a:pt x="15083" y="22326"/>
                      </a:cubicBezTo>
                      <a:cubicBezTo>
                        <a:pt x="15055" y="22365"/>
                        <a:pt x="15028" y="22405"/>
                        <a:pt x="14998" y="22443"/>
                      </a:cubicBezTo>
                      <a:lnTo>
                        <a:pt x="15001" y="22442"/>
                      </a:lnTo>
                      <a:lnTo>
                        <a:pt x="15001" y="22442"/>
                      </a:lnTo>
                      <a:cubicBezTo>
                        <a:pt x="14936" y="22515"/>
                        <a:pt x="14869" y="22585"/>
                        <a:pt x="14798" y="22653"/>
                      </a:cubicBezTo>
                      <a:lnTo>
                        <a:pt x="14803" y="22649"/>
                      </a:lnTo>
                      <a:lnTo>
                        <a:pt x="14803" y="22649"/>
                      </a:lnTo>
                      <a:cubicBezTo>
                        <a:pt x="14800" y="22652"/>
                        <a:pt x="14797" y="22656"/>
                        <a:pt x="14794" y="22658"/>
                      </a:cubicBezTo>
                      <a:lnTo>
                        <a:pt x="14788" y="22662"/>
                      </a:lnTo>
                      <a:cubicBezTo>
                        <a:pt x="14737" y="22710"/>
                        <a:pt x="14684" y="22755"/>
                        <a:pt x="14628" y="22798"/>
                      </a:cubicBezTo>
                      <a:cubicBezTo>
                        <a:pt x="14592" y="22822"/>
                        <a:pt x="14556" y="22847"/>
                        <a:pt x="14520" y="22869"/>
                      </a:cubicBezTo>
                      <a:cubicBezTo>
                        <a:pt x="14265" y="23005"/>
                        <a:pt x="14004" y="23125"/>
                        <a:pt x="13739" y="23238"/>
                      </a:cubicBezTo>
                      <a:cubicBezTo>
                        <a:pt x="13633" y="23278"/>
                        <a:pt x="13531" y="23315"/>
                        <a:pt x="13423" y="23346"/>
                      </a:cubicBezTo>
                      <a:cubicBezTo>
                        <a:pt x="13333" y="23375"/>
                        <a:pt x="13243" y="23397"/>
                        <a:pt x="13153" y="23419"/>
                      </a:cubicBezTo>
                      <a:lnTo>
                        <a:pt x="13177" y="23412"/>
                      </a:lnTo>
                      <a:lnTo>
                        <a:pt x="13177" y="23412"/>
                      </a:lnTo>
                      <a:cubicBezTo>
                        <a:pt x="13023" y="23448"/>
                        <a:pt x="12867" y="23484"/>
                        <a:pt x="12713" y="23518"/>
                      </a:cubicBezTo>
                      <a:cubicBezTo>
                        <a:pt x="12554" y="23554"/>
                        <a:pt x="12396" y="23593"/>
                        <a:pt x="12236" y="23620"/>
                      </a:cubicBezTo>
                      <a:cubicBezTo>
                        <a:pt x="11924" y="23672"/>
                        <a:pt x="11608" y="23707"/>
                        <a:pt x="11295" y="23770"/>
                      </a:cubicBezTo>
                      <a:cubicBezTo>
                        <a:pt x="11134" y="23801"/>
                        <a:pt x="10973" y="23835"/>
                        <a:pt x="10811" y="23868"/>
                      </a:cubicBezTo>
                      <a:cubicBezTo>
                        <a:pt x="10653" y="23899"/>
                        <a:pt x="10490" y="23917"/>
                        <a:pt x="10330" y="23942"/>
                      </a:cubicBezTo>
                      <a:cubicBezTo>
                        <a:pt x="10182" y="23963"/>
                        <a:pt x="10031" y="23989"/>
                        <a:pt x="9886" y="24031"/>
                      </a:cubicBezTo>
                      <a:cubicBezTo>
                        <a:pt x="9727" y="24077"/>
                        <a:pt x="9570" y="24127"/>
                        <a:pt x="9415" y="24186"/>
                      </a:cubicBezTo>
                      <a:cubicBezTo>
                        <a:pt x="9317" y="24225"/>
                        <a:pt x="9220" y="24265"/>
                        <a:pt x="9125" y="24309"/>
                      </a:cubicBezTo>
                      <a:cubicBezTo>
                        <a:pt x="9025" y="24359"/>
                        <a:pt x="8929" y="24409"/>
                        <a:pt x="8832" y="24463"/>
                      </a:cubicBezTo>
                      <a:cubicBezTo>
                        <a:pt x="8749" y="24511"/>
                        <a:pt x="8669" y="24560"/>
                        <a:pt x="8588" y="24607"/>
                      </a:cubicBezTo>
                      <a:cubicBezTo>
                        <a:pt x="8500" y="24660"/>
                        <a:pt x="8408" y="24708"/>
                        <a:pt x="8321" y="24761"/>
                      </a:cubicBezTo>
                      <a:cubicBezTo>
                        <a:pt x="8162" y="24861"/>
                        <a:pt x="8004" y="24960"/>
                        <a:pt x="7863" y="25085"/>
                      </a:cubicBezTo>
                      <a:cubicBezTo>
                        <a:pt x="7779" y="25156"/>
                        <a:pt x="7700" y="25232"/>
                        <a:pt x="7625" y="25313"/>
                      </a:cubicBezTo>
                      <a:cubicBezTo>
                        <a:pt x="7492" y="25459"/>
                        <a:pt x="7365" y="25607"/>
                        <a:pt x="7265" y="25776"/>
                      </a:cubicBezTo>
                      <a:cubicBezTo>
                        <a:pt x="7174" y="25929"/>
                        <a:pt x="7101" y="26088"/>
                        <a:pt x="7030" y="26250"/>
                      </a:cubicBezTo>
                      <a:cubicBezTo>
                        <a:pt x="6944" y="26446"/>
                        <a:pt x="6869" y="26648"/>
                        <a:pt x="6800" y="26848"/>
                      </a:cubicBezTo>
                      <a:cubicBezTo>
                        <a:pt x="6733" y="27034"/>
                        <a:pt x="6680" y="27224"/>
                        <a:pt x="6640" y="27417"/>
                      </a:cubicBezTo>
                      <a:cubicBezTo>
                        <a:pt x="6616" y="27538"/>
                        <a:pt x="6596" y="27658"/>
                        <a:pt x="6579" y="27779"/>
                      </a:cubicBezTo>
                      <a:cubicBezTo>
                        <a:pt x="6559" y="27934"/>
                        <a:pt x="6555" y="28089"/>
                        <a:pt x="6566" y="28243"/>
                      </a:cubicBezTo>
                      <a:cubicBezTo>
                        <a:pt x="6572" y="28349"/>
                        <a:pt x="6585" y="28454"/>
                        <a:pt x="6592" y="28560"/>
                      </a:cubicBezTo>
                      <a:cubicBezTo>
                        <a:pt x="6600" y="28664"/>
                        <a:pt x="6604" y="28765"/>
                        <a:pt x="6607" y="28866"/>
                      </a:cubicBezTo>
                      <a:cubicBezTo>
                        <a:pt x="6605" y="28961"/>
                        <a:pt x="6600" y="29054"/>
                        <a:pt x="6594" y="29148"/>
                      </a:cubicBezTo>
                      <a:cubicBezTo>
                        <a:pt x="6586" y="29234"/>
                        <a:pt x="6574" y="29320"/>
                        <a:pt x="6565" y="29404"/>
                      </a:cubicBezTo>
                      <a:cubicBezTo>
                        <a:pt x="6542" y="29515"/>
                        <a:pt x="6518" y="29625"/>
                        <a:pt x="6491" y="29734"/>
                      </a:cubicBezTo>
                      <a:cubicBezTo>
                        <a:pt x="6422" y="29962"/>
                        <a:pt x="6345" y="30188"/>
                        <a:pt x="6256" y="30408"/>
                      </a:cubicBezTo>
                      <a:cubicBezTo>
                        <a:pt x="6170" y="30599"/>
                        <a:pt x="6074" y="30784"/>
                        <a:pt x="5966" y="30963"/>
                      </a:cubicBezTo>
                      <a:cubicBezTo>
                        <a:pt x="5917" y="31034"/>
                        <a:pt x="5870" y="31101"/>
                        <a:pt x="5817" y="31168"/>
                      </a:cubicBezTo>
                      <a:cubicBezTo>
                        <a:pt x="5728" y="31266"/>
                        <a:pt x="5636" y="31361"/>
                        <a:pt x="5540" y="31455"/>
                      </a:cubicBezTo>
                      <a:lnTo>
                        <a:pt x="5546" y="31451"/>
                      </a:lnTo>
                      <a:lnTo>
                        <a:pt x="5546" y="31451"/>
                      </a:lnTo>
                      <a:cubicBezTo>
                        <a:pt x="5544" y="31454"/>
                        <a:pt x="5540" y="31457"/>
                        <a:pt x="5537" y="31458"/>
                      </a:cubicBezTo>
                      <a:lnTo>
                        <a:pt x="5532" y="31462"/>
                      </a:lnTo>
                      <a:cubicBezTo>
                        <a:pt x="5373" y="31606"/>
                        <a:pt x="5209" y="31744"/>
                        <a:pt x="5038" y="31875"/>
                      </a:cubicBezTo>
                      <a:cubicBezTo>
                        <a:pt x="4978" y="31918"/>
                        <a:pt x="4917" y="31963"/>
                        <a:pt x="4855" y="32002"/>
                      </a:cubicBezTo>
                      <a:cubicBezTo>
                        <a:pt x="4796" y="32041"/>
                        <a:pt x="4734" y="32077"/>
                        <a:pt x="4670" y="32112"/>
                      </a:cubicBezTo>
                      <a:cubicBezTo>
                        <a:pt x="4536" y="32176"/>
                        <a:pt x="4401" y="32232"/>
                        <a:pt x="4263" y="32284"/>
                      </a:cubicBezTo>
                      <a:cubicBezTo>
                        <a:pt x="3890" y="32413"/>
                        <a:pt x="3507" y="32514"/>
                        <a:pt x="3135" y="32649"/>
                      </a:cubicBezTo>
                      <a:cubicBezTo>
                        <a:pt x="2931" y="32723"/>
                        <a:pt x="2732" y="32805"/>
                        <a:pt x="2534" y="32893"/>
                      </a:cubicBezTo>
                      <a:cubicBezTo>
                        <a:pt x="2359" y="32969"/>
                        <a:pt x="2193" y="33063"/>
                        <a:pt x="2037" y="33173"/>
                      </a:cubicBezTo>
                      <a:cubicBezTo>
                        <a:pt x="1823" y="33327"/>
                        <a:pt x="1624" y="33501"/>
                        <a:pt x="1444" y="33693"/>
                      </a:cubicBezTo>
                      <a:cubicBezTo>
                        <a:pt x="1149" y="34011"/>
                        <a:pt x="891" y="34357"/>
                        <a:pt x="695" y="34745"/>
                      </a:cubicBezTo>
                      <a:cubicBezTo>
                        <a:pt x="510" y="35113"/>
                        <a:pt x="419" y="35523"/>
                        <a:pt x="376" y="35933"/>
                      </a:cubicBezTo>
                      <a:cubicBezTo>
                        <a:pt x="365" y="36041"/>
                        <a:pt x="361" y="36150"/>
                        <a:pt x="364" y="36259"/>
                      </a:cubicBezTo>
                      <a:cubicBezTo>
                        <a:pt x="367" y="36356"/>
                        <a:pt x="382" y="36451"/>
                        <a:pt x="407" y="36545"/>
                      </a:cubicBezTo>
                      <a:cubicBezTo>
                        <a:pt x="422" y="36592"/>
                        <a:pt x="437" y="36641"/>
                        <a:pt x="448" y="36690"/>
                      </a:cubicBezTo>
                      <a:cubicBezTo>
                        <a:pt x="477" y="36802"/>
                        <a:pt x="501" y="36913"/>
                        <a:pt x="534" y="37022"/>
                      </a:cubicBezTo>
                      <a:cubicBezTo>
                        <a:pt x="562" y="37117"/>
                        <a:pt x="593" y="37211"/>
                        <a:pt x="626" y="37305"/>
                      </a:cubicBezTo>
                      <a:cubicBezTo>
                        <a:pt x="685" y="37480"/>
                        <a:pt x="739" y="37658"/>
                        <a:pt x="794" y="37834"/>
                      </a:cubicBezTo>
                      <a:cubicBezTo>
                        <a:pt x="839" y="37980"/>
                        <a:pt x="888" y="38123"/>
                        <a:pt x="924" y="38270"/>
                      </a:cubicBezTo>
                      <a:cubicBezTo>
                        <a:pt x="963" y="38442"/>
                        <a:pt x="992" y="38616"/>
                        <a:pt x="1012" y="38792"/>
                      </a:cubicBezTo>
                      <a:cubicBezTo>
                        <a:pt x="1026" y="38912"/>
                        <a:pt x="1056" y="39027"/>
                        <a:pt x="1070" y="39148"/>
                      </a:cubicBezTo>
                      <a:cubicBezTo>
                        <a:pt x="1072" y="39205"/>
                        <a:pt x="1072" y="39261"/>
                        <a:pt x="1072" y="39315"/>
                      </a:cubicBezTo>
                      <a:cubicBezTo>
                        <a:pt x="1071" y="39412"/>
                        <a:pt x="1073" y="39511"/>
                        <a:pt x="1063" y="39608"/>
                      </a:cubicBezTo>
                      <a:cubicBezTo>
                        <a:pt x="1050" y="39734"/>
                        <a:pt x="1038" y="39858"/>
                        <a:pt x="1029" y="39986"/>
                      </a:cubicBezTo>
                      <a:cubicBezTo>
                        <a:pt x="1017" y="40161"/>
                        <a:pt x="1000" y="40333"/>
                        <a:pt x="982" y="40507"/>
                      </a:cubicBezTo>
                      <a:cubicBezTo>
                        <a:pt x="978" y="40531"/>
                        <a:pt x="973" y="40555"/>
                        <a:pt x="967" y="40575"/>
                      </a:cubicBezTo>
                      <a:cubicBezTo>
                        <a:pt x="968" y="40567"/>
                        <a:pt x="971" y="40558"/>
                        <a:pt x="972" y="40549"/>
                      </a:cubicBezTo>
                      <a:lnTo>
                        <a:pt x="972" y="40549"/>
                      </a:lnTo>
                      <a:cubicBezTo>
                        <a:pt x="956" y="40598"/>
                        <a:pt x="940" y="40649"/>
                        <a:pt x="922" y="40695"/>
                      </a:cubicBezTo>
                      <a:cubicBezTo>
                        <a:pt x="784" y="40973"/>
                        <a:pt x="621" y="41240"/>
                        <a:pt x="477" y="41514"/>
                      </a:cubicBezTo>
                      <a:cubicBezTo>
                        <a:pt x="456" y="41556"/>
                        <a:pt x="451" y="41604"/>
                        <a:pt x="464" y="41650"/>
                      </a:cubicBezTo>
                      <a:cubicBezTo>
                        <a:pt x="457" y="41666"/>
                        <a:pt x="448" y="41683"/>
                        <a:pt x="440" y="41698"/>
                      </a:cubicBezTo>
                      <a:cubicBezTo>
                        <a:pt x="438" y="41703"/>
                        <a:pt x="434" y="41709"/>
                        <a:pt x="431" y="41713"/>
                      </a:cubicBezTo>
                      <a:cubicBezTo>
                        <a:pt x="402" y="41763"/>
                        <a:pt x="376" y="41814"/>
                        <a:pt x="355" y="41867"/>
                      </a:cubicBezTo>
                      <a:cubicBezTo>
                        <a:pt x="329" y="41933"/>
                        <a:pt x="309" y="42000"/>
                        <a:pt x="289" y="42069"/>
                      </a:cubicBezTo>
                      <a:cubicBezTo>
                        <a:pt x="261" y="42157"/>
                        <a:pt x="257" y="42241"/>
                        <a:pt x="261" y="42331"/>
                      </a:cubicBezTo>
                      <a:cubicBezTo>
                        <a:pt x="264" y="42417"/>
                        <a:pt x="274" y="42503"/>
                        <a:pt x="292" y="42587"/>
                      </a:cubicBezTo>
                      <a:cubicBezTo>
                        <a:pt x="310" y="42672"/>
                        <a:pt x="335" y="42753"/>
                        <a:pt x="366" y="42832"/>
                      </a:cubicBezTo>
                      <a:cubicBezTo>
                        <a:pt x="403" y="42925"/>
                        <a:pt x="448" y="43015"/>
                        <a:pt x="502" y="43098"/>
                      </a:cubicBezTo>
                      <a:cubicBezTo>
                        <a:pt x="540" y="43160"/>
                        <a:pt x="577" y="43220"/>
                        <a:pt x="617" y="43274"/>
                      </a:cubicBezTo>
                      <a:cubicBezTo>
                        <a:pt x="643" y="43309"/>
                        <a:pt x="671" y="43341"/>
                        <a:pt x="701" y="43372"/>
                      </a:cubicBezTo>
                      <a:cubicBezTo>
                        <a:pt x="811" y="43482"/>
                        <a:pt x="934" y="43583"/>
                        <a:pt x="1070" y="43658"/>
                      </a:cubicBezTo>
                      <a:cubicBezTo>
                        <a:pt x="1123" y="43688"/>
                        <a:pt x="1178" y="43715"/>
                        <a:pt x="1235" y="43738"/>
                      </a:cubicBezTo>
                      <a:cubicBezTo>
                        <a:pt x="1302" y="43763"/>
                        <a:pt x="1373" y="43777"/>
                        <a:pt x="1445" y="43783"/>
                      </a:cubicBezTo>
                      <a:cubicBezTo>
                        <a:pt x="1463" y="43784"/>
                        <a:pt x="1480" y="43784"/>
                        <a:pt x="1498" y="43784"/>
                      </a:cubicBezTo>
                      <a:cubicBezTo>
                        <a:pt x="1558" y="43784"/>
                        <a:pt x="1618" y="43778"/>
                        <a:pt x="1676" y="43765"/>
                      </a:cubicBezTo>
                      <a:cubicBezTo>
                        <a:pt x="1762" y="43749"/>
                        <a:pt x="1841" y="43712"/>
                        <a:pt x="1916" y="43669"/>
                      </a:cubicBezTo>
                      <a:cubicBezTo>
                        <a:pt x="2092" y="43573"/>
                        <a:pt x="2267" y="43468"/>
                        <a:pt x="2435" y="43356"/>
                      </a:cubicBezTo>
                      <a:cubicBezTo>
                        <a:pt x="2587" y="43256"/>
                        <a:pt x="2723" y="43132"/>
                        <a:pt x="2839" y="42991"/>
                      </a:cubicBezTo>
                      <a:cubicBezTo>
                        <a:pt x="2982" y="42810"/>
                        <a:pt x="3075" y="42591"/>
                        <a:pt x="3144" y="42371"/>
                      </a:cubicBezTo>
                      <a:cubicBezTo>
                        <a:pt x="3204" y="42181"/>
                        <a:pt x="3259" y="41989"/>
                        <a:pt x="3286" y="41792"/>
                      </a:cubicBezTo>
                      <a:cubicBezTo>
                        <a:pt x="3313" y="41618"/>
                        <a:pt x="3325" y="41443"/>
                        <a:pt x="3325" y="41267"/>
                      </a:cubicBezTo>
                      <a:cubicBezTo>
                        <a:pt x="3322" y="41077"/>
                        <a:pt x="3309" y="40889"/>
                        <a:pt x="3299" y="40698"/>
                      </a:cubicBezTo>
                      <a:lnTo>
                        <a:pt x="3299" y="40698"/>
                      </a:lnTo>
                      <a:cubicBezTo>
                        <a:pt x="3299" y="40701"/>
                        <a:pt x="3301" y="40703"/>
                        <a:pt x="3301" y="40705"/>
                      </a:cubicBezTo>
                      <a:lnTo>
                        <a:pt x="3301" y="40705"/>
                      </a:lnTo>
                      <a:cubicBezTo>
                        <a:pt x="3289" y="40447"/>
                        <a:pt x="3275" y="40191"/>
                        <a:pt x="3260" y="39932"/>
                      </a:cubicBezTo>
                      <a:lnTo>
                        <a:pt x="3260" y="39932"/>
                      </a:lnTo>
                      <a:cubicBezTo>
                        <a:pt x="3261" y="39938"/>
                        <a:pt x="3261" y="39944"/>
                        <a:pt x="3262" y="39950"/>
                      </a:cubicBezTo>
                      <a:lnTo>
                        <a:pt x="3262" y="39950"/>
                      </a:lnTo>
                      <a:cubicBezTo>
                        <a:pt x="3247" y="39492"/>
                        <a:pt x="3296" y="39036"/>
                        <a:pt x="3335" y="38578"/>
                      </a:cubicBezTo>
                      <a:lnTo>
                        <a:pt x="3335" y="38578"/>
                      </a:lnTo>
                      <a:cubicBezTo>
                        <a:pt x="3335" y="38578"/>
                        <a:pt x="3335" y="38578"/>
                        <a:pt x="3335" y="38579"/>
                      </a:cubicBezTo>
                      <a:lnTo>
                        <a:pt x="3335" y="38579"/>
                      </a:lnTo>
                      <a:cubicBezTo>
                        <a:pt x="3343" y="38491"/>
                        <a:pt x="3355" y="38404"/>
                        <a:pt x="3372" y="38318"/>
                      </a:cubicBezTo>
                      <a:cubicBezTo>
                        <a:pt x="3385" y="38262"/>
                        <a:pt x="3402" y="38208"/>
                        <a:pt x="3421" y="38154"/>
                      </a:cubicBezTo>
                      <a:cubicBezTo>
                        <a:pt x="3453" y="38071"/>
                        <a:pt x="3490" y="37994"/>
                        <a:pt x="3528" y="37916"/>
                      </a:cubicBezTo>
                      <a:cubicBezTo>
                        <a:pt x="3570" y="37840"/>
                        <a:pt x="3616" y="37770"/>
                        <a:pt x="3663" y="37698"/>
                      </a:cubicBezTo>
                      <a:cubicBezTo>
                        <a:pt x="3712" y="37634"/>
                        <a:pt x="3765" y="37571"/>
                        <a:pt x="3818" y="37511"/>
                      </a:cubicBezTo>
                      <a:cubicBezTo>
                        <a:pt x="4017" y="37314"/>
                        <a:pt x="4226" y="37128"/>
                        <a:pt x="4439" y="36948"/>
                      </a:cubicBezTo>
                      <a:cubicBezTo>
                        <a:pt x="4504" y="36894"/>
                        <a:pt x="4571" y="36844"/>
                        <a:pt x="4641" y="36797"/>
                      </a:cubicBezTo>
                      <a:cubicBezTo>
                        <a:pt x="4667" y="36783"/>
                        <a:pt x="4694" y="36768"/>
                        <a:pt x="4724" y="36755"/>
                      </a:cubicBezTo>
                      <a:cubicBezTo>
                        <a:pt x="4814" y="36717"/>
                        <a:pt x="4906" y="36683"/>
                        <a:pt x="5001" y="36652"/>
                      </a:cubicBezTo>
                      <a:cubicBezTo>
                        <a:pt x="5004" y="36651"/>
                        <a:pt x="5009" y="36649"/>
                        <a:pt x="5013" y="36648"/>
                      </a:cubicBezTo>
                      <a:lnTo>
                        <a:pt x="5014" y="36647"/>
                      </a:lnTo>
                      <a:cubicBezTo>
                        <a:pt x="5175" y="36599"/>
                        <a:pt x="5338" y="36558"/>
                        <a:pt x="5503" y="36527"/>
                      </a:cubicBezTo>
                      <a:cubicBezTo>
                        <a:pt x="5678" y="36490"/>
                        <a:pt x="5850" y="36451"/>
                        <a:pt x="6021" y="36398"/>
                      </a:cubicBezTo>
                      <a:cubicBezTo>
                        <a:pt x="6193" y="36345"/>
                        <a:pt x="6366" y="36288"/>
                        <a:pt x="6541" y="36247"/>
                      </a:cubicBezTo>
                      <a:cubicBezTo>
                        <a:pt x="6717" y="36207"/>
                        <a:pt x="6897" y="36181"/>
                        <a:pt x="7068" y="36115"/>
                      </a:cubicBezTo>
                      <a:cubicBezTo>
                        <a:pt x="7262" y="36042"/>
                        <a:pt x="7451" y="35959"/>
                        <a:pt x="7636" y="35865"/>
                      </a:cubicBezTo>
                      <a:cubicBezTo>
                        <a:pt x="7818" y="35772"/>
                        <a:pt x="7992" y="35674"/>
                        <a:pt x="8169" y="35580"/>
                      </a:cubicBezTo>
                      <a:cubicBezTo>
                        <a:pt x="8324" y="35499"/>
                        <a:pt x="8479" y="35416"/>
                        <a:pt x="8626" y="35322"/>
                      </a:cubicBezTo>
                      <a:cubicBezTo>
                        <a:pt x="8773" y="35223"/>
                        <a:pt x="8916" y="35113"/>
                        <a:pt x="9050" y="34996"/>
                      </a:cubicBezTo>
                      <a:cubicBezTo>
                        <a:pt x="9350" y="34733"/>
                        <a:pt x="9634" y="34435"/>
                        <a:pt x="9844" y="34095"/>
                      </a:cubicBezTo>
                      <a:cubicBezTo>
                        <a:pt x="9955" y="33920"/>
                        <a:pt x="10056" y="33739"/>
                        <a:pt x="10148" y="33553"/>
                      </a:cubicBezTo>
                      <a:cubicBezTo>
                        <a:pt x="10232" y="33372"/>
                        <a:pt x="10321" y="33193"/>
                        <a:pt x="10396" y="33008"/>
                      </a:cubicBezTo>
                      <a:cubicBezTo>
                        <a:pt x="10474" y="32816"/>
                        <a:pt x="10541" y="32617"/>
                        <a:pt x="10603" y="32418"/>
                      </a:cubicBezTo>
                      <a:cubicBezTo>
                        <a:pt x="10667" y="32221"/>
                        <a:pt x="10721" y="32022"/>
                        <a:pt x="10765" y="31819"/>
                      </a:cubicBezTo>
                      <a:cubicBezTo>
                        <a:pt x="10847" y="31428"/>
                        <a:pt x="10832" y="31026"/>
                        <a:pt x="10866" y="30629"/>
                      </a:cubicBezTo>
                      <a:lnTo>
                        <a:pt x="10866" y="30629"/>
                      </a:lnTo>
                      <a:cubicBezTo>
                        <a:pt x="10866" y="30631"/>
                        <a:pt x="10865" y="30634"/>
                        <a:pt x="10865" y="30635"/>
                      </a:cubicBezTo>
                      <a:cubicBezTo>
                        <a:pt x="10865" y="30632"/>
                        <a:pt x="10865" y="30628"/>
                        <a:pt x="10867" y="30625"/>
                      </a:cubicBezTo>
                      <a:lnTo>
                        <a:pt x="10867" y="30618"/>
                      </a:lnTo>
                      <a:cubicBezTo>
                        <a:pt x="10893" y="30394"/>
                        <a:pt x="10928" y="30172"/>
                        <a:pt x="10976" y="29952"/>
                      </a:cubicBezTo>
                      <a:cubicBezTo>
                        <a:pt x="10976" y="29950"/>
                        <a:pt x="10975" y="29949"/>
                        <a:pt x="10976" y="29948"/>
                      </a:cubicBezTo>
                      <a:cubicBezTo>
                        <a:pt x="10977" y="29946"/>
                        <a:pt x="10977" y="29944"/>
                        <a:pt x="10978" y="29942"/>
                      </a:cubicBezTo>
                      <a:cubicBezTo>
                        <a:pt x="11017" y="29789"/>
                        <a:pt x="11061" y="29637"/>
                        <a:pt x="11113" y="29485"/>
                      </a:cubicBezTo>
                      <a:cubicBezTo>
                        <a:pt x="11179" y="29310"/>
                        <a:pt x="11255" y="29140"/>
                        <a:pt x="11340" y="28976"/>
                      </a:cubicBezTo>
                      <a:cubicBezTo>
                        <a:pt x="11391" y="28888"/>
                        <a:pt x="11444" y="28803"/>
                        <a:pt x="11499" y="28719"/>
                      </a:cubicBezTo>
                      <a:lnTo>
                        <a:pt x="11499" y="28719"/>
                      </a:lnTo>
                      <a:cubicBezTo>
                        <a:pt x="11497" y="28721"/>
                        <a:pt x="11495" y="28724"/>
                        <a:pt x="11493" y="28727"/>
                      </a:cubicBezTo>
                      <a:cubicBezTo>
                        <a:pt x="11497" y="28721"/>
                        <a:pt x="11502" y="28716"/>
                        <a:pt x="11506" y="28711"/>
                      </a:cubicBezTo>
                      <a:cubicBezTo>
                        <a:pt x="11506" y="28709"/>
                        <a:pt x="11506" y="28709"/>
                        <a:pt x="11507" y="28708"/>
                      </a:cubicBezTo>
                      <a:lnTo>
                        <a:pt x="11507" y="28708"/>
                      </a:lnTo>
                      <a:lnTo>
                        <a:pt x="11506" y="28709"/>
                      </a:lnTo>
                      <a:cubicBezTo>
                        <a:pt x="11506" y="28708"/>
                        <a:pt x="11507" y="28706"/>
                        <a:pt x="11507" y="28705"/>
                      </a:cubicBezTo>
                      <a:lnTo>
                        <a:pt x="11509" y="28704"/>
                      </a:lnTo>
                      <a:cubicBezTo>
                        <a:pt x="11550" y="28649"/>
                        <a:pt x="11590" y="28598"/>
                        <a:pt x="11638" y="28546"/>
                      </a:cubicBezTo>
                      <a:cubicBezTo>
                        <a:pt x="11782" y="28394"/>
                        <a:pt x="11946" y="28258"/>
                        <a:pt x="12109" y="28122"/>
                      </a:cubicBezTo>
                      <a:lnTo>
                        <a:pt x="12109" y="28122"/>
                      </a:lnTo>
                      <a:cubicBezTo>
                        <a:pt x="12108" y="28123"/>
                        <a:pt x="12107" y="28125"/>
                        <a:pt x="12107" y="28126"/>
                      </a:cubicBezTo>
                      <a:cubicBezTo>
                        <a:pt x="12222" y="28033"/>
                        <a:pt x="12338" y="27944"/>
                        <a:pt x="12458" y="27862"/>
                      </a:cubicBezTo>
                      <a:cubicBezTo>
                        <a:pt x="12606" y="27773"/>
                        <a:pt x="12765" y="27706"/>
                        <a:pt x="12919" y="27627"/>
                      </a:cubicBezTo>
                      <a:cubicBezTo>
                        <a:pt x="13093" y="27542"/>
                        <a:pt x="13264" y="27455"/>
                        <a:pt x="13438" y="27372"/>
                      </a:cubicBezTo>
                      <a:lnTo>
                        <a:pt x="13438" y="27372"/>
                      </a:lnTo>
                      <a:cubicBezTo>
                        <a:pt x="13434" y="27374"/>
                        <a:pt x="13430" y="27375"/>
                        <a:pt x="13425" y="27377"/>
                      </a:cubicBezTo>
                      <a:cubicBezTo>
                        <a:pt x="13568" y="27314"/>
                        <a:pt x="13711" y="27252"/>
                        <a:pt x="13856" y="27190"/>
                      </a:cubicBezTo>
                      <a:cubicBezTo>
                        <a:pt x="14036" y="27115"/>
                        <a:pt x="14215" y="27044"/>
                        <a:pt x="14392" y="26963"/>
                      </a:cubicBezTo>
                      <a:cubicBezTo>
                        <a:pt x="14484" y="26922"/>
                        <a:pt x="14573" y="26876"/>
                        <a:pt x="14660" y="26824"/>
                      </a:cubicBezTo>
                      <a:cubicBezTo>
                        <a:pt x="14750" y="26770"/>
                        <a:pt x="14835" y="26709"/>
                        <a:pt x="14919" y="26647"/>
                      </a:cubicBezTo>
                      <a:cubicBezTo>
                        <a:pt x="15006" y="26583"/>
                        <a:pt x="15092" y="26521"/>
                        <a:pt x="15180" y="26459"/>
                      </a:cubicBezTo>
                      <a:cubicBezTo>
                        <a:pt x="15253" y="26408"/>
                        <a:pt x="15329" y="26359"/>
                        <a:pt x="15403" y="26310"/>
                      </a:cubicBezTo>
                      <a:cubicBezTo>
                        <a:pt x="15557" y="26206"/>
                        <a:pt x="15697" y="26082"/>
                        <a:pt x="15834" y="25957"/>
                      </a:cubicBezTo>
                      <a:cubicBezTo>
                        <a:pt x="15973" y="25831"/>
                        <a:pt x="16104" y="25697"/>
                        <a:pt x="16234" y="25562"/>
                      </a:cubicBezTo>
                      <a:cubicBezTo>
                        <a:pt x="16374" y="25418"/>
                        <a:pt x="16507" y="25266"/>
                        <a:pt x="16631" y="25106"/>
                      </a:cubicBezTo>
                      <a:cubicBezTo>
                        <a:pt x="16746" y="24955"/>
                        <a:pt x="16862" y="24804"/>
                        <a:pt x="16971" y="24648"/>
                      </a:cubicBezTo>
                      <a:cubicBezTo>
                        <a:pt x="17025" y="24564"/>
                        <a:pt x="17075" y="24477"/>
                        <a:pt x="17121" y="24388"/>
                      </a:cubicBezTo>
                      <a:lnTo>
                        <a:pt x="17121" y="24389"/>
                      </a:lnTo>
                      <a:cubicBezTo>
                        <a:pt x="17166" y="24305"/>
                        <a:pt x="17214" y="24220"/>
                        <a:pt x="17257" y="24135"/>
                      </a:cubicBezTo>
                      <a:cubicBezTo>
                        <a:pt x="17283" y="24081"/>
                        <a:pt x="17307" y="24024"/>
                        <a:pt x="17330" y="23969"/>
                      </a:cubicBezTo>
                      <a:cubicBezTo>
                        <a:pt x="17358" y="23899"/>
                        <a:pt x="17385" y="23829"/>
                        <a:pt x="17409" y="23758"/>
                      </a:cubicBezTo>
                      <a:cubicBezTo>
                        <a:pt x="17477" y="23764"/>
                        <a:pt x="17544" y="23776"/>
                        <a:pt x="17612" y="23781"/>
                      </a:cubicBezTo>
                      <a:cubicBezTo>
                        <a:pt x="17691" y="23787"/>
                        <a:pt x="17770" y="23793"/>
                        <a:pt x="17849" y="23793"/>
                      </a:cubicBezTo>
                      <a:cubicBezTo>
                        <a:pt x="17939" y="23793"/>
                        <a:pt x="18028" y="23786"/>
                        <a:pt x="18116" y="23765"/>
                      </a:cubicBezTo>
                      <a:cubicBezTo>
                        <a:pt x="18240" y="23734"/>
                        <a:pt x="18362" y="23694"/>
                        <a:pt x="18482" y="23648"/>
                      </a:cubicBezTo>
                      <a:cubicBezTo>
                        <a:pt x="18610" y="23597"/>
                        <a:pt x="18736" y="23538"/>
                        <a:pt x="18858" y="23471"/>
                      </a:cubicBezTo>
                      <a:cubicBezTo>
                        <a:pt x="18987" y="23401"/>
                        <a:pt x="19116" y="23330"/>
                        <a:pt x="19249" y="23270"/>
                      </a:cubicBezTo>
                      <a:lnTo>
                        <a:pt x="19249" y="23270"/>
                      </a:lnTo>
                      <a:cubicBezTo>
                        <a:pt x="19245" y="23271"/>
                        <a:pt x="19241" y="23272"/>
                        <a:pt x="19237" y="23273"/>
                      </a:cubicBezTo>
                      <a:cubicBezTo>
                        <a:pt x="19242" y="23271"/>
                        <a:pt x="19247" y="23270"/>
                        <a:pt x="19251" y="23268"/>
                      </a:cubicBezTo>
                      <a:cubicBezTo>
                        <a:pt x="19253" y="23267"/>
                        <a:pt x="19257" y="23267"/>
                        <a:pt x="19258" y="23266"/>
                      </a:cubicBezTo>
                      <a:cubicBezTo>
                        <a:pt x="19355" y="23226"/>
                        <a:pt x="19455" y="23193"/>
                        <a:pt x="19554" y="23162"/>
                      </a:cubicBezTo>
                      <a:lnTo>
                        <a:pt x="19554" y="23162"/>
                      </a:lnTo>
                      <a:cubicBezTo>
                        <a:pt x="19548" y="23164"/>
                        <a:pt x="19543" y="23167"/>
                        <a:pt x="19537" y="23169"/>
                      </a:cubicBezTo>
                      <a:cubicBezTo>
                        <a:pt x="19547" y="23166"/>
                        <a:pt x="19556" y="23162"/>
                        <a:pt x="19567" y="23159"/>
                      </a:cubicBezTo>
                      <a:cubicBezTo>
                        <a:pt x="19726" y="23113"/>
                        <a:pt x="19888" y="23076"/>
                        <a:pt x="20053" y="23050"/>
                      </a:cubicBezTo>
                      <a:cubicBezTo>
                        <a:pt x="20161" y="23034"/>
                        <a:pt x="20271" y="23024"/>
                        <a:pt x="20381" y="23019"/>
                      </a:cubicBezTo>
                      <a:cubicBezTo>
                        <a:pt x="20401" y="23019"/>
                        <a:pt x="20421" y="23020"/>
                        <a:pt x="20441" y="23022"/>
                      </a:cubicBezTo>
                      <a:cubicBezTo>
                        <a:pt x="20454" y="23024"/>
                        <a:pt x="20469" y="23027"/>
                        <a:pt x="20480" y="23029"/>
                      </a:cubicBezTo>
                      <a:cubicBezTo>
                        <a:pt x="20518" y="23041"/>
                        <a:pt x="20555" y="23053"/>
                        <a:pt x="20593" y="23066"/>
                      </a:cubicBezTo>
                      <a:cubicBezTo>
                        <a:pt x="20627" y="23080"/>
                        <a:pt x="20661" y="23095"/>
                        <a:pt x="20693" y="23112"/>
                      </a:cubicBezTo>
                      <a:lnTo>
                        <a:pt x="20693" y="23111"/>
                      </a:lnTo>
                      <a:cubicBezTo>
                        <a:pt x="20726" y="23132"/>
                        <a:pt x="20760" y="23155"/>
                        <a:pt x="20793" y="23178"/>
                      </a:cubicBezTo>
                      <a:cubicBezTo>
                        <a:pt x="20867" y="23236"/>
                        <a:pt x="20939" y="23298"/>
                        <a:pt x="21008" y="23363"/>
                      </a:cubicBezTo>
                      <a:lnTo>
                        <a:pt x="21008" y="23363"/>
                      </a:lnTo>
                      <a:cubicBezTo>
                        <a:pt x="21042" y="23399"/>
                        <a:pt x="21076" y="23435"/>
                        <a:pt x="21109" y="23476"/>
                      </a:cubicBezTo>
                      <a:cubicBezTo>
                        <a:pt x="21136" y="23513"/>
                        <a:pt x="21162" y="23551"/>
                        <a:pt x="21188" y="23589"/>
                      </a:cubicBezTo>
                      <a:lnTo>
                        <a:pt x="21185" y="23586"/>
                      </a:lnTo>
                      <a:lnTo>
                        <a:pt x="21185" y="23586"/>
                      </a:lnTo>
                      <a:cubicBezTo>
                        <a:pt x="21215" y="23636"/>
                        <a:pt x="21243" y="23690"/>
                        <a:pt x="21268" y="23744"/>
                      </a:cubicBezTo>
                      <a:cubicBezTo>
                        <a:pt x="21288" y="23793"/>
                        <a:pt x="21306" y="23840"/>
                        <a:pt x="21323" y="23891"/>
                      </a:cubicBezTo>
                      <a:cubicBezTo>
                        <a:pt x="21339" y="23946"/>
                        <a:pt x="21350" y="24001"/>
                        <a:pt x="21359" y="24056"/>
                      </a:cubicBezTo>
                      <a:cubicBezTo>
                        <a:pt x="21380" y="24206"/>
                        <a:pt x="21391" y="24357"/>
                        <a:pt x="21395" y="24509"/>
                      </a:cubicBezTo>
                      <a:lnTo>
                        <a:pt x="21395" y="24509"/>
                      </a:lnTo>
                      <a:cubicBezTo>
                        <a:pt x="21395" y="24507"/>
                        <a:pt x="21396" y="24505"/>
                        <a:pt x="21396" y="24503"/>
                      </a:cubicBezTo>
                      <a:lnTo>
                        <a:pt x="21396" y="24503"/>
                      </a:lnTo>
                      <a:cubicBezTo>
                        <a:pt x="21399" y="24672"/>
                        <a:pt x="21401" y="24840"/>
                        <a:pt x="21386" y="25008"/>
                      </a:cubicBezTo>
                      <a:cubicBezTo>
                        <a:pt x="21379" y="25056"/>
                        <a:pt x="21369" y="25107"/>
                        <a:pt x="21358" y="25158"/>
                      </a:cubicBezTo>
                      <a:cubicBezTo>
                        <a:pt x="21294" y="25393"/>
                        <a:pt x="21189" y="25617"/>
                        <a:pt x="21136" y="25855"/>
                      </a:cubicBezTo>
                      <a:cubicBezTo>
                        <a:pt x="21101" y="26006"/>
                        <a:pt x="21083" y="26161"/>
                        <a:pt x="21081" y="26315"/>
                      </a:cubicBezTo>
                      <a:cubicBezTo>
                        <a:pt x="21077" y="26509"/>
                        <a:pt x="21117" y="26698"/>
                        <a:pt x="21171" y="26883"/>
                      </a:cubicBezTo>
                      <a:cubicBezTo>
                        <a:pt x="21236" y="27107"/>
                        <a:pt x="21355" y="27312"/>
                        <a:pt x="21456" y="27521"/>
                      </a:cubicBezTo>
                      <a:cubicBezTo>
                        <a:pt x="21489" y="27586"/>
                        <a:pt x="21521" y="27651"/>
                        <a:pt x="21556" y="27714"/>
                      </a:cubicBezTo>
                      <a:cubicBezTo>
                        <a:pt x="21526" y="27760"/>
                        <a:pt x="21496" y="27807"/>
                        <a:pt x="21464" y="27852"/>
                      </a:cubicBezTo>
                      <a:cubicBezTo>
                        <a:pt x="21461" y="27854"/>
                        <a:pt x="21460" y="27858"/>
                        <a:pt x="21458" y="27861"/>
                      </a:cubicBezTo>
                      <a:cubicBezTo>
                        <a:pt x="21457" y="27863"/>
                        <a:pt x="21455" y="27865"/>
                        <a:pt x="21454" y="27867"/>
                      </a:cubicBezTo>
                      <a:lnTo>
                        <a:pt x="21453" y="27866"/>
                      </a:lnTo>
                      <a:cubicBezTo>
                        <a:pt x="21383" y="27963"/>
                        <a:pt x="21311" y="28054"/>
                        <a:pt x="21235" y="28147"/>
                      </a:cubicBezTo>
                      <a:cubicBezTo>
                        <a:pt x="21085" y="28337"/>
                        <a:pt x="20935" y="28531"/>
                        <a:pt x="20771" y="28709"/>
                      </a:cubicBezTo>
                      <a:cubicBezTo>
                        <a:pt x="20775" y="28705"/>
                        <a:pt x="20779" y="28700"/>
                        <a:pt x="20783" y="28697"/>
                      </a:cubicBezTo>
                      <a:lnTo>
                        <a:pt x="20783" y="28697"/>
                      </a:lnTo>
                      <a:cubicBezTo>
                        <a:pt x="20563" y="28918"/>
                        <a:pt x="20333" y="29136"/>
                        <a:pt x="20097" y="29342"/>
                      </a:cubicBezTo>
                      <a:cubicBezTo>
                        <a:pt x="19909" y="29494"/>
                        <a:pt x="19713" y="29636"/>
                        <a:pt x="19509" y="29767"/>
                      </a:cubicBezTo>
                      <a:cubicBezTo>
                        <a:pt x="19355" y="29858"/>
                        <a:pt x="19202" y="29954"/>
                        <a:pt x="19050" y="30051"/>
                      </a:cubicBezTo>
                      <a:cubicBezTo>
                        <a:pt x="18906" y="30136"/>
                        <a:pt x="18761" y="30216"/>
                        <a:pt x="18610" y="30288"/>
                      </a:cubicBezTo>
                      <a:cubicBezTo>
                        <a:pt x="18399" y="30375"/>
                        <a:pt x="18187" y="30454"/>
                        <a:pt x="17976" y="30534"/>
                      </a:cubicBezTo>
                      <a:cubicBezTo>
                        <a:pt x="17777" y="30609"/>
                        <a:pt x="17578" y="30687"/>
                        <a:pt x="17375" y="30753"/>
                      </a:cubicBezTo>
                      <a:cubicBezTo>
                        <a:pt x="17167" y="30819"/>
                        <a:pt x="16960" y="30895"/>
                        <a:pt x="16763" y="30993"/>
                      </a:cubicBezTo>
                      <a:cubicBezTo>
                        <a:pt x="16562" y="31093"/>
                        <a:pt x="16357" y="31198"/>
                        <a:pt x="16175" y="31329"/>
                      </a:cubicBezTo>
                      <a:cubicBezTo>
                        <a:pt x="16006" y="31455"/>
                        <a:pt x="15842" y="31587"/>
                        <a:pt x="15694" y="31739"/>
                      </a:cubicBezTo>
                      <a:cubicBezTo>
                        <a:pt x="15614" y="31822"/>
                        <a:pt x="15538" y="31908"/>
                        <a:pt x="15461" y="31995"/>
                      </a:cubicBezTo>
                      <a:cubicBezTo>
                        <a:pt x="15395" y="32075"/>
                        <a:pt x="15334" y="32158"/>
                        <a:pt x="15278" y="32245"/>
                      </a:cubicBezTo>
                      <a:cubicBezTo>
                        <a:pt x="15124" y="32472"/>
                        <a:pt x="15008" y="32723"/>
                        <a:pt x="14936" y="32988"/>
                      </a:cubicBezTo>
                      <a:cubicBezTo>
                        <a:pt x="14881" y="33190"/>
                        <a:pt x="14827" y="33390"/>
                        <a:pt x="14786" y="33593"/>
                      </a:cubicBezTo>
                      <a:cubicBezTo>
                        <a:pt x="14747" y="33783"/>
                        <a:pt x="14711" y="33974"/>
                        <a:pt x="14688" y="34165"/>
                      </a:cubicBezTo>
                      <a:cubicBezTo>
                        <a:pt x="14664" y="34386"/>
                        <a:pt x="14659" y="34605"/>
                        <a:pt x="14655" y="34827"/>
                      </a:cubicBezTo>
                      <a:cubicBezTo>
                        <a:pt x="14653" y="35033"/>
                        <a:pt x="14645" y="35238"/>
                        <a:pt x="14635" y="35442"/>
                      </a:cubicBezTo>
                      <a:cubicBezTo>
                        <a:pt x="14628" y="35653"/>
                        <a:pt x="14625" y="35864"/>
                        <a:pt x="14609" y="36074"/>
                      </a:cubicBezTo>
                      <a:cubicBezTo>
                        <a:pt x="14580" y="36294"/>
                        <a:pt x="14538" y="36511"/>
                        <a:pt x="14493" y="36727"/>
                      </a:cubicBezTo>
                      <a:cubicBezTo>
                        <a:pt x="14447" y="36912"/>
                        <a:pt x="14398" y="37096"/>
                        <a:pt x="14341" y="37277"/>
                      </a:cubicBezTo>
                      <a:cubicBezTo>
                        <a:pt x="14288" y="37442"/>
                        <a:pt x="14233" y="37605"/>
                        <a:pt x="14176" y="37769"/>
                      </a:cubicBezTo>
                      <a:cubicBezTo>
                        <a:pt x="14132" y="37882"/>
                        <a:pt x="14083" y="37990"/>
                        <a:pt x="14031" y="38100"/>
                      </a:cubicBezTo>
                      <a:cubicBezTo>
                        <a:pt x="13980" y="38191"/>
                        <a:pt x="13930" y="38282"/>
                        <a:pt x="13871" y="38368"/>
                      </a:cubicBezTo>
                      <a:cubicBezTo>
                        <a:pt x="13812" y="38458"/>
                        <a:pt x="13750" y="38546"/>
                        <a:pt x="13690" y="38633"/>
                      </a:cubicBezTo>
                      <a:cubicBezTo>
                        <a:pt x="13619" y="38729"/>
                        <a:pt x="13543" y="38822"/>
                        <a:pt x="13462" y="38910"/>
                      </a:cubicBezTo>
                      <a:cubicBezTo>
                        <a:pt x="13385" y="38984"/>
                        <a:pt x="13307" y="39056"/>
                        <a:pt x="13226" y="39124"/>
                      </a:cubicBezTo>
                      <a:cubicBezTo>
                        <a:pt x="13095" y="39227"/>
                        <a:pt x="12960" y="39322"/>
                        <a:pt x="12820" y="39410"/>
                      </a:cubicBezTo>
                      <a:cubicBezTo>
                        <a:pt x="12673" y="39497"/>
                        <a:pt x="12524" y="39579"/>
                        <a:pt x="12372" y="39658"/>
                      </a:cubicBezTo>
                      <a:lnTo>
                        <a:pt x="12373" y="39656"/>
                      </a:lnTo>
                      <a:lnTo>
                        <a:pt x="12373" y="39656"/>
                      </a:lnTo>
                      <a:cubicBezTo>
                        <a:pt x="12307" y="39685"/>
                        <a:pt x="12245" y="39712"/>
                        <a:pt x="12176" y="39738"/>
                      </a:cubicBezTo>
                      <a:cubicBezTo>
                        <a:pt x="11985" y="39792"/>
                        <a:pt x="11792" y="39835"/>
                        <a:pt x="11599" y="39886"/>
                      </a:cubicBezTo>
                      <a:cubicBezTo>
                        <a:pt x="11408" y="39938"/>
                        <a:pt x="11221" y="40000"/>
                        <a:pt x="11031" y="40062"/>
                      </a:cubicBezTo>
                      <a:cubicBezTo>
                        <a:pt x="10851" y="40120"/>
                        <a:pt x="10674" y="40186"/>
                        <a:pt x="10495" y="40253"/>
                      </a:cubicBezTo>
                      <a:cubicBezTo>
                        <a:pt x="10393" y="40291"/>
                        <a:pt x="10287" y="40326"/>
                        <a:pt x="10187" y="40370"/>
                      </a:cubicBezTo>
                      <a:cubicBezTo>
                        <a:pt x="10087" y="40416"/>
                        <a:pt x="9989" y="40461"/>
                        <a:pt x="9890" y="40513"/>
                      </a:cubicBezTo>
                      <a:cubicBezTo>
                        <a:pt x="9797" y="40560"/>
                        <a:pt x="9709" y="40617"/>
                        <a:pt x="9626" y="40681"/>
                      </a:cubicBezTo>
                      <a:cubicBezTo>
                        <a:pt x="9547" y="40744"/>
                        <a:pt x="9465" y="40808"/>
                        <a:pt x="9392" y="40879"/>
                      </a:cubicBezTo>
                      <a:cubicBezTo>
                        <a:pt x="9243" y="41021"/>
                        <a:pt x="9106" y="41174"/>
                        <a:pt x="8982" y="41338"/>
                      </a:cubicBezTo>
                      <a:cubicBezTo>
                        <a:pt x="8880" y="41481"/>
                        <a:pt x="8775" y="41625"/>
                        <a:pt x="8704" y="41785"/>
                      </a:cubicBezTo>
                      <a:cubicBezTo>
                        <a:pt x="8656" y="41888"/>
                        <a:pt x="8616" y="41996"/>
                        <a:pt x="8585" y="42105"/>
                      </a:cubicBezTo>
                      <a:cubicBezTo>
                        <a:pt x="8572" y="42159"/>
                        <a:pt x="8559" y="42213"/>
                        <a:pt x="8544" y="42264"/>
                      </a:cubicBezTo>
                      <a:cubicBezTo>
                        <a:pt x="8516" y="42373"/>
                        <a:pt x="8495" y="42484"/>
                        <a:pt x="8476" y="42596"/>
                      </a:cubicBezTo>
                      <a:cubicBezTo>
                        <a:pt x="8457" y="42689"/>
                        <a:pt x="8444" y="42784"/>
                        <a:pt x="8435" y="42878"/>
                      </a:cubicBezTo>
                      <a:cubicBezTo>
                        <a:pt x="8429" y="42991"/>
                        <a:pt x="8425" y="43103"/>
                        <a:pt x="8425" y="43215"/>
                      </a:cubicBezTo>
                      <a:cubicBezTo>
                        <a:pt x="8425" y="43319"/>
                        <a:pt x="8434" y="43423"/>
                        <a:pt x="8451" y="43526"/>
                      </a:cubicBezTo>
                      <a:cubicBezTo>
                        <a:pt x="8481" y="43731"/>
                        <a:pt x="8532" y="43935"/>
                        <a:pt x="8591" y="44134"/>
                      </a:cubicBezTo>
                      <a:cubicBezTo>
                        <a:pt x="8649" y="44327"/>
                        <a:pt x="8710" y="44521"/>
                        <a:pt x="8783" y="44710"/>
                      </a:cubicBezTo>
                      <a:cubicBezTo>
                        <a:pt x="8859" y="44904"/>
                        <a:pt x="8935" y="45097"/>
                        <a:pt x="9004" y="45292"/>
                      </a:cubicBezTo>
                      <a:cubicBezTo>
                        <a:pt x="9029" y="45372"/>
                        <a:pt x="9050" y="45452"/>
                        <a:pt x="9067" y="45532"/>
                      </a:cubicBezTo>
                      <a:cubicBezTo>
                        <a:pt x="9074" y="45588"/>
                        <a:pt x="9080" y="45642"/>
                        <a:pt x="9083" y="45699"/>
                      </a:cubicBezTo>
                      <a:cubicBezTo>
                        <a:pt x="9083" y="45782"/>
                        <a:pt x="9080" y="45866"/>
                        <a:pt x="9073" y="45948"/>
                      </a:cubicBezTo>
                      <a:cubicBezTo>
                        <a:pt x="9064" y="46029"/>
                        <a:pt x="9050" y="46109"/>
                        <a:pt x="9033" y="46190"/>
                      </a:cubicBezTo>
                      <a:cubicBezTo>
                        <a:pt x="8988" y="46369"/>
                        <a:pt x="8932" y="46547"/>
                        <a:pt x="8865" y="46720"/>
                      </a:cubicBezTo>
                      <a:cubicBezTo>
                        <a:pt x="8824" y="46823"/>
                        <a:pt x="8785" y="46924"/>
                        <a:pt x="8735" y="47024"/>
                      </a:cubicBezTo>
                      <a:cubicBezTo>
                        <a:pt x="8702" y="47079"/>
                        <a:pt x="8670" y="47132"/>
                        <a:pt x="8633" y="47186"/>
                      </a:cubicBezTo>
                      <a:cubicBezTo>
                        <a:pt x="8607" y="47219"/>
                        <a:pt x="8580" y="47251"/>
                        <a:pt x="8553" y="47282"/>
                      </a:cubicBezTo>
                      <a:cubicBezTo>
                        <a:pt x="8471" y="47365"/>
                        <a:pt x="8386" y="47444"/>
                        <a:pt x="8296" y="47517"/>
                      </a:cubicBezTo>
                      <a:cubicBezTo>
                        <a:pt x="8125" y="47649"/>
                        <a:pt x="7947" y="47771"/>
                        <a:pt x="7766" y="47890"/>
                      </a:cubicBezTo>
                      <a:cubicBezTo>
                        <a:pt x="7737" y="47907"/>
                        <a:pt x="7707" y="47924"/>
                        <a:pt x="7678" y="47944"/>
                      </a:cubicBezTo>
                      <a:lnTo>
                        <a:pt x="7700" y="47928"/>
                      </a:lnTo>
                      <a:lnTo>
                        <a:pt x="7700" y="47928"/>
                      </a:lnTo>
                      <a:cubicBezTo>
                        <a:pt x="7677" y="47944"/>
                        <a:pt x="7655" y="47959"/>
                        <a:pt x="7631" y="47973"/>
                      </a:cubicBezTo>
                      <a:lnTo>
                        <a:pt x="7628" y="47975"/>
                      </a:lnTo>
                      <a:cubicBezTo>
                        <a:pt x="7618" y="47981"/>
                        <a:pt x="7609" y="47984"/>
                        <a:pt x="7599" y="47989"/>
                      </a:cubicBezTo>
                      <a:cubicBezTo>
                        <a:pt x="7568" y="48002"/>
                        <a:pt x="7534" y="48010"/>
                        <a:pt x="7501" y="48022"/>
                      </a:cubicBezTo>
                      <a:cubicBezTo>
                        <a:pt x="7440" y="48053"/>
                        <a:pt x="7371" y="48076"/>
                        <a:pt x="7305" y="48101"/>
                      </a:cubicBezTo>
                      <a:cubicBezTo>
                        <a:pt x="7286" y="48109"/>
                        <a:pt x="7266" y="48120"/>
                        <a:pt x="7246" y="48129"/>
                      </a:cubicBezTo>
                      <a:cubicBezTo>
                        <a:pt x="7235" y="48134"/>
                        <a:pt x="7224" y="48138"/>
                        <a:pt x="7214" y="48142"/>
                      </a:cubicBezTo>
                      <a:cubicBezTo>
                        <a:pt x="7182" y="48158"/>
                        <a:pt x="7149" y="48172"/>
                        <a:pt x="7116" y="48183"/>
                      </a:cubicBezTo>
                      <a:cubicBezTo>
                        <a:pt x="7116" y="48184"/>
                        <a:pt x="7115" y="48185"/>
                        <a:pt x="7114" y="48187"/>
                      </a:cubicBezTo>
                      <a:cubicBezTo>
                        <a:pt x="7078" y="48204"/>
                        <a:pt x="7042" y="48223"/>
                        <a:pt x="7005" y="48238"/>
                      </a:cubicBezTo>
                      <a:cubicBezTo>
                        <a:pt x="6905" y="48279"/>
                        <a:pt x="6805" y="48321"/>
                        <a:pt x="6714" y="48379"/>
                      </a:cubicBezTo>
                      <a:cubicBezTo>
                        <a:pt x="6611" y="48446"/>
                        <a:pt x="6510" y="48518"/>
                        <a:pt x="6413" y="48593"/>
                      </a:cubicBezTo>
                      <a:cubicBezTo>
                        <a:pt x="6339" y="48648"/>
                        <a:pt x="6271" y="48709"/>
                        <a:pt x="6209" y="48776"/>
                      </a:cubicBezTo>
                      <a:cubicBezTo>
                        <a:pt x="6076" y="48921"/>
                        <a:pt x="5965" y="49101"/>
                        <a:pt x="5926" y="49296"/>
                      </a:cubicBezTo>
                      <a:cubicBezTo>
                        <a:pt x="5885" y="49503"/>
                        <a:pt x="5852" y="49721"/>
                        <a:pt x="5882" y="49933"/>
                      </a:cubicBezTo>
                      <a:cubicBezTo>
                        <a:pt x="5916" y="50168"/>
                        <a:pt x="6010" y="50391"/>
                        <a:pt x="6155" y="50580"/>
                      </a:cubicBezTo>
                      <a:cubicBezTo>
                        <a:pt x="6191" y="50628"/>
                        <a:pt x="6229" y="50673"/>
                        <a:pt x="6270" y="50717"/>
                      </a:cubicBezTo>
                      <a:cubicBezTo>
                        <a:pt x="6343" y="50793"/>
                        <a:pt x="6415" y="50869"/>
                        <a:pt x="6501" y="50930"/>
                      </a:cubicBezTo>
                      <a:cubicBezTo>
                        <a:pt x="6573" y="50981"/>
                        <a:pt x="6647" y="51028"/>
                        <a:pt x="6724" y="51070"/>
                      </a:cubicBezTo>
                      <a:cubicBezTo>
                        <a:pt x="6806" y="51115"/>
                        <a:pt x="6896" y="51146"/>
                        <a:pt x="6987" y="51173"/>
                      </a:cubicBezTo>
                      <a:cubicBezTo>
                        <a:pt x="7068" y="51198"/>
                        <a:pt x="7149" y="51222"/>
                        <a:pt x="7234" y="51232"/>
                      </a:cubicBezTo>
                      <a:cubicBezTo>
                        <a:pt x="7331" y="51244"/>
                        <a:pt x="7429" y="51248"/>
                        <a:pt x="7527" y="51248"/>
                      </a:cubicBezTo>
                      <a:cubicBezTo>
                        <a:pt x="7625" y="51248"/>
                        <a:pt x="7723" y="51244"/>
                        <a:pt x="7821" y="51237"/>
                      </a:cubicBezTo>
                      <a:cubicBezTo>
                        <a:pt x="7971" y="51225"/>
                        <a:pt x="8120" y="51196"/>
                        <a:pt x="8267" y="51168"/>
                      </a:cubicBezTo>
                      <a:cubicBezTo>
                        <a:pt x="8371" y="51148"/>
                        <a:pt x="8473" y="51126"/>
                        <a:pt x="8576" y="51103"/>
                      </a:cubicBezTo>
                      <a:cubicBezTo>
                        <a:pt x="8671" y="51081"/>
                        <a:pt x="8766" y="51059"/>
                        <a:pt x="8857" y="51025"/>
                      </a:cubicBezTo>
                      <a:cubicBezTo>
                        <a:pt x="8948" y="50990"/>
                        <a:pt x="9039" y="50966"/>
                        <a:pt x="9129" y="50934"/>
                      </a:cubicBezTo>
                      <a:cubicBezTo>
                        <a:pt x="9214" y="50899"/>
                        <a:pt x="9296" y="50858"/>
                        <a:pt x="9378" y="50820"/>
                      </a:cubicBezTo>
                      <a:cubicBezTo>
                        <a:pt x="9453" y="50785"/>
                        <a:pt x="9523" y="50745"/>
                        <a:pt x="9596" y="50706"/>
                      </a:cubicBezTo>
                      <a:lnTo>
                        <a:pt x="9594" y="50706"/>
                      </a:lnTo>
                      <a:cubicBezTo>
                        <a:pt x="9619" y="50693"/>
                        <a:pt x="9643" y="50680"/>
                        <a:pt x="9669" y="50670"/>
                      </a:cubicBezTo>
                      <a:cubicBezTo>
                        <a:pt x="9778" y="50628"/>
                        <a:pt x="9889" y="50592"/>
                        <a:pt x="9993" y="50538"/>
                      </a:cubicBezTo>
                      <a:cubicBezTo>
                        <a:pt x="9997" y="50536"/>
                        <a:pt x="10001" y="50536"/>
                        <a:pt x="10004" y="50534"/>
                      </a:cubicBezTo>
                      <a:lnTo>
                        <a:pt x="10004" y="50534"/>
                      </a:lnTo>
                      <a:cubicBezTo>
                        <a:pt x="10004" y="50534"/>
                        <a:pt x="10003" y="50535"/>
                        <a:pt x="10002" y="50536"/>
                      </a:cubicBezTo>
                      <a:lnTo>
                        <a:pt x="10002" y="50536"/>
                      </a:lnTo>
                      <a:cubicBezTo>
                        <a:pt x="10005" y="50534"/>
                        <a:pt x="10010" y="50533"/>
                        <a:pt x="10014" y="50530"/>
                      </a:cubicBezTo>
                      <a:cubicBezTo>
                        <a:pt x="10101" y="50498"/>
                        <a:pt x="10187" y="50464"/>
                        <a:pt x="10273" y="50428"/>
                      </a:cubicBezTo>
                      <a:cubicBezTo>
                        <a:pt x="10448" y="50355"/>
                        <a:pt x="10620" y="50274"/>
                        <a:pt x="10787" y="50183"/>
                      </a:cubicBezTo>
                      <a:cubicBezTo>
                        <a:pt x="10942" y="50096"/>
                        <a:pt x="11091" y="50000"/>
                        <a:pt x="11238" y="49900"/>
                      </a:cubicBezTo>
                      <a:cubicBezTo>
                        <a:pt x="11397" y="49795"/>
                        <a:pt x="11550" y="49679"/>
                        <a:pt x="11696" y="49555"/>
                      </a:cubicBezTo>
                      <a:cubicBezTo>
                        <a:pt x="11713" y="49541"/>
                        <a:pt x="11729" y="49526"/>
                        <a:pt x="11744" y="49512"/>
                      </a:cubicBezTo>
                      <a:cubicBezTo>
                        <a:pt x="11755" y="49505"/>
                        <a:pt x="11764" y="49500"/>
                        <a:pt x="11774" y="49494"/>
                      </a:cubicBezTo>
                      <a:cubicBezTo>
                        <a:pt x="11793" y="49470"/>
                        <a:pt x="11815" y="49449"/>
                        <a:pt x="11838" y="49429"/>
                      </a:cubicBezTo>
                      <a:cubicBezTo>
                        <a:pt x="11846" y="49423"/>
                        <a:pt x="11852" y="49417"/>
                        <a:pt x="11861" y="49410"/>
                      </a:cubicBezTo>
                      <a:lnTo>
                        <a:pt x="11864" y="49406"/>
                      </a:lnTo>
                      <a:cubicBezTo>
                        <a:pt x="11888" y="49387"/>
                        <a:pt x="11912" y="49368"/>
                        <a:pt x="11934" y="49349"/>
                      </a:cubicBezTo>
                      <a:lnTo>
                        <a:pt x="11957" y="49333"/>
                      </a:lnTo>
                      <a:lnTo>
                        <a:pt x="11987" y="49304"/>
                      </a:lnTo>
                      <a:cubicBezTo>
                        <a:pt x="11988" y="49301"/>
                        <a:pt x="11990" y="49299"/>
                        <a:pt x="11991" y="49298"/>
                      </a:cubicBezTo>
                      <a:cubicBezTo>
                        <a:pt x="12008" y="49278"/>
                        <a:pt x="12026" y="49260"/>
                        <a:pt x="12044" y="49242"/>
                      </a:cubicBezTo>
                      <a:cubicBezTo>
                        <a:pt x="12060" y="49225"/>
                        <a:pt x="12073" y="49210"/>
                        <a:pt x="12089" y="49193"/>
                      </a:cubicBezTo>
                      <a:lnTo>
                        <a:pt x="12095" y="49183"/>
                      </a:lnTo>
                      <a:cubicBezTo>
                        <a:pt x="12096" y="49182"/>
                        <a:pt x="12098" y="49181"/>
                        <a:pt x="12098" y="49180"/>
                      </a:cubicBezTo>
                      <a:cubicBezTo>
                        <a:pt x="12117" y="49156"/>
                        <a:pt x="12134" y="49134"/>
                        <a:pt x="12153" y="49109"/>
                      </a:cubicBezTo>
                      <a:lnTo>
                        <a:pt x="12154" y="49108"/>
                      </a:lnTo>
                      <a:lnTo>
                        <a:pt x="12153" y="49107"/>
                      </a:lnTo>
                      <a:lnTo>
                        <a:pt x="12156" y="49105"/>
                      </a:lnTo>
                      <a:cubicBezTo>
                        <a:pt x="12163" y="49096"/>
                        <a:pt x="12171" y="49087"/>
                        <a:pt x="12179" y="49079"/>
                      </a:cubicBezTo>
                      <a:cubicBezTo>
                        <a:pt x="12192" y="49065"/>
                        <a:pt x="12208" y="49054"/>
                        <a:pt x="12224" y="49046"/>
                      </a:cubicBezTo>
                      <a:cubicBezTo>
                        <a:pt x="12333" y="48919"/>
                        <a:pt x="12431" y="48785"/>
                        <a:pt x="12519" y="48645"/>
                      </a:cubicBezTo>
                      <a:cubicBezTo>
                        <a:pt x="12625" y="48480"/>
                        <a:pt x="12704" y="48299"/>
                        <a:pt x="12779" y="48119"/>
                      </a:cubicBezTo>
                      <a:cubicBezTo>
                        <a:pt x="12816" y="48028"/>
                        <a:pt x="12850" y="47933"/>
                        <a:pt x="12881" y="47839"/>
                      </a:cubicBezTo>
                      <a:cubicBezTo>
                        <a:pt x="12911" y="47747"/>
                        <a:pt x="12939" y="47653"/>
                        <a:pt x="12960" y="47558"/>
                      </a:cubicBezTo>
                      <a:cubicBezTo>
                        <a:pt x="13004" y="47352"/>
                        <a:pt x="13026" y="47142"/>
                        <a:pt x="13052" y="46933"/>
                      </a:cubicBezTo>
                      <a:cubicBezTo>
                        <a:pt x="13074" y="46740"/>
                        <a:pt x="13096" y="46546"/>
                        <a:pt x="13092" y="46350"/>
                      </a:cubicBezTo>
                      <a:cubicBezTo>
                        <a:pt x="13090" y="46151"/>
                        <a:pt x="13074" y="45953"/>
                        <a:pt x="13044" y="45756"/>
                      </a:cubicBezTo>
                      <a:cubicBezTo>
                        <a:pt x="13012" y="45565"/>
                        <a:pt x="12980" y="45372"/>
                        <a:pt x="12967" y="45175"/>
                      </a:cubicBezTo>
                      <a:cubicBezTo>
                        <a:pt x="12965" y="45038"/>
                        <a:pt x="12971" y="44903"/>
                        <a:pt x="12980" y="44767"/>
                      </a:cubicBezTo>
                      <a:cubicBezTo>
                        <a:pt x="12990" y="44663"/>
                        <a:pt x="13007" y="44558"/>
                        <a:pt x="13027" y="44455"/>
                      </a:cubicBezTo>
                      <a:cubicBezTo>
                        <a:pt x="13041" y="44406"/>
                        <a:pt x="13055" y="44360"/>
                        <a:pt x="13073" y="44313"/>
                      </a:cubicBezTo>
                      <a:cubicBezTo>
                        <a:pt x="13083" y="44285"/>
                        <a:pt x="13096" y="44259"/>
                        <a:pt x="13110" y="44233"/>
                      </a:cubicBezTo>
                      <a:cubicBezTo>
                        <a:pt x="13133" y="44188"/>
                        <a:pt x="13159" y="44148"/>
                        <a:pt x="13184" y="44108"/>
                      </a:cubicBezTo>
                      <a:cubicBezTo>
                        <a:pt x="13185" y="44105"/>
                        <a:pt x="13187" y="44103"/>
                        <a:pt x="13189" y="44100"/>
                      </a:cubicBezTo>
                      <a:cubicBezTo>
                        <a:pt x="13189" y="44098"/>
                        <a:pt x="13191" y="44097"/>
                        <a:pt x="13193" y="44096"/>
                      </a:cubicBezTo>
                      <a:cubicBezTo>
                        <a:pt x="13193" y="44096"/>
                        <a:pt x="13194" y="44095"/>
                        <a:pt x="13194" y="44095"/>
                      </a:cubicBezTo>
                      <a:lnTo>
                        <a:pt x="13194" y="44095"/>
                      </a:lnTo>
                      <a:cubicBezTo>
                        <a:pt x="13194" y="44095"/>
                        <a:pt x="13194" y="44095"/>
                        <a:pt x="13194" y="44095"/>
                      </a:cubicBezTo>
                      <a:cubicBezTo>
                        <a:pt x="13268" y="43996"/>
                        <a:pt x="13345" y="43903"/>
                        <a:pt x="13428" y="43810"/>
                      </a:cubicBezTo>
                      <a:cubicBezTo>
                        <a:pt x="13477" y="43762"/>
                        <a:pt x="13526" y="43718"/>
                        <a:pt x="13577" y="43673"/>
                      </a:cubicBezTo>
                      <a:cubicBezTo>
                        <a:pt x="13627" y="43634"/>
                        <a:pt x="13679" y="43596"/>
                        <a:pt x="13734" y="43563"/>
                      </a:cubicBezTo>
                      <a:lnTo>
                        <a:pt x="13734" y="43563"/>
                      </a:lnTo>
                      <a:cubicBezTo>
                        <a:pt x="13771" y="43541"/>
                        <a:pt x="13809" y="43522"/>
                        <a:pt x="13847" y="43503"/>
                      </a:cubicBezTo>
                      <a:cubicBezTo>
                        <a:pt x="13920" y="43469"/>
                        <a:pt x="13997" y="43446"/>
                        <a:pt x="14071" y="43419"/>
                      </a:cubicBezTo>
                      <a:cubicBezTo>
                        <a:pt x="14151" y="43393"/>
                        <a:pt x="14233" y="43368"/>
                        <a:pt x="14312" y="43341"/>
                      </a:cubicBezTo>
                      <a:lnTo>
                        <a:pt x="14312" y="43341"/>
                      </a:lnTo>
                      <a:cubicBezTo>
                        <a:pt x="14310" y="43343"/>
                        <a:pt x="14308" y="43343"/>
                        <a:pt x="14306" y="43344"/>
                      </a:cubicBezTo>
                      <a:cubicBezTo>
                        <a:pt x="14387" y="43319"/>
                        <a:pt x="14467" y="43295"/>
                        <a:pt x="14550" y="43276"/>
                      </a:cubicBezTo>
                      <a:cubicBezTo>
                        <a:pt x="14641" y="43257"/>
                        <a:pt x="14729" y="43241"/>
                        <a:pt x="14819" y="43223"/>
                      </a:cubicBezTo>
                      <a:cubicBezTo>
                        <a:pt x="14984" y="43195"/>
                        <a:pt x="15148" y="43162"/>
                        <a:pt x="15313" y="43130"/>
                      </a:cubicBezTo>
                      <a:cubicBezTo>
                        <a:pt x="15441" y="43109"/>
                        <a:pt x="15569" y="43090"/>
                        <a:pt x="15695" y="43073"/>
                      </a:cubicBezTo>
                      <a:cubicBezTo>
                        <a:pt x="15838" y="43054"/>
                        <a:pt x="15978" y="43028"/>
                        <a:pt x="16120" y="43002"/>
                      </a:cubicBezTo>
                      <a:lnTo>
                        <a:pt x="16120" y="43002"/>
                      </a:lnTo>
                      <a:cubicBezTo>
                        <a:pt x="16111" y="43003"/>
                        <a:pt x="16103" y="43006"/>
                        <a:pt x="16093" y="43007"/>
                      </a:cubicBezTo>
                      <a:cubicBezTo>
                        <a:pt x="16135" y="42999"/>
                        <a:pt x="16173" y="42993"/>
                        <a:pt x="16214" y="42985"/>
                      </a:cubicBezTo>
                      <a:cubicBezTo>
                        <a:pt x="16457" y="42942"/>
                        <a:pt x="16697" y="42886"/>
                        <a:pt x="16922" y="42781"/>
                      </a:cubicBezTo>
                      <a:cubicBezTo>
                        <a:pt x="17178" y="42659"/>
                        <a:pt x="17422" y="42517"/>
                        <a:pt x="17654" y="42354"/>
                      </a:cubicBezTo>
                      <a:cubicBezTo>
                        <a:pt x="17823" y="42237"/>
                        <a:pt x="17991" y="42107"/>
                        <a:pt x="18132" y="41957"/>
                      </a:cubicBezTo>
                      <a:cubicBezTo>
                        <a:pt x="18281" y="41803"/>
                        <a:pt x="18421" y="41641"/>
                        <a:pt x="18553" y="41474"/>
                      </a:cubicBezTo>
                      <a:cubicBezTo>
                        <a:pt x="18673" y="41317"/>
                        <a:pt x="18778" y="41152"/>
                        <a:pt x="18869" y="40977"/>
                      </a:cubicBezTo>
                      <a:cubicBezTo>
                        <a:pt x="18922" y="40881"/>
                        <a:pt x="18972" y="40782"/>
                        <a:pt x="19017" y="40683"/>
                      </a:cubicBezTo>
                      <a:cubicBezTo>
                        <a:pt x="19060" y="40589"/>
                        <a:pt x="19105" y="40498"/>
                        <a:pt x="19136" y="40402"/>
                      </a:cubicBezTo>
                      <a:cubicBezTo>
                        <a:pt x="19173" y="40289"/>
                        <a:pt x="19196" y="40173"/>
                        <a:pt x="19206" y="40055"/>
                      </a:cubicBezTo>
                      <a:cubicBezTo>
                        <a:pt x="19209" y="39985"/>
                        <a:pt x="19210" y="39916"/>
                        <a:pt x="19211" y="39847"/>
                      </a:cubicBezTo>
                      <a:cubicBezTo>
                        <a:pt x="19211" y="39749"/>
                        <a:pt x="19206" y="39649"/>
                        <a:pt x="19200" y="39552"/>
                      </a:cubicBezTo>
                      <a:cubicBezTo>
                        <a:pt x="19191" y="39347"/>
                        <a:pt x="19181" y="39143"/>
                        <a:pt x="19168" y="38939"/>
                      </a:cubicBezTo>
                      <a:cubicBezTo>
                        <a:pt x="19161" y="38839"/>
                        <a:pt x="19159" y="38739"/>
                        <a:pt x="19148" y="38641"/>
                      </a:cubicBezTo>
                      <a:cubicBezTo>
                        <a:pt x="19138" y="38558"/>
                        <a:pt x="19134" y="38473"/>
                        <a:pt x="19111" y="38393"/>
                      </a:cubicBezTo>
                      <a:cubicBezTo>
                        <a:pt x="19060" y="38209"/>
                        <a:pt x="18997" y="38027"/>
                        <a:pt x="18940" y="37843"/>
                      </a:cubicBezTo>
                      <a:cubicBezTo>
                        <a:pt x="18893" y="37691"/>
                        <a:pt x="18852" y="37537"/>
                        <a:pt x="18811" y="37385"/>
                      </a:cubicBezTo>
                      <a:cubicBezTo>
                        <a:pt x="18769" y="37229"/>
                        <a:pt x="18729" y="37073"/>
                        <a:pt x="18700" y="36912"/>
                      </a:cubicBezTo>
                      <a:cubicBezTo>
                        <a:pt x="18684" y="36818"/>
                        <a:pt x="18673" y="36725"/>
                        <a:pt x="18665" y="36630"/>
                      </a:cubicBezTo>
                      <a:cubicBezTo>
                        <a:pt x="18665" y="36633"/>
                        <a:pt x="18664" y="36636"/>
                        <a:pt x="18664" y="36638"/>
                      </a:cubicBezTo>
                      <a:cubicBezTo>
                        <a:pt x="18661" y="36576"/>
                        <a:pt x="18661" y="36517"/>
                        <a:pt x="18664" y="36455"/>
                      </a:cubicBezTo>
                      <a:cubicBezTo>
                        <a:pt x="18666" y="36400"/>
                        <a:pt x="18671" y="36345"/>
                        <a:pt x="18675" y="36290"/>
                      </a:cubicBezTo>
                      <a:cubicBezTo>
                        <a:pt x="18690" y="36181"/>
                        <a:pt x="18707" y="36071"/>
                        <a:pt x="18728" y="35960"/>
                      </a:cubicBezTo>
                      <a:cubicBezTo>
                        <a:pt x="18745" y="35900"/>
                        <a:pt x="18764" y="35842"/>
                        <a:pt x="18784" y="35782"/>
                      </a:cubicBezTo>
                      <a:cubicBezTo>
                        <a:pt x="18804" y="35736"/>
                        <a:pt x="18824" y="35694"/>
                        <a:pt x="18846" y="35652"/>
                      </a:cubicBezTo>
                      <a:cubicBezTo>
                        <a:pt x="18875" y="35602"/>
                        <a:pt x="18908" y="35552"/>
                        <a:pt x="18940" y="35503"/>
                      </a:cubicBezTo>
                      <a:cubicBezTo>
                        <a:pt x="18986" y="35444"/>
                        <a:pt x="19034" y="35386"/>
                        <a:pt x="19085" y="35329"/>
                      </a:cubicBezTo>
                      <a:cubicBezTo>
                        <a:pt x="19137" y="35275"/>
                        <a:pt x="19191" y="35225"/>
                        <a:pt x="19248" y="35174"/>
                      </a:cubicBezTo>
                      <a:cubicBezTo>
                        <a:pt x="19340" y="35105"/>
                        <a:pt x="19434" y="35039"/>
                        <a:pt x="19531" y="34976"/>
                      </a:cubicBezTo>
                      <a:cubicBezTo>
                        <a:pt x="19596" y="34938"/>
                        <a:pt x="19663" y="34903"/>
                        <a:pt x="19731" y="34869"/>
                      </a:cubicBezTo>
                      <a:cubicBezTo>
                        <a:pt x="19735" y="34868"/>
                        <a:pt x="19740" y="34864"/>
                        <a:pt x="19744" y="34862"/>
                      </a:cubicBezTo>
                      <a:cubicBezTo>
                        <a:pt x="19835" y="34824"/>
                        <a:pt x="19924" y="34790"/>
                        <a:pt x="20018" y="34758"/>
                      </a:cubicBezTo>
                      <a:cubicBezTo>
                        <a:pt x="20163" y="34715"/>
                        <a:pt x="20308" y="34681"/>
                        <a:pt x="20456" y="34647"/>
                      </a:cubicBezTo>
                      <a:cubicBezTo>
                        <a:pt x="20612" y="34610"/>
                        <a:pt x="20770" y="34574"/>
                        <a:pt x="20925" y="34535"/>
                      </a:cubicBezTo>
                      <a:cubicBezTo>
                        <a:pt x="21213" y="34466"/>
                        <a:pt x="21496" y="34372"/>
                        <a:pt x="21768" y="34253"/>
                      </a:cubicBezTo>
                      <a:cubicBezTo>
                        <a:pt x="21918" y="34186"/>
                        <a:pt x="22064" y="34113"/>
                        <a:pt x="22209" y="34035"/>
                      </a:cubicBezTo>
                      <a:cubicBezTo>
                        <a:pt x="22336" y="33962"/>
                        <a:pt x="22464" y="33890"/>
                        <a:pt x="22585" y="33807"/>
                      </a:cubicBezTo>
                      <a:cubicBezTo>
                        <a:pt x="22714" y="33717"/>
                        <a:pt x="22845" y="33625"/>
                        <a:pt x="22958" y="33515"/>
                      </a:cubicBezTo>
                      <a:cubicBezTo>
                        <a:pt x="23066" y="33412"/>
                        <a:pt x="23165" y="33301"/>
                        <a:pt x="23263" y="33192"/>
                      </a:cubicBezTo>
                      <a:cubicBezTo>
                        <a:pt x="23405" y="33027"/>
                        <a:pt x="23556" y="32869"/>
                        <a:pt x="23682" y="32693"/>
                      </a:cubicBezTo>
                      <a:cubicBezTo>
                        <a:pt x="23800" y="32532"/>
                        <a:pt x="23890" y="32350"/>
                        <a:pt x="23972" y="32170"/>
                      </a:cubicBezTo>
                      <a:cubicBezTo>
                        <a:pt x="24059" y="31982"/>
                        <a:pt x="24140" y="31791"/>
                        <a:pt x="24226" y="31603"/>
                      </a:cubicBezTo>
                      <a:cubicBezTo>
                        <a:pt x="24313" y="31415"/>
                        <a:pt x="24416" y="31235"/>
                        <a:pt x="24510" y="31051"/>
                      </a:cubicBezTo>
                      <a:cubicBezTo>
                        <a:pt x="24605" y="30870"/>
                        <a:pt x="24684" y="30681"/>
                        <a:pt x="24745" y="30486"/>
                      </a:cubicBezTo>
                      <a:cubicBezTo>
                        <a:pt x="24802" y="30304"/>
                        <a:pt x="24831" y="30116"/>
                        <a:pt x="24862" y="29928"/>
                      </a:cubicBezTo>
                      <a:cubicBezTo>
                        <a:pt x="24885" y="29800"/>
                        <a:pt x="24899" y="29672"/>
                        <a:pt x="24915" y="29542"/>
                      </a:cubicBezTo>
                      <a:cubicBezTo>
                        <a:pt x="24921" y="29483"/>
                        <a:pt x="24928" y="29422"/>
                        <a:pt x="24937" y="29363"/>
                      </a:cubicBezTo>
                      <a:lnTo>
                        <a:pt x="24937" y="29363"/>
                      </a:lnTo>
                      <a:cubicBezTo>
                        <a:pt x="24937" y="29364"/>
                        <a:pt x="24938" y="29364"/>
                        <a:pt x="24938" y="29364"/>
                      </a:cubicBezTo>
                      <a:cubicBezTo>
                        <a:pt x="24956" y="29285"/>
                        <a:pt x="24969" y="29205"/>
                        <a:pt x="24976" y="29125"/>
                      </a:cubicBezTo>
                      <a:cubicBezTo>
                        <a:pt x="24981" y="29069"/>
                        <a:pt x="24983" y="29014"/>
                        <a:pt x="24988" y="28959"/>
                      </a:cubicBezTo>
                      <a:lnTo>
                        <a:pt x="24988" y="28959"/>
                      </a:lnTo>
                      <a:cubicBezTo>
                        <a:pt x="24988" y="28968"/>
                        <a:pt x="24987" y="28978"/>
                        <a:pt x="24987" y="28985"/>
                      </a:cubicBezTo>
                      <a:cubicBezTo>
                        <a:pt x="24988" y="28970"/>
                        <a:pt x="24989" y="28956"/>
                        <a:pt x="24991" y="28941"/>
                      </a:cubicBezTo>
                      <a:cubicBezTo>
                        <a:pt x="24996" y="28919"/>
                        <a:pt x="25002" y="28898"/>
                        <a:pt x="25010" y="28876"/>
                      </a:cubicBezTo>
                      <a:cubicBezTo>
                        <a:pt x="25011" y="28867"/>
                        <a:pt x="25012" y="28857"/>
                        <a:pt x="25012" y="28848"/>
                      </a:cubicBezTo>
                      <a:cubicBezTo>
                        <a:pt x="25016" y="28846"/>
                        <a:pt x="25019" y="28845"/>
                        <a:pt x="25024" y="28843"/>
                      </a:cubicBezTo>
                      <a:cubicBezTo>
                        <a:pt x="25097" y="28803"/>
                        <a:pt x="25168" y="28755"/>
                        <a:pt x="25234" y="28701"/>
                      </a:cubicBezTo>
                      <a:cubicBezTo>
                        <a:pt x="25343" y="28609"/>
                        <a:pt x="25444" y="28508"/>
                        <a:pt x="25533" y="28397"/>
                      </a:cubicBezTo>
                      <a:cubicBezTo>
                        <a:pt x="25617" y="28297"/>
                        <a:pt x="25689" y="28188"/>
                        <a:pt x="25765" y="28081"/>
                      </a:cubicBezTo>
                      <a:cubicBezTo>
                        <a:pt x="25791" y="28046"/>
                        <a:pt x="25820" y="28011"/>
                        <a:pt x="25849" y="27978"/>
                      </a:cubicBezTo>
                      <a:cubicBezTo>
                        <a:pt x="25947" y="27881"/>
                        <a:pt x="26052" y="27789"/>
                        <a:pt x="26149" y="27694"/>
                      </a:cubicBezTo>
                      <a:cubicBezTo>
                        <a:pt x="26232" y="27615"/>
                        <a:pt x="26315" y="27532"/>
                        <a:pt x="26403" y="27460"/>
                      </a:cubicBezTo>
                      <a:cubicBezTo>
                        <a:pt x="26442" y="27431"/>
                        <a:pt x="26481" y="27405"/>
                        <a:pt x="26521" y="27378"/>
                      </a:cubicBezTo>
                      <a:lnTo>
                        <a:pt x="26519" y="27378"/>
                      </a:lnTo>
                      <a:cubicBezTo>
                        <a:pt x="26577" y="27344"/>
                        <a:pt x="26636" y="27313"/>
                        <a:pt x="26698" y="27285"/>
                      </a:cubicBezTo>
                      <a:cubicBezTo>
                        <a:pt x="26789" y="27244"/>
                        <a:pt x="26882" y="27209"/>
                        <a:pt x="26977" y="27180"/>
                      </a:cubicBezTo>
                      <a:cubicBezTo>
                        <a:pt x="27035" y="27165"/>
                        <a:pt x="27097" y="27153"/>
                        <a:pt x="27156" y="27142"/>
                      </a:cubicBezTo>
                      <a:cubicBezTo>
                        <a:pt x="27233" y="27131"/>
                        <a:pt x="27310" y="27125"/>
                        <a:pt x="27388" y="27121"/>
                      </a:cubicBezTo>
                      <a:cubicBezTo>
                        <a:pt x="27392" y="27120"/>
                        <a:pt x="27396" y="27120"/>
                        <a:pt x="27400" y="27120"/>
                      </a:cubicBezTo>
                      <a:cubicBezTo>
                        <a:pt x="27420" y="27120"/>
                        <a:pt x="27439" y="27122"/>
                        <a:pt x="27458" y="27125"/>
                      </a:cubicBezTo>
                      <a:cubicBezTo>
                        <a:pt x="27495" y="27131"/>
                        <a:pt x="27531" y="27139"/>
                        <a:pt x="27568" y="27146"/>
                      </a:cubicBezTo>
                      <a:cubicBezTo>
                        <a:pt x="27565" y="27145"/>
                        <a:pt x="27562" y="27144"/>
                        <a:pt x="27559" y="27143"/>
                      </a:cubicBezTo>
                      <a:lnTo>
                        <a:pt x="27559" y="27143"/>
                      </a:lnTo>
                      <a:cubicBezTo>
                        <a:pt x="27567" y="27145"/>
                        <a:pt x="27574" y="27147"/>
                        <a:pt x="27580" y="27149"/>
                      </a:cubicBezTo>
                      <a:lnTo>
                        <a:pt x="27582" y="27150"/>
                      </a:lnTo>
                      <a:lnTo>
                        <a:pt x="27582" y="27150"/>
                      </a:lnTo>
                      <a:cubicBezTo>
                        <a:pt x="27582" y="27149"/>
                        <a:pt x="27581" y="27149"/>
                        <a:pt x="27581" y="27148"/>
                      </a:cubicBezTo>
                      <a:lnTo>
                        <a:pt x="27581" y="27148"/>
                      </a:lnTo>
                      <a:cubicBezTo>
                        <a:pt x="27644" y="27166"/>
                        <a:pt x="27703" y="27183"/>
                        <a:pt x="27766" y="27202"/>
                      </a:cubicBezTo>
                      <a:cubicBezTo>
                        <a:pt x="27780" y="27208"/>
                        <a:pt x="27796" y="27217"/>
                        <a:pt x="27812" y="27222"/>
                      </a:cubicBezTo>
                      <a:cubicBezTo>
                        <a:pt x="27843" y="27240"/>
                        <a:pt x="27872" y="27261"/>
                        <a:pt x="27901" y="27282"/>
                      </a:cubicBezTo>
                      <a:cubicBezTo>
                        <a:pt x="27978" y="27344"/>
                        <a:pt x="28055" y="27409"/>
                        <a:pt x="28129" y="27478"/>
                      </a:cubicBezTo>
                      <a:cubicBezTo>
                        <a:pt x="28143" y="27494"/>
                        <a:pt x="28159" y="27510"/>
                        <a:pt x="28175" y="27528"/>
                      </a:cubicBezTo>
                      <a:cubicBezTo>
                        <a:pt x="28173" y="27527"/>
                        <a:pt x="28170" y="27525"/>
                        <a:pt x="28168" y="27523"/>
                      </a:cubicBezTo>
                      <a:lnTo>
                        <a:pt x="28168" y="27523"/>
                      </a:lnTo>
                      <a:cubicBezTo>
                        <a:pt x="28214" y="27581"/>
                        <a:pt x="28258" y="27642"/>
                        <a:pt x="28300" y="27703"/>
                      </a:cubicBezTo>
                      <a:cubicBezTo>
                        <a:pt x="28320" y="27735"/>
                        <a:pt x="28338" y="27767"/>
                        <a:pt x="28353" y="27801"/>
                      </a:cubicBezTo>
                      <a:cubicBezTo>
                        <a:pt x="28357" y="27811"/>
                        <a:pt x="28361" y="27824"/>
                        <a:pt x="28365" y="27835"/>
                      </a:cubicBezTo>
                      <a:cubicBezTo>
                        <a:pt x="28370" y="27861"/>
                        <a:pt x="28375" y="27885"/>
                        <a:pt x="28378" y="27911"/>
                      </a:cubicBezTo>
                      <a:cubicBezTo>
                        <a:pt x="28392" y="28015"/>
                        <a:pt x="28399" y="28118"/>
                        <a:pt x="28401" y="28222"/>
                      </a:cubicBezTo>
                      <a:cubicBezTo>
                        <a:pt x="28401" y="28412"/>
                        <a:pt x="28377" y="28602"/>
                        <a:pt x="28357" y="28793"/>
                      </a:cubicBezTo>
                      <a:lnTo>
                        <a:pt x="28358" y="28792"/>
                      </a:lnTo>
                      <a:lnTo>
                        <a:pt x="28358" y="28792"/>
                      </a:lnTo>
                      <a:cubicBezTo>
                        <a:pt x="28348" y="28869"/>
                        <a:pt x="28336" y="28944"/>
                        <a:pt x="28318" y="29019"/>
                      </a:cubicBezTo>
                      <a:cubicBezTo>
                        <a:pt x="28307" y="29056"/>
                        <a:pt x="28294" y="29093"/>
                        <a:pt x="28280" y="29129"/>
                      </a:cubicBezTo>
                      <a:cubicBezTo>
                        <a:pt x="28267" y="29162"/>
                        <a:pt x="28251" y="29193"/>
                        <a:pt x="28234" y="29224"/>
                      </a:cubicBezTo>
                      <a:lnTo>
                        <a:pt x="28235" y="29225"/>
                      </a:lnTo>
                      <a:lnTo>
                        <a:pt x="28222" y="29247"/>
                      </a:lnTo>
                      <a:lnTo>
                        <a:pt x="28222" y="29247"/>
                      </a:lnTo>
                      <a:lnTo>
                        <a:pt x="28227" y="29238"/>
                      </a:lnTo>
                      <a:lnTo>
                        <a:pt x="28227" y="29238"/>
                      </a:lnTo>
                      <a:cubicBezTo>
                        <a:pt x="28119" y="29424"/>
                        <a:pt x="28005" y="29611"/>
                        <a:pt x="27900" y="29799"/>
                      </a:cubicBezTo>
                      <a:cubicBezTo>
                        <a:pt x="27808" y="29965"/>
                        <a:pt x="27740" y="30142"/>
                        <a:pt x="27701" y="30326"/>
                      </a:cubicBezTo>
                      <a:cubicBezTo>
                        <a:pt x="27660" y="30511"/>
                        <a:pt x="27631" y="30699"/>
                        <a:pt x="27616" y="30887"/>
                      </a:cubicBezTo>
                      <a:cubicBezTo>
                        <a:pt x="27599" y="31078"/>
                        <a:pt x="27604" y="31274"/>
                        <a:pt x="27651" y="31460"/>
                      </a:cubicBezTo>
                      <a:cubicBezTo>
                        <a:pt x="27695" y="31629"/>
                        <a:pt x="27760" y="31786"/>
                        <a:pt x="27829" y="31947"/>
                      </a:cubicBezTo>
                      <a:cubicBezTo>
                        <a:pt x="27856" y="32018"/>
                        <a:pt x="27888" y="32086"/>
                        <a:pt x="27924" y="32153"/>
                      </a:cubicBezTo>
                      <a:cubicBezTo>
                        <a:pt x="27986" y="32271"/>
                        <a:pt x="28060" y="32383"/>
                        <a:pt x="28142" y="32487"/>
                      </a:cubicBezTo>
                      <a:cubicBezTo>
                        <a:pt x="28281" y="32664"/>
                        <a:pt x="28454" y="32803"/>
                        <a:pt x="28642" y="32921"/>
                      </a:cubicBezTo>
                      <a:cubicBezTo>
                        <a:pt x="28766" y="32996"/>
                        <a:pt x="28895" y="33063"/>
                        <a:pt x="29028" y="33122"/>
                      </a:cubicBezTo>
                      <a:cubicBezTo>
                        <a:pt x="29028" y="33125"/>
                        <a:pt x="29028" y="33128"/>
                        <a:pt x="29027" y="33133"/>
                      </a:cubicBezTo>
                      <a:cubicBezTo>
                        <a:pt x="29026" y="33136"/>
                        <a:pt x="29024" y="33144"/>
                        <a:pt x="29022" y="33149"/>
                      </a:cubicBezTo>
                      <a:cubicBezTo>
                        <a:pt x="29024" y="33147"/>
                        <a:pt x="29025" y="33143"/>
                        <a:pt x="29027" y="33140"/>
                      </a:cubicBezTo>
                      <a:lnTo>
                        <a:pt x="29027" y="33140"/>
                      </a:lnTo>
                      <a:cubicBezTo>
                        <a:pt x="29012" y="33190"/>
                        <a:pt x="29002" y="33241"/>
                        <a:pt x="28993" y="33292"/>
                      </a:cubicBezTo>
                      <a:cubicBezTo>
                        <a:pt x="28993" y="33297"/>
                        <a:pt x="28992" y="33303"/>
                        <a:pt x="28991" y="33307"/>
                      </a:cubicBezTo>
                      <a:cubicBezTo>
                        <a:pt x="28986" y="33324"/>
                        <a:pt x="28981" y="33337"/>
                        <a:pt x="28973" y="33354"/>
                      </a:cubicBezTo>
                      <a:cubicBezTo>
                        <a:pt x="28954" y="33392"/>
                        <a:pt x="28934" y="33429"/>
                        <a:pt x="28914" y="33466"/>
                      </a:cubicBezTo>
                      <a:cubicBezTo>
                        <a:pt x="28841" y="33592"/>
                        <a:pt x="28759" y="33713"/>
                        <a:pt x="28681" y="33836"/>
                      </a:cubicBezTo>
                      <a:cubicBezTo>
                        <a:pt x="28602" y="33958"/>
                        <a:pt x="28519" y="34080"/>
                        <a:pt x="28430" y="34196"/>
                      </a:cubicBezTo>
                      <a:cubicBezTo>
                        <a:pt x="28370" y="34266"/>
                        <a:pt x="28310" y="34331"/>
                        <a:pt x="28245" y="34395"/>
                      </a:cubicBezTo>
                      <a:cubicBezTo>
                        <a:pt x="28190" y="34445"/>
                        <a:pt x="28133" y="34491"/>
                        <a:pt x="28075" y="34537"/>
                      </a:cubicBezTo>
                      <a:cubicBezTo>
                        <a:pt x="27933" y="34639"/>
                        <a:pt x="27789" y="34731"/>
                        <a:pt x="27639" y="34820"/>
                      </a:cubicBezTo>
                      <a:lnTo>
                        <a:pt x="27637" y="34822"/>
                      </a:lnTo>
                      <a:cubicBezTo>
                        <a:pt x="27632" y="34825"/>
                        <a:pt x="27628" y="34826"/>
                        <a:pt x="27624" y="34829"/>
                      </a:cubicBezTo>
                      <a:lnTo>
                        <a:pt x="27629" y="34825"/>
                      </a:lnTo>
                      <a:lnTo>
                        <a:pt x="27521" y="34885"/>
                      </a:lnTo>
                      <a:cubicBezTo>
                        <a:pt x="27348" y="34978"/>
                        <a:pt x="27170" y="35062"/>
                        <a:pt x="26989" y="35139"/>
                      </a:cubicBezTo>
                      <a:cubicBezTo>
                        <a:pt x="26844" y="35193"/>
                        <a:pt x="26696" y="35247"/>
                        <a:pt x="26550" y="35297"/>
                      </a:cubicBezTo>
                      <a:cubicBezTo>
                        <a:pt x="26428" y="35340"/>
                        <a:pt x="26304" y="35387"/>
                        <a:pt x="26185" y="35443"/>
                      </a:cubicBezTo>
                      <a:cubicBezTo>
                        <a:pt x="26056" y="35503"/>
                        <a:pt x="25929" y="35566"/>
                        <a:pt x="25803" y="35632"/>
                      </a:cubicBezTo>
                      <a:cubicBezTo>
                        <a:pt x="25686" y="35692"/>
                        <a:pt x="25565" y="35745"/>
                        <a:pt x="25449" y="35808"/>
                      </a:cubicBezTo>
                      <a:cubicBezTo>
                        <a:pt x="25325" y="35875"/>
                        <a:pt x="25203" y="35948"/>
                        <a:pt x="25085" y="36025"/>
                      </a:cubicBezTo>
                      <a:cubicBezTo>
                        <a:pt x="25025" y="36065"/>
                        <a:pt x="24968" y="36108"/>
                        <a:pt x="24910" y="36149"/>
                      </a:cubicBezTo>
                      <a:cubicBezTo>
                        <a:pt x="24862" y="36179"/>
                        <a:pt x="24819" y="36219"/>
                        <a:pt x="24778" y="36254"/>
                      </a:cubicBezTo>
                      <a:cubicBezTo>
                        <a:pt x="24694" y="36322"/>
                        <a:pt x="24616" y="36392"/>
                        <a:pt x="24537" y="36466"/>
                      </a:cubicBezTo>
                      <a:cubicBezTo>
                        <a:pt x="24383" y="36608"/>
                        <a:pt x="24241" y="36767"/>
                        <a:pt x="24101" y="36923"/>
                      </a:cubicBezTo>
                      <a:cubicBezTo>
                        <a:pt x="23960" y="37081"/>
                        <a:pt x="23837" y="37254"/>
                        <a:pt x="23717" y="37430"/>
                      </a:cubicBezTo>
                      <a:cubicBezTo>
                        <a:pt x="23682" y="37480"/>
                        <a:pt x="23653" y="37535"/>
                        <a:pt x="23622" y="37588"/>
                      </a:cubicBezTo>
                      <a:cubicBezTo>
                        <a:pt x="23600" y="37622"/>
                        <a:pt x="23581" y="37657"/>
                        <a:pt x="23563" y="37692"/>
                      </a:cubicBezTo>
                      <a:cubicBezTo>
                        <a:pt x="23511" y="37796"/>
                        <a:pt x="23460" y="37901"/>
                        <a:pt x="23412" y="38008"/>
                      </a:cubicBezTo>
                      <a:cubicBezTo>
                        <a:pt x="23339" y="38177"/>
                        <a:pt x="23282" y="38351"/>
                        <a:pt x="23244" y="38531"/>
                      </a:cubicBezTo>
                      <a:cubicBezTo>
                        <a:pt x="23221" y="38643"/>
                        <a:pt x="23200" y="38756"/>
                        <a:pt x="23180" y="38868"/>
                      </a:cubicBezTo>
                      <a:cubicBezTo>
                        <a:pt x="23145" y="39072"/>
                        <a:pt x="23122" y="39277"/>
                        <a:pt x="23112" y="39483"/>
                      </a:cubicBezTo>
                      <a:cubicBezTo>
                        <a:pt x="23100" y="39686"/>
                        <a:pt x="23088" y="39892"/>
                        <a:pt x="23101" y="40096"/>
                      </a:cubicBezTo>
                      <a:cubicBezTo>
                        <a:pt x="23110" y="40296"/>
                        <a:pt x="23140" y="40494"/>
                        <a:pt x="23167" y="40692"/>
                      </a:cubicBezTo>
                      <a:lnTo>
                        <a:pt x="23166" y="40691"/>
                      </a:lnTo>
                      <a:lnTo>
                        <a:pt x="23166" y="40691"/>
                      </a:lnTo>
                      <a:cubicBezTo>
                        <a:pt x="23167" y="40692"/>
                        <a:pt x="23167" y="40695"/>
                        <a:pt x="23168" y="40699"/>
                      </a:cubicBezTo>
                      <a:cubicBezTo>
                        <a:pt x="23168" y="40700"/>
                        <a:pt x="23168" y="40701"/>
                        <a:pt x="23168" y="40702"/>
                      </a:cubicBezTo>
                      <a:cubicBezTo>
                        <a:pt x="23178" y="40793"/>
                        <a:pt x="23184" y="40883"/>
                        <a:pt x="23183" y="40972"/>
                      </a:cubicBezTo>
                      <a:cubicBezTo>
                        <a:pt x="23181" y="41059"/>
                        <a:pt x="23174" y="41147"/>
                        <a:pt x="23166" y="41235"/>
                      </a:cubicBezTo>
                      <a:cubicBezTo>
                        <a:pt x="23153" y="41317"/>
                        <a:pt x="23140" y="41401"/>
                        <a:pt x="23125" y="41483"/>
                      </a:cubicBezTo>
                      <a:cubicBezTo>
                        <a:pt x="23110" y="41565"/>
                        <a:pt x="23089" y="41649"/>
                        <a:pt x="23066" y="41731"/>
                      </a:cubicBezTo>
                      <a:cubicBezTo>
                        <a:pt x="23034" y="41830"/>
                        <a:pt x="22997" y="41925"/>
                        <a:pt x="22960" y="42023"/>
                      </a:cubicBezTo>
                      <a:cubicBezTo>
                        <a:pt x="22962" y="42024"/>
                        <a:pt x="22962" y="42024"/>
                        <a:pt x="22960" y="42025"/>
                      </a:cubicBezTo>
                      <a:cubicBezTo>
                        <a:pt x="22959" y="42027"/>
                        <a:pt x="22959" y="42028"/>
                        <a:pt x="22958" y="42028"/>
                      </a:cubicBezTo>
                      <a:cubicBezTo>
                        <a:pt x="22893" y="42177"/>
                        <a:pt x="22823" y="42318"/>
                        <a:pt x="22745" y="42460"/>
                      </a:cubicBezTo>
                      <a:cubicBezTo>
                        <a:pt x="22749" y="42452"/>
                        <a:pt x="22755" y="42445"/>
                        <a:pt x="22760" y="42436"/>
                      </a:cubicBezTo>
                      <a:lnTo>
                        <a:pt x="22760" y="42436"/>
                      </a:lnTo>
                      <a:cubicBezTo>
                        <a:pt x="22601" y="42703"/>
                        <a:pt x="22437" y="42966"/>
                        <a:pt x="22249" y="43212"/>
                      </a:cubicBezTo>
                      <a:cubicBezTo>
                        <a:pt x="22211" y="43259"/>
                        <a:pt x="22171" y="43302"/>
                        <a:pt x="22128" y="43343"/>
                      </a:cubicBezTo>
                      <a:cubicBezTo>
                        <a:pt x="22081" y="43387"/>
                        <a:pt x="22030" y="43428"/>
                        <a:pt x="21980" y="43467"/>
                      </a:cubicBezTo>
                      <a:cubicBezTo>
                        <a:pt x="21901" y="43521"/>
                        <a:pt x="21822" y="43568"/>
                        <a:pt x="21741" y="43615"/>
                      </a:cubicBezTo>
                      <a:cubicBezTo>
                        <a:pt x="21592" y="43691"/>
                        <a:pt x="21444" y="43762"/>
                        <a:pt x="21292" y="43822"/>
                      </a:cubicBezTo>
                      <a:cubicBezTo>
                        <a:pt x="21201" y="43854"/>
                        <a:pt x="21113" y="43887"/>
                        <a:pt x="21021" y="43913"/>
                      </a:cubicBezTo>
                      <a:cubicBezTo>
                        <a:pt x="20936" y="43935"/>
                        <a:pt x="20854" y="43957"/>
                        <a:pt x="20769" y="43979"/>
                      </a:cubicBezTo>
                      <a:lnTo>
                        <a:pt x="20769" y="43979"/>
                      </a:lnTo>
                      <a:cubicBezTo>
                        <a:pt x="20614" y="44015"/>
                        <a:pt x="20459" y="44044"/>
                        <a:pt x="20303" y="44074"/>
                      </a:cubicBezTo>
                      <a:cubicBezTo>
                        <a:pt x="20144" y="44105"/>
                        <a:pt x="19987" y="44142"/>
                        <a:pt x="19832" y="44186"/>
                      </a:cubicBezTo>
                      <a:cubicBezTo>
                        <a:pt x="19685" y="44226"/>
                        <a:pt x="19542" y="44277"/>
                        <a:pt x="19402" y="44338"/>
                      </a:cubicBezTo>
                      <a:cubicBezTo>
                        <a:pt x="19257" y="44403"/>
                        <a:pt x="19111" y="44470"/>
                        <a:pt x="18972" y="44548"/>
                      </a:cubicBezTo>
                      <a:cubicBezTo>
                        <a:pt x="18788" y="44649"/>
                        <a:pt x="18615" y="44761"/>
                        <a:pt x="18444" y="44880"/>
                      </a:cubicBezTo>
                      <a:cubicBezTo>
                        <a:pt x="18236" y="45022"/>
                        <a:pt x="18043" y="45195"/>
                        <a:pt x="17894" y="45397"/>
                      </a:cubicBezTo>
                      <a:cubicBezTo>
                        <a:pt x="17759" y="45578"/>
                        <a:pt x="17640" y="45768"/>
                        <a:pt x="17536" y="45966"/>
                      </a:cubicBezTo>
                      <a:cubicBezTo>
                        <a:pt x="17483" y="46070"/>
                        <a:pt x="17429" y="46171"/>
                        <a:pt x="17383" y="46277"/>
                      </a:cubicBezTo>
                      <a:cubicBezTo>
                        <a:pt x="17341" y="46375"/>
                        <a:pt x="17303" y="46471"/>
                        <a:pt x="17267" y="46571"/>
                      </a:cubicBezTo>
                      <a:cubicBezTo>
                        <a:pt x="17233" y="46667"/>
                        <a:pt x="17208" y="46770"/>
                        <a:pt x="17183" y="46870"/>
                      </a:cubicBezTo>
                      <a:cubicBezTo>
                        <a:pt x="17161" y="46949"/>
                        <a:pt x="17144" y="47030"/>
                        <a:pt x="17133" y="47111"/>
                      </a:cubicBezTo>
                      <a:cubicBezTo>
                        <a:pt x="17123" y="47198"/>
                        <a:pt x="17118" y="47283"/>
                        <a:pt x="17115" y="47372"/>
                      </a:cubicBezTo>
                      <a:cubicBezTo>
                        <a:pt x="17111" y="47570"/>
                        <a:pt x="17121" y="47771"/>
                        <a:pt x="17134" y="47968"/>
                      </a:cubicBezTo>
                      <a:cubicBezTo>
                        <a:pt x="17148" y="48177"/>
                        <a:pt x="17172" y="48386"/>
                        <a:pt x="17188" y="48594"/>
                      </a:cubicBezTo>
                      <a:cubicBezTo>
                        <a:pt x="17204" y="48800"/>
                        <a:pt x="17214" y="49006"/>
                        <a:pt x="17217" y="49211"/>
                      </a:cubicBezTo>
                      <a:cubicBezTo>
                        <a:pt x="17215" y="49353"/>
                        <a:pt x="17210" y="49493"/>
                        <a:pt x="17203" y="49634"/>
                      </a:cubicBezTo>
                      <a:cubicBezTo>
                        <a:pt x="17196" y="49766"/>
                        <a:pt x="17183" y="49897"/>
                        <a:pt x="17166" y="50028"/>
                      </a:cubicBezTo>
                      <a:cubicBezTo>
                        <a:pt x="17144" y="50141"/>
                        <a:pt x="17120" y="50252"/>
                        <a:pt x="17092" y="50363"/>
                      </a:cubicBezTo>
                      <a:cubicBezTo>
                        <a:pt x="17035" y="50556"/>
                        <a:pt x="16972" y="50748"/>
                        <a:pt x="16907" y="50941"/>
                      </a:cubicBezTo>
                      <a:cubicBezTo>
                        <a:pt x="16853" y="51115"/>
                        <a:pt x="16804" y="51294"/>
                        <a:pt x="16762" y="51472"/>
                      </a:cubicBezTo>
                      <a:cubicBezTo>
                        <a:pt x="16715" y="51661"/>
                        <a:pt x="16680" y="51853"/>
                        <a:pt x="16658" y="52048"/>
                      </a:cubicBezTo>
                      <a:cubicBezTo>
                        <a:pt x="16650" y="52146"/>
                        <a:pt x="16648" y="52243"/>
                        <a:pt x="16653" y="52341"/>
                      </a:cubicBezTo>
                      <a:cubicBezTo>
                        <a:pt x="16658" y="52477"/>
                        <a:pt x="16680" y="52614"/>
                        <a:pt x="16736" y="52738"/>
                      </a:cubicBezTo>
                      <a:cubicBezTo>
                        <a:pt x="16775" y="52827"/>
                        <a:pt x="16825" y="52911"/>
                        <a:pt x="16883" y="52989"/>
                      </a:cubicBezTo>
                      <a:cubicBezTo>
                        <a:pt x="16938" y="53064"/>
                        <a:pt x="17002" y="53131"/>
                        <a:pt x="17074" y="53189"/>
                      </a:cubicBezTo>
                      <a:cubicBezTo>
                        <a:pt x="17156" y="53253"/>
                        <a:pt x="17242" y="53310"/>
                        <a:pt x="17334" y="53359"/>
                      </a:cubicBezTo>
                      <a:cubicBezTo>
                        <a:pt x="17388" y="53388"/>
                        <a:pt x="17440" y="53418"/>
                        <a:pt x="17494" y="53446"/>
                      </a:cubicBezTo>
                      <a:cubicBezTo>
                        <a:pt x="17541" y="53470"/>
                        <a:pt x="17588" y="53489"/>
                        <a:pt x="17638" y="53503"/>
                      </a:cubicBezTo>
                      <a:cubicBezTo>
                        <a:pt x="17683" y="53514"/>
                        <a:pt x="17730" y="53522"/>
                        <a:pt x="17776" y="53524"/>
                      </a:cubicBezTo>
                      <a:cubicBezTo>
                        <a:pt x="17789" y="53525"/>
                        <a:pt x="17801" y="53525"/>
                        <a:pt x="17814" y="53525"/>
                      </a:cubicBezTo>
                      <a:cubicBezTo>
                        <a:pt x="17896" y="53525"/>
                        <a:pt x="17985" y="53505"/>
                        <a:pt x="18062" y="53479"/>
                      </a:cubicBezTo>
                      <a:cubicBezTo>
                        <a:pt x="18219" y="53430"/>
                        <a:pt x="18367" y="53356"/>
                        <a:pt x="18512" y="53280"/>
                      </a:cubicBezTo>
                      <a:cubicBezTo>
                        <a:pt x="18681" y="53192"/>
                        <a:pt x="18855" y="53109"/>
                        <a:pt x="19009" y="52996"/>
                      </a:cubicBezTo>
                      <a:cubicBezTo>
                        <a:pt x="19180" y="52871"/>
                        <a:pt x="19336" y="52728"/>
                        <a:pt x="19476" y="52568"/>
                      </a:cubicBezTo>
                      <a:cubicBezTo>
                        <a:pt x="19546" y="52488"/>
                        <a:pt x="19615" y="52408"/>
                        <a:pt x="19681" y="52324"/>
                      </a:cubicBezTo>
                      <a:cubicBezTo>
                        <a:pt x="19756" y="52228"/>
                        <a:pt x="19835" y="52133"/>
                        <a:pt x="19894" y="52028"/>
                      </a:cubicBezTo>
                      <a:cubicBezTo>
                        <a:pt x="20007" y="51828"/>
                        <a:pt x="20100" y="51619"/>
                        <a:pt x="20189" y="51408"/>
                      </a:cubicBezTo>
                      <a:cubicBezTo>
                        <a:pt x="20268" y="51223"/>
                        <a:pt x="20347" y="51038"/>
                        <a:pt x="20406" y="50844"/>
                      </a:cubicBezTo>
                      <a:cubicBezTo>
                        <a:pt x="20462" y="50656"/>
                        <a:pt x="20500" y="50463"/>
                        <a:pt x="20546" y="50273"/>
                      </a:cubicBezTo>
                      <a:cubicBezTo>
                        <a:pt x="20569" y="50198"/>
                        <a:pt x="20593" y="50127"/>
                        <a:pt x="20621" y="50052"/>
                      </a:cubicBezTo>
                      <a:cubicBezTo>
                        <a:pt x="20663" y="49964"/>
                        <a:pt x="20703" y="49879"/>
                        <a:pt x="20749" y="49793"/>
                      </a:cubicBezTo>
                      <a:lnTo>
                        <a:pt x="20749" y="49793"/>
                      </a:lnTo>
                      <a:cubicBezTo>
                        <a:pt x="20748" y="49795"/>
                        <a:pt x="20746" y="49797"/>
                        <a:pt x="20745" y="49799"/>
                      </a:cubicBezTo>
                      <a:cubicBezTo>
                        <a:pt x="20746" y="49796"/>
                        <a:pt x="20750" y="49791"/>
                        <a:pt x="20751" y="49788"/>
                      </a:cubicBezTo>
                      <a:cubicBezTo>
                        <a:pt x="20753" y="49785"/>
                        <a:pt x="20756" y="49779"/>
                        <a:pt x="20759" y="49776"/>
                      </a:cubicBezTo>
                      <a:lnTo>
                        <a:pt x="20759" y="49776"/>
                      </a:lnTo>
                      <a:lnTo>
                        <a:pt x="20754" y="49785"/>
                      </a:lnTo>
                      <a:cubicBezTo>
                        <a:pt x="20788" y="49729"/>
                        <a:pt x="20823" y="49677"/>
                        <a:pt x="20861" y="49625"/>
                      </a:cubicBezTo>
                      <a:cubicBezTo>
                        <a:pt x="20917" y="49554"/>
                        <a:pt x="20978" y="49487"/>
                        <a:pt x="21042" y="49425"/>
                      </a:cubicBezTo>
                      <a:lnTo>
                        <a:pt x="21092" y="49377"/>
                      </a:lnTo>
                      <a:lnTo>
                        <a:pt x="21090" y="49379"/>
                      </a:lnTo>
                      <a:cubicBezTo>
                        <a:pt x="21156" y="49320"/>
                        <a:pt x="21227" y="49267"/>
                        <a:pt x="21298" y="49211"/>
                      </a:cubicBezTo>
                      <a:cubicBezTo>
                        <a:pt x="21424" y="49128"/>
                        <a:pt x="21550" y="49051"/>
                        <a:pt x="21682" y="48978"/>
                      </a:cubicBezTo>
                      <a:lnTo>
                        <a:pt x="21682" y="48978"/>
                      </a:lnTo>
                      <a:lnTo>
                        <a:pt x="21674" y="48984"/>
                      </a:lnTo>
                      <a:cubicBezTo>
                        <a:pt x="21803" y="48914"/>
                        <a:pt x="21936" y="48854"/>
                        <a:pt x="22074" y="48796"/>
                      </a:cubicBezTo>
                      <a:cubicBezTo>
                        <a:pt x="22242" y="48732"/>
                        <a:pt x="22414" y="48676"/>
                        <a:pt x="22588" y="48627"/>
                      </a:cubicBezTo>
                      <a:cubicBezTo>
                        <a:pt x="22857" y="48564"/>
                        <a:pt x="23129" y="48519"/>
                        <a:pt x="23395" y="48447"/>
                      </a:cubicBezTo>
                      <a:cubicBezTo>
                        <a:pt x="23592" y="48394"/>
                        <a:pt x="23787" y="48325"/>
                        <a:pt x="23976" y="48252"/>
                      </a:cubicBezTo>
                      <a:cubicBezTo>
                        <a:pt x="24178" y="48175"/>
                        <a:pt x="24375" y="48089"/>
                        <a:pt x="24571" y="48002"/>
                      </a:cubicBezTo>
                      <a:cubicBezTo>
                        <a:pt x="24752" y="47918"/>
                        <a:pt x="24930" y="47825"/>
                        <a:pt x="25102" y="47726"/>
                      </a:cubicBezTo>
                      <a:cubicBezTo>
                        <a:pt x="25283" y="47622"/>
                        <a:pt x="25467" y="47515"/>
                        <a:pt x="25627" y="47381"/>
                      </a:cubicBezTo>
                      <a:cubicBezTo>
                        <a:pt x="26278" y="46836"/>
                        <a:pt x="26779" y="46137"/>
                        <a:pt x="27089" y="45347"/>
                      </a:cubicBezTo>
                      <a:cubicBezTo>
                        <a:pt x="27167" y="45143"/>
                        <a:pt x="27237" y="44935"/>
                        <a:pt x="27303" y="44725"/>
                      </a:cubicBezTo>
                      <a:cubicBezTo>
                        <a:pt x="27365" y="44528"/>
                        <a:pt x="27428" y="44330"/>
                        <a:pt x="27478" y="44129"/>
                      </a:cubicBezTo>
                      <a:cubicBezTo>
                        <a:pt x="27528" y="43930"/>
                        <a:pt x="27566" y="43728"/>
                        <a:pt x="27593" y="43525"/>
                      </a:cubicBezTo>
                      <a:cubicBezTo>
                        <a:pt x="27617" y="43316"/>
                        <a:pt x="27631" y="43106"/>
                        <a:pt x="27640" y="42896"/>
                      </a:cubicBezTo>
                      <a:cubicBezTo>
                        <a:pt x="27649" y="42689"/>
                        <a:pt x="27654" y="42481"/>
                        <a:pt x="27638" y="42275"/>
                      </a:cubicBezTo>
                      <a:cubicBezTo>
                        <a:pt x="27622" y="42069"/>
                        <a:pt x="27601" y="41866"/>
                        <a:pt x="27578" y="41661"/>
                      </a:cubicBezTo>
                      <a:cubicBezTo>
                        <a:pt x="27554" y="41458"/>
                        <a:pt x="27542" y="41253"/>
                        <a:pt x="27543" y="41048"/>
                      </a:cubicBezTo>
                      <a:cubicBezTo>
                        <a:pt x="27541" y="40856"/>
                        <a:pt x="27537" y="40664"/>
                        <a:pt x="27537" y="40472"/>
                      </a:cubicBezTo>
                      <a:cubicBezTo>
                        <a:pt x="27540" y="40324"/>
                        <a:pt x="27543" y="40175"/>
                        <a:pt x="27554" y="40026"/>
                      </a:cubicBezTo>
                      <a:cubicBezTo>
                        <a:pt x="27564" y="39965"/>
                        <a:pt x="27577" y="39908"/>
                        <a:pt x="27590" y="39850"/>
                      </a:cubicBezTo>
                      <a:cubicBezTo>
                        <a:pt x="27590" y="39849"/>
                        <a:pt x="27591" y="39848"/>
                        <a:pt x="27592" y="39847"/>
                      </a:cubicBezTo>
                      <a:cubicBezTo>
                        <a:pt x="27592" y="39845"/>
                        <a:pt x="27592" y="39844"/>
                        <a:pt x="27593" y="39843"/>
                      </a:cubicBezTo>
                      <a:lnTo>
                        <a:pt x="27593" y="39841"/>
                      </a:lnTo>
                      <a:cubicBezTo>
                        <a:pt x="27621" y="39751"/>
                        <a:pt x="27651" y="39663"/>
                        <a:pt x="27683" y="39575"/>
                      </a:cubicBezTo>
                      <a:cubicBezTo>
                        <a:pt x="27726" y="39471"/>
                        <a:pt x="27776" y="39367"/>
                        <a:pt x="27832" y="39267"/>
                      </a:cubicBezTo>
                      <a:cubicBezTo>
                        <a:pt x="27892" y="39172"/>
                        <a:pt x="27957" y="39079"/>
                        <a:pt x="28026" y="38990"/>
                      </a:cubicBezTo>
                      <a:cubicBezTo>
                        <a:pt x="28091" y="38910"/>
                        <a:pt x="28160" y="38835"/>
                        <a:pt x="28234" y="38763"/>
                      </a:cubicBezTo>
                      <a:cubicBezTo>
                        <a:pt x="28253" y="38745"/>
                        <a:pt x="28274" y="38727"/>
                        <a:pt x="28292" y="38712"/>
                      </a:cubicBezTo>
                      <a:cubicBezTo>
                        <a:pt x="28401" y="38633"/>
                        <a:pt x="28517" y="38570"/>
                        <a:pt x="28633" y="38506"/>
                      </a:cubicBezTo>
                      <a:cubicBezTo>
                        <a:pt x="28734" y="38449"/>
                        <a:pt x="28835" y="38392"/>
                        <a:pt x="28936" y="38336"/>
                      </a:cubicBezTo>
                      <a:lnTo>
                        <a:pt x="28936" y="38336"/>
                      </a:lnTo>
                      <a:lnTo>
                        <a:pt x="28913" y="38347"/>
                      </a:lnTo>
                      <a:cubicBezTo>
                        <a:pt x="29238" y="38171"/>
                        <a:pt x="29570" y="38007"/>
                        <a:pt x="29897" y="37833"/>
                      </a:cubicBezTo>
                      <a:cubicBezTo>
                        <a:pt x="30076" y="37738"/>
                        <a:pt x="30251" y="37639"/>
                        <a:pt x="30421" y="37531"/>
                      </a:cubicBezTo>
                      <a:cubicBezTo>
                        <a:pt x="30571" y="37437"/>
                        <a:pt x="30717" y="37339"/>
                        <a:pt x="30863" y="37241"/>
                      </a:cubicBezTo>
                      <a:cubicBezTo>
                        <a:pt x="31032" y="37130"/>
                        <a:pt x="31205" y="37016"/>
                        <a:pt x="31354" y="36879"/>
                      </a:cubicBezTo>
                      <a:cubicBezTo>
                        <a:pt x="31505" y="36736"/>
                        <a:pt x="31649" y="36585"/>
                        <a:pt x="31783" y="36427"/>
                      </a:cubicBezTo>
                      <a:cubicBezTo>
                        <a:pt x="31919" y="36265"/>
                        <a:pt x="32053" y="36099"/>
                        <a:pt x="32179" y="35929"/>
                      </a:cubicBezTo>
                      <a:cubicBezTo>
                        <a:pt x="32294" y="35776"/>
                        <a:pt x="32397" y="35616"/>
                        <a:pt x="32468" y="35438"/>
                      </a:cubicBezTo>
                      <a:cubicBezTo>
                        <a:pt x="32547" y="35244"/>
                        <a:pt x="32600" y="35044"/>
                        <a:pt x="32648" y="34841"/>
                      </a:cubicBezTo>
                      <a:cubicBezTo>
                        <a:pt x="32690" y="34652"/>
                        <a:pt x="32734" y="34461"/>
                        <a:pt x="32753" y="34266"/>
                      </a:cubicBezTo>
                      <a:cubicBezTo>
                        <a:pt x="32771" y="34084"/>
                        <a:pt x="32758" y="33901"/>
                        <a:pt x="32756" y="33719"/>
                      </a:cubicBezTo>
                      <a:cubicBezTo>
                        <a:pt x="32755" y="33583"/>
                        <a:pt x="32742" y="33447"/>
                        <a:pt x="32742" y="33313"/>
                      </a:cubicBezTo>
                      <a:cubicBezTo>
                        <a:pt x="32745" y="33053"/>
                        <a:pt x="32766" y="32791"/>
                        <a:pt x="32743" y="32530"/>
                      </a:cubicBezTo>
                      <a:cubicBezTo>
                        <a:pt x="32735" y="32427"/>
                        <a:pt x="32713" y="32326"/>
                        <a:pt x="32676" y="32230"/>
                      </a:cubicBezTo>
                      <a:cubicBezTo>
                        <a:pt x="32674" y="32226"/>
                        <a:pt x="32672" y="32221"/>
                        <a:pt x="32670" y="32218"/>
                      </a:cubicBezTo>
                      <a:cubicBezTo>
                        <a:pt x="32779" y="32138"/>
                        <a:pt x="32886" y="32058"/>
                        <a:pt x="32994" y="31976"/>
                      </a:cubicBezTo>
                      <a:cubicBezTo>
                        <a:pt x="33152" y="31860"/>
                        <a:pt x="33297" y="31735"/>
                        <a:pt x="33450" y="31611"/>
                      </a:cubicBezTo>
                      <a:cubicBezTo>
                        <a:pt x="33486" y="31585"/>
                        <a:pt x="33524" y="31559"/>
                        <a:pt x="33563" y="31535"/>
                      </a:cubicBezTo>
                      <a:cubicBezTo>
                        <a:pt x="33607" y="31511"/>
                        <a:pt x="33650" y="31490"/>
                        <a:pt x="33695" y="31469"/>
                      </a:cubicBezTo>
                      <a:cubicBezTo>
                        <a:pt x="33714" y="31462"/>
                        <a:pt x="33734" y="31454"/>
                        <a:pt x="33753" y="31447"/>
                      </a:cubicBezTo>
                      <a:cubicBezTo>
                        <a:pt x="33801" y="31435"/>
                        <a:pt x="33848" y="31424"/>
                        <a:pt x="33897" y="31415"/>
                      </a:cubicBezTo>
                      <a:cubicBezTo>
                        <a:pt x="33967" y="31407"/>
                        <a:pt x="34039" y="31405"/>
                        <a:pt x="34109" y="31402"/>
                      </a:cubicBezTo>
                      <a:cubicBezTo>
                        <a:pt x="34141" y="31402"/>
                        <a:pt x="34171" y="31403"/>
                        <a:pt x="34203" y="31405"/>
                      </a:cubicBezTo>
                      <a:cubicBezTo>
                        <a:pt x="34230" y="31409"/>
                        <a:pt x="34258" y="31414"/>
                        <a:pt x="34283" y="31420"/>
                      </a:cubicBezTo>
                      <a:cubicBezTo>
                        <a:pt x="34321" y="31429"/>
                        <a:pt x="34358" y="31441"/>
                        <a:pt x="34396" y="31456"/>
                      </a:cubicBezTo>
                      <a:cubicBezTo>
                        <a:pt x="34410" y="31461"/>
                        <a:pt x="34424" y="31466"/>
                        <a:pt x="34436" y="31474"/>
                      </a:cubicBezTo>
                      <a:cubicBezTo>
                        <a:pt x="34476" y="31496"/>
                        <a:pt x="34515" y="31521"/>
                        <a:pt x="34553" y="31548"/>
                      </a:cubicBezTo>
                      <a:cubicBezTo>
                        <a:pt x="34611" y="31593"/>
                        <a:pt x="34666" y="31644"/>
                        <a:pt x="34722" y="31694"/>
                      </a:cubicBezTo>
                      <a:cubicBezTo>
                        <a:pt x="34764" y="31739"/>
                        <a:pt x="34803" y="31784"/>
                        <a:pt x="34842" y="31831"/>
                      </a:cubicBezTo>
                      <a:cubicBezTo>
                        <a:pt x="34939" y="31958"/>
                        <a:pt x="35030" y="32087"/>
                        <a:pt x="35115" y="32221"/>
                      </a:cubicBezTo>
                      <a:cubicBezTo>
                        <a:pt x="35159" y="32298"/>
                        <a:pt x="35200" y="32375"/>
                        <a:pt x="35239" y="32458"/>
                      </a:cubicBezTo>
                      <a:lnTo>
                        <a:pt x="35239" y="32455"/>
                      </a:lnTo>
                      <a:cubicBezTo>
                        <a:pt x="35240" y="32459"/>
                        <a:pt x="35242" y="32461"/>
                        <a:pt x="35241" y="32463"/>
                      </a:cubicBezTo>
                      <a:lnTo>
                        <a:pt x="35242" y="32464"/>
                      </a:lnTo>
                      <a:cubicBezTo>
                        <a:pt x="35243" y="32466"/>
                        <a:pt x="35244" y="32469"/>
                        <a:pt x="35245" y="32471"/>
                      </a:cubicBezTo>
                      <a:lnTo>
                        <a:pt x="35246" y="32474"/>
                      </a:lnTo>
                      <a:cubicBezTo>
                        <a:pt x="35280" y="32560"/>
                        <a:pt x="35313" y="32648"/>
                        <a:pt x="35341" y="32739"/>
                      </a:cubicBezTo>
                      <a:cubicBezTo>
                        <a:pt x="35446" y="33122"/>
                        <a:pt x="35544" y="33506"/>
                        <a:pt x="35705" y="33867"/>
                      </a:cubicBezTo>
                      <a:cubicBezTo>
                        <a:pt x="35715" y="33886"/>
                        <a:pt x="35729" y="33903"/>
                        <a:pt x="35744" y="33917"/>
                      </a:cubicBezTo>
                      <a:cubicBezTo>
                        <a:pt x="35748" y="33925"/>
                        <a:pt x="35751" y="33933"/>
                        <a:pt x="35755" y="33940"/>
                      </a:cubicBezTo>
                      <a:lnTo>
                        <a:pt x="35757" y="33942"/>
                      </a:lnTo>
                      <a:cubicBezTo>
                        <a:pt x="35786" y="33979"/>
                        <a:pt x="35819" y="34009"/>
                        <a:pt x="35849" y="34044"/>
                      </a:cubicBezTo>
                      <a:cubicBezTo>
                        <a:pt x="35821" y="34072"/>
                        <a:pt x="35794" y="34102"/>
                        <a:pt x="35764" y="34130"/>
                      </a:cubicBezTo>
                      <a:lnTo>
                        <a:pt x="35768" y="34126"/>
                      </a:lnTo>
                      <a:lnTo>
                        <a:pt x="35768" y="34126"/>
                      </a:lnTo>
                      <a:cubicBezTo>
                        <a:pt x="35672" y="34222"/>
                        <a:pt x="35571" y="34313"/>
                        <a:pt x="35483" y="34416"/>
                      </a:cubicBezTo>
                      <a:cubicBezTo>
                        <a:pt x="35392" y="34526"/>
                        <a:pt x="35302" y="34636"/>
                        <a:pt x="35237" y="34763"/>
                      </a:cubicBezTo>
                      <a:cubicBezTo>
                        <a:pt x="35170" y="34896"/>
                        <a:pt x="35112" y="35034"/>
                        <a:pt x="35065" y="35174"/>
                      </a:cubicBezTo>
                      <a:cubicBezTo>
                        <a:pt x="35017" y="35314"/>
                        <a:pt x="34972" y="35453"/>
                        <a:pt x="34936" y="35597"/>
                      </a:cubicBezTo>
                      <a:cubicBezTo>
                        <a:pt x="34901" y="35743"/>
                        <a:pt x="34884" y="35894"/>
                        <a:pt x="34886" y="36044"/>
                      </a:cubicBezTo>
                      <a:cubicBezTo>
                        <a:pt x="34886" y="36132"/>
                        <a:pt x="34893" y="36220"/>
                        <a:pt x="34908" y="36306"/>
                      </a:cubicBezTo>
                      <a:cubicBezTo>
                        <a:pt x="34923" y="36374"/>
                        <a:pt x="34938" y="36443"/>
                        <a:pt x="34955" y="36511"/>
                      </a:cubicBezTo>
                      <a:cubicBezTo>
                        <a:pt x="34993" y="36667"/>
                        <a:pt x="35026" y="36826"/>
                        <a:pt x="35052" y="36984"/>
                      </a:cubicBezTo>
                      <a:cubicBezTo>
                        <a:pt x="35075" y="37126"/>
                        <a:pt x="35094" y="37265"/>
                        <a:pt x="35116" y="37405"/>
                      </a:cubicBezTo>
                      <a:cubicBezTo>
                        <a:pt x="35114" y="37401"/>
                        <a:pt x="35114" y="37395"/>
                        <a:pt x="35113" y="37389"/>
                      </a:cubicBezTo>
                      <a:lnTo>
                        <a:pt x="35113" y="37389"/>
                      </a:lnTo>
                      <a:cubicBezTo>
                        <a:pt x="35120" y="37448"/>
                        <a:pt x="35126" y="37506"/>
                        <a:pt x="35129" y="37565"/>
                      </a:cubicBezTo>
                      <a:cubicBezTo>
                        <a:pt x="35129" y="37674"/>
                        <a:pt x="35121" y="37779"/>
                        <a:pt x="35112" y="37888"/>
                      </a:cubicBezTo>
                      <a:cubicBezTo>
                        <a:pt x="35098" y="37969"/>
                        <a:pt x="35086" y="38051"/>
                        <a:pt x="35067" y="38132"/>
                      </a:cubicBezTo>
                      <a:cubicBezTo>
                        <a:pt x="35049" y="38190"/>
                        <a:pt x="35030" y="38249"/>
                        <a:pt x="35007" y="38306"/>
                      </a:cubicBezTo>
                      <a:cubicBezTo>
                        <a:pt x="34961" y="38413"/>
                        <a:pt x="34908" y="38514"/>
                        <a:pt x="34852" y="38614"/>
                      </a:cubicBezTo>
                      <a:cubicBezTo>
                        <a:pt x="34739" y="38785"/>
                        <a:pt x="34623" y="38953"/>
                        <a:pt x="34501" y="39116"/>
                      </a:cubicBezTo>
                      <a:cubicBezTo>
                        <a:pt x="34453" y="39175"/>
                        <a:pt x="34403" y="39233"/>
                        <a:pt x="34352" y="39289"/>
                      </a:cubicBezTo>
                      <a:cubicBezTo>
                        <a:pt x="34163" y="39469"/>
                        <a:pt x="33947" y="39622"/>
                        <a:pt x="33743" y="39781"/>
                      </a:cubicBezTo>
                      <a:cubicBezTo>
                        <a:pt x="33638" y="39860"/>
                        <a:pt x="33533" y="39937"/>
                        <a:pt x="33427" y="40014"/>
                      </a:cubicBezTo>
                      <a:cubicBezTo>
                        <a:pt x="33333" y="40081"/>
                        <a:pt x="33237" y="40146"/>
                        <a:pt x="33147" y="40221"/>
                      </a:cubicBezTo>
                      <a:cubicBezTo>
                        <a:pt x="32991" y="40349"/>
                        <a:pt x="32842" y="40483"/>
                        <a:pt x="32686" y="40607"/>
                      </a:cubicBezTo>
                      <a:lnTo>
                        <a:pt x="32686" y="40607"/>
                      </a:lnTo>
                      <a:cubicBezTo>
                        <a:pt x="32688" y="40605"/>
                        <a:pt x="32690" y="40602"/>
                        <a:pt x="32693" y="40600"/>
                      </a:cubicBezTo>
                      <a:lnTo>
                        <a:pt x="32693" y="40600"/>
                      </a:lnTo>
                      <a:cubicBezTo>
                        <a:pt x="32613" y="40662"/>
                        <a:pt x="32533" y="40721"/>
                        <a:pt x="32462" y="40793"/>
                      </a:cubicBezTo>
                      <a:cubicBezTo>
                        <a:pt x="32347" y="40907"/>
                        <a:pt x="32244" y="41034"/>
                        <a:pt x="32159" y="41173"/>
                      </a:cubicBezTo>
                      <a:cubicBezTo>
                        <a:pt x="32077" y="41300"/>
                        <a:pt x="31998" y="41431"/>
                        <a:pt x="31943" y="41575"/>
                      </a:cubicBezTo>
                      <a:cubicBezTo>
                        <a:pt x="31879" y="41743"/>
                        <a:pt x="31827" y="41916"/>
                        <a:pt x="31789" y="42092"/>
                      </a:cubicBezTo>
                      <a:cubicBezTo>
                        <a:pt x="31763" y="42228"/>
                        <a:pt x="31748" y="42366"/>
                        <a:pt x="31744" y="42504"/>
                      </a:cubicBezTo>
                      <a:cubicBezTo>
                        <a:pt x="31739" y="42591"/>
                        <a:pt x="31738" y="42678"/>
                        <a:pt x="31741" y="42764"/>
                      </a:cubicBezTo>
                      <a:cubicBezTo>
                        <a:pt x="31749" y="42898"/>
                        <a:pt x="31765" y="43031"/>
                        <a:pt x="31788" y="43163"/>
                      </a:cubicBezTo>
                      <a:cubicBezTo>
                        <a:pt x="31811" y="43300"/>
                        <a:pt x="31842" y="43437"/>
                        <a:pt x="31882" y="43570"/>
                      </a:cubicBezTo>
                      <a:cubicBezTo>
                        <a:pt x="31924" y="43719"/>
                        <a:pt x="31985" y="43861"/>
                        <a:pt x="32063" y="43993"/>
                      </a:cubicBezTo>
                      <a:cubicBezTo>
                        <a:pt x="32099" y="44055"/>
                        <a:pt x="32143" y="44109"/>
                        <a:pt x="32182" y="44169"/>
                      </a:cubicBezTo>
                      <a:cubicBezTo>
                        <a:pt x="32235" y="44248"/>
                        <a:pt x="32287" y="44329"/>
                        <a:pt x="32335" y="44410"/>
                      </a:cubicBezTo>
                      <a:cubicBezTo>
                        <a:pt x="32330" y="44402"/>
                        <a:pt x="32327" y="44395"/>
                        <a:pt x="32321" y="44389"/>
                      </a:cubicBezTo>
                      <a:lnTo>
                        <a:pt x="32321" y="44389"/>
                      </a:lnTo>
                      <a:cubicBezTo>
                        <a:pt x="32384" y="44498"/>
                        <a:pt x="32445" y="44609"/>
                        <a:pt x="32504" y="44719"/>
                      </a:cubicBezTo>
                      <a:cubicBezTo>
                        <a:pt x="32555" y="44815"/>
                        <a:pt x="32599" y="44914"/>
                        <a:pt x="32644" y="45014"/>
                      </a:cubicBezTo>
                      <a:cubicBezTo>
                        <a:pt x="32646" y="45018"/>
                        <a:pt x="32647" y="45021"/>
                        <a:pt x="32648" y="45024"/>
                      </a:cubicBezTo>
                      <a:cubicBezTo>
                        <a:pt x="32650" y="45030"/>
                        <a:pt x="32653" y="45034"/>
                        <a:pt x="32654" y="45038"/>
                      </a:cubicBezTo>
                      <a:cubicBezTo>
                        <a:pt x="32652" y="45036"/>
                        <a:pt x="32652" y="45032"/>
                        <a:pt x="32650" y="45030"/>
                      </a:cubicBezTo>
                      <a:lnTo>
                        <a:pt x="32650" y="45030"/>
                      </a:lnTo>
                      <a:cubicBezTo>
                        <a:pt x="32732" y="45234"/>
                        <a:pt x="32807" y="45442"/>
                        <a:pt x="32875" y="45653"/>
                      </a:cubicBezTo>
                      <a:cubicBezTo>
                        <a:pt x="32898" y="45744"/>
                        <a:pt x="32917" y="45835"/>
                        <a:pt x="32934" y="45929"/>
                      </a:cubicBezTo>
                      <a:cubicBezTo>
                        <a:pt x="32934" y="45935"/>
                        <a:pt x="32935" y="45941"/>
                        <a:pt x="32937" y="45947"/>
                      </a:cubicBezTo>
                      <a:cubicBezTo>
                        <a:pt x="32937" y="45947"/>
                        <a:pt x="32937" y="45948"/>
                        <a:pt x="32937" y="45949"/>
                      </a:cubicBezTo>
                      <a:cubicBezTo>
                        <a:pt x="32958" y="46131"/>
                        <a:pt x="32977" y="46313"/>
                        <a:pt x="32990" y="46495"/>
                      </a:cubicBezTo>
                      <a:cubicBezTo>
                        <a:pt x="33007" y="46706"/>
                        <a:pt x="33027" y="46914"/>
                        <a:pt x="33074" y="47120"/>
                      </a:cubicBezTo>
                      <a:cubicBezTo>
                        <a:pt x="33120" y="47314"/>
                        <a:pt x="33167" y="47507"/>
                        <a:pt x="33228" y="47696"/>
                      </a:cubicBezTo>
                      <a:cubicBezTo>
                        <a:pt x="33264" y="47807"/>
                        <a:pt x="33309" y="47919"/>
                        <a:pt x="33375" y="48018"/>
                      </a:cubicBezTo>
                      <a:cubicBezTo>
                        <a:pt x="33381" y="48027"/>
                        <a:pt x="33386" y="48036"/>
                        <a:pt x="33392" y="48043"/>
                      </a:cubicBezTo>
                      <a:cubicBezTo>
                        <a:pt x="33447" y="48114"/>
                        <a:pt x="33510" y="48177"/>
                        <a:pt x="33581" y="48232"/>
                      </a:cubicBezTo>
                      <a:cubicBezTo>
                        <a:pt x="33640" y="48280"/>
                        <a:pt x="33706" y="48321"/>
                        <a:pt x="33775" y="48353"/>
                      </a:cubicBezTo>
                      <a:cubicBezTo>
                        <a:pt x="33900" y="48408"/>
                        <a:pt x="34031" y="48448"/>
                        <a:pt x="34165" y="48473"/>
                      </a:cubicBezTo>
                      <a:cubicBezTo>
                        <a:pt x="34231" y="48484"/>
                        <a:pt x="34297" y="48489"/>
                        <a:pt x="34363" y="48489"/>
                      </a:cubicBezTo>
                      <a:cubicBezTo>
                        <a:pt x="34434" y="48489"/>
                        <a:pt x="34505" y="48483"/>
                        <a:pt x="34575" y="48471"/>
                      </a:cubicBezTo>
                      <a:cubicBezTo>
                        <a:pt x="34735" y="48442"/>
                        <a:pt x="34891" y="48379"/>
                        <a:pt x="35017" y="48274"/>
                      </a:cubicBezTo>
                      <a:cubicBezTo>
                        <a:pt x="35126" y="48192"/>
                        <a:pt x="35214" y="48089"/>
                        <a:pt x="35308" y="47989"/>
                      </a:cubicBezTo>
                      <a:cubicBezTo>
                        <a:pt x="35417" y="47871"/>
                        <a:pt x="35521" y="47749"/>
                        <a:pt x="35590" y="47603"/>
                      </a:cubicBezTo>
                      <a:cubicBezTo>
                        <a:pt x="35649" y="47475"/>
                        <a:pt x="35699" y="47344"/>
                        <a:pt x="35739" y="47210"/>
                      </a:cubicBezTo>
                      <a:cubicBezTo>
                        <a:pt x="35795" y="47021"/>
                        <a:pt x="35844" y="46827"/>
                        <a:pt x="35851" y="46629"/>
                      </a:cubicBezTo>
                      <a:cubicBezTo>
                        <a:pt x="35855" y="46525"/>
                        <a:pt x="35858" y="46421"/>
                        <a:pt x="35856" y="46318"/>
                      </a:cubicBezTo>
                      <a:cubicBezTo>
                        <a:pt x="35854" y="46256"/>
                        <a:pt x="35848" y="46195"/>
                        <a:pt x="35837" y="46135"/>
                      </a:cubicBezTo>
                      <a:lnTo>
                        <a:pt x="35837" y="46135"/>
                      </a:lnTo>
                      <a:cubicBezTo>
                        <a:pt x="35838" y="46137"/>
                        <a:pt x="35839" y="46138"/>
                        <a:pt x="35839" y="46140"/>
                      </a:cubicBezTo>
                      <a:lnTo>
                        <a:pt x="35839" y="46140"/>
                      </a:lnTo>
                      <a:cubicBezTo>
                        <a:pt x="35819" y="45984"/>
                        <a:pt x="35813" y="45829"/>
                        <a:pt x="35795" y="45674"/>
                      </a:cubicBezTo>
                      <a:cubicBezTo>
                        <a:pt x="35776" y="45525"/>
                        <a:pt x="35751" y="45378"/>
                        <a:pt x="35729" y="45232"/>
                      </a:cubicBezTo>
                      <a:cubicBezTo>
                        <a:pt x="35705" y="45081"/>
                        <a:pt x="35679" y="44930"/>
                        <a:pt x="35646" y="44784"/>
                      </a:cubicBezTo>
                      <a:cubicBezTo>
                        <a:pt x="35613" y="44643"/>
                        <a:pt x="35582" y="44505"/>
                        <a:pt x="35559" y="44363"/>
                      </a:cubicBezTo>
                      <a:cubicBezTo>
                        <a:pt x="35550" y="44288"/>
                        <a:pt x="35546" y="44214"/>
                        <a:pt x="35544" y="44140"/>
                      </a:cubicBezTo>
                      <a:cubicBezTo>
                        <a:pt x="35544" y="44039"/>
                        <a:pt x="35550" y="43940"/>
                        <a:pt x="35562" y="43841"/>
                      </a:cubicBezTo>
                      <a:cubicBezTo>
                        <a:pt x="35562" y="43843"/>
                        <a:pt x="35562" y="43845"/>
                        <a:pt x="35562" y="43846"/>
                      </a:cubicBezTo>
                      <a:cubicBezTo>
                        <a:pt x="35568" y="43795"/>
                        <a:pt x="35581" y="43745"/>
                        <a:pt x="35592" y="43695"/>
                      </a:cubicBezTo>
                      <a:cubicBezTo>
                        <a:pt x="35607" y="43643"/>
                        <a:pt x="35625" y="43593"/>
                        <a:pt x="35643" y="43544"/>
                      </a:cubicBezTo>
                      <a:cubicBezTo>
                        <a:pt x="35683" y="43452"/>
                        <a:pt x="35727" y="43363"/>
                        <a:pt x="35775" y="43276"/>
                      </a:cubicBezTo>
                      <a:lnTo>
                        <a:pt x="35775" y="43276"/>
                      </a:lnTo>
                      <a:cubicBezTo>
                        <a:pt x="35775" y="43278"/>
                        <a:pt x="35774" y="43279"/>
                        <a:pt x="35773" y="43281"/>
                      </a:cubicBezTo>
                      <a:cubicBezTo>
                        <a:pt x="35801" y="43233"/>
                        <a:pt x="35830" y="43186"/>
                        <a:pt x="35863" y="43140"/>
                      </a:cubicBezTo>
                      <a:cubicBezTo>
                        <a:pt x="35892" y="43102"/>
                        <a:pt x="35923" y="43065"/>
                        <a:pt x="35957" y="43031"/>
                      </a:cubicBezTo>
                      <a:lnTo>
                        <a:pt x="35957" y="43031"/>
                      </a:lnTo>
                      <a:lnTo>
                        <a:pt x="35953" y="43036"/>
                      </a:lnTo>
                      <a:cubicBezTo>
                        <a:pt x="36064" y="42927"/>
                        <a:pt x="36178" y="42817"/>
                        <a:pt x="36302" y="42720"/>
                      </a:cubicBezTo>
                      <a:cubicBezTo>
                        <a:pt x="36328" y="42699"/>
                        <a:pt x="36356" y="42680"/>
                        <a:pt x="36383" y="42661"/>
                      </a:cubicBezTo>
                      <a:lnTo>
                        <a:pt x="36383" y="42661"/>
                      </a:lnTo>
                      <a:lnTo>
                        <a:pt x="36381" y="42663"/>
                      </a:lnTo>
                      <a:cubicBezTo>
                        <a:pt x="36463" y="42616"/>
                        <a:pt x="36549" y="42579"/>
                        <a:pt x="36635" y="42538"/>
                      </a:cubicBezTo>
                      <a:cubicBezTo>
                        <a:pt x="36722" y="42498"/>
                        <a:pt x="36805" y="42457"/>
                        <a:pt x="36887" y="42409"/>
                      </a:cubicBezTo>
                      <a:cubicBezTo>
                        <a:pt x="36997" y="42345"/>
                        <a:pt x="37103" y="42277"/>
                        <a:pt x="37206" y="42202"/>
                      </a:cubicBezTo>
                      <a:cubicBezTo>
                        <a:pt x="37267" y="42156"/>
                        <a:pt x="37330" y="42112"/>
                        <a:pt x="37396" y="42072"/>
                      </a:cubicBezTo>
                      <a:cubicBezTo>
                        <a:pt x="37480" y="42023"/>
                        <a:pt x="37567" y="41980"/>
                        <a:pt x="37652" y="41933"/>
                      </a:cubicBezTo>
                      <a:cubicBezTo>
                        <a:pt x="37897" y="41792"/>
                        <a:pt x="38085" y="41589"/>
                        <a:pt x="38252" y="41362"/>
                      </a:cubicBezTo>
                      <a:cubicBezTo>
                        <a:pt x="38349" y="41230"/>
                        <a:pt x="38450" y="41097"/>
                        <a:pt x="38537" y="40955"/>
                      </a:cubicBezTo>
                      <a:cubicBezTo>
                        <a:pt x="38640" y="40784"/>
                        <a:pt x="38726" y="40599"/>
                        <a:pt x="38814" y="40421"/>
                      </a:cubicBezTo>
                      <a:cubicBezTo>
                        <a:pt x="38865" y="40315"/>
                        <a:pt x="38910" y="40207"/>
                        <a:pt x="38948" y="40095"/>
                      </a:cubicBezTo>
                      <a:cubicBezTo>
                        <a:pt x="38980" y="39999"/>
                        <a:pt x="39001" y="39897"/>
                        <a:pt x="39023" y="39797"/>
                      </a:cubicBezTo>
                      <a:cubicBezTo>
                        <a:pt x="39046" y="39697"/>
                        <a:pt x="39061" y="39598"/>
                        <a:pt x="39072" y="39498"/>
                      </a:cubicBezTo>
                      <a:cubicBezTo>
                        <a:pt x="39086" y="39394"/>
                        <a:pt x="39092" y="39289"/>
                        <a:pt x="39094" y="39185"/>
                      </a:cubicBezTo>
                      <a:cubicBezTo>
                        <a:pt x="39098" y="39080"/>
                        <a:pt x="39102" y="38973"/>
                        <a:pt x="39104" y="38867"/>
                      </a:cubicBezTo>
                      <a:cubicBezTo>
                        <a:pt x="39103" y="38740"/>
                        <a:pt x="39089" y="38613"/>
                        <a:pt x="39061" y="38490"/>
                      </a:cubicBezTo>
                      <a:cubicBezTo>
                        <a:pt x="39039" y="38388"/>
                        <a:pt x="39017" y="38290"/>
                        <a:pt x="38988" y="38192"/>
                      </a:cubicBezTo>
                      <a:cubicBezTo>
                        <a:pt x="38973" y="38135"/>
                        <a:pt x="38954" y="38080"/>
                        <a:pt x="38931" y="38026"/>
                      </a:cubicBezTo>
                      <a:cubicBezTo>
                        <a:pt x="38916" y="37992"/>
                        <a:pt x="38901" y="37960"/>
                        <a:pt x="38887" y="37925"/>
                      </a:cubicBezTo>
                      <a:cubicBezTo>
                        <a:pt x="38847" y="37828"/>
                        <a:pt x="38814" y="37726"/>
                        <a:pt x="38774" y="37628"/>
                      </a:cubicBezTo>
                      <a:cubicBezTo>
                        <a:pt x="38731" y="37527"/>
                        <a:pt x="38685" y="37428"/>
                        <a:pt x="38639" y="37328"/>
                      </a:cubicBezTo>
                      <a:cubicBezTo>
                        <a:pt x="38639" y="37328"/>
                        <a:pt x="38639" y="37329"/>
                        <a:pt x="38639" y="37329"/>
                      </a:cubicBezTo>
                      <a:cubicBezTo>
                        <a:pt x="38637" y="37324"/>
                        <a:pt x="38634" y="37318"/>
                        <a:pt x="38632" y="37313"/>
                      </a:cubicBezTo>
                      <a:cubicBezTo>
                        <a:pt x="38633" y="37311"/>
                        <a:pt x="38632" y="37310"/>
                        <a:pt x="38632" y="37309"/>
                      </a:cubicBezTo>
                      <a:lnTo>
                        <a:pt x="38632" y="37309"/>
                      </a:lnTo>
                      <a:lnTo>
                        <a:pt x="38633" y="37310"/>
                      </a:lnTo>
                      <a:cubicBezTo>
                        <a:pt x="38564" y="37148"/>
                        <a:pt x="38498" y="36982"/>
                        <a:pt x="38448" y="36813"/>
                      </a:cubicBezTo>
                      <a:cubicBezTo>
                        <a:pt x="38425" y="36727"/>
                        <a:pt x="38407" y="36639"/>
                        <a:pt x="38394" y="36551"/>
                      </a:cubicBezTo>
                      <a:cubicBezTo>
                        <a:pt x="38380" y="36429"/>
                        <a:pt x="38368" y="36305"/>
                        <a:pt x="38364" y="36182"/>
                      </a:cubicBezTo>
                      <a:cubicBezTo>
                        <a:pt x="38367" y="36112"/>
                        <a:pt x="38372" y="36044"/>
                        <a:pt x="38382" y="35975"/>
                      </a:cubicBezTo>
                      <a:cubicBezTo>
                        <a:pt x="38390" y="35904"/>
                        <a:pt x="38407" y="35829"/>
                        <a:pt x="38423" y="35757"/>
                      </a:cubicBezTo>
                      <a:cubicBezTo>
                        <a:pt x="38471" y="35588"/>
                        <a:pt x="38529" y="35422"/>
                        <a:pt x="38595" y="35258"/>
                      </a:cubicBezTo>
                      <a:cubicBezTo>
                        <a:pt x="38624" y="35189"/>
                        <a:pt x="38652" y="35121"/>
                        <a:pt x="38682" y="35051"/>
                      </a:cubicBezTo>
                      <a:lnTo>
                        <a:pt x="38682" y="35051"/>
                      </a:lnTo>
                      <a:cubicBezTo>
                        <a:pt x="38679" y="35053"/>
                        <a:pt x="38679" y="35055"/>
                        <a:pt x="38677" y="35056"/>
                      </a:cubicBezTo>
                      <a:cubicBezTo>
                        <a:pt x="38748" y="34887"/>
                        <a:pt x="38821" y="34720"/>
                        <a:pt x="38871" y="34546"/>
                      </a:cubicBezTo>
                      <a:cubicBezTo>
                        <a:pt x="38923" y="34520"/>
                        <a:pt x="38975" y="34489"/>
                        <a:pt x="39024" y="34457"/>
                      </a:cubicBezTo>
                      <a:cubicBezTo>
                        <a:pt x="39100" y="34409"/>
                        <a:pt x="39168" y="34352"/>
                        <a:pt x="39230" y="34287"/>
                      </a:cubicBezTo>
                      <a:cubicBezTo>
                        <a:pt x="39273" y="34241"/>
                        <a:pt x="39313" y="34193"/>
                        <a:pt x="39350" y="34142"/>
                      </a:cubicBezTo>
                      <a:cubicBezTo>
                        <a:pt x="39419" y="34051"/>
                        <a:pt x="39469" y="33944"/>
                        <a:pt x="39517" y="33842"/>
                      </a:cubicBezTo>
                      <a:cubicBezTo>
                        <a:pt x="39555" y="33760"/>
                        <a:pt x="39585" y="33675"/>
                        <a:pt x="39611" y="33590"/>
                      </a:cubicBezTo>
                      <a:cubicBezTo>
                        <a:pt x="39666" y="33408"/>
                        <a:pt x="39712" y="33224"/>
                        <a:pt x="39767" y="33045"/>
                      </a:cubicBezTo>
                      <a:cubicBezTo>
                        <a:pt x="39791" y="32987"/>
                        <a:pt x="39814" y="32931"/>
                        <a:pt x="39842" y="32873"/>
                      </a:cubicBezTo>
                      <a:cubicBezTo>
                        <a:pt x="39863" y="32836"/>
                        <a:pt x="39885" y="32800"/>
                        <a:pt x="39909" y="32765"/>
                      </a:cubicBezTo>
                      <a:cubicBezTo>
                        <a:pt x="39911" y="32761"/>
                        <a:pt x="39914" y="32758"/>
                        <a:pt x="39917" y="32755"/>
                      </a:cubicBezTo>
                      <a:cubicBezTo>
                        <a:pt x="39918" y="32752"/>
                        <a:pt x="39919" y="32749"/>
                        <a:pt x="39921" y="32747"/>
                      </a:cubicBezTo>
                      <a:cubicBezTo>
                        <a:pt x="39952" y="32707"/>
                        <a:pt x="39985" y="32666"/>
                        <a:pt x="40016" y="32629"/>
                      </a:cubicBezTo>
                      <a:cubicBezTo>
                        <a:pt x="40051" y="32593"/>
                        <a:pt x="40085" y="32559"/>
                        <a:pt x="40122" y="32526"/>
                      </a:cubicBezTo>
                      <a:cubicBezTo>
                        <a:pt x="40155" y="32500"/>
                        <a:pt x="40188" y="32476"/>
                        <a:pt x="40223" y="32453"/>
                      </a:cubicBezTo>
                      <a:cubicBezTo>
                        <a:pt x="40293" y="32409"/>
                        <a:pt x="40363" y="32367"/>
                        <a:pt x="40436" y="32328"/>
                      </a:cubicBezTo>
                      <a:cubicBezTo>
                        <a:pt x="40509" y="32291"/>
                        <a:pt x="40583" y="32258"/>
                        <a:pt x="40659" y="32230"/>
                      </a:cubicBezTo>
                      <a:cubicBezTo>
                        <a:pt x="40722" y="32210"/>
                        <a:pt x="40785" y="32194"/>
                        <a:pt x="40849" y="32181"/>
                      </a:cubicBezTo>
                      <a:cubicBezTo>
                        <a:pt x="40918" y="32171"/>
                        <a:pt x="40984" y="32164"/>
                        <a:pt x="41052" y="32159"/>
                      </a:cubicBezTo>
                      <a:lnTo>
                        <a:pt x="41052" y="32159"/>
                      </a:lnTo>
                      <a:cubicBezTo>
                        <a:pt x="41054" y="32159"/>
                        <a:pt x="41056" y="32159"/>
                        <a:pt x="41058" y="32159"/>
                      </a:cubicBezTo>
                      <a:lnTo>
                        <a:pt x="41063" y="32159"/>
                      </a:lnTo>
                      <a:cubicBezTo>
                        <a:pt x="41062" y="32159"/>
                        <a:pt x="41061" y="32159"/>
                        <a:pt x="41061" y="32159"/>
                      </a:cubicBezTo>
                      <a:cubicBezTo>
                        <a:pt x="41060" y="32159"/>
                        <a:pt x="41060" y="32159"/>
                        <a:pt x="41059" y="32158"/>
                      </a:cubicBezTo>
                      <a:cubicBezTo>
                        <a:pt x="41071" y="32158"/>
                        <a:pt x="41082" y="32157"/>
                        <a:pt x="41093" y="32157"/>
                      </a:cubicBezTo>
                      <a:cubicBezTo>
                        <a:pt x="41112" y="32157"/>
                        <a:pt x="41132" y="32158"/>
                        <a:pt x="41151" y="32160"/>
                      </a:cubicBezTo>
                      <a:lnTo>
                        <a:pt x="41150" y="32161"/>
                      </a:lnTo>
                      <a:lnTo>
                        <a:pt x="41157" y="32162"/>
                      </a:lnTo>
                      <a:cubicBezTo>
                        <a:pt x="41158" y="32162"/>
                        <a:pt x="41160" y="32161"/>
                        <a:pt x="41162" y="32161"/>
                      </a:cubicBezTo>
                      <a:cubicBezTo>
                        <a:pt x="41163" y="32161"/>
                        <a:pt x="41165" y="32162"/>
                        <a:pt x="41166" y="32162"/>
                      </a:cubicBezTo>
                      <a:cubicBezTo>
                        <a:pt x="41214" y="32167"/>
                        <a:pt x="41261" y="32175"/>
                        <a:pt x="41308" y="32185"/>
                      </a:cubicBezTo>
                      <a:cubicBezTo>
                        <a:pt x="41322" y="32190"/>
                        <a:pt x="41337" y="32193"/>
                        <a:pt x="41352" y="32197"/>
                      </a:cubicBezTo>
                      <a:cubicBezTo>
                        <a:pt x="41366" y="32203"/>
                        <a:pt x="41378" y="32209"/>
                        <a:pt x="41392" y="32215"/>
                      </a:cubicBezTo>
                      <a:cubicBezTo>
                        <a:pt x="41419" y="32232"/>
                        <a:pt x="41448" y="32250"/>
                        <a:pt x="41475" y="32268"/>
                      </a:cubicBezTo>
                      <a:cubicBezTo>
                        <a:pt x="41512" y="32294"/>
                        <a:pt x="41547" y="32323"/>
                        <a:pt x="41581" y="32352"/>
                      </a:cubicBezTo>
                      <a:cubicBezTo>
                        <a:pt x="41670" y="32438"/>
                        <a:pt x="41754" y="32526"/>
                        <a:pt x="41833" y="32620"/>
                      </a:cubicBezTo>
                      <a:cubicBezTo>
                        <a:pt x="41939" y="32745"/>
                        <a:pt x="42043" y="32869"/>
                        <a:pt x="42139" y="33001"/>
                      </a:cubicBezTo>
                      <a:cubicBezTo>
                        <a:pt x="42244" y="33140"/>
                        <a:pt x="42343" y="33286"/>
                        <a:pt x="42451" y="33423"/>
                      </a:cubicBezTo>
                      <a:cubicBezTo>
                        <a:pt x="42565" y="33571"/>
                        <a:pt x="42681" y="33720"/>
                        <a:pt x="42805" y="33858"/>
                      </a:cubicBezTo>
                      <a:cubicBezTo>
                        <a:pt x="42929" y="34000"/>
                        <a:pt x="43058" y="34136"/>
                        <a:pt x="43194" y="34265"/>
                      </a:cubicBezTo>
                      <a:cubicBezTo>
                        <a:pt x="43263" y="34330"/>
                        <a:pt x="43337" y="34388"/>
                        <a:pt x="43408" y="34450"/>
                      </a:cubicBezTo>
                      <a:cubicBezTo>
                        <a:pt x="43546" y="34568"/>
                        <a:pt x="43701" y="34679"/>
                        <a:pt x="43864" y="34762"/>
                      </a:cubicBezTo>
                      <a:cubicBezTo>
                        <a:pt x="43980" y="34819"/>
                        <a:pt x="44101" y="34862"/>
                        <a:pt x="44222" y="34906"/>
                      </a:cubicBezTo>
                      <a:cubicBezTo>
                        <a:pt x="44303" y="34937"/>
                        <a:pt x="44386" y="34960"/>
                        <a:pt x="44471" y="34977"/>
                      </a:cubicBezTo>
                      <a:cubicBezTo>
                        <a:pt x="44676" y="35021"/>
                        <a:pt x="44885" y="35065"/>
                        <a:pt x="45096" y="35075"/>
                      </a:cubicBezTo>
                      <a:cubicBezTo>
                        <a:pt x="45154" y="35078"/>
                        <a:pt x="45212" y="35080"/>
                        <a:pt x="45270" y="35080"/>
                      </a:cubicBezTo>
                      <a:cubicBezTo>
                        <a:pt x="45412" y="35080"/>
                        <a:pt x="45554" y="35069"/>
                        <a:pt x="45692" y="35039"/>
                      </a:cubicBezTo>
                      <a:cubicBezTo>
                        <a:pt x="45792" y="35019"/>
                        <a:pt x="45889" y="34992"/>
                        <a:pt x="45983" y="34958"/>
                      </a:cubicBezTo>
                      <a:cubicBezTo>
                        <a:pt x="46084" y="34921"/>
                        <a:pt x="46188" y="34880"/>
                        <a:pt x="46279" y="34823"/>
                      </a:cubicBezTo>
                      <a:cubicBezTo>
                        <a:pt x="46493" y="34690"/>
                        <a:pt x="46675" y="34522"/>
                        <a:pt x="46810" y="34309"/>
                      </a:cubicBezTo>
                      <a:cubicBezTo>
                        <a:pt x="46908" y="34150"/>
                        <a:pt x="46932" y="33960"/>
                        <a:pt x="46957" y="33781"/>
                      </a:cubicBezTo>
                      <a:cubicBezTo>
                        <a:pt x="46979" y="33629"/>
                        <a:pt x="46988" y="33476"/>
                        <a:pt x="46983" y="33323"/>
                      </a:cubicBezTo>
                      <a:cubicBezTo>
                        <a:pt x="46977" y="33184"/>
                        <a:pt x="46951" y="33043"/>
                        <a:pt x="46920" y="32908"/>
                      </a:cubicBezTo>
                      <a:cubicBezTo>
                        <a:pt x="46896" y="32798"/>
                        <a:pt x="46869" y="32691"/>
                        <a:pt x="46839" y="32582"/>
                      </a:cubicBezTo>
                      <a:cubicBezTo>
                        <a:pt x="46813" y="32486"/>
                        <a:pt x="46771" y="32391"/>
                        <a:pt x="46731" y="32299"/>
                      </a:cubicBezTo>
                      <a:cubicBezTo>
                        <a:pt x="46648" y="32108"/>
                        <a:pt x="46545" y="31924"/>
                        <a:pt x="46445" y="31742"/>
                      </a:cubicBezTo>
                      <a:cubicBezTo>
                        <a:pt x="46344" y="31560"/>
                        <a:pt x="46246" y="31379"/>
                        <a:pt x="46135" y="31202"/>
                      </a:cubicBezTo>
                      <a:lnTo>
                        <a:pt x="45791" y="30647"/>
                      </a:lnTo>
                      <a:cubicBezTo>
                        <a:pt x="45765" y="30607"/>
                        <a:pt x="45740" y="30567"/>
                        <a:pt x="45715" y="30527"/>
                      </a:cubicBezTo>
                      <a:lnTo>
                        <a:pt x="45715" y="30527"/>
                      </a:lnTo>
                      <a:cubicBezTo>
                        <a:pt x="45940" y="30643"/>
                        <a:pt x="46173" y="30742"/>
                        <a:pt x="46420" y="30805"/>
                      </a:cubicBezTo>
                      <a:cubicBezTo>
                        <a:pt x="46685" y="30874"/>
                        <a:pt x="46961" y="30923"/>
                        <a:pt x="47236" y="30923"/>
                      </a:cubicBezTo>
                      <a:cubicBezTo>
                        <a:pt x="47440" y="30923"/>
                        <a:pt x="47641" y="30913"/>
                        <a:pt x="47838" y="30856"/>
                      </a:cubicBezTo>
                      <a:cubicBezTo>
                        <a:pt x="48005" y="30808"/>
                        <a:pt x="48166" y="30740"/>
                        <a:pt x="48328" y="30672"/>
                      </a:cubicBezTo>
                      <a:lnTo>
                        <a:pt x="48328" y="30672"/>
                      </a:lnTo>
                      <a:lnTo>
                        <a:pt x="48327" y="30673"/>
                      </a:lnTo>
                      <a:cubicBezTo>
                        <a:pt x="48330" y="30673"/>
                        <a:pt x="48332" y="30671"/>
                        <a:pt x="48336" y="30670"/>
                      </a:cubicBezTo>
                      <a:cubicBezTo>
                        <a:pt x="48340" y="30669"/>
                        <a:pt x="48346" y="30667"/>
                        <a:pt x="48350" y="30664"/>
                      </a:cubicBezTo>
                      <a:lnTo>
                        <a:pt x="48350" y="30664"/>
                      </a:lnTo>
                      <a:lnTo>
                        <a:pt x="48348" y="30666"/>
                      </a:lnTo>
                      <a:cubicBezTo>
                        <a:pt x="48415" y="30634"/>
                        <a:pt x="48482" y="30605"/>
                        <a:pt x="48545" y="30569"/>
                      </a:cubicBezTo>
                      <a:cubicBezTo>
                        <a:pt x="48668" y="30499"/>
                        <a:pt x="48795" y="30429"/>
                        <a:pt x="48899" y="30331"/>
                      </a:cubicBezTo>
                      <a:cubicBezTo>
                        <a:pt x="48975" y="30259"/>
                        <a:pt x="49049" y="30183"/>
                        <a:pt x="49107" y="30096"/>
                      </a:cubicBezTo>
                      <a:cubicBezTo>
                        <a:pt x="49163" y="30015"/>
                        <a:pt x="49211" y="29928"/>
                        <a:pt x="49254" y="29837"/>
                      </a:cubicBezTo>
                      <a:cubicBezTo>
                        <a:pt x="49331" y="29666"/>
                        <a:pt x="49361" y="29483"/>
                        <a:pt x="49361" y="29298"/>
                      </a:cubicBezTo>
                      <a:cubicBezTo>
                        <a:pt x="49361" y="29164"/>
                        <a:pt x="49347" y="29030"/>
                        <a:pt x="49317" y="28899"/>
                      </a:cubicBezTo>
                      <a:cubicBezTo>
                        <a:pt x="49286" y="28756"/>
                        <a:pt x="49249" y="28617"/>
                        <a:pt x="49186" y="28486"/>
                      </a:cubicBezTo>
                      <a:cubicBezTo>
                        <a:pt x="49104" y="28307"/>
                        <a:pt x="49000" y="28138"/>
                        <a:pt x="48881" y="27983"/>
                      </a:cubicBezTo>
                      <a:cubicBezTo>
                        <a:pt x="48821" y="27908"/>
                        <a:pt x="48763" y="27833"/>
                        <a:pt x="48698" y="27760"/>
                      </a:cubicBezTo>
                      <a:cubicBezTo>
                        <a:pt x="48640" y="27694"/>
                        <a:pt x="48580" y="27628"/>
                        <a:pt x="48517" y="27563"/>
                      </a:cubicBezTo>
                      <a:cubicBezTo>
                        <a:pt x="48403" y="27443"/>
                        <a:pt x="48282" y="27327"/>
                        <a:pt x="48168" y="27206"/>
                      </a:cubicBezTo>
                      <a:cubicBezTo>
                        <a:pt x="47930" y="26952"/>
                        <a:pt x="47708" y="26682"/>
                        <a:pt x="47489" y="26407"/>
                      </a:cubicBezTo>
                      <a:cubicBezTo>
                        <a:pt x="47433" y="26332"/>
                        <a:pt x="47378" y="26259"/>
                        <a:pt x="47326" y="26181"/>
                      </a:cubicBezTo>
                      <a:cubicBezTo>
                        <a:pt x="47274" y="26103"/>
                        <a:pt x="47222" y="26022"/>
                        <a:pt x="47173" y="25939"/>
                      </a:cubicBezTo>
                      <a:lnTo>
                        <a:pt x="47173" y="25939"/>
                      </a:lnTo>
                      <a:cubicBezTo>
                        <a:pt x="47173" y="25941"/>
                        <a:pt x="47174" y="25942"/>
                        <a:pt x="47174" y="25943"/>
                      </a:cubicBezTo>
                      <a:lnTo>
                        <a:pt x="47174" y="25943"/>
                      </a:lnTo>
                      <a:cubicBezTo>
                        <a:pt x="47173" y="25941"/>
                        <a:pt x="47171" y="25938"/>
                        <a:pt x="47169" y="25936"/>
                      </a:cubicBezTo>
                      <a:cubicBezTo>
                        <a:pt x="47169" y="25934"/>
                        <a:pt x="47168" y="25931"/>
                        <a:pt x="47166" y="25929"/>
                      </a:cubicBezTo>
                      <a:lnTo>
                        <a:pt x="47166" y="25929"/>
                      </a:lnTo>
                      <a:cubicBezTo>
                        <a:pt x="47167" y="25929"/>
                        <a:pt x="47168" y="25930"/>
                        <a:pt x="47168" y="25931"/>
                      </a:cubicBezTo>
                      <a:cubicBezTo>
                        <a:pt x="47118" y="25837"/>
                        <a:pt x="47067" y="25740"/>
                        <a:pt x="47018" y="25641"/>
                      </a:cubicBezTo>
                      <a:cubicBezTo>
                        <a:pt x="46975" y="25552"/>
                        <a:pt x="46935" y="25459"/>
                        <a:pt x="46895" y="25366"/>
                      </a:cubicBezTo>
                      <a:lnTo>
                        <a:pt x="46895" y="25366"/>
                      </a:lnTo>
                      <a:cubicBezTo>
                        <a:pt x="46895" y="25366"/>
                        <a:pt x="46895" y="25367"/>
                        <a:pt x="46895" y="25367"/>
                      </a:cubicBezTo>
                      <a:lnTo>
                        <a:pt x="46895" y="25367"/>
                      </a:lnTo>
                      <a:cubicBezTo>
                        <a:pt x="46894" y="25366"/>
                        <a:pt x="46894" y="25364"/>
                        <a:pt x="46893" y="25363"/>
                      </a:cubicBezTo>
                      <a:cubicBezTo>
                        <a:pt x="46892" y="25358"/>
                        <a:pt x="46890" y="25356"/>
                        <a:pt x="46889" y="25351"/>
                      </a:cubicBezTo>
                      <a:lnTo>
                        <a:pt x="46889" y="25351"/>
                      </a:lnTo>
                      <a:cubicBezTo>
                        <a:pt x="46890" y="25353"/>
                        <a:pt x="46891" y="25357"/>
                        <a:pt x="46893" y="25360"/>
                      </a:cubicBezTo>
                      <a:cubicBezTo>
                        <a:pt x="46870" y="25299"/>
                        <a:pt x="46844" y="25239"/>
                        <a:pt x="46825" y="25178"/>
                      </a:cubicBezTo>
                      <a:cubicBezTo>
                        <a:pt x="46806" y="25120"/>
                        <a:pt x="46789" y="25061"/>
                        <a:pt x="46769" y="25001"/>
                      </a:cubicBezTo>
                      <a:cubicBezTo>
                        <a:pt x="46741" y="24879"/>
                        <a:pt x="46708" y="24758"/>
                        <a:pt x="46688" y="24634"/>
                      </a:cubicBezTo>
                      <a:cubicBezTo>
                        <a:pt x="46667" y="24501"/>
                        <a:pt x="46646" y="24370"/>
                        <a:pt x="46626" y="24237"/>
                      </a:cubicBezTo>
                      <a:cubicBezTo>
                        <a:pt x="46626" y="24237"/>
                        <a:pt x="46626" y="24236"/>
                        <a:pt x="46626" y="24235"/>
                      </a:cubicBezTo>
                      <a:lnTo>
                        <a:pt x="46626" y="24233"/>
                      </a:lnTo>
                      <a:cubicBezTo>
                        <a:pt x="46614" y="24141"/>
                        <a:pt x="46602" y="24050"/>
                        <a:pt x="46592" y="23958"/>
                      </a:cubicBezTo>
                      <a:cubicBezTo>
                        <a:pt x="46583" y="23857"/>
                        <a:pt x="46577" y="23757"/>
                        <a:pt x="46573" y="23653"/>
                      </a:cubicBezTo>
                      <a:cubicBezTo>
                        <a:pt x="46578" y="23193"/>
                        <a:pt x="46620" y="22735"/>
                        <a:pt x="46668" y="22278"/>
                      </a:cubicBezTo>
                      <a:lnTo>
                        <a:pt x="46668" y="22278"/>
                      </a:lnTo>
                      <a:cubicBezTo>
                        <a:pt x="46667" y="22284"/>
                        <a:pt x="46666" y="22291"/>
                        <a:pt x="46664" y="22298"/>
                      </a:cubicBezTo>
                      <a:lnTo>
                        <a:pt x="46664" y="22298"/>
                      </a:lnTo>
                      <a:cubicBezTo>
                        <a:pt x="46695" y="22071"/>
                        <a:pt x="46726" y="21846"/>
                        <a:pt x="46756" y="21618"/>
                      </a:cubicBezTo>
                      <a:cubicBezTo>
                        <a:pt x="46782" y="21427"/>
                        <a:pt x="46798" y="21231"/>
                        <a:pt x="46844" y="21042"/>
                      </a:cubicBezTo>
                      <a:cubicBezTo>
                        <a:pt x="46862" y="20979"/>
                        <a:pt x="46882" y="20916"/>
                        <a:pt x="46902" y="20852"/>
                      </a:cubicBezTo>
                      <a:cubicBezTo>
                        <a:pt x="46926" y="20769"/>
                        <a:pt x="46946" y="20687"/>
                        <a:pt x="46965" y="20605"/>
                      </a:cubicBezTo>
                      <a:cubicBezTo>
                        <a:pt x="47005" y="20429"/>
                        <a:pt x="47044" y="20255"/>
                        <a:pt x="47088" y="20080"/>
                      </a:cubicBezTo>
                      <a:cubicBezTo>
                        <a:pt x="47192" y="19677"/>
                        <a:pt x="47299" y="19274"/>
                        <a:pt x="47354" y="18859"/>
                      </a:cubicBezTo>
                      <a:cubicBezTo>
                        <a:pt x="47409" y="18439"/>
                        <a:pt x="47440" y="18014"/>
                        <a:pt x="47463" y="17592"/>
                      </a:cubicBezTo>
                      <a:cubicBezTo>
                        <a:pt x="47474" y="17382"/>
                        <a:pt x="47476" y="17172"/>
                        <a:pt x="47476" y="16961"/>
                      </a:cubicBezTo>
                      <a:cubicBezTo>
                        <a:pt x="47477" y="16742"/>
                        <a:pt x="47482" y="16520"/>
                        <a:pt x="47481" y="16299"/>
                      </a:cubicBezTo>
                      <a:cubicBezTo>
                        <a:pt x="47479" y="16109"/>
                        <a:pt x="47467" y="15920"/>
                        <a:pt x="47461" y="15729"/>
                      </a:cubicBezTo>
                      <a:cubicBezTo>
                        <a:pt x="47453" y="15521"/>
                        <a:pt x="47450" y="15314"/>
                        <a:pt x="47438" y="15106"/>
                      </a:cubicBezTo>
                      <a:cubicBezTo>
                        <a:pt x="47411" y="14676"/>
                        <a:pt x="47355" y="14247"/>
                        <a:pt x="47270" y="13825"/>
                      </a:cubicBezTo>
                      <a:cubicBezTo>
                        <a:pt x="47228" y="13619"/>
                        <a:pt x="47181" y="13414"/>
                        <a:pt x="47137" y="13208"/>
                      </a:cubicBezTo>
                      <a:cubicBezTo>
                        <a:pt x="47092" y="13001"/>
                        <a:pt x="47053" y="12791"/>
                        <a:pt x="47011" y="12581"/>
                      </a:cubicBezTo>
                      <a:cubicBezTo>
                        <a:pt x="46928" y="12176"/>
                        <a:pt x="46834" y="11774"/>
                        <a:pt x="46732" y="11374"/>
                      </a:cubicBezTo>
                      <a:cubicBezTo>
                        <a:pt x="46680" y="11172"/>
                        <a:pt x="46606" y="10978"/>
                        <a:pt x="46530" y="10784"/>
                      </a:cubicBezTo>
                      <a:cubicBezTo>
                        <a:pt x="46460" y="10599"/>
                        <a:pt x="46384" y="10414"/>
                        <a:pt x="46307" y="10233"/>
                      </a:cubicBezTo>
                      <a:cubicBezTo>
                        <a:pt x="46214" y="10009"/>
                        <a:pt x="46127" y="9785"/>
                        <a:pt x="46046" y="9558"/>
                      </a:cubicBezTo>
                      <a:cubicBezTo>
                        <a:pt x="45966" y="9334"/>
                        <a:pt x="45892" y="9110"/>
                        <a:pt x="45793" y="8896"/>
                      </a:cubicBezTo>
                      <a:cubicBezTo>
                        <a:pt x="45699" y="8687"/>
                        <a:pt x="45613" y="8474"/>
                        <a:pt x="45514" y="8268"/>
                      </a:cubicBezTo>
                      <a:cubicBezTo>
                        <a:pt x="45415" y="8061"/>
                        <a:pt x="45295" y="7868"/>
                        <a:pt x="45175" y="7672"/>
                      </a:cubicBezTo>
                      <a:cubicBezTo>
                        <a:pt x="45073" y="7508"/>
                        <a:pt x="44974" y="7342"/>
                        <a:pt x="44870" y="7178"/>
                      </a:cubicBezTo>
                      <a:cubicBezTo>
                        <a:pt x="44814" y="7087"/>
                        <a:pt x="44755" y="7001"/>
                        <a:pt x="44694" y="6914"/>
                      </a:cubicBezTo>
                      <a:cubicBezTo>
                        <a:pt x="44665" y="6873"/>
                        <a:pt x="44633" y="6831"/>
                        <a:pt x="44603" y="6791"/>
                      </a:cubicBezTo>
                      <a:cubicBezTo>
                        <a:pt x="44592" y="6777"/>
                        <a:pt x="44582" y="6761"/>
                        <a:pt x="44571" y="6747"/>
                      </a:cubicBezTo>
                      <a:cubicBezTo>
                        <a:pt x="44544" y="6709"/>
                        <a:pt x="44515" y="6672"/>
                        <a:pt x="44484" y="6638"/>
                      </a:cubicBezTo>
                      <a:cubicBezTo>
                        <a:pt x="44369" y="6493"/>
                        <a:pt x="44244" y="6357"/>
                        <a:pt x="44118" y="6219"/>
                      </a:cubicBezTo>
                      <a:cubicBezTo>
                        <a:pt x="43989" y="6080"/>
                        <a:pt x="43856" y="5943"/>
                        <a:pt x="43724" y="5806"/>
                      </a:cubicBezTo>
                      <a:cubicBezTo>
                        <a:pt x="43602" y="5677"/>
                        <a:pt x="43476" y="5551"/>
                        <a:pt x="43356" y="5419"/>
                      </a:cubicBezTo>
                      <a:cubicBezTo>
                        <a:pt x="43241" y="5294"/>
                        <a:pt x="43122" y="5169"/>
                        <a:pt x="43003" y="5048"/>
                      </a:cubicBezTo>
                      <a:lnTo>
                        <a:pt x="43003" y="5048"/>
                      </a:lnTo>
                      <a:lnTo>
                        <a:pt x="43012" y="5058"/>
                      </a:lnTo>
                      <a:cubicBezTo>
                        <a:pt x="42916" y="4959"/>
                        <a:pt x="42824" y="4860"/>
                        <a:pt x="42723" y="4767"/>
                      </a:cubicBezTo>
                      <a:cubicBezTo>
                        <a:pt x="42661" y="4708"/>
                        <a:pt x="42599" y="4649"/>
                        <a:pt x="42536" y="4591"/>
                      </a:cubicBezTo>
                      <a:cubicBezTo>
                        <a:pt x="42500" y="4547"/>
                        <a:pt x="42463" y="4503"/>
                        <a:pt x="42426" y="4459"/>
                      </a:cubicBezTo>
                      <a:cubicBezTo>
                        <a:pt x="42301" y="4314"/>
                        <a:pt x="42173" y="4169"/>
                        <a:pt x="42044" y="4027"/>
                      </a:cubicBezTo>
                      <a:cubicBezTo>
                        <a:pt x="41907" y="3872"/>
                        <a:pt x="41758" y="3728"/>
                        <a:pt x="41608" y="3585"/>
                      </a:cubicBezTo>
                      <a:cubicBezTo>
                        <a:pt x="41529" y="3510"/>
                        <a:pt x="41449" y="3437"/>
                        <a:pt x="41363" y="3367"/>
                      </a:cubicBezTo>
                      <a:cubicBezTo>
                        <a:pt x="41287" y="3303"/>
                        <a:pt x="41211" y="3235"/>
                        <a:pt x="41132" y="3177"/>
                      </a:cubicBezTo>
                      <a:cubicBezTo>
                        <a:pt x="41026" y="3097"/>
                        <a:pt x="40921" y="3018"/>
                        <a:pt x="40815" y="2941"/>
                      </a:cubicBezTo>
                      <a:cubicBezTo>
                        <a:pt x="40730" y="2878"/>
                        <a:pt x="40640" y="2821"/>
                        <a:pt x="40552" y="2761"/>
                      </a:cubicBezTo>
                      <a:cubicBezTo>
                        <a:pt x="40385" y="2646"/>
                        <a:pt x="40215" y="2536"/>
                        <a:pt x="40049" y="2421"/>
                      </a:cubicBezTo>
                      <a:cubicBezTo>
                        <a:pt x="39867" y="2295"/>
                        <a:pt x="39689" y="2164"/>
                        <a:pt x="39502" y="2047"/>
                      </a:cubicBezTo>
                      <a:cubicBezTo>
                        <a:pt x="39325" y="1934"/>
                        <a:pt x="39145" y="1821"/>
                        <a:pt x="38955" y="1730"/>
                      </a:cubicBezTo>
                      <a:cubicBezTo>
                        <a:pt x="38749" y="1633"/>
                        <a:pt x="38543" y="1538"/>
                        <a:pt x="38332" y="1450"/>
                      </a:cubicBezTo>
                      <a:cubicBezTo>
                        <a:pt x="38135" y="1372"/>
                        <a:pt x="37939" y="1292"/>
                        <a:pt x="37744" y="1211"/>
                      </a:cubicBezTo>
                      <a:lnTo>
                        <a:pt x="37745" y="1210"/>
                      </a:lnTo>
                      <a:cubicBezTo>
                        <a:pt x="37743" y="1210"/>
                        <a:pt x="37742" y="1207"/>
                        <a:pt x="37740" y="1207"/>
                      </a:cubicBezTo>
                      <a:cubicBezTo>
                        <a:pt x="37735" y="1206"/>
                        <a:pt x="37730" y="1203"/>
                        <a:pt x="37725" y="1201"/>
                      </a:cubicBezTo>
                      <a:lnTo>
                        <a:pt x="37725" y="1201"/>
                      </a:lnTo>
                      <a:cubicBezTo>
                        <a:pt x="37727" y="1201"/>
                        <a:pt x="37728" y="1202"/>
                        <a:pt x="37730" y="1202"/>
                      </a:cubicBezTo>
                      <a:cubicBezTo>
                        <a:pt x="37568" y="1123"/>
                        <a:pt x="37405" y="1045"/>
                        <a:pt x="37242" y="968"/>
                      </a:cubicBezTo>
                      <a:cubicBezTo>
                        <a:pt x="37168" y="932"/>
                        <a:pt x="37092" y="897"/>
                        <a:pt x="37016" y="866"/>
                      </a:cubicBezTo>
                      <a:cubicBezTo>
                        <a:pt x="36935" y="833"/>
                        <a:pt x="36856" y="794"/>
                        <a:pt x="36773" y="765"/>
                      </a:cubicBezTo>
                      <a:cubicBezTo>
                        <a:pt x="36662" y="727"/>
                        <a:pt x="36550" y="690"/>
                        <a:pt x="36440" y="651"/>
                      </a:cubicBezTo>
                      <a:cubicBezTo>
                        <a:pt x="36366" y="626"/>
                        <a:pt x="36290" y="608"/>
                        <a:pt x="36216" y="587"/>
                      </a:cubicBezTo>
                      <a:cubicBezTo>
                        <a:pt x="36047" y="538"/>
                        <a:pt x="35878" y="493"/>
                        <a:pt x="35710" y="447"/>
                      </a:cubicBezTo>
                      <a:lnTo>
                        <a:pt x="35710" y="447"/>
                      </a:lnTo>
                      <a:lnTo>
                        <a:pt x="35711" y="448"/>
                      </a:lnTo>
                      <a:cubicBezTo>
                        <a:pt x="35578" y="408"/>
                        <a:pt x="35446" y="368"/>
                        <a:pt x="35313" y="324"/>
                      </a:cubicBezTo>
                      <a:cubicBezTo>
                        <a:pt x="35220" y="292"/>
                        <a:pt x="35126" y="261"/>
                        <a:pt x="35032" y="231"/>
                      </a:cubicBezTo>
                      <a:cubicBezTo>
                        <a:pt x="34870" y="183"/>
                        <a:pt x="34708" y="145"/>
                        <a:pt x="34542" y="117"/>
                      </a:cubicBezTo>
                      <a:cubicBezTo>
                        <a:pt x="34171" y="52"/>
                        <a:pt x="33792" y="44"/>
                        <a:pt x="33418" y="23"/>
                      </a:cubicBezTo>
                      <a:cubicBezTo>
                        <a:pt x="33263" y="14"/>
                        <a:pt x="33109" y="7"/>
                        <a:pt x="32955" y="2"/>
                      </a:cubicBezTo>
                      <a:cubicBezTo>
                        <a:pt x="32913" y="1"/>
                        <a:pt x="32870" y="0"/>
                        <a:pt x="32828" y="0"/>
                      </a:cubicBezTo>
                      <a:close/>
                    </a:path>
                  </a:pathLst>
                </a:custGeom>
                <a:solidFill>
                  <a:srgbClr val="335A6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34" name="Google Shape;734;p28"/>
          <p:cNvGrpSpPr/>
          <p:nvPr/>
        </p:nvGrpSpPr>
        <p:grpSpPr>
          <a:xfrm rot="808160">
            <a:off x="7047047" y="3198096"/>
            <a:ext cx="795713" cy="566687"/>
            <a:chOff x="3741275" y="4704725"/>
            <a:chExt cx="971900" cy="667275"/>
          </a:xfrm>
        </p:grpSpPr>
        <p:sp>
          <p:nvSpPr>
            <p:cNvPr id="735" name="Google Shape;735;p28"/>
            <p:cNvSpPr/>
            <p:nvPr/>
          </p:nvSpPr>
          <p:spPr>
            <a:xfrm>
              <a:off x="3919050" y="4722650"/>
              <a:ext cx="780275" cy="615325"/>
            </a:xfrm>
            <a:custGeom>
              <a:rect b="b" l="l" r="r" t="t"/>
              <a:pathLst>
                <a:path extrusionOk="0" h="24613" w="31211">
                  <a:moveTo>
                    <a:pt x="20144" y="123"/>
                  </a:moveTo>
                  <a:cubicBezTo>
                    <a:pt x="20147" y="123"/>
                    <a:pt x="20150" y="123"/>
                    <a:pt x="20152" y="123"/>
                  </a:cubicBezTo>
                  <a:lnTo>
                    <a:pt x="20144" y="123"/>
                  </a:lnTo>
                  <a:close/>
                  <a:moveTo>
                    <a:pt x="23743" y="181"/>
                  </a:moveTo>
                  <a:lnTo>
                    <a:pt x="23743" y="181"/>
                  </a:lnTo>
                  <a:cubicBezTo>
                    <a:pt x="23751" y="181"/>
                    <a:pt x="23758" y="181"/>
                    <a:pt x="23766" y="182"/>
                  </a:cubicBezTo>
                  <a:cubicBezTo>
                    <a:pt x="23758" y="181"/>
                    <a:pt x="23751" y="181"/>
                    <a:pt x="23743" y="181"/>
                  </a:cubicBezTo>
                  <a:close/>
                  <a:moveTo>
                    <a:pt x="7068" y="9668"/>
                  </a:moveTo>
                  <a:cubicBezTo>
                    <a:pt x="7067" y="9668"/>
                    <a:pt x="7065" y="9669"/>
                    <a:pt x="7064" y="9669"/>
                  </a:cubicBezTo>
                  <a:lnTo>
                    <a:pt x="7064" y="9669"/>
                  </a:lnTo>
                  <a:cubicBezTo>
                    <a:pt x="7065" y="9669"/>
                    <a:pt x="7067" y="9669"/>
                    <a:pt x="7068" y="9668"/>
                  </a:cubicBezTo>
                  <a:close/>
                  <a:moveTo>
                    <a:pt x="7064" y="9669"/>
                  </a:moveTo>
                  <a:cubicBezTo>
                    <a:pt x="7064" y="9670"/>
                    <a:pt x="7063" y="9670"/>
                    <a:pt x="7063" y="9670"/>
                  </a:cubicBezTo>
                  <a:cubicBezTo>
                    <a:pt x="7063" y="9670"/>
                    <a:pt x="7064" y="9670"/>
                    <a:pt x="7064" y="9669"/>
                  </a:cubicBezTo>
                  <a:close/>
                  <a:moveTo>
                    <a:pt x="7168" y="9640"/>
                  </a:moveTo>
                  <a:cubicBezTo>
                    <a:pt x="7078" y="9685"/>
                    <a:pt x="7000" y="9749"/>
                    <a:pt x="6938" y="9826"/>
                  </a:cubicBezTo>
                  <a:cubicBezTo>
                    <a:pt x="6909" y="9866"/>
                    <a:pt x="6885" y="9909"/>
                    <a:pt x="6870" y="9955"/>
                  </a:cubicBezTo>
                  <a:cubicBezTo>
                    <a:pt x="6863" y="9935"/>
                    <a:pt x="6854" y="9914"/>
                    <a:pt x="6847" y="9894"/>
                  </a:cubicBezTo>
                  <a:cubicBezTo>
                    <a:pt x="6863" y="9862"/>
                    <a:pt x="6881" y="9829"/>
                    <a:pt x="6901" y="9796"/>
                  </a:cubicBezTo>
                  <a:cubicBezTo>
                    <a:pt x="6907" y="9785"/>
                    <a:pt x="6916" y="9774"/>
                    <a:pt x="6925" y="9766"/>
                  </a:cubicBezTo>
                  <a:lnTo>
                    <a:pt x="6925" y="9764"/>
                  </a:lnTo>
                  <a:cubicBezTo>
                    <a:pt x="6951" y="9743"/>
                    <a:pt x="6977" y="9722"/>
                    <a:pt x="7004" y="9703"/>
                  </a:cubicBezTo>
                  <a:cubicBezTo>
                    <a:pt x="7014" y="9696"/>
                    <a:pt x="7026" y="9691"/>
                    <a:pt x="7035" y="9685"/>
                  </a:cubicBezTo>
                  <a:lnTo>
                    <a:pt x="7035" y="9685"/>
                  </a:lnTo>
                  <a:cubicBezTo>
                    <a:pt x="7031" y="9687"/>
                    <a:pt x="7026" y="9689"/>
                    <a:pt x="7022" y="9689"/>
                  </a:cubicBezTo>
                  <a:cubicBezTo>
                    <a:pt x="7034" y="9684"/>
                    <a:pt x="7047" y="9678"/>
                    <a:pt x="7059" y="9672"/>
                  </a:cubicBezTo>
                  <a:cubicBezTo>
                    <a:pt x="7063" y="9670"/>
                    <a:pt x="7065" y="9669"/>
                    <a:pt x="7069" y="9667"/>
                  </a:cubicBezTo>
                  <a:lnTo>
                    <a:pt x="7069" y="9667"/>
                  </a:lnTo>
                  <a:cubicBezTo>
                    <a:pt x="7069" y="9667"/>
                    <a:pt x="7069" y="9667"/>
                    <a:pt x="7068" y="9668"/>
                  </a:cubicBezTo>
                  <a:lnTo>
                    <a:pt x="7068" y="9668"/>
                  </a:lnTo>
                  <a:cubicBezTo>
                    <a:pt x="7076" y="9664"/>
                    <a:pt x="7085" y="9661"/>
                    <a:pt x="7093" y="9657"/>
                  </a:cubicBezTo>
                  <a:cubicBezTo>
                    <a:pt x="7111" y="9653"/>
                    <a:pt x="7126" y="9649"/>
                    <a:pt x="7142" y="9643"/>
                  </a:cubicBezTo>
                  <a:cubicBezTo>
                    <a:pt x="7149" y="9642"/>
                    <a:pt x="7158" y="9641"/>
                    <a:pt x="7168" y="9640"/>
                  </a:cubicBezTo>
                  <a:close/>
                  <a:moveTo>
                    <a:pt x="12771" y="10091"/>
                  </a:moveTo>
                  <a:cubicBezTo>
                    <a:pt x="12836" y="10137"/>
                    <a:pt x="12901" y="10183"/>
                    <a:pt x="12966" y="10234"/>
                  </a:cubicBezTo>
                  <a:cubicBezTo>
                    <a:pt x="13032" y="10291"/>
                    <a:pt x="13094" y="10350"/>
                    <a:pt x="13154" y="10410"/>
                  </a:cubicBezTo>
                  <a:cubicBezTo>
                    <a:pt x="13217" y="10479"/>
                    <a:pt x="13277" y="10551"/>
                    <a:pt x="13335" y="10624"/>
                  </a:cubicBezTo>
                  <a:cubicBezTo>
                    <a:pt x="13348" y="10653"/>
                    <a:pt x="13358" y="10683"/>
                    <a:pt x="13371" y="10713"/>
                  </a:cubicBezTo>
                  <a:cubicBezTo>
                    <a:pt x="13469" y="10951"/>
                    <a:pt x="13609" y="11187"/>
                    <a:pt x="13755" y="11398"/>
                  </a:cubicBezTo>
                  <a:cubicBezTo>
                    <a:pt x="13819" y="11493"/>
                    <a:pt x="13910" y="11567"/>
                    <a:pt x="14017" y="11609"/>
                  </a:cubicBezTo>
                  <a:cubicBezTo>
                    <a:pt x="13987" y="11816"/>
                    <a:pt x="13991" y="12027"/>
                    <a:pt x="14030" y="12233"/>
                  </a:cubicBezTo>
                  <a:cubicBezTo>
                    <a:pt x="13976" y="12290"/>
                    <a:pt x="13932" y="12357"/>
                    <a:pt x="13900" y="12428"/>
                  </a:cubicBezTo>
                  <a:cubicBezTo>
                    <a:pt x="13749" y="12754"/>
                    <a:pt x="13802" y="13082"/>
                    <a:pt x="13954" y="13383"/>
                  </a:cubicBezTo>
                  <a:cubicBezTo>
                    <a:pt x="13895" y="13359"/>
                    <a:pt x="13833" y="13347"/>
                    <a:pt x="13772" y="13347"/>
                  </a:cubicBezTo>
                  <a:cubicBezTo>
                    <a:pt x="13665" y="13347"/>
                    <a:pt x="13560" y="13382"/>
                    <a:pt x="13473" y="13450"/>
                  </a:cubicBezTo>
                  <a:lnTo>
                    <a:pt x="13474" y="13450"/>
                  </a:lnTo>
                  <a:cubicBezTo>
                    <a:pt x="13291" y="13594"/>
                    <a:pt x="13245" y="13837"/>
                    <a:pt x="13334" y="14041"/>
                  </a:cubicBezTo>
                  <a:cubicBezTo>
                    <a:pt x="13308" y="14066"/>
                    <a:pt x="13283" y="14089"/>
                    <a:pt x="13257" y="14113"/>
                  </a:cubicBezTo>
                  <a:lnTo>
                    <a:pt x="13257" y="14113"/>
                  </a:lnTo>
                  <a:lnTo>
                    <a:pt x="13293" y="14079"/>
                  </a:lnTo>
                  <a:lnTo>
                    <a:pt x="13293" y="14079"/>
                  </a:lnTo>
                  <a:cubicBezTo>
                    <a:pt x="13234" y="14131"/>
                    <a:pt x="13170" y="14181"/>
                    <a:pt x="13105" y="14229"/>
                  </a:cubicBezTo>
                  <a:cubicBezTo>
                    <a:pt x="13017" y="14287"/>
                    <a:pt x="12929" y="14340"/>
                    <a:pt x="12838" y="14390"/>
                  </a:cubicBezTo>
                  <a:cubicBezTo>
                    <a:pt x="12754" y="14430"/>
                    <a:pt x="12669" y="14468"/>
                    <a:pt x="12581" y="14501"/>
                  </a:cubicBezTo>
                  <a:cubicBezTo>
                    <a:pt x="12488" y="14531"/>
                    <a:pt x="12395" y="14557"/>
                    <a:pt x="12299" y="14580"/>
                  </a:cubicBezTo>
                  <a:cubicBezTo>
                    <a:pt x="12196" y="14598"/>
                    <a:pt x="12095" y="14612"/>
                    <a:pt x="11993" y="14622"/>
                  </a:cubicBezTo>
                  <a:cubicBezTo>
                    <a:pt x="11953" y="14624"/>
                    <a:pt x="11910" y="14624"/>
                    <a:pt x="11869" y="14626"/>
                  </a:cubicBezTo>
                  <a:cubicBezTo>
                    <a:pt x="11685" y="14615"/>
                    <a:pt x="11501" y="14601"/>
                    <a:pt x="11316" y="14585"/>
                  </a:cubicBezTo>
                  <a:cubicBezTo>
                    <a:pt x="11302" y="14584"/>
                    <a:pt x="11287" y="14583"/>
                    <a:pt x="11273" y="14583"/>
                  </a:cubicBezTo>
                  <a:cubicBezTo>
                    <a:pt x="11074" y="14583"/>
                    <a:pt x="10890" y="14698"/>
                    <a:pt x="10812" y="14881"/>
                  </a:cubicBezTo>
                  <a:cubicBezTo>
                    <a:pt x="10559" y="14745"/>
                    <a:pt x="10306" y="14609"/>
                    <a:pt x="10051" y="14477"/>
                  </a:cubicBezTo>
                  <a:cubicBezTo>
                    <a:pt x="9994" y="14446"/>
                    <a:pt x="9930" y="14428"/>
                    <a:pt x="9865" y="14423"/>
                  </a:cubicBezTo>
                  <a:lnTo>
                    <a:pt x="9850" y="14421"/>
                  </a:lnTo>
                  <a:cubicBezTo>
                    <a:pt x="9352" y="14166"/>
                    <a:pt x="8846" y="13932"/>
                    <a:pt x="8341" y="13704"/>
                  </a:cubicBezTo>
                  <a:cubicBezTo>
                    <a:pt x="7809" y="13465"/>
                    <a:pt x="7282" y="13209"/>
                    <a:pt x="6736" y="13006"/>
                  </a:cubicBezTo>
                  <a:cubicBezTo>
                    <a:pt x="6693" y="12988"/>
                    <a:pt x="6649" y="12978"/>
                    <a:pt x="6603" y="12975"/>
                  </a:cubicBezTo>
                  <a:cubicBezTo>
                    <a:pt x="6590" y="12974"/>
                    <a:pt x="6576" y="12973"/>
                    <a:pt x="6563" y="12973"/>
                  </a:cubicBezTo>
                  <a:cubicBezTo>
                    <a:pt x="6499" y="12973"/>
                    <a:pt x="6434" y="12986"/>
                    <a:pt x="6374" y="13011"/>
                  </a:cubicBezTo>
                  <a:cubicBezTo>
                    <a:pt x="6372" y="13001"/>
                    <a:pt x="6369" y="12990"/>
                    <a:pt x="6369" y="12978"/>
                  </a:cubicBezTo>
                  <a:cubicBezTo>
                    <a:pt x="6438" y="12969"/>
                    <a:pt x="6503" y="12948"/>
                    <a:pt x="6563" y="12916"/>
                  </a:cubicBezTo>
                  <a:cubicBezTo>
                    <a:pt x="6815" y="12781"/>
                    <a:pt x="7025" y="12569"/>
                    <a:pt x="7238" y="12384"/>
                  </a:cubicBezTo>
                  <a:cubicBezTo>
                    <a:pt x="7383" y="12258"/>
                    <a:pt x="7526" y="12128"/>
                    <a:pt x="7667" y="11999"/>
                  </a:cubicBezTo>
                  <a:cubicBezTo>
                    <a:pt x="7932" y="11755"/>
                    <a:pt x="8188" y="11504"/>
                    <a:pt x="8440" y="11247"/>
                  </a:cubicBezTo>
                  <a:lnTo>
                    <a:pt x="8440" y="11247"/>
                  </a:lnTo>
                  <a:cubicBezTo>
                    <a:pt x="8429" y="11256"/>
                    <a:pt x="8421" y="11265"/>
                    <a:pt x="8410" y="11274"/>
                  </a:cubicBezTo>
                  <a:cubicBezTo>
                    <a:pt x="8426" y="11260"/>
                    <a:pt x="8441" y="11244"/>
                    <a:pt x="8455" y="11228"/>
                  </a:cubicBezTo>
                  <a:cubicBezTo>
                    <a:pt x="8711" y="11076"/>
                    <a:pt x="8971" y="10930"/>
                    <a:pt x="9229" y="10781"/>
                  </a:cubicBezTo>
                  <a:cubicBezTo>
                    <a:pt x="9458" y="10649"/>
                    <a:pt x="9677" y="10503"/>
                    <a:pt x="9895" y="10355"/>
                  </a:cubicBezTo>
                  <a:cubicBezTo>
                    <a:pt x="9939" y="10370"/>
                    <a:pt x="9985" y="10378"/>
                    <a:pt x="10031" y="10378"/>
                  </a:cubicBezTo>
                  <a:cubicBezTo>
                    <a:pt x="10059" y="10378"/>
                    <a:pt x="10086" y="10376"/>
                    <a:pt x="10113" y="10370"/>
                  </a:cubicBezTo>
                  <a:cubicBezTo>
                    <a:pt x="10240" y="10343"/>
                    <a:pt x="10368" y="10324"/>
                    <a:pt x="10496" y="10311"/>
                  </a:cubicBezTo>
                  <a:cubicBezTo>
                    <a:pt x="10857" y="10283"/>
                    <a:pt x="11218" y="10283"/>
                    <a:pt x="11579" y="10268"/>
                  </a:cubicBezTo>
                  <a:cubicBezTo>
                    <a:pt x="11943" y="10253"/>
                    <a:pt x="12316" y="10237"/>
                    <a:pt x="12667" y="10126"/>
                  </a:cubicBezTo>
                  <a:cubicBezTo>
                    <a:pt x="12702" y="10115"/>
                    <a:pt x="12738" y="10103"/>
                    <a:pt x="12771" y="10091"/>
                  </a:cubicBezTo>
                  <a:close/>
                  <a:moveTo>
                    <a:pt x="5812" y="16376"/>
                  </a:moveTo>
                  <a:cubicBezTo>
                    <a:pt x="5812" y="16377"/>
                    <a:pt x="5812" y="16378"/>
                    <a:pt x="5812" y="16380"/>
                  </a:cubicBezTo>
                  <a:cubicBezTo>
                    <a:pt x="5812" y="16378"/>
                    <a:pt x="5812" y="16377"/>
                    <a:pt x="5812" y="16376"/>
                  </a:cubicBezTo>
                  <a:close/>
                  <a:moveTo>
                    <a:pt x="19419" y="0"/>
                  </a:moveTo>
                  <a:cubicBezTo>
                    <a:pt x="19416" y="0"/>
                    <a:pt x="19413" y="0"/>
                    <a:pt x="19409" y="1"/>
                  </a:cubicBezTo>
                  <a:cubicBezTo>
                    <a:pt x="19176" y="2"/>
                    <a:pt x="18944" y="8"/>
                    <a:pt x="18709" y="15"/>
                  </a:cubicBezTo>
                  <a:cubicBezTo>
                    <a:pt x="18482" y="21"/>
                    <a:pt x="18253" y="16"/>
                    <a:pt x="18028" y="46"/>
                  </a:cubicBezTo>
                  <a:lnTo>
                    <a:pt x="18024" y="46"/>
                  </a:lnTo>
                  <a:cubicBezTo>
                    <a:pt x="17774" y="52"/>
                    <a:pt x="17522" y="54"/>
                    <a:pt x="17271" y="57"/>
                  </a:cubicBezTo>
                  <a:cubicBezTo>
                    <a:pt x="17051" y="59"/>
                    <a:pt x="16832" y="59"/>
                    <a:pt x="16612" y="59"/>
                  </a:cubicBezTo>
                  <a:cubicBezTo>
                    <a:pt x="15978" y="59"/>
                    <a:pt x="15343" y="54"/>
                    <a:pt x="14709" y="54"/>
                  </a:cubicBezTo>
                  <a:cubicBezTo>
                    <a:pt x="14515" y="54"/>
                    <a:pt x="14321" y="55"/>
                    <a:pt x="14128" y="56"/>
                  </a:cubicBezTo>
                  <a:cubicBezTo>
                    <a:pt x="14022" y="56"/>
                    <a:pt x="13917" y="57"/>
                    <a:pt x="13811" y="59"/>
                  </a:cubicBezTo>
                  <a:cubicBezTo>
                    <a:pt x="13774" y="45"/>
                    <a:pt x="13733" y="37"/>
                    <a:pt x="13693" y="34"/>
                  </a:cubicBezTo>
                  <a:cubicBezTo>
                    <a:pt x="13524" y="22"/>
                    <a:pt x="13355" y="19"/>
                    <a:pt x="13186" y="19"/>
                  </a:cubicBezTo>
                  <a:cubicBezTo>
                    <a:pt x="13067" y="19"/>
                    <a:pt x="12948" y="20"/>
                    <a:pt x="12829" y="21"/>
                  </a:cubicBezTo>
                  <a:cubicBezTo>
                    <a:pt x="12804" y="21"/>
                    <a:pt x="12780" y="21"/>
                    <a:pt x="12755" y="21"/>
                  </a:cubicBezTo>
                  <a:cubicBezTo>
                    <a:pt x="12681" y="21"/>
                    <a:pt x="12607" y="21"/>
                    <a:pt x="12534" y="21"/>
                  </a:cubicBezTo>
                  <a:cubicBezTo>
                    <a:pt x="12396" y="21"/>
                    <a:pt x="12259" y="22"/>
                    <a:pt x="12122" y="29"/>
                  </a:cubicBezTo>
                  <a:cubicBezTo>
                    <a:pt x="11849" y="42"/>
                    <a:pt x="11580" y="57"/>
                    <a:pt x="11307" y="88"/>
                  </a:cubicBezTo>
                  <a:cubicBezTo>
                    <a:pt x="11034" y="118"/>
                    <a:pt x="10759" y="154"/>
                    <a:pt x="10487" y="196"/>
                  </a:cubicBezTo>
                  <a:cubicBezTo>
                    <a:pt x="10350" y="218"/>
                    <a:pt x="10228" y="298"/>
                    <a:pt x="10153" y="416"/>
                  </a:cubicBezTo>
                  <a:cubicBezTo>
                    <a:pt x="10126" y="421"/>
                    <a:pt x="10096" y="426"/>
                    <a:pt x="10067" y="431"/>
                  </a:cubicBezTo>
                  <a:cubicBezTo>
                    <a:pt x="9844" y="469"/>
                    <a:pt x="9621" y="500"/>
                    <a:pt x="9400" y="546"/>
                  </a:cubicBezTo>
                  <a:cubicBezTo>
                    <a:pt x="9072" y="616"/>
                    <a:pt x="8745" y="688"/>
                    <a:pt x="8417" y="757"/>
                  </a:cubicBezTo>
                  <a:cubicBezTo>
                    <a:pt x="8328" y="599"/>
                    <a:pt x="8161" y="506"/>
                    <a:pt x="7986" y="506"/>
                  </a:cubicBezTo>
                  <a:cubicBezTo>
                    <a:pt x="7943" y="506"/>
                    <a:pt x="7899" y="512"/>
                    <a:pt x="7855" y="524"/>
                  </a:cubicBezTo>
                  <a:cubicBezTo>
                    <a:pt x="7080" y="733"/>
                    <a:pt x="6337" y="1060"/>
                    <a:pt x="5652" y="1479"/>
                  </a:cubicBezTo>
                  <a:cubicBezTo>
                    <a:pt x="5640" y="1485"/>
                    <a:pt x="5629" y="1494"/>
                    <a:pt x="5616" y="1500"/>
                  </a:cubicBezTo>
                  <a:cubicBezTo>
                    <a:pt x="5547" y="1527"/>
                    <a:pt x="5476" y="1551"/>
                    <a:pt x="5407" y="1578"/>
                  </a:cubicBezTo>
                  <a:cubicBezTo>
                    <a:pt x="5364" y="1566"/>
                    <a:pt x="5320" y="1560"/>
                    <a:pt x="5276" y="1560"/>
                  </a:cubicBezTo>
                  <a:cubicBezTo>
                    <a:pt x="5251" y="1560"/>
                    <a:pt x="5226" y="1562"/>
                    <a:pt x="5201" y="1566"/>
                  </a:cubicBezTo>
                  <a:cubicBezTo>
                    <a:pt x="4991" y="1596"/>
                    <a:pt x="4795" y="1644"/>
                    <a:pt x="4606" y="1745"/>
                  </a:cubicBezTo>
                  <a:cubicBezTo>
                    <a:pt x="4435" y="1834"/>
                    <a:pt x="4266" y="1926"/>
                    <a:pt x="4101" y="2028"/>
                  </a:cubicBezTo>
                  <a:cubicBezTo>
                    <a:pt x="3869" y="2170"/>
                    <a:pt x="3642" y="2320"/>
                    <a:pt x="3424" y="2480"/>
                  </a:cubicBezTo>
                  <a:cubicBezTo>
                    <a:pt x="3170" y="2671"/>
                    <a:pt x="2909" y="2852"/>
                    <a:pt x="2662" y="3051"/>
                  </a:cubicBezTo>
                  <a:cubicBezTo>
                    <a:pt x="2491" y="3190"/>
                    <a:pt x="2316" y="3326"/>
                    <a:pt x="2144" y="3466"/>
                  </a:cubicBezTo>
                  <a:cubicBezTo>
                    <a:pt x="2063" y="3514"/>
                    <a:pt x="1984" y="3567"/>
                    <a:pt x="1909" y="3626"/>
                  </a:cubicBezTo>
                  <a:cubicBezTo>
                    <a:pt x="1860" y="3666"/>
                    <a:pt x="1820" y="3713"/>
                    <a:pt x="1790" y="3769"/>
                  </a:cubicBezTo>
                  <a:cubicBezTo>
                    <a:pt x="1705" y="3847"/>
                    <a:pt x="1618" y="3921"/>
                    <a:pt x="1528" y="3992"/>
                  </a:cubicBezTo>
                  <a:cubicBezTo>
                    <a:pt x="1481" y="4028"/>
                    <a:pt x="1436" y="4067"/>
                    <a:pt x="1393" y="4109"/>
                  </a:cubicBezTo>
                  <a:cubicBezTo>
                    <a:pt x="1364" y="4103"/>
                    <a:pt x="1335" y="4101"/>
                    <a:pt x="1306" y="4101"/>
                  </a:cubicBezTo>
                  <a:cubicBezTo>
                    <a:pt x="1263" y="4101"/>
                    <a:pt x="1220" y="4107"/>
                    <a:pt x="1178" y="4120"/>
                  </a:cubicBezTo>
                  <a:cubicBezTo>
                    <a:pt x="971" y="4181"/>
                    <a:pt x="813" y="4379"/>
                    <a:pt x="822" y="4600"/>
                  </a:cubicBezTo>
                  <a:cubicBezTo>
                    <a:pt x="822" y="4606"/>
                    <a:pt x="823" y="4612"/>
                    <a:pt x="822" y="4617"/>
                  </a:cubicBezTo>
                  <a:cubicBezTo>
                    <a:pt x="813" y="4611"/>
                    <a:pt x="803" y="4606"/>
                    <a:pt x="793" y="4601"/>
                  </a:cubicBezTo>
                  <a:lnTo>
                    <a:pt x="791" y="4601"/>
                  </a:lnTo>
                  <a:cubicBezTo>
                    <a:pt x="710" y="4538"/>
                    <a:pt x="609" y="4503"/>
                    <a:pt x="506" y="4503"/>
                  </a:cubicBezTo>
                  <a:cubicBezTo>
                    <a:pt x="503" y="4503"/>
                    <a:pt x="500" y="4503"/>
                    <a:pt x="497" y="4503"/>
                  </a:cubicBezTo>
                  <a:cubicBezTo>
                    <a:pt x="238" y="4506"/>
                    <a:pt x="1" y="4731"/>
                    <a:pt x="14" y="4997"/>
                  </a:cubicBezTo>
                  <a:cubicBezTo>
                    <a:pt x="14" y="5012"/>
                    <a:pt x="15" y="5026"/>
                    <a:pt x="18" y="5041"/>
                  </a:cubicBezTo>
                  <a:cubicBezTo>
                    <a:pt x="63" y="5026"/>
                    <a:pt x="110" y="5016"/>
                    <a:pt x="158" y="5010"/>
                  </a:cubicBezTo>
                  <a:cubicBezTo>
                    <a:pt x="176" y="5009"/>
                    <a:pt x="193" y="5008"/>
                    <a:pt x="210" y="5008"/>
                  </a:cubicBezTo>
                  <a:cubicBezTo>
                    <a:pt x="414" y="5008"/>
                    <a:pt x="609" y="5130"/>
                    <a:pt x="771" y="5240"/>
                  </a:cubicBezTo>
                  <a:cubicBezTo>
                    <a:pt x="929" y="5346"/>
                    <a:pt x="1081" y="5463"/>
                    <a:pt x="1226" y="5588"/>
                  </a:cubicBezTo>
                  <a:cubicBezTo>
                    <a:pt x="1404" y="5746"/>
                    <a:pt x="1551" y="5930"/>
                    <a:pt x="1708" y="6108"/>
                  </a:cubicBezTo>
                  <a:cubicBezTo>
                    <a:pt x="1797" y="6208"/>
                    <a:pt x="1887" y="6307"/>
                    <a:pt x="1980" y="6403"/>
                  </a:cubicBezTo>
                  <a:cubicBezTo>
                    <a:pt x="1964" y="6388"/>
                    <a:pt x="1950" y="6375"/>
                    <a:pt x="1934" y="6360"/>
                  </a:cubicBezTo>
                  <a:lnTo>
                    <a:pt x="1934" y="6360"/>
                  </a:lnTo>
                  <a:cubicBezTo>
                    <a:pt x="2121" y="6542"/>
                    <a:pt x="2303" y="6724"/>
                    <a:pt x="2473" y="6923"/>
                  </a:cubicBezTo>
                  <a:cubicBezTo>
                    <a:pt x="2629" y="7101"/>
                    <a:pt x="2776" y="7284"/>
                    <a:pt x="2925" y="7467"/>
                  </a:cubicBezTo>
                  <a:cubicBezTo>
                    <a:pt x="3087" y="7671"/>
                    <a:pt x="3250" y="7873"/>
                    <a:pt x="3398" y="8086"/>
                  </a:cubicBezTo>
                  <a:cubicBezTo>
                    <a:pt x="3533" y="8280"/>
                    <a:pt x="3679" y="8467"/>
                    <a:pt x="3804" y="8665"/>
                  </a:cubicBezTo>
                  <a:cubicBezTo>
                    <a:pt x="4080" y="9099"/>
                    <a:pt x="4299" y="9560"/>
                    <a:pt x="4526" y="10018"/>
                  </a:cubicBezTo>
                  <a:cubicBezTo>
                    <a:pt x="4748" y="10464"/>
                    <a:pt x="4971" y="10920"/>
                    <a:pt x="5136" y="11392"/>
                  </a:cubicBezTo>
                  <a:cubicBezTo>
                    <a:pt x="5213" y="11613"/>
                    <a:pt x="5278" y="11833"/>
                    <a:pt x="5338" y="12060"/>
                  </a:cubicBezTo>
                  <a:cubicBezTo>
                    <a:pt x="5387" y="12250"/>
                    <a:pt x="5422" y="12444"/>
                    <a:pt x="5468" y="12635"/>
                  </a:cubicBezTo>
                  <a:cubicBezTo>
                    <a:pt x="5551" y="12935"/>
                    <a:pt x="5648" y="13231"/>
                    <a:pt x="5725" y="13534"/>
                  </a:cubicBezTo>
                  <a:cubicBezTo>
                    <a:pt x="5804" y="13839"/>
                    <a:pt x="5832" y="14152"/>
                    <a:pt x="5858" y="14465"/>
                  </a:cubicBezTo>
                  <a:cubicBezTo>
                    <a:pt x="5884" y="14786"/>
                    <a:pt x="5896" y="15106"/>
                    <a:pt x="5894" y="15427"/>
                  </a:cubicBezTo>
                  <a:cubicBezTo>
                    <a:pt x="5890" y="15745"/>
                    <a:pt x="5855" y="16061"/>
                    <a:pt x="5812" y="16376"/>
                  </a:cubicBezTo>
                  <a:lnTo>
                    <a:pt x="5812" y="16376"/>
                  </a:lnTo>
                  <a:cubicBezTo>
                    <a:pt x="5813" y="16373"/>
                    <a:pt x="5814" y="16370"/>
                    <a:pt x="5815" y="16367"/>
                  </a:cubicBezTo>
                  <a:lnTo>
                    <a:pt x="5815" y="16367"/>
                  </a:lnTo>
                  <a:cubicBezTo>
                    <a:pt x="5814" y="16380"/>
                    <a:pt x="5812" y="16390"/>
                    <a:pt x="5811" y="16403"/>
                  </a:cubicBezTo>
                  <a:lnTo>
                    <a:pt x="5812" y="16386"/>
                  </a:lnTo>
                  <a:lnTo>
                    <a:pt x="5812" y="16386"/>
                  </a:lnTo>
                  <a:cubicBezTo>
                    <a:pt x="5811" y="16396"/>
                    <a:pt x="5810" y="16406"/>
                    <a:pt x="5808" y="16416"/>
                  </a:cubicBezTo>
                  <a:lnTo>
                    <a:pt x="5808" y="16418"/>
                  </a:lnTo>
                  <a:cubicBezTo>
                    <a:pt x="5787" y="16569"/>
                    <a:pt x="5763" y="16719"/>
                    <a:pt x="5742" y="16870"/>
                  </a:cubicBezTo>
                  <a:cubicBezTo>
                    <a:pt x="5702" y="17182"/>
                    <a:pt x="5662" y="17493"/>
                    <a:pt x="5606" y="17802"/>
                  </a:cubicBezTo>
                  <a:cubicBezTo>
                    <a:pt x="5553" y="18099"/>
                    <a:pt x="5485" y="18394"/>
                    <a:pt x="5418" y="18685"/>
                  </a:cubicBezTo>
                  <a:cubicBezTo>
                    <a:pt x="5343" y="19006"/>
                    <a:pt x="5263" y="19328"/>
                    <a:pt x="5158" y="19641"/>
                  </a:cubicBezTo>
                  <a:cubicBezTo>
                    <a:pt x="5061" y="19927"/>
                    <a:pt x="4939" y="20210"/>
                    <a:pt x="4821" y="20491"/>
                  </a:cubicBezTo>
                  <a:lnTo>
                    <a:pt x="4821" y="20488"/>
                  </a:lnTo>
                  <a:cubicBezTo>
                    <a:pt x="4819" y="20491"/>
                    <a:pt x="4819" y="20495"/>
                    <a:pt x="4817" y="20497"/>
                  </a:cubicBezTo>
                  <a:cubicBezTo>
                    <a:pt x="4815" y="20500"/>
                    <a:pt x="4814" y="20503"/>
                    <a:pt x="4813" y="20506"/>
                  </a:cubicBezTo>
                  <a:lnTo>
                    <a:pt x="4813" y="20502"/>
                  </a:lnTo>
                  <a:cubicBezTo>
                    <a:pt x="4741" y="20682"/>
                    <a:pt x="4667" y="20862"/>
                    <a:pt x="4590" y="21040"/>
                  </a:cubicBezTo>
                  <a:cubicBezTo>
                    <a:pt x="4480" y="21294"/>
                    <a:pt x="4324" y="21517"/>
                    <a:pt x="4140" y="21722"/>
                  </a:cubicBezTo>
                  <a:cubicBezTo>
                    <a:pt x="4066" y="21804"/>
                    <a:pt x="3987" y="21881"/>
                    <a:pt x="3904" y="21952"/>
                  </a:cubicBezTo>
                  <a:cubicBezTo>
                    <a:pt x="3846" y="22005"/>
                    <a:pt x="3782" y="22050"/>
                    <a:pt x="3715" y="22089"/>
                  </a:cubicBezTo>
                  <a:cubicBezTo>
                    <a:pt x="3782" y="22133"/>
                    <a:pt x="3861" y="22160"/>
                    <a:pt x="3941" y="22166"/>
                  </a:cubicBezTo>
                  <a:cubicBezTo>
                    <a:pt x="3955" y="22168"/>
                    <a:pt x="3970" y="22168"/>
                    <a:pt x="3984" y="22168"/>
                  </a:cubicBezTo>
                  <a:cubicBezTo>
                    <a:pt x="4094" y="22168"/>
                    <a:pt x="4200" y="22133"/>
                    <a:pt x="4288" y="22068"/>
                  </a:cubicBezTo>
                  <a:cubicBezTo>
                    <a:pt x="4332" y="22035"/>
                    <a:pt x="4372" y="21998"/>
                    <a:pt x="4409" y="21958"/>
                  </a:cubicBezTo>
                  <a:cubicBezTo>
                    <a:pt x="4448" y="22007"/>
                    <a:pt x="4497" y="22046"/>
                    <a:pt x="4552" y="22074"/>
                  </a:cubicBezTo>
                  <a:cubicBezTo>
                    <a:pt x="4566" y="22080"/>
                    <a:pt x="4578" y="22087"/>
                    <a:pt x="4593" y="22094"/>
                  </a:cubicBezTo>
                  <a:cubicBezTo>
                    <a:pt x="4618" y="22153"/>
                    <a:pt x="4653" y="22207"/>
                    <a:pt x="4697" y="22254"/>
                  </a:cubicBezTo>
                  <a:cubicBezTo>
                    <a:pt x="4820" y="22385"/>
                    <a:pt x="4993" y="22481"/>
                    <a:pt x="5153" y="22561"/>
                  </a:cubicBezTo>
                  <a:cubicBezTo>
                    <a:pt x="5326" y="22647"/>
                    <a:pt x="5502" y="22727"/>
                    <a:pt x="5679" y="22801"/>
                  </a:cubicBezTo>
                  <a:cubicBezTo>
                    <a:pt x="5907" y="22895"/>
                    <a:pt x="6136" y="22986"/>
                    <a:pt x="6368" y="23067"/>
                  </a:cubicBezTo>
                  <a:cubicBezTo>
                    <a:pt x="6452" y="23096"/>
                    <a:pt x="6538" y="23126"/>
                    <a:pt x="6622" y="23154"/>
                  </a:cubicBezTo>
                  <a:cubicBezTo>
                    <a:pt x="6661" y="23177"/>
                    <a:pt x="6702" y="23198"/>
                    <a:pt x="6742" y="23218"/>
                  </a:cubicBezTo>
                  <a:cubicBezTo>
                    <a:pt x="7507" y="23615"/>
                    <a:pt x="8283" y="24013"/>
                    <a:pt x="9112" y="24262"/>
                  </a:cubicBezTo>
                  <a:cubicBezTo>
                    <a:pt x="9140" y="24270"/>
                    <a:pt x="9169" y="24276"/>
                    <a:pt x="9198" y="24279"/>
                  </a:cubicBezTo>
                  <a:cubicBezTo>
                    <a:pt x="9209" y="24280"/>
                    <a:pt x="9220" y="24280"/>
                    <a:pt x="9230" y="24280"/>
                  </a:cubicBezTo>
                  <a:cubicBezTo>
                    <a:pt x="9321" y="24280"/>
                    <a:pt x="9410" y="24252"/>
                    <a:pt x="9485" y="24200"/>
                  </a:cubicBezTo>
                  <a:cubicBezTo>
                    <a:pt x="9515" y="24213"/>
                    <a:pt x="9546" y="24222"/>
                    <a:pt x="9577" y="24229"/>
                  </a:cubicBezTo>
                  <a:cubicBezTo>
                    <a:pt x="9926" y="24299"/>
                    <a:pt x="10272" y="24362"/>
                    <a:pt x="10626" y="24396"/>
                  </a:cubicBezTo>
                  <a:cubicBezTo>
                    <a:pt x="10859" y="24417"/>
                    <a:pt x="11094" y="24440"/>
                    <a:pt x="11326" y="24451"/>
                  </a:cubicBezTo>
                  <a:lnTo>
                    <a:pt x="12283" y="24499"/>
                  </a:lnTo>
                  <a:cubicBezTo>
                    <a:pt x="12505" y="24511"/>
                    <a:pt x="12728" y="24534"/>
                    <a:pt x="12949" y="24534"/>
                  </a:cubicBezTo>
                  <a:cubicBezTo>
                    <a:pt x="12959" y="24534"/>
                    <a:pt x="12968" y="24534"/>
                    <a:pt x="12978" y="24533"/>
                  </a:cubicBezTo>
                  <a:cubicBezTo>
                    <a:pt x="13269" y="24532"/>
                    <a:pt x="13559" y="24530"/>
                    <a:pt x="13847" y="24528"/>
                  </a:cubicBezTo>
                  <a:cubicBezTo>
                    <a:pt x="13850" y="24529"/>
                    <a:pt x="13852" y="24529"/>
                    <a:pt x="13854" y="24529"/>
                  </a:cubicBezTo>
                  <a:cubicBezTo>
                    <a:pt x="13857" y="24529"/>
                    <a:pt x="13859" y="24529"/>
                    <a:pt x="13861" y="24528"/>
                  </a:cubicBezTo>
                  <a:lnTo>
                    <a:pt x="13944" y="24535"/>
                  </a:lnTo>
                  <a:cubicBezTo>
                    <a:pt x="14019" y="24540"/>
                    <a:pt x="14094" y="24546"/>
                    <a:pt x="14169" y="24554"/>
                  </a:cubicBezTo>
                  <a:cubicBezTo>
                    <a:pt x="14330" y="24568"/>
                    <a:pt x="14494" y="24584"/>
                    <a:pt x="14658" y="24589"/>
                  </a:cubicBezTo>
                  <a:lnTo>
                    <a:pt x="15643" y="24609"/>
                  </a:lnTo>
                  <a:cubicBezTo>
                    <a:pt x="15719" y="24611"/>
                    <a:pt x="15794" y="24612"/>
                    <a:pt x="15869" y="24612"/>
                  </a:cubicBezTo>
                  <a:cubicBezTo>
                    <a:pt x="16019" y="24612"/>
                    <a:pt x="16169" y="24608"/>
                    <a:pt x="16320" y="24603"/>
                  </a:cubicBezTo>
                  <a:cubicBezTo>
                    <a:pt x="16772" y="24581"/>
                    <a:pt x="17217" y="24564"/>
                    <a:pt x="17661" y="24470"/>
                  </a:cubicBezTo>
                  <a:cubicBezTo>
                    <a:pt x="17813" y="24438"/>
                    <a:pt x="17942" y="24360"/>
                    <a:pt x="18019" y="24219"/>
                  </a:cubicBezTo>
                  <a:cubicBezTo>
                    <a:pt x="18029" y="24201"/>
                    <a:pt x="18038" y="24182"/>
                    <a:pt x="18045" y="24162"/>
                  </a:cubicBezTo>
                  <a:cubicBezTo>
                    <a:pt x="18493" y="24079"/>
                    <a:pt x="18937" y="23989"/>
                    <a:pt x="19383" y="23899"/>
                  </a:cubicBezTo>
                  <a:cubicBezTo>
                    <a:pt x="19857" y="23806"/>
                    <a:pt x="20327" y="23706"/>
                    <a:pt x="20797" y="23601"/>
                  </a:cubicBezTo>
                  <a:cubicBezTo>
                    <a:pt x="20968" y="23566"/>
                    <a:pt x="21127" y="23532"/>
                    <a:pt x="21286" y="23467"/>
                  </a:cubicBezTo>
                  <a:cubicBezTo>
                    <a:pt x="21452" y="23446"/>
                    <a:pt x="21617" y="23427"/>
                    <a:pt x="21781" y="23398"/>
                  </a:cubicBezTo>
                  <a:cubicBezTo>
                    <a:pt x="22103" y="23343"/>
                    <a:pt x="22424" y="23289"/>
                    <a:pt x="22746" y="23233"/>
                  </a:cubicBezTo>
                  <a:cubicBezTo>
                    <a:pt x="22995" y="23192"/>
                    <a:pt x="23240" y="23141"/>
                    <a:pt x="23485" y="23089"/>
                  </a:cubicBezTo>
                  <a:cubicBezTo>
                    <a:pt x="23726" y="23044"/>
                    <a:pt x="23966" y="22991"/>
                    <a:pt x="24205" y="22927"/>
                  </a:cubicBezTo>
                  <a:cubicBezTo>
                    <a:pt x="24564" y="22903"/>
                    <a:pt x="24928" y="22878"/>
                    <a:pt x="25288" y="22850"/>
                  </a:cubicBezTo>
                  <a:cubicBezTo>
                    <a:pt x="25401" y="22859"/>
                    <a:pt x="25513" y="22871"/>
                    <a:pt x="25625" y="22881"/>
                  </a:cubicBezTo>
                  <a:cubicBezTo>
                    <a:pt x="25931" y="22908"/>
                    <a:pt x="26236" y="22939"/>
                    <a:pt x="26544" y="22962"/>
                  </a:cubicBezTo>
                  <a:cubicBezTo>
                    <a:pt x="26702" y="22973"/>
                    <a:pt x="26859" y="22983"/>
                    <a:pt x="27018" y="22990"/>
                  </a:cubicBezTo>
                  <a:cubicBezTo>
                    <a:pt x="27112" y="22995"/>
                    <a:pt x="27206" y="22997"/>
                    <a:pt x="27301" y="23007"/>
                  </a:cubicBezTo>
                  <a:cubicBezTo>
                    <a:pt x="27325" y="23010"/>
                    <a:pt x="27348" y="23011"/>
                    <a:pt x="27370" y="23011"/>
                  </a:cubicBezTo>
                  <a:cubicBezTo>
                    <a:pt x="27493" y="23011"/>
                    <a:pt x="27599" y="22978"/>
                    <a:pt x="27712" y="22920"/>
                  </a:cubicBezTo>
                  <a:cubicBezTo>
                    <a:pt x="28061" y="22741"/>
                    <a:pt x="28013" y="22162"/>
                    <a:pt x="27640" y="22044"/>
                  </a:cubicBezTo>
                  <a:cubicBezTo>
                    <a:pt x="27610" y="22033"/>
                    <a:pt x="27578" y="22025"/>
                    <a:pt x="27548" y="22015"/>
                  </a:cubicBezTo>
                  <a:cubicBezTo>
                    <a:pt x="27491" y="21844"/>
                    <a:pt x="27328" y="21691"/>
                    <a:pt x="27139" y="21683"/>
                  </a:cubicBezTo>
                  <a:cubicBezTo>
                    <a:pt x="26959" y="21674"/>
                    <a:pt x="26778" y="21670"/>
                    <a:pt x="26598" y="21670"/>
                  </a:cubicBezTo>
                  <a:cubicBezTo>
                    <a:pt x="26404" y="21670"/>
                    <a:pt x="26211" y="21674"/>
                    <a:pt x="26018" y="21681"/>
                  </a:cubicBezTo>
                  <a:cubicBezTo>
                    <a:pt x="26001" y="21665"/>
                    <a:pt x="25983" y="21649"/>
                    <a:pt x="25963" y="21634"/>
                  </a:cubicBezTo>
                  <a:cubicBezTo>
                    <a:pt x="25641" y="21396"/>
                    <a:pt x="25262" y="21252"/>
                    <a:pt x="24882" y="21132"/>
                  </a:cubicBezTo>
                  <a:cubicBezTo>
                    <a:pt x="24658" y="21059"/>
                    <a:pt x="24432" y="20990"/>
                    <a:pt x="24204" y="20926"/>
                  </a:cubicBezTo>
                  <a:cubicBezTo>
                    <a:pt x="23830" y="20823"/>
                    <a:pt x="23455" y="20720"/>
                    <a:pt x="23080" y="20617"/>
                  </a:cubicBezTo>
                  <a:cubicBezTo>
                    <a:pt x="22486" y="20453"/>
                    <a:pt x="21887" y="20312"/>
                    <a:pt x="21291" y="20161"/>
                  </a:cubicBezTo>
                  <a:cubicBezTo>
                    <a:pt x="21052" y="20100"/>
                    <a:pt x="20809" y="20049"/>
                    <a:pt x="20566" y="20000"/>
                  </a:cubicBezTo>
                  <a:cubicBezTo>
                    <a:pt x="20362" y="19938"/>
                    <a:pt x="20159" y="19876"/>
                    <a:pt x="19953" y="19814"/>
                  </a:cubicBezTo>
                  <a:lnTo>
                    <a:pt x="19953" y="19814"/>
                  </a:lnTo>
                  <a:cubicBezTo>
                    <a:pt x="19973" y="19822"/>
                    <a:pt x="19993" y="19828"/>
                    <a:pt x="20013" y="19835"/>
                  </a:cubicBezTo>
                  <a:cubicBezTo>
                    <a:pt x="19638" y="19715"/>
                    <a:pt x="19263" y="19593"/>
                    <a:pt x="18888" y="19477"/>
                  </a:cubicBezTo>
                  <a:lnTo>
                    <a:pt x="18850" y="19456"/>
                  </a:lnTo>
                  <a:cubicBezTo>
                    <a:pt x="18699" y="19382"/>
                    <a:pt x="18550" y="19306"/>
                    <a:pt x="18400" y="19229"/>
                  </a:cubicBezTo>
                  <a:cubicBezTo>
                    <a:pt x="18288" y="19174"/>
                    <a:pt x="18173" y="19116"/>
                    <a:pt x="18062" y="19059"/>
                  </a:cubicBezTo>
                  <a:cubicBezTo>
                    <a:pt x="18052" y="18912"/>
                    <a:pt x="17978" y="18775"/>
                    <a:pt x="17860" y="18687"/>
                  </a:cubicBezTo>
                  <a:cubicBezTo>
                    <a:pt x="17718" y="18574"/>
                    <a:pt x="17579" y="18461"/>
                    <a:pt x="17422" y="18366"/>
                  </a:cubicBezTo>
                  <a:cubicBezTo>
                    <a:pt x="17333" y="18313"/>
                    <a:pt x="17242" y="18261"/>
                    <a:pt x="17152" y="18213"/>
                  </a:cubicBezTo>
                  <a:cubicBezTo>
                    <a:pt x="17149" y="18180"/>
                    <a:pt x="17144" y="18147"/>
                    <a:pt x="17135" y="18114"/>
                  </a:cubicBezTo>
                  <a:cubicBezTo>
                    <a:pt x="17084" y="17888"/>
                    <a:pt x="16987" y="17682"/>
                    <a:pt x="16857" y="17492"/>
                  </a:cubicBezTo>
                  <a:cubicBezTo>
                    <a:pt x="16671" y="17219"/>
                    <a:pt x="16466" y="16960"/>
                    <a:pt x="16262" y="16700"/>
                  </a:cubicBezTo>
                  <a:cubicBezTo>
                    <a:pt x="16078" y="16464"/>
                    <a:pt x="15885" y="16233"/>
                    <a:pt x="15688" y="16006"/>
                  </a:cubicBezTo>
                  <a:cubicBezTo>
                    <a:pt x="15757" y="15988"/>
                    <a:pt x="15823" y="15961"/>
                    <a:pt x="15885" y="15925"/>
                  </a:cubicBezTo>
                  <a:cubicBezTo>
                    <a:pt x="16062" y="15815"/>
                    <a:pt x="16187" y="15661"/>
                    <a:pt x="16273" y="15479"/>
                  </a:cubicBezTo>
                  <a:cubicBezTo>
                    <a:pt x="16310" y="15463"/>
                    <a:pt x="16344" y="15442"/>
                    <a:pt x="16376" y="15417"/>
                  </a:cubicBezTo>
                  <a:cubicBezTo>
                    <a:pt x="16423" y="15381"/>
                    <a:pt x="16461" y="15332"/>
                    <a:pt x="16499" y="15285"/>
                  </a:cubicBezTo>
                  <a:cubicBezTo>
                    <a:pt x="16557" y="15216"/>
                    <a:pt x="16592" y="15108"/>
                    <a:pt x="16617" y="15020"/>
                  </a:cubicBezTo>
                  <a:cubicBezTo>
                    <a:pt x="16662" y="14851"/>
                    <a:pt x="16659" y="14687"/>
                    <a:pt x="16627" y="14524"/>
                  </a:cubicBezTo>
                  <a:cubicBezTo>
                    <a:pt x="16803" y="14485"/>
                    <a:pt x="16976" y="14445"/>
                    <a:pt x="17150" y="14405"/>
                  </a:cubicBezTo>
                  <a:lnTo>
                    <a:pt x="17150" y="14405"/>
                  </a:lnTo>
                  <a:cubicBezTo>
                    <a:pt x="17129" y="14410"/>
                    <a:pt x="17110" y="14414"/>
                    <a:pt x="17088" y="14421"/>
                  </a:cubicBezTo>
                  <a:cubicBezTo>
                    <a:pt x="17415" y="14348"/>
                    <a:pt x="17741" y="14289"/>
                    <a:pt x="18071" y="14253"/>
                  </a:cubicBezTo>
                  <a:cubicBezTo>
                    <a:pt x="18092" y="14251"/>
                    <a:pt x="18111" y="14249"/>
                    <a:pt x="18133" y="14249"/>
                  </a:cubicBezTo>
                  <a:cubicBezTo>
                    <a:pt x="18141" y="14253"/>
                    <a:pt x="18148" y="14259"/>
                    <a:pt x="18155" y="14264"/>
                  </a:cubicBezTo>
                  <a:cubicBezTo>
                    <a:pt x="18309" y="14366"/>
                    <a:pt x="18467" y="14465"/>
                    <a:pt x="18623" y="14564"/>
                  </a:cubicBezTo>
                  <a:cubicBezTo>
                    <a:pt x="18792" y="14673"/>
                    <a:pt x="18959" y="14782"/>
                    <a:pt x="19128" y="14890"/>
                  </a:cubicBezTo>
                  <a:cubicBezTo>
                    <a:pt x="19380" y="15054"/>
                    <a:pt x="19626" y="15225"/>
                    <a:pt x="19872" y="15396"/>
                  </a:cubicBezTo>
                  <a:cubicBezTo>
                    <a:pt x="20326" y="15707"/>
                    <a:pt x="20778" y="16018"/>
                    <a:pt x="21219" y="16343"/>
                  </a:cubicBezTo>
                  <a:lnTo>
                    <a:pt x="21342" y="16463"/>
                  </a:lnTo>
                  <a:cubicBezTo>
                    <a:pt x="21345" y="16471"/>
                    <a:pt x="21348" y="16479"/>
                    <a:pt x="21351" y="16488"/>
                  </a:cubicBezTo>
                  <a:cubicBezTo>
                    <a:pt x="21622" y="17103"/>
                    <a:pt x="22214" y="17501"/>
                    <a:pt x="22808" y="17768"/>
                  </a:cubicBezTo>
                  <a:cubicBezTo>
                    <a:pt x="23053" y="17881"/>
                    <a:pt x="23306" y="17979"/>
                    <a:pt x="23563" y="18063"/>
                  </a:cubicBezTo>
                  <a:cubicBezTo>
                    <a:pt x="23698" y="18105"/>
                    <a:pt x="23834" y="18155"/>
                    <a:pt x="23974" y="18193"/>
                  </a:cubicBezTo>
                  <a:cubicBezTo>
                    <a:pt x="24024" y="18249"/>
                    <a:pt x="24083" y="18295"/>
                    <a:pt x="24149" y="18330"/>
                  </a:cubicBezTo>
                  <a:cubicBezTo>
                    <a:pt x="24344" y="18434"/>
                    <a:pt x="24570" y="18466"/>
                    <a:pt x="24792" y="18466"/>
                  </a:cubicBezTo>
                  <a:cubicBezTo>
                    <a:pt x="24856" y="18466"/>
                    <a:pt x="24921" y="18463"/>
                    <a:pt x="24984" y="18459"/>
                  </a:cubicBezTo>
                  <a:cubicBezTo>
                    <a:pt x="25043" y="18647"/>
                    <a:pt x="25222" y="18784"/>
                    <a:pt x="25416" y="18800"/>
                  </a:cubicBezTo>
                  <a:cubicBezTo>
                    <a:pt x="25429" y="18801"/>
                    <a:pt x="25443" y="18802"/>
                    <a:pt x="25456" y="18802"/>
                  </a:cubicBezTo>
                  <a:cubicBezTo>
                    <a:pt x="25502" y="18802"/>
                    <a:pt x="25547" y="18795"/>
                    <a:pt x="25591" y="18781"/>
                  </a:cubicBezTo>
                  <a:cubicBezTo>
                    <a:pt x="25884" y="18689"/>
                    <a:pt x="26172" y="18581"/>
                    <a:pt x="26455" y="18458"/>
                  </a:cubicBezTo>
                  <a:cubicBezTo>
                    <a:pt x="26726" y="18339"/>
                    <a:pt x="26993" y="18212"/>
                    <a:pt x="27237" y="18045"/>
                  </a:cubicBezTo>
                  <a:cubicBezTo>
                    <a:pt x="27532" y="17846"/>
                    <a:pt x="27861" y="17631"/>
                    <a:pt x="28030" y="17311"/>
                  </a:cubicBezTo>
                  <a:cubicBezTo>
                    <a:pt x="28080" y="17216"/>
                    <a:pt x="28097" y="17109"/>
                    <a:pt x="28077" y="17004"/>
                  </a:cubicBezTo>
                  <a:cubicBezTo>
                    <a:pt x="28108" y="16965"/>
                    <a:pt x="28138" y="16925"/>
                    <a:pt x="28166" y="16886"/>
                  </a:cubicBezTo>
                  <a:cubicBezTo>
                    <a:pt x="28386" y="16714"/>
                    <a:pt x="28590" y="16523"/>
                    <a:pt x="28762" y="16303"/>
                  </a:cubicBezTo>
                  <a:cubicBezTo>
                    <a:pt x="28867" y="16164"/>
                    <a:pt x="28961" y="16020"/>
                    <a:pt x="29046" y="15869"/>
                  </a:cubicBezTo>
                  <a:cubicBezTo>
                    <a:pt x="29091" y="15790"/>
                    <a:pt x="29136" y="15716"/>
                    <a:pt x="29176" y="15635"/>
                  </a:cubicBezTo>
                  <a:cubicBezTo>
                    <a:pt x="29200" y="15619"/>
                    <a:pt x="29223" y="15600"/>
                    <a:pt x="29242" y="15577"/>
                  </a:cubicBezTo>
                  <a:cubicBezTo>
                    <a:pt x="29293" y="15524"/>
                    <a:pt x="29328" y="15462"/>
                    <a:pt x="29364" y="15398"/>
                  </a:cubicBezTo>
                  <a:cubicBezTo>
                    <a:pt x="29596" y="15027"/>
                    <a:pt x="29828" y="14661"/>
                    <a:pt x="30052" y="14289"/>
                  </a:cubicBezTo>
                  <a:cubicBezTo>
                    <a:pt x="30304" y="13860"/>
                    <a:pt x="30537" y="13417"/>
                    <a:pt x="30684" y="12941"/>
                  </a:cubicBezTo>
                  <a:cubicBezTo>
                    <a:pt x="30771" y="12659"/>
                    <a:pt x="30850" y="12369"/>
                    <a:pt x="30877" y="12075"/>
                  </a:cubicBezTo>
                  <a:cubicBezTo>
                    <a:pt x="30899" y="11841"/>
                    <a:pt x="30911" y="11613"/>
                    <a:pt x="30864" y="11382"/>
                  </a:cubicBezTo>
                  <a:cubicBezTo>
                    <a:pt x="30840" y="11268"/>
                    <a:pt x="30791" y="11161"/>
                    <a:pt x="30719" y="11070"/>
                  </a:cubicBezTo>
                  <a:cubicBezTo>
                    <a:pt x="30766" y="10833"/>
                    <a:pt x="30805" y="10596"/>
                    <a:pt x="30824" y="10356"/>
                  </a:cubicBezTo>
                  <a:cubicBezTo>
                    <a:pt x="30842" y="10118"/>
                    <a:pt x="30867" y="9880"/>
                    <a:pt x="30830" y="9643"/>
                  </a:cubicBezTo>
                  <a:cubicBezTo>
                    <a:pt x="30825" y="9619"/>
                    <a:pt x="30820" y="9595"/>
                    <a:pt x="30813" y="9573"/>
                  </a:cubicBezTo>
                  <a:cubicBezTo>
                    <a:pt x="31028" y="9522"/>
                    <a:pt x="31210" y="9331"/>
                    <a:pt x="31198" y="9087"/>
                  </a:cubicBezTo>
                  <a:cubicBezTo>
                    <a:pt x="31191" y="8882"/>
                    <a:pt x="31126" y="8689"/>
                    <a:pt x="31065" y="8499"/>
                  </a:cubicBezTo>
                  <a:cubicBezTo>
                    <a:pt x="31026" y="8366"/>
                    <a:pt x="30983" y="8234"/>
                    <a:pt x="30937" y="8102"/>
                  </a:cubicBezTo>
                  <a:cubicBezTo>
                    <a:pt x="30935" y="8097"/>
                    <a:pt x="30932" y="8090"/>
                    <a:pt x="30931" y="8085"/>
                  </a:cubicBezTo>
                  <a:cubicBezTo>
                    <a:pt x="30936" y="8025"/>
                    <a:pt x="30929" y="7965"/>
                    <a:pt x="30910" y="7908"/>
                  </a:cubicBezTo>
                  <a:cubicBezTo>
                    <a:pt x="30825" y="7676"/>
                    <a:pt x="30704" y="7449"/>
                    <a:pt x="30580" y="7235"/>
                  </a:cubicBezTo>
                  <a:cubicBezTo>
                    <a:pt x="30514" y="7124"/>
                    <a:pt x="30404" y="7046"/>
                    <a:pt x="30279" y="7019"/>
                  </a:cubicBezTo>
                  <a:cubicBezTo>
                    <a:pt x="30246" y="6979"/>
                    <a:pt x="30212" y="6937"/>
                    <a:pt x="30179" y="6898"/>
                  </a:cubicBezTo>
                  <a:cubicBezTo>
                    <a:pt x="29978" y="6658"/>
                    <a:pt x="29777" y="6421"/>
                    <a:pt x="29545" y="6207"/>
                  </a:cubicBezTo>
                  <a:cubicBezTo>
                    <a:pt x="29261" y="5940"/>
                    <a:pt x="28938" y="5716"/>
                    <a:pt x="28587" y="5543"/>
                  </a:cubicBezTo>
                  <a:cubicBezTo>
                    <a:pt x="28562" y="5531"/>
                    <a:pt x="28536" y="5517"/>
                    <a:pt x="28511" y="5504"/>
                  </a:cubicBezTo>
                  <a:lnTo>
                    <a:pt x="28511" y="5506"/>
                  </a:lnTo>
                  <a:cubicBezTo>
                    <a:pt x="28490" y="5496"/>
                    <a:pt x="28471" y="5489"/>
                    <a:pt x="28453" y="5479"/>
                  </a:cubicBezTo>
                  <a:cubicBezTo>
                    <a:pt x="28399" y="5456"/>
                    <a:pt x="28341" y="5444"/>
                    <a:pt x="28283" y="5444"/>
                  </a:cubicBezTo>
                  <a:cubicBezTo>
                    <a:pt x="28238" y="5444"/>
                    <a:pt x="28194" y="5451"/>
                    <a:pt x="28150" y="5466"/>
                  </a:cubicBezTo>
                  <a:cubicBezTo>
                    <a:pt x="28044" y="5437"/>
                    <a:pt x="27936" y="5414"/>
                    <a:pt x="27831" y="5393"/>
                  </a:cubicBezTo>
                  <a:cubicBezTo>
                    <a:pt x="27701" y="5370"/>
                    <a:pt x="27571" y="5352"/>
                    <a:pt x="27440" y="5340"/>
                  </a:cubicBezTo>
                  <a:cubicBezTo>
                    <a:pt x="27429" y="5245"/>
                    <a:pt x="27392" y="5155"/>
                    <a:pt x="27332" y="5080"/>
                  </a:cubicBezTo>
                  <a:cubicBezTo>
                    <a:pt x="27235" y="4964"/>
                    <a:pt x="27099" y="4908"/>
                    <a:pt x="26958" y="4908"/>
                  </a:cubicBezTo>
                  <a:cubicBezTo>
                    <a:pt x="26891" y="4908"/>
                    <a:pt x="26823" y="4921"/>
                    <a:pt x="26758" y="4947"/>
                  </a:cubicBezTo>
                  <a:cubicBezTo>
                    <a:pt x="26556" y="5026"/>
                    <a:pt x="26355" y="5112"/>
                    <a:pt x="26155" y="5200"/>
                  </a:cubicBezTo>
                  <a:cubicBezTo>
                    <a:pt x="26149" y="5202"/>
                    <a:pt x="26142" y="5204"/>
                    <a:pt x="26135" y="5208"/>
                  </a:cubicBezTo>
                  <a:cubicBezTo>
                    <a:pt x="26130" y="5209"/>
                    <a:pt x="26123" y="5211"/>
                    <a:pt x="26118" y="5214"/>
                  </a:cubicBezTo>
                  <a:cubicBezTo>
                    <a:pt x="26114" y="5215"/>
                    <a:pt x="26109" y="5217"/>
                    <a:pt x="26104" y="5218"/>
                  </a:cubicBezTo>
                  <a:cubicBezTo>
                    <a:pt x="26106" y="5217"/>
                    <a:pt x="26109" y="5217"/>
                    <a:pt x="26111" y="5215"/>
                  </a:cubicBezTo>
                  <a:lnTo>
                    <a:pt x="26111" y="5215"/>
                  </a:lnTo>
                  <a:lnTo>
                    <a:pt x="26099" y="5220"/>
                  </a:lnTo>
                  <a:cubicBezTo>
                    <a:pt x="26094" y="5223"/>
                    <a:pt x="26088" y="5225"/>
                    <a:pt x="26083" y="5226"/>
                  </a:cubicBezTo>
                  <a:cubicBezTo>
                    <a:pt x="26086" y="5225"/>
                    <a:pt x="26089" y="5224"/>
                    <a:pt x="26093" y="5221"/>
                  </a:cubicBezTo>
                  <a:lnTo>
                    <a:pt x="26093" y="5221"/>
                  </a:lnTo>
                  <a:cubicBezTo>
                    <a:pt x="25566" y="5406"/>
                    <a:pt x="25034" y="5590"/>
                    <a:pt x="24501" y="5755"/>
                  </a:cubicBezTo>
                  <a:cubicBezTo>
                    <a:pt x="24406" y="5785"/>
                    <a:pt x="24320" y="5843"/>
                    <a:pt x="24260" y="5923"/>
                  </a:cubicBezTo>
                  <a:lnTo>
                    <a:pt x="24176" y="5956"/>
                  </a:lnTo>
                  <a:cubicBezTo>
                    <a:pt x="23809" y="6106"/>
                    <a:pt x="23443" y="6253"/>
                    <a:pt x="23083" y="6417"/>
                  </a:cubicBezTo>
                  <a:cubicBezTo>
                    <a:pt x="22925" y="6489"/>
                    <a:pt x="22770" y="6563"/>
                    <a:pt x="22614" y="6640"/>
                  </a:cubicBezTo>
                  <a:cubicBezTo>
                    <a:pt x="22432" y="6729"/>
                    <a:pt x="22244" y="6815"/>
                    <a:pt x="22071" y="6922"/>
                  </a:cubicBezTo>
                  <a:cubicBezTo>
                    <a:pt x="21954" y="6994"/>
                    <a:pt x="21874" y="7111"/>
                    <a:pt x="21850" y="7244"/>
                  </a:cubicBezTo>
                  <a:cubicBezTo>
                    <a:pt x="21722" y="7299"/>
                    <a:pt x="21597" y="7351"/>
                    <a:pt x="21473" y="7412"/>
                  </a:cubicBezTo>
                  <a:cubicBezTo>
                    <a:pt x="21276" y="7507"/>
                    <a:pt x="21076" y="7600"/>
                    <a:pt x="20879" y="7699"/>
                  </a:cubicBezTo>
                  <a:cubicBezTo>
                    <a:pt x="20787" y="7745"/>
                    <a:pt x="20693" y="7793"/>
                    <a:pt x="20601" y="7841"/>
                  </a:cubicBezTo>
                  <a:cubicBezTo>
                    <a:pt x="20492" y="7879"/>
                    <a:pt x="20384" y="7920"/>
                    <a:pt x="20275" y="7958"/>
                  </a:cubicBezTo>
                  <a:cubicBezTo>
                    <a:pt x="20230" y="7975"/>
                    <a:pt x="20182" y="7990"/>
                    <a:pt x="20137" y="8007"/>
                  </a:cubicBezTo>
                  <a:cubicBezTo>
                    <a:pt x="20126" y="8006"/>
                    <a:pt x="20114" y="8006"/>
                    <a:pt x="20102" y="8006"/>
                  </a:cubicBezTo>
                  <a:cubicBezTo>
                    <a:pt x="19991" y="8006"/>
                    <a:pt x="19882" y="8013"/>
                    <a:pt x="19772" y="8026"/>
                  </a:cubicBezTo>
                  <a:cubicBezTo>
                    <a:pt x="19561" y="8053"/>
                    <a:pt x="19353" y="8091"/>
                    <a:pt x="19146" y="8142"/>
                  </a:cubicBezTo>
                  <a:cubicBezTo>
                    <a:pt x="19055" y="8162"/>
                    <a:pt x="18965" y="8186"/>
                    <a:pt x="18874" y="8208"/>
                  </a:cubicBezTo>
                  <a:cubicBezTo>
                    <a:pt x="18793" y="8224"/>
                    <a:pt x="18715" y="8249"/>
                    <a:pt x="18639" y="8281"/>
                  </a:cubicBezTo>
                  <a:cubicBezTo>
                    <a:pt x="18579" y="8310"/>
                    <a:pt x="18526" y="8348"/>
                    <a:pt x="18481" y="8396"/>
                  </a:cubicBezTo>
                  <a:cubicBezTo>
                    <a:pt x="18286" y="8255"/>
                    <a:pt x="18080" y="8130"/>
                    <a:pt x="17883" y="7992"/>
                  </a:cubicBezTo>
                  <a:cubicBezTo>
                    <a:pt x="17906" y="7803"/>
                    <a:pt x="17871" y="7587"/>
                    <a:pt x="17845" y="7413"/>
                  </a:cubicBezTo>
                  <a:cubicBezTo>
                    <a:pt x="17823" y="7252"/>
                    <a:pt x="17807" y="7082"/>
                    <a:pt x="17711" y="6949"/>
                  </a:cubicBezTo>
                  <a:cubicBezTo>
                    <a:pt x="17697" y="6840"/>
                    <a:pt x="17666" y="6735"/>
                    <a:pt x="17617" y="6637"/>
                  </a:cubicBezTo>
                  <a:cubicBezTo>
                    <a:pt x="17553" y="6514"/>
                    <a:pt x="17484" y="6399"/>
                    <a:pt x="17369" y="6318"/>
                  </a:cubicBezTo>
                  <a:cubicBezTo>
                    <a:pt x="17361" y="6313"/>
                    <a:pt x="17353" y="6306"/>
                    <a:pt x="17345" y="6301"/>
                  </a:cubicBezTo>
                  <a:cubicBezTo>
                    <a:pt x="17353" y="6288"/>
                    <a:pt x="17361" y="6275"/>
                    <a:pt x="17368" y="6262"/>
                  </a:cubicBezTo>
                  <a:cubicBezTo>
                    <a:pt x="17442" y="6142"/>
                    <a:pt x="17524" y="6027"/>
                    <a:pt x="17612" y="5916"/>
                  </a:cubicBezTo>
                  <a:cubicBezTo>
                    <a:pt x="17663" y="5860"/>
                    <a:pt x="17715" y="5802"/>
                    <a:pt x="17768" y="5746"/>
                  </a:cubicBezTo>
                  <a:cubicBezTo>
                    <a:pt x="17793" y="5737"/>
                    <a:pt x="17816" y="5728"/>
                    <a:pt x="17840" y="5716"/>
                  </a:cubicBezTo>
                  <a:cubicBezTo>
                    <a:pt x="17975" y="5653"/>
                    <a:pt x="18104" y="5580"/>
                    <a:pt x="18231" y="5504"/>
                  </a:cubicBezTo>
                  <a:cubicBezTo>
                    <a:pt x="18463" y="5363"/>
                    <a:pt x="18684" y="5203"/>
                    <a:pt x="18906" y="5049"/>
                  </a:cubicBezTo>
                  <a:cubicBezTo>
                    <a:pt x="19112" y="4903"/>
                    <a:pt x="19321" y="4760"/>
                    <a:pt x="19531" y="4619"/>
                  </a:cubicBezTo>
                  <a:cubicBezTo>
                    <a:pt x="19643" y="4543"/>
                    <a:pt x="19755" y="4466"/>
                    <a:pt x="19867" y="4391"/>
                  </a:cubicBezTo>
                  <a:cubicBezTo>
                    <a:pt x="20021" y="4286"/>
                    <a:pt x="20172" y="4190"/>
                    <a:pt x="20267" y="4024"/>
                  </a:cubicBezTo>
                  <a:cubicBezTo>
                    <a:pt x="20301" y="3965"/>
                    <a:pt x="20321" y="3899"/>
                    <a:pt x="20324" y="3831"/>
                  </a:cubicBezTo>
                  <a:cubicBezTo>
                    <a:pt x="20664" y="3663"/>
                    <a:pt x="21009" y="3501"/>
                    <a:pt x="21357" y="3345"/>
                  </a:cubicBezTo>
                  <a:cubicBezTo>
                    <a:pt x="21809" y="3142"/>
                    <a:pt x="22273" y="2967"/>
                    <a:pt x="22739" y="2793"/>
                  </a:cubicBezTo>
                  <a:lnTo>
                    <a:pt x="22739" y="2793"/>
                  </a:lnTo>
                  <a:cubicBezTo>
                    <a:pt x="22732" y="2796"/>
                    <a:pt x="22726" y="2798"/>
                    <a:pt x="22718" y="2801"/>
                  </a:cubicBezTo>
                  <a:cubicBezTo>
                    <a:pt x="23604" y="2480"/>
                    <a:pt x="24510" y="2217"/>
                    <a:pt x="25409" y="1948"/>
                  </a:cubicBezTo>
                  <a:cubicBezTo>
                    <a:pt x="26306" y="1679"/>
                    <a:pt x="27201" y="1400"/>
                    <a:pt x="28114" y="1188"/>
                  </a:cubicBezTo>
                  <a:lnTo>
                    <a:pt x="28114" y="1188"/>
                  </a:lnTo>
                  <a:lnTo>
                    <a:pt x="28112" y="1190"/>
                  </a:lnTo>
                  <a:cubicBezTo>
                    <a:pt x="28122" y="1187"/>
                    <a:pt x="28132" y="1185"/>
                    <a:pt x="28143" y="1182"/>
                  </a:cubicBezTo>
                  <a:cubicBezTo>
                    <a:pt x="28146" y="1181"/>
                    <a:pt x="28150" y="1180"/>
                    <a:pt x="28155" y="1180"/>
                  </a:cubicBezTo>
                  <a:cubicBezTo>
                    <a:pt x="28159" y="1178"/>
                    <a:pt x="28162" y="1179"/>
                    <a:pt x="28166" y="1177"/>
                  </a:cubicBezTo>
                  <a:cubicBezTo>
                    <a:pt x="28169" y="1177"/>
                    <a:pt x="28171" y="1176"/>
                    <a:pt x="28172" y="1176"/>
                  </a:cubicBezTo>
                  <a:cubicBezTo>
                    <a:pt x="28303" y="1149"/>
                    <a:pt x="28432" y="1122"/>
                    <a:pt x="28564" y="1094"/>
                  </a:cubicBezTo>
                  <a:cubicBezTo>
                    <a:pt x="28765" y="1050"/>
                    <a:pt x="28998" y="1020"/>
                    <a:pt x="29119" y="832"/>
                  </a:cubicBezTo>
                  <a:cubicBezTo>
                    <a:pt x="29290" y="563"/>
                    <a:pt x="29194" y="212"/>
                    <a:pt x="28891" y="92"/>
                  </a:cubicBezTo>
                  <a:cubicBezTo>
                    <a:pt x="28813" y="61"/>
                    <a:pt x="28727" y="52"/>
                    <a:pt x="28639" y="52"/>
                  </a:cubicBezTo>
                  <a:cubicBezTo>
                    <a:pt x="28556" y="52"/>
                    <a:pt x="28473" y="60"/>
                    <a:pt x="28396" y="66"/>
                  </a:cubicBezTo>
                  <a:cubicBezTo>
                    <a:pt x="28264" y="75"/>
                    <a:pt x="28133" y="85"/>
                    <a:pt x="28003" y="106"/>
                  </a:cubicBezTo>
                  <a:cubicBezTo>
                    <a:pt x="27737" y="147"/>
                    <a:pt x="27487" y="238"/>
                    <a:pt x="27224" y="302"/>
                  </a:cubicBezTo>
                  <a:cubicBezTo>
                    <a:pt x="27209" y="303"/>
                    <a:pt x="27195" y="305"/>
                    <a:pt x="27180" y="307"/>
                  </a:cubicBezTo>
                  <a:cubicBezTo>
                    <a:pt x="27091" y="313"/>
                    <a:pt x="27003" y="315"/>
                    <a:pt x="26914" y="315"/>
                  </a:cubicBezTo>
                  <a:cubicBezTo>
                    <a:pt x="26897" y="315"/>
                    <a:pt x="26880" y="315"/>
                    <a:pt x="26863" y="315"/>
                  </a:cubicBezTo>
                  <a:cubicBezTo>
                    <a:pt x="26755" y="310"/>
                    <a:pt x="26648" y="298"/>
                    <a:pt x="26539" y="282"/>
                  </a:cubicBezTo>
                  <a:cubicBezTo>
                    <a:pt x="26321" y="243"/>
                    <a:pt x="26105" y="191"/>
                    <a:pt x="25886" y="160"/>
                  </a:cubicBezTo>
                  <a:cubicBezTo>
                    <a:pt x="25751" y="140"/>
                    <a:pt x="25615" y="132"/>
                    <a:pt x="25479" y="132"/>
                  </a:cubicBezTo>
                  <a:cubicBezTo>
                    <a:pt x="25381" y="132"/>
                    <a:pt x="25282" y="136"/>
                    <a:pt x="25185" y="142"/>
                  </a:cubicBezTo>
                  <a:cubicBezTo>
                    <a:pt x="24941" y="156"/>
                    <a:pt x="24694" y="180"/>
                    <a:pt x="24451" y="187"/>
                  </a:cubicBezTo>
                  <a:cubicBezTo>
                    <a:pt x="24375" y="189"/>
                    <a:pt x="24298" y="190"/>
                    <a:pt x="24222" y="190"/>
                  </a:cubicBezTo>
                  <a:cubicBezTo>
                    <a:pt x="24049" y="190"/>
                    <a:pt x="23876" y="185"/>
                    <a:pt x="23702" y="178"/>
                  </a:cubicBezTo>
                  <a:lnTo>
                    <a:pt x="23702" y="178"/>
                  </a:lnTo>
                  <a:cubicBezTo>
                    <a:pt x="23709" y="179"/>
                    <a:pt x="23716" y="180"/>
                    <a:pt x="23724" y="180"/>
                  </a:cubicBezTo>
                  <a:lnTo>
                    <a:pt x="23724" y="180"/>
                  </a:lnTo>
                  <a:cubicBezTo>
                    <a:pt x="23119" y="156"/>
                    <a:pt x="22517" y="107"/>
                    <a:pt x="21914" y="94"/>
                  </a:cubicBezTo>
                  <a:cubicBezTo>
                    <a:pt x="21845" y="93"/>
                    <a:pt x="21777" y="92"/>
                    <a:pt x="21708" y="92"/>
                  </a:cubicBezTo>
                  <a:cubicBezTo>
                    <a:pt x="21247" y="92"/>
                    <a:pt x="20785" y="123"/>
                    <a:pt x="20323" y="123"/>
                  </a:cubicBezTo>
                  <a:cubicBezTo>
                    <a:pt x="20245" y="123"/>
                    <a:pt x="20167" y="122"/>
                    <a:pt x="20089" y="120"/>
                  </a:cubicBezTo>
                  <a:lnTo>
                    <a:pt x="20089" y="120"/>
                  </a:lnTo>
                  <a:cubicBezTo>
                    <a:pt x="20092" y="120"/>
                    <a:pt x="20095" y="120"/>
                    <a:pt x="20098" y="121"/>
                  </a:cubicBezTo>
                  <a:lnTo>
                    <a:pt x="20098" y="121"/>
                  </a:lnTo>
                  <a:lnTo>
                    <a:pt x="19721" y="104"/>
                  </a:lnTo>
                  <a:cubicBezTo>
                    <a:pt x="19634" y="37"/>
                    <a:pt x="19527" y="0"/>
                    <a:pt x="19419" y="0"/>
                  </a:cubicBezTo>
                  <a:close/>
                </a:path>
              </a:pathLst>
            </a:custGeom>
            <a:solidFill>
              <a:srgbClr val="77C5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4055425" y="5037550"/>
              <a:ext cx="375" cy="1225"/>
            </a:xfrm>
            <a:custGeom>
              <a:rect b="b" l="l" r="r" t="t"/>
              <a:pathLst>
                <a:path extrusionOk="0" h="49" w="15">
                  <a:moveTo>
                    <a:pt x="1" y="0"/>
                  </a:moveTo>
                  <a:cubicBezTo>
                    <a:pt x="4" y="13"/>
                    <a:pt x="9" y="26"/>
                    <a:pt x="12" y="39"/>
                  </a:cubicBezTo>
                  <a:lnTo>
                    <a:pt x="12" y="39"/>
                  </a:lnTo>
                  <a:cubicBezTo>
                    <a:pt x="9" y="26"/>
                    <a:pt x="5" y="14"/>
                    <a:pt x="1" y="0"/>
                  </a:cubicBezTo>
                  <a:close/>
                  <a:moveTo>
                    <a:pt x="12" y="39"/>
                  </a:moveTo>
                  <a:lnTo>
                    <a:pt x="12" y="39"/>
                  </a:lnTo>
                  <a:cubicBezTo>
                    <a:pt x="12" y="40"/>
                    <a:pt x="13" y="40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1"/>
                  </a:lnTo>
                  <a:cubicBezTo>
                    <a:pt x="13" y="41"/>
                    <a:pt x="13" y="40"/>
                    <a:pt x="12" y="39"/>
                  </a:cubicBezTo>
                  <a:close/>
                  <a:moveTo>
                    <a:pt x="13" y="41"/>
                  </a:moveTo>
                  <a:lnTo>
                    <a:pt x="13" y="41"/>
                  </a:lnTo>
                  <a:cubicBezTo>
                    <a:pt x="13" y="43"/>
                    <a:pt x="14" y="44"/>
                    <a:pt x="14" y="45"/>
                  </a:cubicBezTo>
                  <a:lnTo>
                    <a:pt x="14" y="45"/>
                  </a:lnTo>
                  <a:cubicBezTo>
                    <a:pt x="14" y="44"/>
                    <a:pt x="13" y="42"/>
                    <a:pt x="13" y="41"/>
                  </a:cubicBezTo>
                  <a:close/>
                  <a:moveTo>
                    <a:pt x="14" y="45"/>
                  </a:moveTo>
                  <a:cubicBezTo>
                    <a:pt x="14" y="46"/>
                    <a:pt x="14" y="47"/>
                    <a:pt x="15" y="48"/>
                  </a:cubicBezTo>
                  <a:cubicBezTo>
                    <a:pt x="15" y="47"/>
                    <a:pt x="14" y="46"/>
                    <a:pt x="14" y="45"/>
                  </a:cubicBezTo>
                  <a:close/>
                </a:path>
              </a:pathLst>
            </a:custGeom>
            <a:solidFill>
              <a:srgbClr val="649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3763350" y="5029000"/>
              <a:ext cx="69925" cy="101800"/>
            </a:xfrm>
            <a:custGeom>
              <a:rect b="b" l="l" r="r" t="t"/>
              <a:pathLst>
                <a:path extrusionOk="0" h="4072" w="2797">
                  <a:moveTo>
                    <a:pt x="1133" y="1"/>
                  </a:moveTo>
                  <a:cubicBezTo>
                    <a:pt x="1085" y="1"/>
                    <a:pt x="1037" y="4"/>
                    <a:pt x="989" y="9"/>
                  </a:cubicBezTo>
                  <a:cubicBezTo>
                    <a:pt x="882" y="19"/>
                    <a:pt x="777" y="49"/>
                    <a:pt x="680" y="97"/>
                  </a:cubicBezTo>
                  <a:cubicBezTo>
                    <a:pt x="576" y="154"/>
                    <a:pt x="477" y="221"/>
                    <a:pt x="384" y="296"/>
                  </a:cubicBezTo>
                  <a:cubicBezTo>
                    <a:pt x="294" y="372"/>
                    <a:pt x="222" y="468"/>
                    <a:pt x="158" y="566"/>
                  </a:cubicBezTo>
                  <a:cubicBezTo>
                    <a:pt x="87" y="677"/>
                    <a:pt x="47" y="802"/>
                    <a:pt x="23" y="930"/>
                  </a:cubicBezTo>
                  <a:cubicBezTo>
                    <a:pt x="2" y="1038"/>
                    <a:pt x="0" y="1149"/>
                    <a:pt x="20" y="1258"/>
                  </a:cubicBezTo>
                  <a:cubicBezTo>
                    <a:pt x="43" y="1380"/>
                    <a:pt x="83" y="1499"/>
                    <a:pt x="139" y="1611"/>
                  </a:cubicBezTo>
                  <a:cubicBezTo>
                    <a:pt x="187" y="1707"/>
                    <a:pt x="253" y="1794"/>
                    <a:pt x="334" y="1866"/>
                  </a:cubicBezTo>
                  <a:cubicBezTo>
                    <a:pt x="389" y="1911"/>
                    <a:pt x="444" y="1960"/>
                    <a:pt x="507" y="1994"/>
                  </a:cubicBezTo>
                  <a:cubicBezTo>
                    <a:pt x="531" y="2007"/>
                    <a:pt x="554" y="2019"/>
                    <a:pt x="577" y="2029"/>
                  </a:cubicBezTo>
                  <a:cubicBezTo>
                    <a:pt x="602" y="2057"/>
                    <a:pt x="629" y="2084"/>
                    <a:pt x="658" y="2109"/>
                  </a:cubicBezTo>
                  <a:cubicBezTo>
                    <a:pt x="691" y="2140"/>
                    <a:pt x="738" y="2163"/>
                    <a:pt x="776" y="2184"/>
                  </a:cubicBezTo>
                  <a:lnTo>
                    <a:pt x="784" y="2188"/>
                  </a:lnTo>
                  <a:cubicBezTo>
                    <a:pt x="713" y="2250"/>
                    <a:pt x="652" y="2319"/>
                    <a:pt x="599" y="2395"/>
                  </a:cubicBezTo>
                  <a:cubicBezTo>
                    <a:pt x="535" y="2490"/>
                    <a:pt x="479" y="2590"/>
                    <a:pt x="432" y="2693"/>
                  </a:cubicBezTo>
                  <a:cubicBezTo>
                    <a:pt x="345" y="2823"/>
                    <a:pt x="269" y="2959"/>
                    <a:pt x="203" y="3100"/>
                  </a:cubicBezTo>
                  <a:cubicBezTo>
                    <a:pt x="148" y="3214"/>
                    <a:pt x="105" y="3334"/>
                    <a:pt x="77" y="3457"/>
                  </a:cubicBezTo>
                  <a:cubicBezTo>
                    <a:pt x="58" y="3546"/>
                    <a:pt x="40" y="3642"/>
                    <a:pt x="69" y="3730"/>
                  </a:cubicBezTo>
                  <a:cubicBezTo>
                    <a:pt x="87" y="3789"/>
                    <a:pt x="112" y="3844"/>
                    <a:pt x="144" y="3896"/>
                  </a:cubicBezTo>
                  <a:cubicBezTo>
                    <a:pt x="165" y="3931"/>
                    <a:pt x="199" y="3956"/>
                    <a:pt x="225" y="3982"/>
                  </a:cubicBezTo>
                  <a:cubicBezTo>
                    <a:pt x="275" y="4030"/>
                    <a:pt x="353" y="4057"/>
                    <a:pt x="419" y="4065"/>
                  </a:cubicBezTo>
                  <a:cubicBezTo>
                    <a:pt x="428" y="4066"/>
                    <a:pt x="436" y="4067"/>
                    <a:pt x="446" y="4068"/>
                  </a:cubicBezTo>
                  <a:cubicBezTo>
                    <a:pt x="471" y="4071"/>
                    <a:pt x="497" y="4072"/>
                    <a:pt x="522" y="4072"/>
                  </a:cubicBezTo>
                  <a:cubicBezTo>
                    <a:pt x="581" y="4072"/>
                    <a:pt x="639" y="4065"/>
                    <a:pt x="696" y="4051"/>
                  </a:cubicBezTo>
                  <a:cubicBezTo>
                    <a:pt x="748" y="4037"/>
                    <a:pt x="798" y="4019"/>
                    <a:pt x="847" y="3999"/>
                  </a:cubicBezTo>
                  <a:cubicBezTo>
                    <a:pt x="870" y="4002"/>
                    <a:pt x="894" y="4003"/>
                    <a:pt x="917" y="4003"/>
                  </a:cubicBezTo>
                  <a:cubicBezTo>
                    <a:pt x="1053" y="3999"/>
                    <a:pt x="1188" y="3967"/>
                    <a:pt x="1310" y="3906"/>
                  </a:cubicBezTo>
                  <a:cubicBezTo>
                    <a:pt x="1319" y="3902"/>
                    <a:pt x="1327" y="3896"/>
                    <a:pt x="1336" y="3892"/>
                  </a:cubicBezTo>
                  <a:lnTo>
                    <a:pt x="1369" y="3895"/>
                  </a:lnTo>
                  <a:cubicBezTo>
                    <a:pt x="1383" y="3897"/>
                    <a:pt x="1398" y="3898"/>
                    <a:pt x="1412" y="3898"/>
                  </a:cubicBezTo>
                  <a:cubicBezTo>
                    <a:pt x="1443" y="3898"/>
                    <a:pt x="1473" y="3894"/>
                    <a:pt x="1502" y="3888"/>
                  </a:cubicBezTo>
                  <a:cubicBezTo>
                    <a:pt x="1604" y="3862"/>
                    <a:pt x="1701" y="3830"/>
                    <a:pt x="1795" y="3777"/>
                  </a:cubicBezTo>
                  <a:cubicBezTo>
                    <a:pt x="1900" y="3715"/>
                    <a:pt x="1996" y="3641"/>
                    <a:pt x="2082" y="3554"/>
                  </a:cubicBezTo>
                  <a:lnTo>
                    <a:pt x="2093" y="3545"/>
                  </a:lnTo>
                  <a:cubicBezTo>
                    <a:pt x="2137" y="3517"/>
                    <a:pt x="2180" y="3486"/>
                    <a:pt x="2219" y="3451"/>
                  </a:cubicBezTo>
                  <a:cubicBezTo>
                    <a:pt x="2268" y="3406"/>
                    <a:pt x="2315" y="3358"/>
                    <a:pt x="2359" y="3308"/>
                  </a:cubicBezTo>
                  <a:cubicBezTo>
                    <a:pt x="2370" y="3309"/>
                    <a:pt x="2380" y="3309"/>
                    <a:pt x="2391" y="3309"/>
                  </a:cubicBezTo>
                  <a:cubicBezTo>
                    <a:pt x="2494" y="3302"/>
                    <a:pt x="2598" y="3223"/>
                    <a:pt x="2616" y="3117"/>
                  </a:cubicBezTo>
                  <a:cubicBezTo>
                    <a:pt x="2639" y="2992"/>
                    <a:pt x="2657" y="2865"/>
                    <a:pt x="2671" y="2738"/>
                  </a:cubicBezTo>
                  <a:cubicBezTo>
                    <a:pt x="2753" y="2474"/>
                    <a:pt x="2795" y="2199"/>
                    <a:pt x="2795" y="1922"/>
                  </a:cubicBezTo>
                  <a:cubicBezTo>
                    <a:pt x="2797" y="1742"/>
                    <a:pt x="2787" y="1561"/>
                    <a:pt x="2765" y="1382"/>
                  </a:cubicBezTo>
                  <a:cubicBezTo>
                    <a:pt x="2756" y="1322"/>
                    <a:pt x="2749" y="1260"/>
                    <a:pt x="2739" y="1198"/>
                  </a:cubicBezTo>
                  <a:cubicBezTo>
                    <a:pt x="2740" y="1071"/>
                    <a:pt x="2742" y="945"/>
                    <a:pt x="2739" y="818"/>
                  </a:cubicBezTo>
                  <a:lnTo>
                    <a:pt x="2739" y="813"/>
                  </a:lnTo>
                  <a:cubicBezTo>
                    <a:pt x="2739" y="803"/>
                    <a:pt x="2739" y="792"/>
                    <a:pt x="2738" y="781"/>
                  </a:cubicBezTo>
                  <a:cubicBezTo>
                    <a:pt x="2737" y="650"/>
                    <a:pt x="2620" y="548"/>
                    <a:pt x="2492" y="548"/>
                  </a:cubicBezTo>
                  <a:cubicBezTo>
                    <a:pt x="2489" y="548"/>
                    <a:pt x="2486" y="548"/>
                    <a:pt x="2483" y="548"/>
                  </a:cubicBezTo>
                  <a:cubicBezTo>
                    <a:pt x="2472" y="549"/>
                    <a:pt x="2461" y="550"/>
                    <a:pt x="2452" y="552"/>
                  </a:cubicBezTo>
                  <a:cubicBezTo>
                    <a:pt x="2434" y="538"/>
                    <a:pt x="2414" y="527"/>
                    <a:pt x="2394" y="516"/>
                  </a:cubicBezTo>
                  <a:cubicBezTo>
                    <a:pt x="2358" y="498"/>
                    <a:pt x="2319" y="488"/>
                    <a:pt x="2280" y="488"/>
                  </a:cubicBezTo>
                  <a:cubicBezTo>
                    <a:pt x="2276" y="488"/>
                    <a:pt x="2272" y="488"/>
                    <a:pt x="2268" y="488"/>
                  </a:cubicBezTo>
                  <a:cubicBezTo>
                    <a:pt x="2263" y="488"/>
                    <a:pt x="2258" y="488"/>
                    <a:pt x="2253" y="488"/>
                  </a:cubicBezTo>
                  <a:cubicBezTo>
                    <a:pt x="2219" y="488"/>
                    <a:pt x="2183" y="489"/>
                    <a:pt x="2150" y="501"/>
                  </a:cubicBezTo>
                  <a:lnTo>
                    <a:pt x="2137" y="506"/>
                  </a:lnTo>
                  <a:cubicBezTo>
                    <a:pt x="2110" y="452"/>
                    <a:pt x="2063" y="411"/>
                    <a:pt x="2006" y="389"/>
                  </a:cubicBezTo>
                  <a:cubicBezTo>
                    <a:pt x="1937" y="363"/>
                    <a:pt x="1866" y="334"/>
                    <a:pt x="1794" y="306"/>
                  </a:cubicBezTo>
                  <a:cubicBezTo>
                    <a:pt x="1759" y="268"/>
                    <a:pt x="1722" y="233"/>
                    <a:pt x="1681" y="201"/>
                  </a:cubicBezTo>
                  <a:cubicBezTo>
                    <a:pt x="1596" y="130"/>
                    <a:pt x="1496" y="83"/>
                    <a:pt x="1392" y="44"/>
                  </a:cubicBezTo>
                  <a:cubicBezTo>
                    <a:pt x="1310" y="12"/>
                    <a:pt x="1222" y="1"/>
                    <a:pt x="1133" y="1"/>
                  </a:cubicBezTo>
                  <a:close/>
                </a:path>
              </a:pathLst>
            </a:custGeom>
            <a:solidFill>
              <a:srgbClr val="77C5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091150" y="4991675"/>
              <a:ext cx="202925" cy="127675"/>
            </a:xfrm>
            <a:custGeom>
              <a:rect b="b" l="l" r="r" t="t"/>
              <a:pathLst>
                <a:path extrusionOk="0" h="5107" w="8117">
                  <a:moveTo>
                    <a:pt x="6605" y="955"/>
                  </a:moveTo>
                  <a:lnTo>
                    <a:pt x="6605" y="955"/>
                  </a:lnTo>
                  <a:cubicBezTo>
                    <a:pt x="6605" y="955"/>
                    <a:pt x="6606" y="955"/>
                    <a:pt x="6606" y="955"/>
                  </a:cubicBezTo>
                  <a:lnTo>
                    <a:pt x="6606" y="955"/>
                  </a:lnTo>
                  <a:cubicBezTo>
                    <a:pt x="6606" y="955"/>
                    <a:pt x="6605" y="955"/>
                    <a:pt x="6605" y="955"/>
                  </a:cubicBezTo>
                  <a:close/>
                  <a:moveTo>
                    <a:pt x="7008" y="2822"/>
                  </a:moveTo>
                  <a:cubicBezTo>
                    <a:pt x="7008" y="2823"/>
                    <a:pt x="7007" y="2825"/>
                    <a:pt x="7006" y="2827"/>
                  </a:cubicBezTo>
                  <a:cubicBezTo>
                    <a:pt x="7007" y="2825"/>
                    <a:pt x="7008" y="2823"/>
                    <a:pt x="7008" y="2822"/>
                  </a:cubicBezTo>
                  <a:close/>
                  <a:moveTo>
                    <a:pt x="5670" y="3968"/>
                  </a:moveTo>
                  <a:lnTo>
                    <a:pt x="5670" y="3968"/>
                  </a:lnTo>
                  <a:cubicBezTo>
                    <a:pt x="5668" y="3969"/>
                    <a:pt x="5667" y="3969"/>
                    <a:pt x="5666" y="3970"/>
                  </a:cubicBezTo>
                  <a:lnTo>
                    <a:pt x="5666" y="3970"/>
                  </a:lnTo>
                  <a:cubicBezTo>
                    <a:pt x="5667" y="3969"/>
                    <a:pt x="5668" y="3969"/>
                    <a:pt x="5670" y="3968"/>
                  </a:cubicBezTo>
                  <a:close/>
                  <a:moveTo>
                    <a:pt x="6800" y="1"/>
                  </a:moveTo>
                  <a:cubicBezTo>
                    <a:pt x="6640" y="1"/>
                    <a:pt x="6482" y="78"/>
                    <a:pt x="6390" y="216"/>
                  </a:cubicBezTo>
                  <a:cubicBezTo>
                    <a:pt x="6238" y="441"/>
                    <a:pt x="6305" y="742"/>
                    <a:pt x="6523" y="895"/>
                  </a:cubicBezTo>
                  <a:cubicBezTo>
                    <a:pt x="6542" y="908"/>
                    <a:pt x="6563" y="923"/>
                    <a:pt x="6583" y="938"/>
                  </a:cubicBezTo>
                  <a:lnTo>
                    <a:pt x="6586" y="940"/>
                  </a:lnTo>
                  <a:cubicBezTo>
                    <a:pt x="6592" y="943"/>
                    <a:pt x="6596" y="948"/>
                    <a:pt x="6600" y="951"/>
                  </a:cubicBezTo>
                  <a:cubicBezTo>
                    <a:pt x="6608" y="956"/>
                    <a:pt x="6614" y="960"/>
                    <a:pt x="6620" y="966"/>
                  </a:cubicBezTo>
                  <a:cubicBezTo>
                    <a:pt x="6616" y="963"/>
                    <a:pt x="6611" y="959"/>
                    <a:pt x="6606" y="955"/>
                  </a:cubicBezTo>
                  <a:lnTo>
                    <a:pt x="6606" y="955"/>
                  </a:lnTo>
                  <a:cubicBezTo>
                    <a:pt x="6647" y="988"/>
                    <a:pt x="6684" y="1023"/>
                    <a:pt x="6724" y="1057"/>
                  </a:cubicBezTo>
                  <a:lnTo>
                    <a:pt x="6823" y="1151"/>
                  </a:lnTo>
                  <a:cubicBezTo>
                    <a:pt x="6849" y="1178"/>
                    <a:pt x="6875" y="1207"/>
                    <a:pt x="6900" y="1236"/>
                  </a:cubicBezTo>
                  <a:cubicBezTo>
                    <a:pt x="6924" y="1270"/>
                    <a:pt x="6947" y="1307"/>
                    <a:pt x="6969" y="1343"/>
                  </a:cubicBezTo>
                  <a:cubicBezTo>
                    <a:pt x="6989" y="1381"/>
                    <a:pt x="7007" y="1420"/>
                    <a:pt x="7024" y="1457"/>
                  </a:cubicBezTo>
                  <a:cubicBezTo>
                    <a:pt x="7053" y="1533"/>
                    <a:pt x="7076" y="1607"/>
                    <a:pt x="7099" y="1684"/>
                  </a:cubicBezTo>
                  <a:cubicBezTo>
                    <a:pt x="7111" y="1729"/>
                    <a:pt x="7118" y="1771"/>
                    <a:pt x="7125" y="1816"/>
                  </a:cubicBezTo>
                  <a:cubicBezTo>
                    <a:pt x="7130" y="1861"/>
                    <a:pt x="7131" y="1905"/>
                    <a:pt x="7133" y="1951"/>
                  </a:cubicBezTo>
                  <a:cubicBezTo>
                    <a:pt x="7129" y="2121"/>
                    <a:pt x="7114" y="2292"/>
                    <a:pt x="7095" y="2463"/>
                  </a:cubicBezTo>
                  <a:cubicBezTo>
                    <a:pt x="7085" y="2533"/>
                    <a:pt x="7073" y="2603"/>
                    <a:pt x="7058" y="2673"/>
                  </a:cubicBezTo>
                  <a:cubicBezTo>
                    <a:pt x="7043" y="2723"/>
                    <a:pt x="7028" y="2771"/>
                    <a:pt x="7008" y="2822"/>
                  </a:cubicBezTo>
                  <a:lnTo>
                    <a:pt x="7008" y="2822"/>
                  </a:lnTo>
                  <a:cubicBezTo>
                    <a:pt x="7010" y="2817"/>
                    <a:pt x="7013" y="2813"/>
                    <a:pt x="7016" y="2808"/>
                  </a:cubicBezTo>
                  <a:lnTo>
                    <a:pt x="7016" y="2808"/>
                  </a:lnTo>
                  <a:cubicBezTo>
                    <a:pt x="7011" y="2815"/>
                    <a:pt x="7008" y="2822"/>
                    <a:pt x="7006" y="2830"/>
                  </a:cubicBezTo>
                  <a:cubicBezTo>
                    <a:pt x="7005" y="2832"/>
                    <a:pt x="7004" y="2835"/>
                    <a:pt x="7003" y="2837"/>
                  </a:cubicBezTo>
                  <a:cubicBezTo>
                    <a:pt x="6999" y="2846"/>
                    <a:pt x="6995" y="2854"/>
                    <a:pt x="6989" y="2863"/>
                  </a:cubicBezTo>
                  <a:cubicBezTo>
                    <a:pt x="6974" y="2884"/>
                    <a:pt x="6959" y="2907"/>
                    <a:pt x="6941" y="2931"/>
                  </a:cubicBezTo>
                  <a:cubicBezTo>
                    <a:pt x="6808" y="3101"/>
                    <a:pt x="6664" y="3268"/>
                    <a:pt x="6516" y="3425"/>
                  </a:cubicBezTo>
                  <a:cubicBezTo>
                    <a:pt x="6479" y="3458"/>
                    <a:pt x="6441" y="3494"/>
                    <a:pt x="6402" y="3524"/>
                  </a:cubicBezTo>
                  <a:lnTo>
                    <a:pt x="6402" y="3522"/>
                  </a:lnTo>
                  <a:cubicBezTo>
                    <a:pt x="6232" y="3650"/>
                    <a:pt x="6054" y="3767"/>
                    <a:pt x="5870" y="3875"/>
                  </a:cubicBezTo>
                  <a:cubicBezTo>
                    <a:pt x="5812" y="3905"/>
                    <a:pt x="5754" y="3933"/>
                    <a:pt x="5694" y="3958"/>
                  </a:cubicBezTo>
                  <a:lnTo>
                    <a:pt x="5675" y="3966"/>
                  </a:lnTo>
                  <a:cubicBezTo>
                    <a:pt x="5673" y="3967"/>
                    <a:pt x="5672" y="3967"/>
                    <a:pt x="5671" y="3968"/>
                  </a:cubicBezTo>
                  <a:lnTo>
                    <a:pt x="5671" y="3968"/>
                  </a:lnTo>
                  <a:cubicBezTo>
                    <a:pt x="5670" y="3968"/>
                    <a:pt x="5670" y="3968"/>
                    <a:pt x="5670" y="3968"/>
                  </a:cubicBezTo>
                  <a:lnTo>
                    <a:pt x="5670" y="3968"/>
                  </a:lnTo>
                  <a:cubicBezTo>
                    <a:pt x="5670" y="3968"/>
                    <a:pt x="5670" y="3968"/>
                    <a:pt x="5671" y="3968"/>
                  </a:cubicBezTo>
                  <a:lnTo>
                    <a:pt x="5671" y="3968"/>
                  </a:lnTo>
                  <a:cubicBezTo>
                    <a:pt x="5669" y="3969"/>
                    <a:pt x="5667" y="3970"/>
                    <a:pt x="5664" y="3971"/>
                  </a:cubicBezTo>
                  <a:cubicBezTo>
                    <a:pt x="5665" y="3971"/>
                    <a:pt x="5665" y="3970"/>
                    <a:pt x="5666" y="3970"/>
                  </a:cubicBezTo>
                  <a:lnTo>
                    <a:pt x="5666" y="3970"/>
                  </a:lnTo>
                  <a:cubicBezTo>
                    <a:pt x="5584" y="4004"/>
                    <a:pt x="5501" y="4033"/>
                    <a:pt x="5416" y="4058"/>
                  </a:cubicBezTo>
                  <a:cubicBezTo>
                    <a:pt x="5313" y="4084"/>
                    <a:pt x="5204" y="4102"/>
                    <a:pt x="5096" y="4117"/>
                  </a:cubicBezTo>
                  <a:cubicBezTo>
                    <a:pt x="5001" y="4127"/>
                    <a:pt x="4908" y="4130"/>
                    <a:pt x="4812" y="4131"/>
                  </a:cubicBezTo>
                  <a:cubicBezTo>
                    <a:pt x="4672" y="4129"/>
                    <a:pt x="4533" y="4124"/>
                    <a:pt x="4392" y="4110"/>
                  </a:cubicBezTo>
                  <a:cubicBezTo>
                    <a:pt x="4280" y="4092"/>
                    <a:pt x="4171" y="4070"/>
                    <a:pt x="4060" y="4043"/>
                  </a:cubicBezTo>
                  <a:cubicBezTo>
                    <a:pt x="3958" y="4016"/>
                    <a:pt x="3857" y="3982"/>
                    <a:pt x="3757" y="3944"/>
                  </a:cubicBezTo>
                  <a:cubicBezTo>
                    <a:pt x="3485" y="3829"/>
                    <a:pt x="3220" y="3700"/>
                    <a:pt x="2962" y="3559"/>
                  </a:cubicBezTo>
                  <a:cubicBezTo>
                    <a:pt x="2591" y="3343"/>
                    <a:pt x="2248" y="3076"/>
                    <a:pt x="1893" y="2833"/>
                  </a:cubicBezTo>
                  <a:cubicBezTo>
                    <a:pt x="1701" y="2704"/>
                    <a:pt x="1513" y="2571"/>
                    <a:pt x="1320" y="2442"/>
                  </a:cubicBezTo>
                  <a:cubicBezTo>
                    <a:pt x="1140" y="2319"/>
                    <a:pt x="954" y="2205"/>
                    <a:pt x="773" y="2081"/>
                  </a:cubicBezTo>
                  <a:cubicBezTo>
                    <a:pt x="691" y="2027"/>
                    <a:pt x="597" y="2001"/>
                    <a:pt x="504" y="2001"/>
                  </a:cubicBezTo>
                  <a:cubicBezTo>
                    <a:pt x="345" y="2001"/>
                    <a:pt x="188" y="2077"/>
                    <a:pt x="95" y="2217"/>
                  </a:cubicBezTo>
                  <a:cubicBezTo>
                    <a:pt x="27" y="2318"/>
                    <a:pt x="0" y="2443"/>
                    <a:pt x="19" y="2563"/>
                  </a:cubicBezTo>
                  <a:cubicBezTo>
                    <a:pt x="120" y="2642"/>
                    <a:pt x="221" y="2722"/>
                    <a:pt x="319" y="2805"/>
                  </a:cubicBezTo>
                  <a:cubicBezTo>
                    <a:pt x="485" y="2944"/>
                    <a:pt x="647" y="3088"/>
                    <a:pt x="805" y="3237"/>
                  </a:cubicBezTo>
                  <a:cubicBezTo>
                    <a:pt x="850" y="3279"/>
                    <a:pt x="896" y="3323"/>
                    <a:pt x="942" y="3367"/>
                  </a:cubicBezTo>
                  <a:cubicBezTo>
                    <a:pt x="969" y="3385"/>
                    <a:pt x="995" y="3404"/>
                    <a:pt x="1022" y="3422"/>
                  </a:cubicBezTo>
                  <a:cubicBezTo>
                    <a:pt x="1262" y="3588"/>
                    <a:pt x="1507" y="3749"/>
                    <a:pt x="1746" y="3918"/>
                  </a:cubicBezTo>
                  <a:cubicBezTo>
                    <a:pt x="1991" y="4094"/>
                    <a:pt x="2235" y="4265"/>
                    <a:pt x="2498" y="4416"/>
                  </a:cubicBezTo>
                  <a:cubicBezTo>
                    <a:pt x="2747" y="4558"/>
                    <a:pt x="3010" y="4681"/>
                    <a:pt x="3272" y="4797"/>
                  </a:cubicBezTo>
                  <a:cubicBezTo>
                    <a:pt x="3497" y="4898"/>
                    <a:pt x="3732" y="4976"/>
                    <a:pt x="3974" y="5027"/>
                  </a:cubicBezTo>
                  <a:cubicBezTo>
                    <a:pt x="4115" y="5056"/>
                    <a:pt x="4257" y="5076"/>
                    <a:pt x="4400" y="5088"/>
                  </a:cubicBezTo>
                  <a:cubicBezTo>
                    <a:pt x="4484" y="5095"/>
                    <a:pt x="4569" y="5101"/>
                    <a:pt x="4657" y="5104"/>
                  </a:cubicBezTo>
                  <a:cubicBezTo>
                    <a:pt x="4705" y="5106"/>
                    <a:pt x="4753" y="5107"/>
                    <a:pt x="4801" y="5107"/>
                  </a:cubicBezTo>
                  <a:cubicBezTo>
                    <a:pt x="5000" y="5107"/>
                    <a:pt x="5198" y="5091"/>
                    <a:pt x="5395" y="5058"/>
                  </a:cubicBezTo>
                  <a:cubicBezTo>
                    <a:pt x="5643" y="5019"/>
                    <a:pt x="5877" y="4941"/>
                    <a:pt x="6109" y="4844"/>
                  </a:cubicBezTo>
                  <a:cubicBezTo>
                    <a:pt x="6318" y="4754"/>
                    <a:pt x="6503" y="4634"/>
                    <a:pt x="6695" y="4510"/>
                  </a:cubicBezTo>
                  <a:cubicBezTo>
                    <a:pt x="6868" y="4398"/>
                    <a:pt x="7034" y="4281"/>
                    <a:pt x="7182" y="4138"/>
                  </a:cubicBezTo>
                  <a:cubicBezTo>
                    <a:pt x="7356" y="3975"/>
                    <a:pt x="7510" y="3783"/>
                    <a:pt x="7659" y="3601"/>
                  </a:cubicBezTo>
                  <a:cubicBezTo>
                    <a:pt x="7744" y="3495"/>
                    <a:pt x="7831" y="3384"/>
                    <a:pt x="7884" y="3260"/>
                  </a:cubicBezTo>
                  <a:cubicBezTo>
                    <a:pt x="8012" y="2972"/>
                    <a:pt x="8065" y="2667"/>
                    <a:pt x="8090" y="2352"/>
                  </a:cubicBezTo>
                  <a:cubicBezTo>
                    <a:pt x="8097" y="2248"/>
                    <a:pt x="8108" y="2143"/>
                    <a:pt x="8111" y="2038"/>
                  </a:cubicBezTo>
                  <a:cubicBezTo>
                    <a:pt x="8117" y="1798"/>
                    <a:pt x="8085" y="1559"/>
                    <a:pt x="8015" y="1329"/>
                  </a:cubicBezTo>
                  <a:cubicBezTo>
                    <a:pt x="7920" y="1024"/>
                    <a:pt x="7779" y="732"/>
                    <a:pt x="7553" y="502"/>
                  </a:cubicBezTo>
                  <a:cubicBezTo>
                    <a:pt x="7549" y="499"/>
                    <a:pt x="7544" y="496"/>
                    <a:pt x="7541" y="491"/>
                  </a:cubicBezTo>
                  <a:cubicBezTo>
                    <a:pt x="7524" y="472"/>
                    <a:pt x="7507" y="454"/>
                    <a:pt x="7488" y="437"/>
                  </a:cubicBezTo>
                  <a:cubicBezTo>
                    <a:pt x="7384" y="338"/>
                    <a:pt x="7276" y="243"/>
                    <a:pt x="7163" y="155"/>
                  </a:cubicBezTo>
                  <a:lnTo>
                    <a:pt x="7163" y="155"/>
                  </a:lnTo>
                  <a:cubicBezTo>
                    <a:pt x="7172" y="161"/>
                    <a:pt x="7181" y="169"/>
                    <a:pt x="7192" y="175"/>
                  </a:cubicBezTo>
                  <a:cubicBezTo>
                    <a:pt x="7180" y="165"/>
                    <a:pt x="7168" y="159"/>
                    <a:pt x="7157" y="150"/>
                  </a:cubicBezTo>
                  <a:cubicBezTo>
                    <a:pt x="7152" y="146"/>
                    <a:pt x="7148" y="142"/>
                    <a:pt x="7142" y="139"/>
                  </a:cubicBezTo>
                  <a:lnTo>
                    <a:pt x="7142" y="139"/>
                  </a:lnTo>
                  <a:cubicBezTo>
                    <a:pt x="7145" y="140"/>
                    <a:pt x="7147" y="142"/>
                    <a:pt x="7149" y="144"/>
                  </a:cubicBezTo>
                  <a:lnTo>
                    <a:pt x="7149" y="144"/>
                  </a:lnTo>
                  <a:cubicBezTo>
                    <a:pt x="7122" y="124"/>
                    <a:pt x="7094" y="103"/>
                    <a:pt x="7068" y="83"/>
                  </a:cubicBezTo>
                  <a:cubicBezTo>
                    <a:pt x="6987" y="27"/>
                    <a:pt x="6894" y="1"/>
                    <a:pt x="6800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550975" y="4924750"/>
              <a:ext cx="125" cy="75"/>
            </a:xfrm>
            <a:custGeom>
              <a:rect b="b" l="l" r="r" t="t"/>
              <a:pathLst>
                <a:path extrusionOk="0" h="3" w="5">
                  <a:moveTo>
                    <a:pt x="2" y="0"/>
                  </a:moveTo>
                  <a:lnTo>
                    <a:pt x="0" y="2"/>
                  </a:lnTo>
                  <a:cubicBezTo>
                    <a:pt x="2" y="0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4487325" y="4930825"/>
              <a:ext cx="350" cy="200"/>
            </a:xfrm>
            <a:custGeom>
              <a:rect b="b" l="l" r="r" t="t"/>
              <a:pathLst>
                <a:path extrusionOk="0" h="8" w="14">
                  <a:moveTo>
                    <a:pt x="13" y="0"/>
                  </a:moveTo>
                  <a:cubicBezTo>
                    <a:pt x="8" y="2"/>
                    <a:pt x="5" y="5"/>
                    <a:pt x="0" y="7"/>
                  </a:cubicBezTo>
                  <a:cubicBezTo>
                    <a:pt x="2" y="6"/>
                    <a:pt x="5" y="5"/>
                    <a:pt x="7" y="5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4460775" y="4892550"/>
              <a:ext cx="236575" cy="60075"/>
            </a:xfrm>
            <a:custGeom>
              <a:rect b="b" l="l" r="r" t="t"/>
              <a:pathLst>
                <a:path extrusionOk="0" h="2403" w="9463">
                  <a:moveTo>
                    <a:pt x="6295" y="1"/>
                  </a:moveTo>
                  <a:cubicBezTo>
                    <a:pt x="5979" y="1"/>
                    <a:pt x="5664" y="16"/>
                    <a:pt x="5350" y="30"/>
                  </a:cubicBezTo>
                  <a:cubicBezTo>
                    <a:pt x="4915" y="51"/>
                    <a:pt x="4482" y="95"/>
                    <a:pt x="4058" y="184"/>
                  </a:cubicBezTo>
                  <a:cubicBezTo>
                    <a:pt x="3740" y="249"/>
                    <a:pt x="3426" y="330"/>
                    <a:pt x="3116" y="424"/>
                  </a:cubicBezTo>
                  <a:cubicBezTo>
                    <a:pt x="2976" y="497"/>
                    <a:pt x="2837" y="572"/>
                    <a:pt x="2698" y="651"/>
                  </a:cubicBezTo>
                  <a:cubicBezTo>
                    <a:pt x="2458" y="785"/>
                    <a:pt x="2214" y="910"/>
                    <a:pt x="1973" y="1041"/>
                  </a:cubicBezTo>
                  <a:cubicBezTo>
                    <a:pt x="1670" y="1205"/>
                    <a:pt x="1364" y="1360"/>
                    <a:pt x="1069" y="1536"/>
                  </a:cubicBezTo>
                  <a:lnTo>
                    <a:pt x="1057" y="1543"/>
                  </a:lnTo>
                  <a:lnTo>
                    <a:pt x="1055" y="1544"/>
                  </a:lnTo>
                  <a:cubicBezTo>
                    <a:pt x="1053" y="1544"/>
                    <a:pt x="1053" y="1546"/>
                    <a:pt x="1051" y="1546"/>
                  </a:cubicBezTo>
                  <a:cubicBezTo>
                    <a:pt x="939" y="1617"/>
                    <a:pt x="831" y="1697"/>
                    <a:pt x="730" y="1783"/>
                  </a:cubicBezTo>
                  <a:cubicBezTo>
                    <a:pt x="666" y="1835"/>
                    <a:pt x="604" y="1889"/>
                    <a:pt x="540" y="1942"/>
                  </a:cubicBezTo>
                  <a:cubicBezTo>
                    <a:pt x="468" y="2003"/>
                    <a:pt x="391" y="2066"/>
                    <a:pt x="315" y="2122"/>
                  </a:cubicBezTo>
                  <a:cubicBezTo>
                    <a:pt x="213" y="2201"/>
                    <a:pt x="107" y="2276"/>
                    <a:pt x="1" y="2349"/>
                  </a:cubicBezTo>
                  <a:cubicBezTo>
                    <a:pt x="8" y="2368"/>
                    <a:pt x="16" y="2385"/>
                    <a:pt x="25" y="2403"/>
                  </a:cubicBezTo>
                  <a:cubicBezTo>
                    <a:pt x="129" y="2352"/>
                    <a:pt x="240" y="2318"/>
                    <a:pt x="349" y="2282"/>
                  </a:cubicBezTo>
                  <a:lnTo>
                    <a:pt x="349" y="2282"/>
                  </a:lnTo>
                  <a:lnTo>
                    <a:pt x="321" y="2291"/>
                  </a:lnTo>
                  <a:cubicBezTo>
                    <a:pt x="495" y="2238"/>
                    <a:pt x="669" y="2174"/>
                    <a:pt x="842" y="2104"/>
                  </a:cubicBezTo>
                  <a:cubicBezTo>
                    <a:pt x="996" y="2044"/>
                    <a:pt x="1154" y="1990"/>
                    <a:pt x="1312" y="1936"/>
                  </a:cubicBezTo>
                  <a:lnTo>
                    <a:pt x="1312" y="1936"/>
                  </a:lnTo>
                  <a:lnTo>
                    <a:pt x="1283" y="1946"/>
                  </a:lnTo>
                  <a:cubicBezTo>
                    <a:pt x="1466" y="1883"/>
                    <a:pt x="1646" y="1813"/>
                    <a:pt x="1831" y="1747"/>
                  </a:cubicBezTo>
                  <a:cubicBezTo>
                    <a:pt x="2014" y="1680"/>
                    <a:pt x="2197" y="1619"/>
                    <a:pt x="2388" y="1568"/>
                  </a:cubicBezTo>
                  <a:cubicBezTo>
                    <a:pt x="2597" y="1514"/>
                    <a:pt x="2807" y="1462"/>
                    <a:pt x="3018" y="1416"/>
                  </a:cubicBezTo>
                  <a:cubicBezTo>
                    <a:pt x="3211" y="1373"/>
                    <a:pt x="3406" y="1334"/>
                    <a:pt x="3601" y="1289"/>
                  </a:cubicBezTo>
                  <a:cubicBezTo>
                    <a:pt x="3605" y="1289"/>
                    <a:pt x="3607" y="1288"/>
                    <a:pt x="3610" y="1288"/>
                  </a:cubicBezTo>
                  <a:cubicBezTo>
                    <a:pt x="3615" y="1287"/>
                    <a:pt x="3619" y="1286"/>
                    <a:pt x="3624" y="1286"/>
                  </a:cubicBezTo>
                  <a:lnTo>
                    <a:pt x="3620" y="1286"/>
                  </a:lnTo>
                  <a:cubicBezTo>
                    <a:pt x="3669" y="1276"/>
                    <a:pt x="3718" y="1266"/>
                    <a:pt x="3764" y="1256"/>
                  </a:cubicBezTo>
                  <a:cubicBezTo>
                    <a:pt x="3800" y="1245"/>
                    <a:pt x="3833" y="1237"/>
                    <a:pt x="3868" y="1226"/>
                  </a:cubicBezTo>
                  <a:cubicBezTo>
                    <a:pt x="4182" y="1152"/>
                    <a:pt x="4495" y="1096"/>
                    <a:pt x="4813" y="1050"/>
                  </a:cubicBezTo>
                  <a:cubicBezTo>
                    <a:pt x="5287" y="1003"/>
                    <a:pt x="5764" y="978"/>
                    <a:pt x="6242" y="978"/>
                  </a:cubicBezTo>
                  <a:cubicBezTo>
                    <a:pt x="6297" y="978"/>
                    <a:pt x="6353" y="978"/>
                    <a:pt x="6408" y="979"/>
                  </a:cubicBezTo>
                  <a:cubicBezTo>
                    <a:pt x="6704" y="984"/>
                    <a:pt x="6999" y="1007"/>
                    <a:pt x="7294" y="1045"/>
                  </a:cubicBezTo>
                  <a:cubicBezTo>
                    <a:pt x="7580" y="1095"/>
                    <a:pt x="7871" y="1137"/>
                    <a:pt x="8154" y="1217"/>
                  </a:cubicBezTo>
                  <a:cubicBezTo>
                    <a:pt x="8352" y="1282"/>
                    <a:pt x="8549" y="1349"/>
                    <a:pt x="8740" y="1428"/>
                  </a:cubicBezTo>
                  <a:cubicBezTo>
                    <a:pt x="8793" y="1450"/>
                    <a:pt x="8849" y="1460"/>
                    <a:pt x="8904" y="1460"/>
                  </a:cubicBezTo>
                  <a:cubicBezTo>
                    <a:pt x="9103" y="1460"/>
                    <a:pt x="9297" y="1326"/>
                    <a:pt x="9367" y="1137"/>
                  </a:cubicBezTo>
                  <a:cubicBezTo>
                    <a:pt x="9462" y="879"/>
                    <a:pt x="9321" y="613"/>
                    <a:pt x="9076" y="511"/>
                  </a:cubicBezTo>
                  <a:cubicBezTo>
                    <a:pt x="8302" y="182"/>
                    <a:pt x="7460" y="44"/>
                    <a:pt x="6622" y="7"/>
                  </a:cubicBezTo>
                  <a:cubicBezTo>
                    <a:pt x="6513" y="3"/>
                    <a:pt x="6404" y="1"/>
                    <a:pt x="6295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4489425" y="4996025"/>
              <a:ext cx="825" cy="225"/>
            </a:xfrm>
            <a:custGeom>
              <a:rect b="b" l="l" r="r" t="t"/>
              <a:pathLst>
                <a:path extrusionOk="0" h="9" w="33">
                  <a:moveTo>
                    <a:pt x="32" y="1"/>
                  </a:moveTo>
                  <a:lnTo>
                    <a:pt x="27" y="2"/>
                  </a:lnTo>
                  <a:cubicBezTo>
                    <a:pt x="24" y="3"/>
                    <a:pt x="21" y="3"/>
                    <a:pt x="18" y="4"/>
                  </a:cubicBezTo>
                  <a:lnTo>
                    <a:pt x="18" y="4"/>
                  </a:lnTo>
                  <a:cubicBezTo>
                    <a:pt x="23" y="3"/>
                    <a:pt x="27" y="2"/>
                    <a:pt x="32" y="1"/>
                  </a:cubicBezTo>
                  <a:close/>
                  <a:moveTo>
                    <a:pt x="18" y="4"/>
                  </a:moveTo>
                  <a:lnTo>
                    <a:pt x="18" y="4"/>
                  </a:lnTo>
                  <a:cubicBezTo>
                    <a:pt x="12" y="5"/>
                    <a:pt x="6" y="7"/>
                    <a:pt x="0" y="8"/>
                  </a:cubicBezTo>
                  <a:cubicBezTo>
                    <a:pt x="7" y="7"/>
                    <a:pt x="12" y="6"/>
                    <a:pt x="18" y="4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4477100" y="4957975"/>
              <a:ext cx="229675" cy="40900"/>
            </a:xfrm>
            <a:custGeom>
              <a:rect b="b" l="l" r="r" t="t"/>
              <a:pathLst>
                <a:path extrusionOk="0" h="1636" w="9187">
                  <a:moveTo>
                    <a:pt x="7556" y="320"/>
                  </a:moveTo>
                  <a:cubicBezTo>
                    <a:pt x="7556" y="320"/>
                    <a:pt x="7556" y="320"/>
                    <a:pt x="7557" y="320"/>
                  </a:cubicBezTo>
                  <a:lnTo>
                    <a:pt x="7557" y="320"/>
                  </a:lnTo>
                  <a:cubicBezTo>
                    <a:pt x="7556" y="320"/>
                    <a:pt x="7556" y="320"/>
                    <a:pt x="7556" y="320"/>
                  </a:cubicBezTo>
                  <a:close/>
                  <a:moveTo>
                    <a:pt x="8270" y="1496"/>
                  </a:moveTo>
                  <a:cubicBezTo>
                    <a:pt x="8283" y="1502"/>
                    <a:pt x="8298" y="1508"/>
                    <a:pt x="8312" y="1516"/>
                  </a:cubicBezTo>
                  <a:lnTo>
                    <a:pt x="8312" y="1516"/>
                  </a:lnTo>
                  <a:cubicBezTo>
                    <a:pt x="8298" y="1510"/>
                    <a:pt x="8285" y="1504"/>
                    <a:pt x="8270" y="1496"/>
                  </a:cubicBezTo>
                  <a:close/>
                  <a:moveTo>
                    <a:pt x="4775" y="0"/>
                  </a:moveTo>
                  <a:cubicBezTo>
                    <a:pt x="4688" y="0"/>
                    <a:pt x="4601" y="2"/>
                    <a:pt x="4513" y="3"/>
                  </a:cubicBezTo>
                  <a:cubicBezTo>
                    <a:pt x="4037" y="11"/>
                    <a:pt x="3562" y="40"/>
                    <a:pt x="3091" y="112"/>
                  </a:cubicBezTo>
                  <a:cubicBezTo>
                    <a:pt x="3030" y="119"/>
                    <a:pt x="2970" y="130"/>
                    <a:pt x="2907" y="140"/>
                  </a:cubicBezTo>
                  <a:cubicBezTo>
                    <a:pt x="2886" y="148"/>
                    <a:pt x="2865" y="156"/>
                    <a:pt x="2842" y="165"/>
                  </a:cubicBezTo>
                  <a:cubicBezTo>
                    <a:pt x="2551" y="271"/>
                    <a:pt x="2270" y="397"/>
                    <a:pt x="1981" y="512"/>
                  </a:cubicBezTo>
                  <a:cubicBezTo>
                    <a:pt x="1740" y="604"/>
                    <a:pt x="1505" y="707"/>
                    <a:pt x="1274" y="816"/>
                  </a:cubicBezTo>
                  <a:cubicBezTo>
                    <a:pt x="1148" y="875"/>
                    <a:pt x="1022" y="934"/>
                    <a:pt x="900" y="1000"/>
                  </a:cubicBezTo>
                  <a:cubicBezTo>
                    <a:pt x="768" y="1070"/>
                    <a:pt x="641" y="1147"/>
                    <a:pt x="518" y="1231"/>
                  </a:cubicBezTo>
                  <a:cubicBezTo>
                    <a:pt x="527" y="1223"/>
                    <a:pt x="534" y="1219"/>
                    <a:pt x="543" y="1212"/>
                  </a:cubicBezTo>
                  <a:lnTo>
                    <a:pt x="543" y="1212"/>
                  </a:lnTo>
                  <a:cubicBezTo>
                    <a:pt x="502" y="1240"/>
                    <a:pt x="460" y="1271"/>
                    <a:pt x="420" y="1301"/>
                  </a:cubicBezTo>
                  <a:cubicBezTo>
                    <a:pt x="415" y="1305"/>
                    <a:pt x="409" y="1310"/>
                    <a:pt x="404" y="1313"/>
                  </a:cubicBezTo>
                  <a:cubicBezTo>
                    <a:pt x="271" y="1416"/>
                    <a:pt x="135" y="1523"/>
                    <a:pt x="0" y="1624"/>
                  </a:cubicBezTo>
                  <a:cubicBezTo>
                    <a:pt x="173" y="1591"/>
                    <a:pt x="347" y="1560"/>
                    <a:pt x="521" y="1525"/>
                  </a:cubicBezTo>
                  <a:cubicBezTo>
                    <a:pt x="787" y="1467"/>
                    <a:pt x="1049" y="1400"/>
                    <a:pt x="1317" y="1357"/>
                  </a:cubicBezTo>
                  <a:cubicBezTo>
                    <a:pt x="1466" y="1333"/>
                    <a:pt x="1617" y="1310"/>
                    <a:pt x="1766" y="1287"/>
                  </a:cubicBezTo>
                  <a:cubicBezTo>
                    <a:pt x="2227" y="1195"/>
                    <a:pt x="2693" y="1128"/>
                    <a:pt x="3163" y="1072"/>
                  </a:cubicBezTo>
                  <a:cubicBezTo>
                    <a:pt x="3372" y="1048"/>
                    <a:pt x="3582" y="1031"/>
                    <a:pt x="3791" y="1017"/>
                  </a:cubicBezTo>
                  <a:cubicBezTo>
                    <a:pt x="4128" y="990"/>
                    <a:pt x="4465" y="978"/>
                    <a:pt x="4803" y="978"/>
                  </a:cubicBezTo>
                  <a:cubicBezTo>
                    <a:pt x="4844" y="978"/>
                    <a:pt x="4884" y="978"/>
                    <a:pt x="4924" y="978"/>
                  </a:cubicBezTo>
                  <a:cubicBezTo>
                    <a:pt x="5161" y="986"/>
                    <a:pt x="5398" y="1003"/>
                    <a:pt x="5633" y="1010"/>
                  </a:cubicBezTo>
                  <a:cubicBezTo>
                    <a:pt x="5846" y="1019"/>
                    <a:pt x="6058" y="1042"/>
                    <a:pt x="6266" y="1072"/>
                  </a:cubicBezTo>
                  <a:lnTo>
                    <a:pt x="6264" y="1072"/>
                  </a:lnTo>
                  <a:cubicBezTo>
                    <a:pt x="6350" y="1085"/>
                    <a:pt x="6433" y="1100"/>
                    <a:pt x="6517" y="1113"/>
                  </a:cubicBezTo>
                  <a:lnTo>
                    <a:pt x="6517" y="1110"/>
                  </a:lnTo>
                  <a:cubicBezTo>
                    <a:pt x="6700" y="1140"/>
                    <a:pt x="6884" y="1169"/>
                    <a:pt x="7060" y="1215"/>
                  </a:cubicBezTo>
                  <a:cubicBezTo>
                    <a:pt x="7267" y="1267"/>
                    <a:pt x="7475" y="1296"/>
                    <a:pt x="7685" y="1328"/>
                  </a:cubicBezTo>
                  <a:cubicBezTo>
                    <a:pt x="7793" y="1348"/>
                    <a:pt x="7900" y="1369"/>
                    <a:pt x="8005" y="1397"/>
                  </a:cubicBezTo>
                  <a:cubicBezTo>
                    <a:pt x="8109" y="1434"/>
                    <a:pt x="8212" y="1474"/>
                    <a:pt x="8312" y="1516"/>
                  </a:cubicBezTo>
                  <a:lnTo>
                    <a:pt x="8312" y="1516"/>
                  </a:lnTo>
                  <a:cubicBezTo>
                    <a:pt x="8314" y="1517"/>
                    <a:pt x="8316" y="1519"/>
                    <a:pt x="8318" y="1520"/>
                  </a:cubicBezTo>
                  <a:cubicBezTo>
                    <a:pt x="8328" y="1524"/>
                    <a:pt x="8334" y="1528"/>
                    <a:pt x="8344" y="1532"/>
                  </a:cubicBezTo>
                  <a:cubicBezTo>
                    <a:pt x="8433" y="1601"/>
                    <a:pt x="8539" y="1635"/>
                    <a:pt x="8645" y="1635"/>
                  </a:cubicBezTo>
                  <a:cubicBezTo>
                    <a:pt x="8779" y="1635"/>
                    <a:pt x="8912" y="1581"/>
                    <a:pt x="9010" y="1475"/>
                  </a:cubicBezTo>
                  <a:cubicBezTo>
                    <a:pt x="9187" y="1277"/>
                    <a:pt x="9172" y="963"/>
                    <a:pt x="8974" y="785"/>
                  </a:cubicBezTo>
                  <a:cubicBezTo>
                    <a:pt x="8826" y="650"/>
                    <a:pt x="8616" y="579"/>
                    <a:pt x="8433" y="512"/>
                  </a:cubicBezTo>
                  <a:cubicBezTo>
                    <a:pt x="8151" y="406"/>
                    <a:pt x="7854" y="362"/>
                    <a:pt x="7557" y="320"/>
                  </a:cubicBezTo>
                  <a:lnTo>
                    <a:pt x="7557" y="320"/>
                  </a:lnTo>
                  <a:cubicBezTo>
                    <a:pt x="7558" y="320"/>
                    <a:pt x="7559" y="321"/>
                    <a:pt x="7560" y="322"/>
                  </a:cubicBezTo>
                  <a:cubicBezTo>
                    <a:pt x="7558" y="321"/>
                    <a:pt x="7556" y="320"/>
                    <a:pt x="7554" y="320"/>
                  </a:cubicBezTo>
                  <a:lnTo>
                    <a:pt x="7545" y="319"/>
                  </a:lnTo>
                  <a:lnTo>
                    <a:pt x="7552" y="319"/>
                  </a:lnTo>
                  <a:cubicBezTo>
                    <a:pt x="7547" y="319"/>
                    <a:pt x="7543" y="318"/>
                    <a:pt x="7540" y="315"/>
                  </a:cubicBezTo>
                  <a:lnTo>
                    <a:pt x="7530" y="315"/>
                  </a:lnTo>
                  <a:cubicBezTo>
                    <a:pt x="7394" y="289"/>
                    <a:pt x="7262" y="253"/>
                    <a:pt x="7125" y="226"/>
                  </a:cubicBezTo>
                  <a:cubicBezTo>
                    <a:pt x="6928" y="183"/>
                    <a:pt x="6726" y="157"/>
                    <a:pt x="6525" y="125"/>
                  </a:cubicBezTo>
                  <a:lnTo>
                    <a:pt x="6525" y="125"/>
                  </a:lnTo>
                  <a:lnTo>
                    <a:pt x="6589" y="135"/>
                  </a:lnTo>
                  <a:cubicBezTo>
                    <a:pt x="6357" y="97"/>
                    <a:pt x="6125" y="65"/>
                    <a:pt x="5890" y="47"/>
                  </a:cubicBezTo>
                  <a:cubicBezTo>
                    <a:pt x="5668" y="30"/>
                    <a:pt x="5442" y="28"/>
                    <a:pt x="5219" y="14"/>
                  </a:cubicBezTo>
                  <a:cubicBezTo>
                    <a:pt x="5071" y="4"/>
                    <a:pt x="4923" y="0"/>
                    <a:pt x="4775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4505325" y="5018175"/>
              <a:ext cx="193550" cy="31725"/>
            </a:xfrm>
            <a:custGeom>
              <a:rect b="b" l="l" r="r" t="t"/>
              <a:pathLst>
                <a:path extrusionOk="0" h="1269" w="7742">
                  <a:moveTo>
                    <a:pt x="3987" y="1"/>
                  </a:moveTo>
                  <a:cubicBezTo>
                    <a:pt x="3813" y="1"/>
                    <a:pt x="3639" y="4"/>
                    <a:pt x="3466" y="4"/>
                  </a:cubicBezTo>
                  <a:cubicBezTo>
                    <a:pt x="3449" y="4"/>
                    <a:pt x="3431" y="4"/>
                    <a:pt x="3413" y="4"/>
                  </a:cubicBezTo>
                  <a:cubicBezTo>
                    <a:pt x="3381" y="3"/>
                    <a:pt x="3350" y="3"/>
                    <a:pt x="3318" y="3"/>
                  </a:cubicBezTo>
                  <a:cubicBezTo>
                    <a:pt x="3132" y="3"/>
                    <a:pt x="2946" y="7"/>
                    <a:pt x="2760" y="7"/>
                  </a:cubicBezTo>
                  <a:cubicBezTo>
                    <a:pt x="2729" y="7"/>
                    <a:pt x="2697" y="7"/>
                    <a:pt x="2665" y="7"/>
                  </a:cubicBezTo>
                  <a:lnTo>
                    <a:pt x="2587" y="6"/>
                  </a:lnTo>
                  <a:cubicBezTo>
                    <a:pt x="2129" y="59"/>
                    <a:pt x="1671" y="121"/>
                    <a:pt x="1214" y="183"/>
                  </a:cubicBezTo>
                  <a:lnTo>
                    <a:pt x="1214" y="183"/>
                  </a:lnTo>
                  <a:cubicBezTo>
                    <a:pt x="1215" y="182"/>
                    <a:pt x="1217" y="182"/>
                    <a:pt x="1218" y="182"/>
                  </a:cubicBezTo>
                  <a:lnTo>
                    <a:pt x="1212" y="182"/>
                  </a:lnTo>
                  <a:cubicBezTo>
                    <a:pt x="1208" y="184"/>
                    <a:pt x="1204" y="185"/>
                    <a:pt x="1199" y="185"/>
                  </a:cubicBezTo>
                  <a:lnTo>
                    <a:pt x="1192" y="186"/>
                  </a:lnTo>
                  <a:lnTo>
                    <a:pt x="1187" y="186"/>
                  </a:lnTo>
                  <a:cubicBezTo>
                    <a:pt x="1144" y="191"/>
                    <a:pt x="1102" y="200"/>
                    <a:pt x="1057" y="206"/>
                  </a:cubicBezTo>
                  <a:lnTo>
                    <a:pt x="1059" y="206"/>
                  </a:lnTo>
                  <a:cubicBezTo>
                    <a:pt x="787" y="248"/>
                    <a:pt x="513" y="287"/>
                    <a:pt x="245" y="342"/>
                  </a:cubicBezTo>
                  <a:cubicBezTo>
                    <a:pt x="170" y="356"/>
                    <a:pt x="94" y="370"/>
                    <a:pt x="20" y="387"/>
                  </a:cubicBezTo>
                  <a:cubicBezTo>
                    <a:pt x="12" y="405"/>
                    <a:pt x="6" y="424"/>
                    <a:pt x="1" y="443"/>
                  </a:cubicBezTo>
                  <a:cubicBezTo>
                    <a:pt x="71" y="453"/>
                    <a:pt x="140" y="465"/>
                    <a:pt x="210" y="478"/>
                  </a:cubicBezTo>
                  <a:cubicBezTo>
                    <a:pt x="455" y="526"/>
                    <a:pt x="697" y="591"/>
                    <a:pt x="941" y="648"/>
                  </a:cubicBezTo>
                  <a:lnTo>
                    <a:pt x="944" y="648"/>
                  </a:lnTo>
                  <a:cubicBezTo>
                    <a:pt x="1144" y="690"/>
                    <a:pt x="1344" y="726"/>
                    <a:pt x="1542" y="758"/>
                  </a:cubicBezTo>
                  <a:cubicBezTo>
                    <a:pt x="1890" y="806"/>
                    <a:pt x="2239" y="849"/>
                    <a:pt x="2586" y="891"/>
                  </a:cubicBezTo>
                  <a:lnTo>
                    <a:pt x="2555" y="889"/>
                  </a:lnTo>
                  <a:lnTo>
                    <a:pt x="2555" y="889"/>
                  </a:lnTo>
                  <a:cubicBezTo>
                    <a:pt x="2817" y="921"/>
                    <a:pt x="3080" y="951"/>
                    <a:pt x="3342" y="980"/>
                  </a:cubicBezTo>
                  <a:cubicBezTo>
                    <a:pt x="3604" y="979"/>
                    <a:pt x="3866" y="977"/>
                    <a:pt x="4127" y="975"/>
                  </a:cubicBezTo>
                  <a:cubicBezTo>
                    <a:pt x="4504" y="981"/>
                    <a:pt x="4879" y="1019"/>
                    <a:pt x="5256" y="1040"/>
                  </a:cubicBezTo>
                  <a:cubicBezTo>
                    <a:pt x="5610" y="1061"/>
                    <a:pt x="5961" y="1089"/>
                    <a:pt x="6314" y="1134"/>
                  </a:cubicBezTo>
                  <a:cubicBezTo>
                    <a:pt x="6607" y="1179"/>
                    <a:pt x="6900" y="1229"/>
                    <a:pt x="7193" y="1266"/>
                  </a:cubicBezTo>
                  <a:cubicBezTo>
                    <a:pt x="7210" y="1268"/>
                    <a:pt x="7227" y="1269"/>
                    <a:pt x="7244" y="1269"/>
                  </a:cubicBezTo>
                  <a:cubicBezTo>
                    <a:pt x="7487" y="1269"/>
                    <a:pt x="7700" y="1056"/>
                    <a:pt x="7719" y="817"/>
                  </a:cubicBezTo>
                  <a:cubicBezTo>
                    <a:pt x="7741" y="544"/>
                    <a:pt x="7536" y="324"/>
                    <a:pt x="7273" y="291"/>
                  </a:cubicBezTo>
                  <a:cubicBezTo>
                    <a:pt x="7179" y="282"/>
                    <a:pt x="7089" y="268"/>
                    <a:pt x="6998" y="254"/>
                  </a:cubicBezTo>
                  <a:lnTo>
                    <a:pt x="6998" y="254"/>
                  </a:lnTo>
                  <a:lnTo>
                    <a:pt x="7008" y="255"/>
                  </a:lnTo>
                  <a:cubicBezTo>
                    <a:pt x="6834" y="229"/>
                    <a:pt x="6660" y="201"/>
                    <a:pt x="6483" y="175"/>
                  </a:cubicBezTo>
                  <a:cubicBezTo>
                    <a:pt x="5988" y="102"/>
                    <a:pt x="5490" y="85"/>
                    <a:pt x="4989" y="45"/>
                  </a:cubicBezTo>
                  <a:cubicBezTo>
                    <a:pt x="4725" y="25"/>
                    <a:pt x="4462" y="6"/>
                    <a:pt x="4196" y="3"/>
                  </a:cubicBezTo>
                  <a:cubicBezTo>
                    <a:pt x="4127" y="1"/>
                    <a:pt x="4057" y="1"/>
                    <a:pt x="3987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4504950" y="5085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4452575" y="5055650"/>
              <a:ext cx="222300" cy="54200"/>
            </a:xfrm>
            <a:custGeom>
              <a:rect b="b" l="l" r="r" t="t"/>
              <a:pathLst>
                <a:path extrusionOk="0" h="2168" w="8892">
                  <a:moveTo>
                    <a:pt x="1165" y="278"/>
                  </a:moveTo>
                  <a:cubicBezTo>
                    <a:pt x="1166" y="278"/>
                    <a:pt x="1166" y="278"/>
                    <a:pt x="1166" y="278"/>
                  </a:cubicBezTo>
                  <a:lnTo>
                    <a:pt x="1166" y="278"/>
                  </a:lnTo>
                  <a:cubicBezTo>
                    <a:pt x="1166" y="278"/>
                    <a:pt x="1166" y="278"/>
                    <a:pt x="1165" y="278"/>
                  </a:cubicBezTo>
                  <a:close/>
                  <a:moveTo>
                    <a:pt x="4158" y="1775"/>
                  </a:moveTo>
                  <a:cubicBezTo>
                    <a:pt x="4159" y="1775"/>
                    <a:pt x="4159" y="1775"/>
                    <a:pt x="4159" y="1775"/>
                  </a:cubicBezTo>
                  <a:cubicBezTo>
                    <a:pt x="4159" y="1775"/>
                    <a:pt x="4159" y="1775"/>
                    <a:pt x="4158" y="1775"/>
                  </a:cubicBezTo>
                  <a:close/>
                  <a:moveTo>
                    <a:pt x="1" y="1"/>
                  </a:moveTo>
                  <a:cubicBezTo>
                    <a:pt x="133" y="96"/>
                    <a:pt x="261" y="196"/>
                    <a:pt x="395" y="287"/>
                  </a:cubicBezTo>
                  <a:cubicBezTo>
                    <a:pt x="399" y="289"/>
                    <a:pt x="403" y="292"/>
                    <a:pt x="408" y="294"/>
                  </a:cubicBezTo>
                  <a:lnTo>
                    <a:pt x="404" y="293"/>
                  </a:lnTo>
                  <a:lnTo>
                    <a:pt x="404" y="293"/>
                  </a:lnTo>
                  <a:lnTo>
                    <a:pt x="413" y="298"/>
                  </a:lnTo>
                  <a:cubicBezTo>
                    <a:pt x="531" y="368"/>
                    <a:pt x="646" y="437"/>
                    <a:pt x="760" y="511"/>
                  </a:cubicBezTo>
                  <a:cubicBezTo>
                    <a:pt x="895" y="596"/>
                    <a:pt x="1026" y="680"/>
                    <a:pt x="1160" y="765"/>
                  </a:cubicBezTo>
                  <a:cubicBezTo>
                    <a:pt x="1235" y="806"/>
                    <a:pt x="1308" y="843"/>
                    <a:pt x="1384" y="881"/>
                  </a:cubicBezTo>
                  <a:cubicBezTo>
                    <a:pt x="1610" y="987"/>
                    <a:pt x="1839" y="1091"/>
                    <a:pt x="2071" y="1189"/>
                  </a:cubicBezTo>
                  <a:cubicBezTo>
                    <a:pt x="2071" y="1189"/>
                    <a:pt x="2071" y="1188"/>
                    <a:pt x="2071" y="1188"/>
                  </a:cubicBezTo>
                  <a:cubicBezTo>
                    <a:pt x="2073" y="1189"/>
                    <a:pt x="2076" y="1189"/>
                    <a:pt x="2078" y="1190"/>
                  </a:cubicBezTo>
                  <a:lnTo>
                    <a:pt x="2082" y="1192"/>
                  </a:lnTo>
                  <a:lnTo>
                    <a:pt x="2083" y="1192"/>
                  </a:lnTo>
                  <a:lnTo>
                    <a:pt x="2086" y="1195"/>
                  </a:lnTo>
                  <a:cubicBezTo>
                    <a:pt x="2090" y="1195"/>
                    <a:pt x="2094" y="1197"/>
                    <a:pt x="2098" y="1199"/>
                  </a:cubicBezTo>
                  <a:cubicBezTo>
                    <a:pt x="2397" y="1313"/>
                    <a:pt x="2697" y="1428"/>
                    <a:pt x="3002" y="1535"/>
                  </a:cubicBezTo>
                  <a:cubicBezTo>
                    <a:pt x="3124" y="1573"/>
                    <a:pt x="3248" y="1610"/>
                    <a:pt x="3370" y="1646"/>
                  </a:cubicBezTo>
                  <a:cubicBezTo>
                    <a:pt x="3632" y="1694"/>
                    <a:pt x="3894" y="1738"/>
                    <a:pt x="4158" y="1775"/>
                  </a:cubicBezTo>
                  <a:lnTo>
                    <a:pt x="4158" y="1775"/>
                  </a:lnTo>
                  <a:cubicBezTo>
                    <a:pt x="4158" y="1775"/>
                    <a:pt x="4157" y="1775"/>
                    <a:pt x="4156" y="1775"/>
                  </a:cubicBezTo>
                  <a:lnTo>
                    <a:pt x="4156" y="1775"/>
                  </a:lnTo>
                  <a:cubicBezTo>
                    <a:pt x="4162" y="1776"/>
                    <a:pt x="4168" y="1777"/>
                    <a:pt x="4174" y="1778"/>
                  </a:cubicBezTo>
                  <a:lnTo>
                    <a:pt x="4176" y="1778"/>
                  </a:lnTo>
                  <a:cubicBezTo>
                    <a:pt x="4520" y="1830"/>
                    <a:pt x="4863" y="1894"/>
                    <a:pt x="5209" y="1934"/>
                  </a:cubicBezTo>
                  <a:cubicBezTo>
                    <a:pt x="5290" y="1945"/>
                    <a:pt x="5372" y="1952"/>
                    <a:pt x="5454" y="1959"/>
                  </a:cubicBezTo>
                  <a:cubicBezTo>
                    <a:pt x="5723" y="1982"/>
                    <a:pt x="5994" y="1994"/>
                    <a:pt x="6265" y="2008"/>
                  </a:cubicBezTo>
                  <a:cubicBezTo>
                    <a:pt x="6627" y="2029"/>
                    <a:pt x="6990" y="2074"/>
                    <a:pt x="7351" y="2108"/>
                  </a:cubicBezTo>
                  <a:cubicBezTo>
                    <a:pt x="7667" y="2141"/>
                    <a:pt x="7987" y="2140"/>
                    <a:pt x="8305" y="2165"/>
                  </a:cubicBezTo>
                  <a:lnTo>
                    <a:pt x="8301" y="2165"/>
                  </a:lnTo>
                  <a:cubicBezTo>
                    <a:pt x="8317" y="2167"/>
                    <a:pt x="8332" y="2167"/>
                    <a:pt x="8348" y="2167"/>
                  </a:cubicBezTo>
                  <a:cubicBezTo>
                    <a:pt x="8577" y="2167"/>
                    <a:pt x="8787" y="2020"/>
                    <a:pt x="8838" y="1782"/>
                  </a:cubicBezTo>
                  <a:cubicBezTo>
                    <a:pt x="8892" y="1528"/>
                    <a:pt x="8723" y="1248"/>
                    <a:pt x="8460" y="1203"/>
                  </a:cubicBezTo>
                  <a:cubicBezTo>
                    <a:pt x="8196" y="1158"/>
                    <a:pt x="7921" y="1172"/>
                    <a:pt x="7655" y="1154"/>
                  </a:cubicBezTo>
                  <a:cubicBezTo>
                    <a:pt x="7366" y="1131"/>
                    <a:pt x="7077" y="1099"/>
                    <a:pt x="6789" y="1072"/>
                  </a:cubicBezTo>
                  <a:cubicBezTo>
                    <a:pt x="6500" y="1045"/>
                    <a:pt x="6216" y="1030"/>
                    <a:pt x="5928" y="1016"/>
                  </a:cubicBezTo>
                  <a:cubicBezTo>
                    <a:pt x="5655" y="1002"/>
                    <a:pt x="5386" y="975"/>
                    <a:pt x="5115" y="936"/>
                  </a:cubicBezTo>
                  <a:cubicBezTo>
                    <a:pt x="4797" y="888"/>
                    <a:pt x="4482" y="836"/>
                    <a:pt x="4164" y="791"/>
                  </a:cubicBezTo>
                  <a:lnTo>
                    <a:pt x="4164" y="791"/>
                  </a:lnTo>
                  <a:cubicBezTo>
                    <a:pt x="4167" y="792"/>
                    <a:pt x="4169" y="792"/>
                    <a:pt x="4172" y="792"/>
                  </a:cubicBezTo>
                  <a:lnTo>
                    <a:pt x="4159" y="791"/>
                  </a:lnTo>
                  <a:lnTo>
                    <a:pt x="4159" y="791"/>
                  </a:lnTo>
                  <a:cubicBezTo>
                    <a:pt x="4161" y="791"/>
                    <a:pt x="4163" y="791"/>
                    <a:pt x="4164" y="791"/>
                  </a:cubicBezTo>
                  <a:lnTo>
                    <a:pt x="4164" y="791"/>
                  </a:lnTo>
                  <a:cubicBezTo>
                    <a:pt x="4156" y="791"/>
                    <a:pt x="4148" y="789"/>
                    <a:pt x="4140" y="787"/>
                  </a:cubicBezTo>
                  <a:cubicBezTo>
                    <a:pt x="4129" y="786"/>
                    <a:pt x="4120" y="785"/>
                    <a:pt x="4110" y="783"/>
                  </a:cubicBezTo>
                  <a:lnTo>
                    <a:pt x="4110" y="783"/>
                  </a:lnTo>
                  <a:cubicBezTo>
                    <a:pt x="4112" y="784"/>
                    <a:pt x="4115" y="784"/>
                    <a:pt x="4119" y="785"/>
                  </a:cubicBezTo>
                  <a:cubicBezTo>
                    <a:pt x="3894" y="751"/>
                    <a:pt x="3670" y="709"/>
                    <a:pt x="3447" y="667"/>
                  </a:cubicBezTo>
                  <a:cubicBezTo>
                    <a:pt x="3299" y="652"/>
                    <a:pt x="3150" y="634"/>
                    <a:pt x="3002" y="610"/>
                  </a:cubicBezTo>
                  <a:cubicBezTo>
                    <a:pt x="2894" y="592"/>
                    <a:pt x="2787" y="572"/>
                    <a:pt x="2681" y="553"/>
                  </a:cubicBezTo>
                  <a:cubicBezTo>
                    <a:pt x="2551" y="531"/>
                    <a:pt x="2423" y="506"/>
                    <a:pt x="2295" y="484"/>
                  </a:cubicBezTo>
                  <a:lnTo>
                    <a:pt x="2293" y="484"/>
                  </a:lnTo>
                  <a:cubicBezTo>
                    <a:pt x="1916" y="419"/>
                    <a:pt x="1542" y="355"/>
                    <a:pt x="1166" y="278"/>
                  </a:cubicBezTo>
                  <a:lnTo>
                    <a:pt x="1166" y="278"/>
                  </a:lnTo>
                  <a:cubicBezTo>
                    <a:pt x="1167" y="279"/>
                    <a:pt x="1168" y="279"/>
                    <a:pt x="1168" y="280"/>
                  </a:cubicBezTo>
                  <a:cubicBezTo>
                    <a:pt x="1166" y="279"/>
                    <a:pt x="1164" y="278"/>
                    <a:pt x="1163" y="278"/>
                  </a:cubicBezTo>
                  <a:cubicBezTo>
                    <a:pt x="1162" y="278"/>
                    <a:pt x="1162" y="278"/>
                    <a:pt x="1161" y="278"/>
                  </a:cubicBezTo>
                  <a:lnTo>
                    <a:pt x="1154" y="277"/>
                  </a:lnTo>
                  <a:lnTo>
                    <a:pt x="1146" y="277"/>
                  </a:lnTo>
                  <a:cubicBezTo>
                    <a:pt x="1003" y="247"/>
                    <a:pt x="863" y="212"/>
                    <a:pt x="722" y="174"/>
                  </a:cubicBezTo>
                  <a:cubicBezTo>
                    <a:pt x="603" y="148"/>
                    <a:pt x="480" y="120"/>
                    <a:pt x="360" y="93"/>
                  </a:cubicBezTo>
                  <a:cubicBezTo>
                    <a:pt x="239" y="65"/>
                    <a:pt x="120" y="34"/>
                    <a:pt x="1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4472350" y="5108075"/>
              <a:ext cx="155700" cy="61275"/>
            </a:xfrm>
            <a:custGeom>
              <a:rect b="b" l="l" r="r" t="t"/>
              <a:pathLst>
                <a:path extrusionOk="0" h="2451" w="6228">
                  <a:moveTo>
                    <a:pt x="0" y="0"/>
                  </a:moveTo>
                  <a:cubicBezTo>
                    <a:pt x="25" y="17"/>
                    <a:pt x="49" y="35"/>
                    <a:pt x="74" y="54"/>
                  </a:cubicBezTo>
                  <a:cubicBezTo>
                    <a:pt x="231" y="167"/>
                    <a:pt x="379" y="290"/>
                    <a:pt x="531" y="408"/>
                  </a:cubicBezTo>
                  <a:cubicBezTo>
                    <a:pt x="712" y="537"/>
                    <a:pt x="896" y="658"/>
                    <a:pt x="1078" y="779"/>
                  </a:cubicBezTo>
                  <a:cubicBezTo>
                    <a:pt x="1222" y="865"/>
                    <a:pt x="1363" y="949"/>
                    <a:pt x="1508" y="1032"/>
                  </a:cubicBezTo>
                  <a:cubicBezTo>
                    <a:pt x="1662" y="1118"/>
                    <a:pt x="1820" y="1197"/>
                    <a:pt x="1975" y="1277"/>
                  </a:cubicBezTo>
                  <a:cubicBezTo>
                    <a:pt x="2323" y="1453"/>
                    <a:pt x="2673" y="1621"/>
                    <a:pt x="3028" y="1783"/>
                  </a:cubicBezTo>
                  <a:cubicBezTo>
                    <a:pt x="3208" y="1867"/>
                    <a:pt x="3389" y="1948"/>
                    <a:pt x="3571" y="2030"/>
                  </a:cubicBezTo>
                  <a:lnTo>
                    <a:pt x="3695" y="2088"/>
                  </a:lnTo>
                  <a:cubicBezTo>
                    <a:pt x="3828" y="2129"/>
                    <a:pt x="3964" y="2167"/>
                    <a:pt x="4099" y="2203"/>
                  </a:cubicBezTo>
                  <a:cubicBezTo>
                    <a:pt x="4339" y="2264"/>
                    <a:pt x="4583" y="2312"/>
                    <a:pt x="4828" y="2347"/>
                  </a:cubicBezTo>
                  <a:cubicBezTo>
                    <a:pt x="5050" y="2382"/>
                    <a:pt x="5272" y="2395"/>
                    <a:pt x="5496" y="2422"/>
                  </a:cubicBezTo>
                  <a:cubicBezTo>
                    <a:pt x="5528" y="2428"/>
                    <a:pt x="5560" y="2435"/>
                    <a:pt x="5592" y="2440"/>
                  </a:cubicBezTo>
                  <a:cubicBezTo>
                    <a:pt x="5609" y="2443"/>
                    <a:pt x="5627" y="2446"/>
                    <a:pt x="5645" y="2448"/>
                  </a:cubicBezTo>
                  <a:cubicBezTo>
                    <a:pt x="5661" y="2450"/>
                    <a:pt x="5676" y="2450"/>
                    <a:pt x="5691" y="2450"/>
                  </a:cubicBezTo>
                  <a:cubicBezTo>
                    <a:pt x="5920" y="2450"/>
                    <a:pt x="6122" y="2292"/>
                    <a:pt x="6172" y="2065"/>
                  </a:cubicBezTo>
                  <a:cubicBezTo>
                    <a:pt x="6227" y="1806"/>
                    <a:pt x="6057" y="1533"/>
                    <a:pt x="5797" y="1484"/>
                  </a:cubicBezTo>
                  <a:cubicBezTo>
                    <a:pt x="5552" y="1436"/>
                    <a:pt x="5302" y="1419"/>
                    <a:pt x="5055" y="1393"/>
                  </a:cubicBezTo>
                  <a:cubicBezTo>
                    <a:pt x="4708" y="1339"/>
                    <a:pt x="4362" y="1265"/>
                    <a:pt x="4023" y="1173"/>
                  </a:cubicBezTo>
                  <a:cubicBezTo>
                    <a:pt x="3823" y="1110"/>
                    <a:pt x="3625" y="1040"/>
                    <a:pt x="3428" y="970"/>
                  </a:cubicBezTo>
                  <a:cubicBezTo>
                    <a:pt x="3258" y="933"/>
                    <a:pt x="3089" y="893"/>
                    <a:pt x="2920" y="854"/>
                  </a:cubicBezTo>
                  <a:cubicBezTo>
                    <a:pt x="2681" y="797"/>
                    <a:pt x="2440" y="740"/>
                    <a:pt x="2204" y="672"/>
                  </a:cubicBezTo>
                  <a:cubicBezTo>
                    <a:pt x="1964" y="603"/>
                    <a:pt x="1730" y="530"/>
                    <a:pt x="1492" y="460"/>
                  </a:cubicBezTo>
                  <a:cubicBezTo>
                    <a:pt x="1003" y="315"/>
                    <a:pt x="510" y="175"/>
                    <a:pt x="26" y="9"/>
                  </a:cubicBezTo>
                  <a:cubicBezTo>
                    <a:pt x="17" y="6"/>
                    <a:pt x="9" y="2"/>
                    <a:pt x="0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4298025" y="4720600"/>
              <a:ext cx="263225" cy="105775"/>
            </a:xfrm>
            <a:custGeom>
              <a:rect b="b" l="l" r="r" t="t"/>
              <a:pathLst>
                <a:path extrusionOk="0" h="4231" w="10529">
                  <a:moveTo>
                    <a:pt x="1567" y="3399"/>
                  </a:moveTo>
                  <a:lnTo>
                    <a:pt x="1565" y="3401"/>
                  </a:lnTo>
                  <a:cubicBezTo>
                    <a:pt x="1564" y="3401"/>
                    <a:pt x="1564" y="3401"/>
                    <a:pt x="1564" y="3401"/>
                  </a:cubicBezTo>
                  <a:cubicBezTo>
                    <a:pt x="1562" y="3401"/>
                    <a:pt x="1560" y="3402"/>
                    <a:pt x="1559" y="3402"/>
                  </a:cubicBezTo>
                  <a:cubicBezTo>
                    <a:pt x="1562" y="3400"/>
                    <a:pt x="1565" y="3401"/>
                    <a:pt x="1567" y="3399"/>
                  </a:cubicBezTo>
                  <a:close/>
                  <a:moveTo>
                    <a:pt x="10502" y="0"/>
                  </a:moveTo>
                  <a:cubicBezTo>
                    <a:pt x="10471" y="3"/>
                    <a:pt x="10441" y="4"/>
                    <a:pt x="10410" y="6"/>
                  </a:cubicBezTo>
                  <a:cubicBezTo>
                    <a:pt x="10270" y="12"/>
                    <a:pt x="10129" y="22"/>
                    <a:pt x="9988" y="32"/>
                  </a:cubicBezTo>
                  <a:cubicBezTo>
                    <a:pt x="9824" y="45"/>
                    <a:pt x="9660" y="57"/>
                    <a:pt x="9497" y="69"/>
                  </a:cubicBezTo>
                  <a:cubicBezTo>
                    <a:pt x="9414" y="73"/>
                    <a:pt x="9332" y="78"/>
                    <a:pt x="9251" y="78"/>
                  </a:cubicBezTo>
                  <a:cubicBezTo>
                    <a:pt x="9208" y="78"/>
                    <a:pt x="9165" y="77"/>
                    <a:pt x="9123" y="73"/>
                  </a:cubicBezTo>
                  <a:lnTo>
                    <a:pt x="9106" y="71"/>
                  </a:lnTo>
                  <a:cubicBezTo>
                    <a:pt x="9073" y="68"/>
                    <a:pt x="9040" y="61"/>
                    <a:pt x="9008" y="51"/>
                  </a:cubicBezTo>
                  <a:cubicBezTo>
                    <a:pt x="8977" y="68"/>
                    <a:pt x="8946" y="85"/>
                    <a:pt x="8915" y="103"/>
                  </a:cubicBezTo>
                  <a:cubicBezTo>
                    <a:pt x="8757" y="199"/>
                    <a:pt x="8600" y="296"/>
                    <a:pt x="8433" y="378"/>
                  </a:cubicBezTo>
                  <a:cubicBezTo>
                    <a:pt x="8263" y="463"/>
                    <a:pt x="8087" y="538"/>
                    <a:pt x="7913" y="619"/>
                  </a:cubicBezTo>
                  <a:cubicBezTo>
                    <a:pt x="7932" y="609"/>
                    <a:pt x="7953" y="600"/>
                    <a:pt x="7971" y="591"/>
                  </a:cubicBezTo>
                  <a:lnTo>
                    <a:pt x="7971" y="591"/>
                  </a:lnTo>
                  <a:cubicBezTo>
                    <a:pt x="7840" y="647"/>
                    <a:pt x="7706" y="696"/>
                    <a:pt x="7569" y="737"/>
                  </a:cubicBezTo>
                  <a:cubicBezTo>
                    <a:pt x="7362" y="797"/>
                    <a:pt x="7160" y="871"/>
                    <a:pt x="6963" y="959"/>
                  </a:cubicBezTo>
                  <a:lnTo>
                    <a:pt x="6663" y="1094"/>
                  </a:lnTo>
                  <a:cubicBezTo>
                    <a:pt x="6631" y="1108"/>
                    <a:pt x="6596" y="1123"/>
                    <a:pt x="6564" y="1137"/>
                  </a:cubicBezTo>
                  <a:lnTo>
                    <a:pt x="6528" y="1151"/>
                  </a:lnTo>
                  <a:cubicBezTo>
                    <a:pt x="6520" y="1156"/>
                    <a:pt x="6513" y="1159"/>
                    <a:pt x="6504" y="1164"/>
                  </a:cubicBezTo>
                  <a:cubicBezTo>
                    <a:pt x="6500" y="1166"/>
                    <a:pt x="6496" y="1168"/>
                    <a:pt x="6493" y="1171"/>
                  </a:cubicBezTo>
                  <a:lnTo>
                    <a:pt x="6491" y="1171"/>
                  </a:lnTo>
                  <a:cubicBezTo>
                    <a:pt x="6490" y="1171"/>
                    <a:pt x="6488" y="1172"/>
                    <a:pt x="6488" y="1173"/>
                  </a:cubicBezTo>
                  <a:lnTo>
                    <a:pt x="6484" y="1173"/>
                  </a:lnTo>
                  <a:cubicBezTo>
                    <a:pt x="6483" y="1173"/>
                    <a:pt x="6482" y="1174"/>
                    <a:pt x="6482" y="1175"/>
                  </a:cubicBezTo>
                  <a:cubicBezTo>
                    <a:pt x="6476" y="1176"/>
                    <a:pt x="6469" y="1179"/>
                    <a:pt x="6463" y="1182"/>
                  </a:cubicBezTo>
                  <a:cubicBezTo>
                    <a:pt x="6458" y="1186"/>
                    <a:pt x="6452" y="1189"/>
                    <a:pt x="6447" y="1191"/>
                  </a:cubicBezTo>
                  <a:lnTo>
                    <a:pt x="6451" y="1187"/>
                  </a:lnTo>
                  <a:lnTo>
                    <a:pt x="6451" y="1187"/>
                  </a:lnTo>
                  <a:cubicBezTo>
                    <a:pt x="6204" y="1292"/>
                    <a:pt x="5958" y="1390"/>
                    <a:pt x="5707" y="1482"/>
                  </a:cubicBezTo>
                  <a:cubicBezTo>
                    <a:pt x="5434" y="1577"/>
                    <a:pt x="5174" y="1702"/>
                    <a:pt x="4912" y="1820"/>
                  </a:cubicBezTo>
                  <a:cubicBezTo>
                    <a:pt x="4921" y="1816"/>
                    <a:pt x="4928" y="1813"/>
                    <a:pt x="4938" y="1810"/>
                  </a:cubicBezTo>
                  <a:lnTo>
                    <a:pt x="4938" y="1810"/>
                  </a:lnTo>
                  <a:lnTo>
                    <a:pt x="4891" y="1829"/>
                  </a:lnTo>
                  <a:cubicBezTo>
                    <a:pt x="4887" y="1831"/>
                    <a:pt x="4885" y="1832"/>
                    <a:pt x="4880" y="1835"/>
                  </a:cubicBezTo>
                  <a:cubicBezTo>
                    <a:pt x="4769" y="1880"/>
                    <a:pt x="4656" y="1924"/>
                    <a:pt x="4544" y="1968"/>
                  </a:cubicBezTo>
                  <a:cubicBezTo>
                    <a:pt x="4275" y="2112"/>
                    <a:pt x="4009" y="2261"/>
                    <a:pt x="3737" y="2403"/>
                  </a:cubicBezTo>
                  <a:lnTo>
                    <a:pt x="3738" y="2403"/>
                  </a:lnTo>
                  <a:cubicBezTo>
                    <a:pt x="3735" y="2404"/>
                    <a:pt x="3731" y="2406"/>
                    <a:pt x="3728" y="2408"/>
                  </a:cubicBezTo>
                  <a:cubicBezTo>
                    <a:pt x="3726" y="2409"/>
                    <a:pt x="3724" y="2409"/>
                    <a:pt x="3722" y="2411"/>
                  </a:cubicBezTo>
                  <a:cubicBezTo>
                    <a:pt x="3499" y="2526"/>
                    <a:pt x="3269" y="2623"/>
                    <a:pt x="3037" y="2722"/>
                  </a:cubicBezTo>
                  <a:lnTo>
                    <a:pt x="3045" y="2719"/>
                  </a:lnTo>
                  <a:lnTo>
                    <a:pt x="3045" y="2719"/>
                  </a:lnTo>
                  <a:cubicBezTo>
                    <a:pt x="3037" y="2722"/>
                    <a:pt x="3030" y="2726"/>
                    <a:pt x="3023" y="2729"/>
                  </a:cubicBezTo>
                  <a:lnTo>
                    <a:pt x="3027" y="2724"/>
                  </a:lnTo>
                  <a:lnTo>
                    <a:pt x="3027" y="2724"/>
                  </a:lnTo>
                  <a:cubicBezTo>
                    <a:pt x="2631" y="2901"/>
                    <a:pt x="2255" y="3126"/>
                    <a:pt x="1853" y="3285"/>
                  </a:cubicBezTo>
                  <a:cubicBezTo>
                    <a:pt x="1862" y="3282"/>
                    <a:pt x="1873" y="3278"/>
                    <a:pt x="1882" y="3274"/>
                  </a:cubicBezTo>
                  <a:lnTo>
                    <a:pt x="1882" y="3274"/>
                  </a:lnTo>
                  <a:cubicBezTo>
                    <a:pt x="1777" y="3317"/>
                    <a:pt x="1675" y="3356"/>
                    <a:pt x="1569" y="3399"/>
                  </a:cubicBezTo>
                  <a:lnTo>
                    <a:pt x="1569" y="3397"/>
                  </a:lnTo>
                  <a:cubicBezTo>
                    <a:pt x="1546" y="3407"/>
                    <a:pt x="1518" y="3417"/>
                    <a:pt x="1491" y="3429"/>
                  </a:cubicBezTo>
                  <a:cubicBezTo>
                    <a:pt x="1501" y="3426"/>
                    <a:pt x="1512" y="3420"/>
                    <a:pt x="1521" y="3417"/>
                  </a:cubicBezTo>
                  <a:lnTo>
                    <a:pt x="1521" y="3417"/>
                  </a:lnTo>
                  <a:cubicBezTo>
                    <a:pt x="1275" y="3519"/>
                    <a:pt x="1042" y="3646"/>
                    <a:pt x="805" y="3770"/>
                  </a:cubicBezTo>
                  <a:cubicBezTo>
                    <a:pt x="591" y="3884"/>
                    <a:pt x="379" y="4003"/>
                    <a:pt x="170" y="4130"/>
                  </a:cubicBezTo>
                  <a:lnTo>
                    <a:pt x="0" y="4230"/>
                  </a:lnTo>
                  <a:cubicBezTo>
                    <a:pt x="264" y="4174"/>
                    <a:pt x="520" y="4105"/>
                    <a:pt x="784" y="4043"/>
                  </a:cubicBezTo>
                  <a:cubicBezTo>
                    <a:pt x="1069" y="3979"/>
                    <a:pt x="1357" y="3929"/>
                    <a:pt x="1643" y="3859"/>
                  </a:cubicBezTo>
                  <a:cubicBezTo>
                    <a:pt x="1898" y="3795"/>
                    <a:pt x="2154" y="3720"/>
                    <a:pt x="2410" y="3647"/>
                  </a:cubicBezTo>
                  <a:cubicBezTo>
                    <a:pt x="2613" y="3590"/>
                    <a:pt x="2822" y="3539"/>
                    <a:pt x="3027" y="3478"/>
                  </a:cubicBezTo>
                  <a:cubicBezTo>
                    <a:pt x="3447" y="3347"/>
                    <a:pt x="3858" y="3189"/>
                    <a:pt x="4274" y="3041"/>
                  </a:cubicBezTo>
                  <a:lnTo>
                    <a:pt x="4272" y="3041"/>
                  </a:lnTo>
                  <a:cubicBezTo>
                    <a:pt x="4274" y="3039"/>
                    <a:pt x="4275" y="3040"/>
                    <a:pt x="4277" y="3038"/>
                  </a:cubicBezTo>
                  <a:cubicBezTo>
                    <a:pt x="4285" y="3035"/>
                    <a:pt x="4293" y="3031"/>
                    <a:pt x="4302" y="3030"/>
                  </a:cubicBezTo>
                  <a:cubicBezTo>
                    <a:pt x="4628" y="2910"/>
                    <a:pt x="4952" y="2791"/>
                    <a:pt x="5278" y="2675"/>
                  </a:cubicBezTo>
                  <a:cubicBezTo>
                    <a:pt x="5442" y="2617"/>
                    <a:pt x="5605" y="2561"/>
                    <a:pt x="5769" y="2506"/>
                  </a:cubicBezTo>
                  <a:cubicBezTo>
                    <a:pt x="5992" y="2416"/>
                    <a:pt x="6217" y="2338"/>
                    <a:pt x="6440" y="2251"/>
                  </a:cubicBezTo>
                  <a:cubicBezTo>
                    <a:pt x="6559" y="2204"/>
                    <a:pt x="6677" y="2153"/>
                    <a:pt x="6796" y="2102"/>
                  </a:cubicBezTo>
                  <a:cubicBezTo>
                    <a:pt x="6836" y="2085"/>
                    <a:pt x="6876" y="2069"/>
                    <a:pt x="6916" y="2049"/>
                  </a:cubicBezTo>
                  <a:cubicBezTo>
                    <a:pt x="6953" y="2035"/>
                    <a:pt x="6989" y="2017"/>
                    <a:pt x="7028" y="2001"/>
                  </a:cubicBezTo>
                  <a:cubicBezTo>
                    <a:pt x="7157" y="1941"/>
                    <a:pt x="7285" y="1884"/>
                    <a:pt x="7413" y="1825"/>
                  </a:cubicBezTo>
                  <a:lnTo>
                    <a:pt x="7413" y="1825"/>
                  </a:lnTo>
                  <a:cubicBezTo>
                    <a:pt x="7393" y="1835"/>
                    <a:pt x="7374" y="1843"/>
                    <a:pt x="7354" y="1853"/>
                  </a:cubicBezTo>
                  <a:cubicBezTo>
                    <a:pt x="7487" y="1791"/>
                    <a:pt x="7623" y="1739"/>
                    <a:pt x="7763" y="1696"/>
                  </a:cubicBezTo>
                  <a:cubicBezTo>
                    <a:pt x="7879" y="1664"/>
                    <a:pt x="7998" y="1632"/>
                    <a:pt x="8109" y="1589"/>
                  </a:cubicBezTo>
                  <a:cubicBezTo>
                    <a:pt x="8247" y="1538"/>
                    <a:pt x="8378" y="1479"/>
                    <a:pt x="8511" y="1417"/>
                  </a:cubicBezTo>
                  <a:cubicBezTo>
                    <a:pt x="8739" y="1312"/>
                    <a:pt x="8967" y="1213"/>
                    <a:pt x="9184" y="1082"/>
                  </a:cubicBezTo>
                  <a:cubicBezTo>
                    <a:pt x="9353" y="980"/>
                    <a:pt x="9525" y="885"/>
                    <a:pt x="9701" y="795"/>
                  </a:cubicBezTo>
                  <a:cubicBezTo>
                    <a:pt x="9885" y="700"/>
                    <a:pt x="10061" y="594"/>
                    <a:pt x="10245" y="500"/>
                  </a:cubicBezTo>
                  <a:cubicBezTo>
                    <a:pt x="10432" y="408"/>
                    <a:pt x="10529" y="199"/>
                    <a:pt x="10502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4293950" y="4781750"/>
              <a:ext cx="100" cy="25"/>
            </a:xfrm>
            <a:custGeom>
              <a:rect b="b" l="l" r="r" t="t"/>
              <a:pathLst>
                <a:path extrusionOk="0" h="1" w="4">
                  <a:moveTo>
                    <a:pt x="3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4255500" y="4794350"/>
              <a:ext cx="750" cy="250"/>
            </a:xfrm>
            <a:custGeom>
              <a:rect b="b" l="l" r="r" t="t"/>
              <a:pathLst>
                <a:path extrusionOk="0" h="10" w="30">
                  <a:moveTo>
                    <a:pt x="29" y="0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4235225" y="4714250"/>
              <a:ext cx="204350" cy="86025"/>
            </a:xfrm>
            <a:custGeom>
              <a:rect b="b" l="l" r="r" t="t"/>
              <a:pathLst>
                <a:path extrusionOk="0" h="3441" w="8174">
                  <a:moveTo>
                    <a:pt x="987" y="2767"/>
                  </a:moveTo>
                  <a:lnTo>
                    <a:pt x="985" y="2769"/>
                  </a:lnTo>
                  <a:lnTo>
                    <a:pt x="985" y="2769"/>
                  </a:lnTo>
                  <a:cubicBezTo>
                    <a:pt x="986" y="2768"/>
                    <a:pt x="987" y="2768"/>
                    <a:pt x="987" y="2767"/>
                  </a:cubicBezTo>
                  <a:close/>
                  <a:moveTo>
                    <a:pt x="874" y="2839"/>
                  </a:moveTo>
                  <a:lnTo>
                    <a:pt x="874" y="2839"/>
                  </a:lnTo>
                  <a:cubicBezTo>
                    <a:pt x="873" y="2839"/>
                    <a:pt x="873" y="2840"/>
                    <a:pt x="872" y="2840"/>
                  </a:cubicBezTo>
                  <a:lnTo>
                    <a:pt x="872" y="2840"/>
                  </a:lnTo>
                  <a:cubicBezTo>
                    <a:pt x="873" y="2840"/>
                    <a:pt x="873" y="2839"/>
                    <a:pt x="874" y="2839"/>
                  </a:cubicBezTo>
                  <a:close/>
                  <a:moveTo>
                    <a:pt x="6694" y="1"/>
                  </a:moveTo>
                  <a:cubicBezTo>
                    <a:pt x="6624" y="84"/>
                    <a:pt x="6526" y="137"/>
                    <a:pt x="6434" y="195"/>
                  </a:cubicBezTo>
                  <a:cubicBezTo>
                    <a:pt x="6398" y="218"/>
                    <a:pt x="6361" y="244"/>
                    <a:pt x="6324" y="269"/>
                  </a:cubicBezTo>
                  <a:cubicBezTo>
                    <a:pt x="6278" y="300"/>
                    <a:pt x="6225" y="316"/>
                    <a:pt x="6173" y="316"/>
                  </a:cubicBezTo>
                  <a:cubicBezTo>
                    <a:pt x="6101" y="316"/>
                    <a:pt x="6031" y="285"/>
                    <a:pt x="5982" y="221"/>
                  </a:cubicBezTo>
                  <a:cubicBezTo>
                    <a:pt x="5978" y="217"/>
                    <a:pt x="5977" y="213"/>
                    <a:pt x="5974" y="209"/>
                  </a:cubicBezTo>
                  <a:cubicBezTo>
                    <a:pt x="5863" y="247"/>
                    <a:pt x="5754" y="285"/>
                    <a:pt x="5647" y="329"/>
                  </a:cubicBezTo>
                  <a:cubicBezTo>
                    <a:pt x="5544" y="367"/>
                    <a:pt x="5443" y="409"/>
                    <a:pt x="5341" y="448"/>
                  </a:cubicBezTo>
                  <a:cubicBezTo>
                    <a:pt x="5249" y="487"/>
                    <a:pt x="5160" y="528"/>
                    <a:pt x="5068" y="569"/>
                  </a:cubicBezTo>
                  <a:cubicBezTo>
                    <a:pt x="4620" y="785"/>
                    <a:pt x="4184" y="1020"/>
                    <a:pt x="3734" y="1227"/>
                  </a:cubicBezTo>
                  <a:cubicBezTo>
                    <a:pt x="3516" y="1328"/>
                    <a:pt x="3300" y="1425"/>
                    <a:pt x="3084" y="1525"/>
                  </a:cubicBezTo>
                  <a:cubicBezTo>
                    <a:pt x="2866" y="1627"/>
                    <a:pt x="2655" y="1742"/>
                    <a:pt x="2447" y="1865"/>
                  </a:cubicBezTo>
                  <a:lnTo>
                    <a:pt x="2446" y="1866"/>
                  </a:lnTo>
                  <a:cubicBezTo>
                    <a:pt x="2443" y="1868"/>
                    <a:pt x="2441" y="1870"/>
                    <a:pt x="2438" y="1871"/>
                  </a:cubicBezTo>
                  <a:cubicBezTo>
                    <a:pt x="2205" y="2011"/>
                    <a:pt x="1973" y="2154"/>
                    <a:pt x="1745" y="2294"/>
                  </a:cubicBezTo>
                  <a:cubicBezTo>
                    <a:pt x="1644" y="2359"/>
                    <a:pt x="1544" y="2427"/>
                    <a:pt x="1442" y="2491"/>
                  </a:cubicBezTo>
                  <a:cubicBezTo>
                    <a:pt x="1312" y="2571"/>
                    <a:pt x="1184" y="2650"/>
                    <a:pt x="1056" y="2727"/>
                  </a:cubicBezTo>
                  <a:cubicBezTo>
                    <a:pt x="1053" y="2729"/>
                    <a:pt x="1051" y="2729"/>
                    <a:pt x="1049" y="2730"/>
                  </a:cubicBezTo>
                  <a:cubicBezTo>
                    <a:pt x="1047" y="2732"/>
                    <a:pt x="1044" y="2734"/>
                    <a:pt x="1042" y="2735"/>
                  </a:cubicBezTo>
                  <a:cubicBezTo>
                    <a:pt x="1042" y="2733"/>
                    <a:pt x="1044" y="2734"/>
                    <a:pt x="1046" y="2732"/>
                  </a:cubicBezTo>
                  <a:lnTo>
                    <a:pt x="1046" y="2732"/>
                  </a:lnTo>
                  <a:cubicBezTo>
                    <a:pt x="1042" y="2733"/>
                    <a:pt x="1038" y="2737"/>
                    <a:pt x="1035" y="2739"/>
                  </a:cubicBezTo>
                  <a:cubicBezTo>
                    <a:pt x="1033" y="2739"/>
                    <a:pt x="1031" y="2741"/>
                    <a:pt x="1029" y="2742"/>
                  </a:cubicBezTo>
                  <a:lnTo>
                    <a:pt x="1029" y="2741"/>
                  </a:lnTo>
                  <a:lnTo>
                    <a:pt x="1022" y="2745"/>
                  </a:lnTo>
                  <a:lnTo>
                    <a:pt x="1017" y="2750"/>
                  </a:lnTo>
                  <a:lnTo>
                    <a:pt x="1015" y="2750"/>
                  </a:lnTo>
                  <a:cubicBezTo>
                    <a:pt x="1014" y="2751"/>
                    <a:pt x="1012" y="2753"/>
                    <a:pt x="1011" y="2755"/>
                  </a:cubicBezTo>
                  <a:cubicBezTo>
                    <a:pt x="1005" y="2757"/>
                    <a:pt x="1000" y="2760"/>
                    <a:pt x="995" y="2764"/>
                  </a:cubicBezTo>
                  <a:lnTo>
                    <a:pt x="997" y="2762"/>
                  </a:lnTo>
                  <a:lnTo>
                    <a:pt x="997" y="2762"/>
                  </a:lnTo>
                  <a:cubicBezTo>
                    <a:pt x="992" y="2765"/>
                    <a:pt x="987" y="2767"/>
                    <a:pt x="983" y="2771"/>
                  </a:cubicBezTo>
                  <a:lnTo>
                    <a:pt x="985" y="2769"/>
                  </a:lnTo>
                  <a:lnTo>
                    <a:pt x="985" y="2769"/>
                  </a:lnTo>
                  <a:cubicBezTo>
                    <a:pt x="983" y="2770"/>
                    <a:pt x="980" y="2771"/>
                    <a:pt x="979" y="2773"/>
                  </a:cubicBezTo>
                  <a:lnTo>
                    <a:pt x="977" y="2774"/>
                  </a:lnTo>
                  <a:cubicBezTo>
                    <a:pt x="970" y="2777"/>
                    <a:pt x="965" y="2782"/>
                    <a:pt x="959" y="2786"/>
                  </a:cubicBezTo>
                  <a:lnTo>
                    <a:pt x="955" y="2788"/>
                  </a:lnTo>
                  <a:lnTo>
                    <a:pt x="955" y="2786"/>
                  </a:lnTo>
                  <a:cubicBezTo>
                    <a:pt x="947" y="2790"/>
                    <a:pt x="939" y="2795"/>
                    <a:pt x="933" y="2800"/>
                  </a:cubicBezTo>
                  <a:cubicBezTo>
                    <a:pt x="935" y="2799"/>
                    <a:pt x="938" y="2797"/>
                    <a:pt x="940" y="2796"/>
                  </a:cubicBezTo>
                  <a:lnTo>
                    <a:pt x="940" y="2796"/>
                  </a:lnTo>
                  <a:cubicBezTo>
                    <a:pt x="938" y="2797"/>
                    <a:pt x="936" y="2799"/>
                    <a:pt x="934" y="2800"/>
                  </a:cubicBezTo>
                  <a:cubicBezTo>
                    <a:pt x="925" y="2806"/>
                    <a:pt x="916" y="2811"/>
                    <a:pt x="907" y="2818"/>
                  </a:cubicBezTo>
                  <a:cubicBezTo>
                    <a:pt x="903" y="2821"/>
                    <a:pt x="899" y="2823"/>
                    <a:pt x="895" y="2824"/>
                  </a:cubicBezTo>
                  <a:lnTo>
                    <a:pt x="897" y="2824"/>
                  </a:lnTo>
                  <a:cubicBezTo>
                    <a:pt x="895" y="2824"/>
                    <a:pt x="895" y="2824"/>
                    <a:pt x="895" y="2826"/>
                  </a:cubicBezTo>
                  <a:cubicBezTo>
                    <a:pt x="888" y="2829"/>
                    <a:pt x="882" y="2833"/>
                    <a:pt x="875" y="2838"/>
                  </a:cubicBezTo>
                  <a:cubicBezTo>
                    <a:pt x="874" y="2839"/>
                    <a:pt x="872" y="2839"/>
                    <a:pt x="870" y="2841"/>
                  </a:cubicBezTo>
                  <a:cubicBezTo>
                    <a:pt x="870" y="2841"/>
                    <a:pt x="871" y="2841"/>
                    <a:pt x="871" y="2841"/>
                  </a:cubicBezTo>
                  <a:lnTo>
                    <a:pt x="871" y="2841"/>
                  </a:lnTo>
                  <a:cubicBezTo>
                    <a:pt x="858" y="2849"/>
                    <a:pt x="847" y="2855"/>
                    <a:pt x="834" y="2862"/>
                  </a:cubicBezTo>
                  <a:cubicBezTo>
                    <a:pt x="724" y="2934"/>
                    <a:pt x="613" y="3005"/>
                    <a:pt x="503" y="3078"/>
                  </a:cubicBezTo>
                  <a:cubicBezTo>
                    <a:pt x="509" y="3074"/>
                    <a:pt x="514" y="3071"/>
                    <a:pt x="520" y="3068"/>
                  </a:cubicBezTo>
                  <a:lnTo>
                    <a:pt x="520" y="3068"/>
                  </a:lnTo>
                  <a:lnTo>
                    <a:pt x="463" y="3106"/>
                  </a:lnTo>
                  <a:lnTo>
                    <a:pt x="469" y="3101"/>
                  </a:lnTo>
                  <a:lnTo>
                    <a:pt x="469" y="3101"/>
                  </a:lnTo>
                  <a:cubicBezTo>
                    <a:pt x="343" y="3188"/>
                    <a:pt x="224" y="3283"/>
                    <a:pt x="102" y="3371"/>
                  </a:cubicBezTo>
                  <a:cubicBezTo>
                    <a:pt x="68" y="3395"/>
                    <a:pt x="35" y="3419"/>
                    <a:pt x="0" y="3441"/>
                  </a:cubicBezTo>
                  <a:cubicBezTo>
                    <a:pt x="119" y="3412"/>
                    <a:pt x="236" y="3383"/>
                    <a:pt x="354" y="3353"/>
                  </a:cubicBezTo>
                  <a:cubicBezTo>
                    <a:pt x="509" y="3310"/>
                    <a:pt x="660" y="3260"/>
                    <a:pt x="813" y="3213"/>
                  </a:cubicBezTo>
                  <a:cubicBezTo>
                    <a:pt x="1073" y="3132"/>
                    <a:pt x="1330" y="3045"/>
                    <a:pt x="1587" y="2954"/>
                  </a:cubicBezTo>
                  <a:cubicBezTo>
                    <a:pt x="1844" y="2863"/>
                    <a:pt x="2098" y="2783"/>
                    <a:pt x="2352" y="2699"/>
                  </a:cubicBezTo>
                  <a:cubicBezTo>
                    <a:pt x="2358" y="2697"/>
                    <a:pt x="2364" y="2695"/>
                    <a:pt x="2371" y="2694"/>
                  </a:cubicBezTo>
                  <a:cubicBezTo>
                    <a:pt x="2374" y="2693"/>
                    <a:pt x="2377" y="2692"/>
                    <a:pt x="2379" y="2691"/>
                  </a:cubicBezTo>
                  <a:cubicBezTo>
                    <a:pt x="2806" y="2539"/>
                    <a:pt x="3232" y="2377"/>
                    <a:pt x="3653" y="2213"/>
                  </a:cubicBezTo>
                  <a:lnTo>
                    <a:pt x="3653" y="2213"/>
                  </a:lnTo>
                  <a:cubicBezTo>
                    <a:pt x="3643" y="2216"/>
                    <a:pt x="3632" y="2221"/>
                    <a:pt x="3623" y="2224"/>
                  </a:cubicBezTo>
                  <a:cubicBezTo>
                    <a:pt x="3960" y="2094"/>
                    <a:pt x="4292" y="1952"/>
                    <a:pt x="4621" y="1798"/>
                  </a:cubicBezTo>
                  <a:cubicBezTo>
                    <a:pt x="4933" y="1654"/>
                    <a:pt x="5244" y="1500"/>
                    <a:pt x="5555" y="1354"/>
                  </a:cubicBezTo>
                  <a:cubicBezTo>
                    <a:pt x="5879" y="1204"/>
                    <a:pt x="6201" y="1052"/>
                    <a:pt x="6522" y="897"/>
                  </a:cubicBezTo>
                  <a:cubicBezTo>
                    <a:pt x="6815" y="755"/>
                    <a:pt x="7100" y="599"/>
                    <a:pt x="7391" y="451"/>
                  </a:cubicBezTo>
                  <a:cubicBezTo>
                    <a:pt x="7489" y="399"/>
                    <a:pt x="7593" y="357"/>
                    <a:pt x="7699" y="324"/>
                  </a:cubicBezTo>
                  <a:cubicBezTo>
                    <a:pt x="7733" y="313"/>
                    <a:pt x="7768" y="306"/>
                    <a:pt x="7804" y="301"/>
                  </a:cubicBezTo>
                  <a:cubicBezTo>
                    <a:pt x="7926" y="244"/>
                    <a:pt x="8050" y="186"/>
                    <a:pt x="8173" y="129"/>
                  </a:cubicBezTo>
                  <a:lnTo>
                    <a:pt x="8173" y="129"/>
                  </a:lnTo>
                  <a:cubicBezTo>
                    <a:pt x="8166" y="129"/>
                    <a:pt x="8158" y="129"/>
                    <a:pt x="8151" y="129"/>
                  </a:cubicBezTo>
                  <a:cubicBezTo>
                    <a:pt x="7966" y="129"/>
                    <a:pt x="7779" y="116"/>
                    <a:pt x="7597" y="104"/>
                  </a:cubicBezTo>
                  <a:cubicBezTo>
                    <a:pt x="7512" y="99"/>
                    <a:pt x="7423" y="94"/>
                    <a:pt x="7338" y="86"/>
                  </a:cubicBezTo>
                  <a:cubicBezTo>
                    <a:pt x="7272" y="81"/>
                    <a:pt x="7207" y="75"/>
                    <a:pt x="7143" y="66"/>
                  </a:cubicBezTo>
                  <a:cubicBezTo>
                    <a:pt x="7101" y="58"/>
                    <a:pt x="7057" y="56"/>
                    <a:pt x="7016" y="46"/>
                  </a:cubicBezTo>
                  <a:cubicBezTo>
                    <a:pt x="6994" y="39"/>
                    <a:pt x="6972" y="30"/>
                    <a:pt x="6953" y="19"/>
                  </a:cubicBezTo>
                  <a:cubicBezTo>
                    <a:pt x="6919" y="18"/>
                    <a:pt x="6886" y="17"/>
                    <a:pt x="6852" y="14"/>
                  </a:cubicBezTo>
                  <a:cubicBezTo>
                    <a:pt x="6801" y="9"/>
                    <a:pt x="6748" y="6"/>
                    <a:pt x="6694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4154125" y="4713725"/>
              <a:ext cx="127500" cy="56050"/>
            </a:xfrm>
            <a:custGeom>
              <a:rect b="b" l="l" r="r" t="t"/>
              <a:pathLst>
                <a:path extrusionOk="0" h="2242" w="5100">
                  <a:moveTo>
                    <a:pt x="3469" y="0"/>
                  </a:moveTo>
                  <a:cubicBezTo>
                    <a:pt x="3325" y="79"/>
                    <a:pt x="3181" y="158"/>
                    <a:pt x="3037" y="237"/>
                  </a:cubicBezTo>
                  <a:cubicBezTo>
                    <a:pt x="2577" y="486"/>
                    <a:pt x="2108" y="721"/>
                    <a:pt x="1649" y="969"/>
                  </a:cubicBezTo>
                  <a:cubicBezTo>
                    <a:pt x="1627" y="981"/>
                    <a:pt x="1606" y="995"/>
                    <a:pt x="1584" y="1007"/>
                  </a:cubicBezTo>
                  <a:cubicBezTo>
                    <a:pt x="1560" y="1024"/>
                    <a:pt x="1537" y="1041"/>
                    <a:pt x="1513" y="1056"/>
                  </a:cubicBezTo>
                  <a:cubicBezTo>
                    <a:pt x="1417" y="1128"/>
                    <a:pt x="1321" y="1198"/>
                    <a:pt x="1227" y="1271"/>
                  </a:cubicBezTo>
                  <a:cubicBezTo>
                    <a:pt x="1118" y="1352"/>
                    <a:pt x="1010" y="1432"/>
                    <a:pt x="901" y="1515"/>
                  </a:cubicBezTo>
                  <a:cubicBezTo>
                    <a:pt x="677" y="1688"/>
                    <a:pt x="459" y="1870"/>
                    <a:pt x="239" y="2048"/>
                  </a:cubicBezTo>
                  <a:cubicBezTo>
                    <a:pt x="160" y="2113"/>
                    <a:pt x="79" y="2177"/>
                    <a:pt x="0" y="2242"/>
                  </a:cubicBezTo>
                  <a:cubicBezTo>
                    <a:pt x="126" y="2210"/>
                    <a:pt x="251" y="2180"/>
                    <a:pt x="376" y="2151"/>
                  </a:cubicBezTo>
                  <a:lnTo>
                    <a:pt x="376" y="2151"/>
                  </a:lnTo>
                  <a:cubicBezTo>
                    <a:pt x="370" y="2152"/>
                    <a:pt x="365" y="2153"/>
                    <a:pt x="360" y="2154"/>
                  </a:cubicBezTo>
                  <a:cubicBezTo>
                    <a:pt x="849" y="2034"/>
                    <a:pt x="1337" y="1902"/>
                    <a:pt x="1808" y="1729"/>
                  </a:cubicBezTo>
                  <a:cubicBezTo>
                    <a:pt x="2108" y="1612"/>
                    <a:pt x="2397" y="1468"/>
                    <a:pt x="2693" y="1334"/>
                  </a:cubicBezTo>
                  <a:lnTo>
                    <a:pt x="2691" y="1334"/>
                  </a:lnTo>
                  <a:cubicBezTo>
                    <a:pt x="2990" y="1198"/>
                    <a:pt x="3286" y="1052"/>
                    <a:pt x="3580" y="904"/>
                  </a:cubicBezTo>
                  <a:lnTo>
                    <a:pt x="3580" y="904"/>
                  </a:lnTo>
                  <a:cubicBezTo>
                    <a:pt x="3577" y="906"/>
                    <a:pt x="3575" y="907"/>
                    <a:pt x="3572" y="910"/>
                  </a:cubicBezTo>
                  <a:cubicBezTo>
                    <a:pt x="3576" y="907"/>
                    <a:pt x="3581" y="904"/>
                    <a:pt x="3585" y="901"/>
                  </a:cubicBezTo>
                  <a:lnTo>
                    <a:pt x="3585" y="901"/>
                  </a:lnTo>
                  <a:lnTo>
                    <a:pt x="3583" y="902"/>
                  </a:lnTo>
                  <a:cubicBezTo>
                    <a:pt x="3587" y="900"/>
                    <a:pt x="3590" y="899"/>
                    <a:pt x="3593" y="898"/>
                  </a:cubicBezTo>
                  <a:cubicBezTo>
                    <a:pt x="3594" y="897"/>
                    <a:pt x="3595" y="897"/>
                    <a:pt x="3597" y="896"/>
                  </a:cubicBezTo>
                  <a:lnTo>
                    <a:pt x="3599" y="895"/>
                  </a:lnTo>
                  <a:cubicBezTo>
                    <a:pt x="3816" y="778"/>
                    <a:pt x="4029" y="663"/>
                    <a:pt x="4249" y="554"/>
                  </a:cubicBezTo>
                  <a:cubicBezTo>
                    <a:pt x="4485" y="435"/>
                    <a:pt x="4722" y="316"/>
                    <a:pt x="4959" y="199"/>
                  </a:cubicBezTo>
                  <a:cubicBezTo>
                    <a:pt x="5006" y="175"/>
                    <a:pt x="5053" y="153"/>
                    <a:pt x="5100" y="131"/>
                  </a:cubicBezTo>
                  <a:cubicBezTo>
                    <a:pt x="5086" y="131"/>
                    <a:pt x="5070" y="134"/>
                    <a:pt x="5057" y="134"/>
                  </a:cubicBezTo>
                  <a:cubicBezTo>
                    <a:pt x="5037" y="136"/>
                    <a:pt x="5017" y="137"/>
                    <a:pt x="4997" y="137"/>
                  </a:cubicBezTo>
                  <a:cubicBezTo>
                    <a:pt x="4904" y="137"/>
                    <a:pt x="4817" y="116"/>
                    <a:pt x="4727" y="92"/>
                  </a:cubicBezTo>
                  <a:cubicBezTo>
                    <a:pt x="4708" y="87"/>
                    <a:pt x="4690" y="78"/>
                    <a:pt x="4671" y="69"/>
                  </a:cubicBezTo>
                  <a:cubicBezTo>
                    <a:pt x="4625" y="84"/>
                    <a:pt x="4578" y="97"/>
                    <a:pt x="4531" y="112"/>
                  </a:cubicBezTo>
                  <a:cubicBezTo>
                    <a:pt x="4447" y="142"/>
                    <a:pt x="4361" y="167"/>
                    <a:pt x="4275" y="186"/>
                  </a:cubicBezTo>
                  <a:cubicBezTo>
                    <a:pt x="4241" y="193"/>
                    <a:pt x="4206" y="196"/>
                    <a:pt x="4172" y="196"/>
                  </a:cubicBezTo>
                  <a:cubicBezTo>
                    <a:pt x="4163" y="196"/>
                    <a:pt x="4155" y="196"/>
                    <a:pt x="4146" y="196"/>
                  </a:cubicBezTo>
                  <a:cubicBezTo>
                    <a:pt x="4104" y="191"/>
                    <a:pt x="4065" y="180"/>
                    <a:pt x="4028" y="161"/>
                  </a:cubicBezTo>
                  <a:cubicBezTo>
                    <a:pt x="4011" y="154"/>
                    <a:pt x="3994" y="143"/>
                    <a:pt x="3979" y="132"/>
                  </a:cubicBezTo>
                  <a:cubicBezTo>
                    <a:pt x="3913" y="140"/>
                    <a:pt x="3848" y="148"/>
                    <a:pt x="3781" y="150"/>
                  </a:cubicBezTo>
                  <a:cubicBezTo>
                    <a:pt x="3774" y="150"/>
                    <a:pt x="3767" y="150"/>
                    <a:pt x="3761" y="150"/>
                  </a:cubicBezTo>
                  <a:cubicBezTo>
                    <a:pt x="3648" y="150"/>
                    <a:pt x="3522" y="107"/>
                    <a:pt x="3469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4361575" y="5266600"/>
              <a:ext cx="375" cy="175"/>
            </a:xfrm>
            <a:custGeom>
              <a:rect b="b" l="l" r="r" t="t"/>
              <a:pathLst>
                <a:path extrusionOk="0" h="7" w="15">
                  <a:moveTo>
                    <a:pt x="0" y="0"/>
                  </a:moveTo>
                  <a:cubicBezTo>
                    <a:pt x="5" y="2"/>
                    <a:pt x="11" y="5"/>
                    <a:pt x="15" y="7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4309925" y="5233325"/>
              <a:ext cx="201375" cy="90800"/>
            </a:xfrm>
            <a:custGeom>
              <a:rect b="b" l="l" r="r" t="t"/>
              <a:pathLst>
                <a:path extrusionOk="0" h="3632" w="8055">
                  <a:moveTo>
                    <a:pt x="1" y="0"/>
                  </a:moveTo>
                  <a:lnTo>
                    <a:pt x="1" y="0"/>
                  </a:lnTo>
                  <a:cubicBezTo>
                    <a:pt x="144" y="117"/>
                    <a:pt x="288" y="231"/>
                    <a:pt x="437" y="340"/>
                  </a:cubicBezTo>
                  <a:cubicBezTo>
                    <a:pt x="685" y="522"/>
                    <a:pt x="936" y="697"/>
                    <a:pt x="1201" y="854"/>
                  </a:cubicBezTo>
                  <a:cubicBezTo>
                    <a:pt x="1203" y="855"/>
                    <a:pt x="1205" y="856"/>
                    <a:pt x="1206" y="856"/>
                  </a:cubicBezTo>
                  <a:lnTo>
                    <a:pt x="1208" y="856"/>
                  </a:lnTo>
                  <a:lnTo>
                    <a:pt x="1210" y="858"/>
                  </a:lnTo>
                  <a:cubicBezTo>
                    <a:pt x="1212" y="858"/>
                    <a:pt x="1214" y="860"/>
                    <a:pt x="1216" y="860"/>
                  </a:cubicBezTo>
                  <a:cubicBezTo>
                    <a:pt x="1218" y="860"/>
                    <a:pt x="1220" y="862"/>
                    <a:pt x="1221" y="862"/>
                  </a:cubicBezTo>
                  <a:cubicBezTo>
                    <a:pt x="1221" y="865"/>
                    <a:pt x="1223" y="865"/>
                    <a:pt x="1223" y="865"/>
                  </a:cubicBezTo>
                  <a:lnTo>
                    <a:pt x="1221" y="865"/>
                  </a:lnTo>
                  <a:cubicBezTo>
                    <a:pt x="1363" y="938"/>
                    <a:pt x="1506" y="1014"/>
                    <a:pt x="1644" y="1092"/>
                  </a:cubicBezTo>
                  <a:cubicBezTo>
                    <a:pt x="1784" y="1169"/>
                    <a:pt x="1916" y="1248"/>
                    <a:pt x="2051" y="1323"/>
                  </a:cubicBezTo>
                  <a:lnTo>
                    <a:pt x="2055" y="1323"/>
                  </a:lnTo>
                  <a:cubicBezTo>
                    <a:pt x="2061" y="1326"/>
                    <a:pt x="2064" y="1328"/>
                    <a:pt x="2070" y="1330"/>
                  </a:cubicBezTo>
                  <a:cubicBezTo>
                    <a:pt x="2323" y="1457"/>
                    <a:pt x="2574" y="1586"/>
                    <a:pt x="2820" y="1728"/>
                  </a:cubicBezTo>
                  <a:cubicBezTo>
                    <a:pt x="3056" y="1866"/>
                    <a:pt x="3302" y="1993"/>
                    <a:pt x="3549" y="2112"/>
                  </a:cubicBezTo>
                  <a:cubicBezTo>
                    <a:pt x="3761" y="2213"/>
                    <a:pt x="3972" y="2320"/>
                    <a:pt x="4174" y="2435"/>
                  </a:cubicBezTo>
                  <a:cubicBezTo>
                    <a:pt x="4218" y="2461"/>
                    <a:pt x="4264" y="2488"/>
                    <a:pt x="4305" y="2515"/>
                  </a:cubicBezTo>
                  <a:cubicBezTo>
                    <a:pt x="4600" y="2650"/>
                    <a:pt x="4890" y="2793"/>
                    <a:pt x="5179" y="2941"/>
                  </a:cubicBezTo>
                  <a:cubicBezTo>
                    <a:pt x="5622" y="3171"/>
                    <a:pt x="6077" y="3376"/>
                    <a:pt x="6524" y="3600"/>
                  </a:cubicBezTo>
                  <a:lnTo>
                    <a:pt x="6586" y="3631"/>
                  </a:lnTo>
                  <a:cubicBezTo>
                    <a:pt x="6590" y="3596"/>
                    <a:pt x="6600" y="3561"/>
                    <a:pt x="6617" y="3530"/>
                  </a:cubicBezTo>
                  <a:cubicBezTo>
                    <a:pt x="6651" y="3460"/>
                    <a:pt x="6713" y="3415"/>
                    <a:pt x="6784" y="3388"/>
                  </a:cubicBezTo>
                  <a:cubicBezTo>
                    <a:pt x="6808" y="3379"/>
                    <a:pt x="6834" y="3375"/>
                    <a:pt x="6859" y="3375"/>
                  </a:cubicBezTo>
                  <a:cubicBezTo>
                    <a:pt x="6924" y="3375"/>
                    <a:pt x="6989" y="3404"/>
                    <a:pt x="7034" y="3450"/>
                  </a:cubicBezTo>
                  <a:cubicBezTo>
                    <a:pt x="7075" y="3416"/>
                    <a:pt x="7120" y="3381"/>
                    <a:pt x="7171" y="3365"/>
                  </a:cubicBezTo>
                  <a:cubicBezTo>
                    <a:pt x="7245" y="3339"/>
                    <a:pt x="7322" y="3335"/>
                    <a:pt x="7400" y="3335"/>
                  </a:cubicBezTo>
                  <a:cubicBezTo>
                    <a:pt x="7430" y="3335"/>
                    <a:pt x="7460" y="3336"/>
                    <a:pt x="7490" y="3336"/>
                  </a:cubicBezTo>
                  <a:cubicBezTo>
                    <a:pt x="7484" y="3336"/>
                    <a:pt x="7478" y="3336"/>
                    <a:pt x="7473" y="3336"/>
                  </a:cubicBezTo>
                  <a:cubicBezTo>
                    <a:pt x="7468" y="3336"/>
                    <a:pt x="7462" y="3336"/>
                    <a:pt x="7456" y="3337"/>
                  </a:cubicBezTo>
                  <a:cubicBezTo>
                    <a:pt x="7505" y="3336"/>
                    <a:pt x="7552" y="3335"/>
                    <a:pt x="7600" y="3335"/>
                  </a:cubicBezTo>
                  <a:cubicBezTo>
                    <a:pt x="7709" y="3335"/>
                    <a:pt x="7816" y="3338"/>
                    <a:pt x="7924" y="3347"/>
                  </a:cubicBezTo>
                  <a:cubicBezTo>
                    <a:pt x="7955" y="3300"/>
                    <a:pt x="8001" y="3265"/>
                    <a:pt x="8054" y="3247"/>
                  </a:cubicBezTo>
                  <a:cubicBezTo>
                    <a:pt x="7751" y="3120"/>
                    <a:pt x="7454" y="2975"/>
                    <a:pt x="7159" y="2825"/>
                  </a:cubicBezTo>
                  <a:cubicBezTo>
                    <a:pt x="6811" y="2649"/>
                    <a:pt x="6453" y="2489"/>
                    <a:pt x="6102" y="2316"/>
                  </a:cubicBezTo>
                  <a:cubicBezTo>
                    <a:pt x="5688" y="2112"/>
                    <a:pt x="5285" y="1888"/>
                    <a:pt x="4865" y="1695"/>
                  </a:cubicBezTo>
                  <a:cubicBezTo>
                    <a:pt x="4857" y="1695"/>
                    <a:pt x="4850" y="1696"/>
                    <a:pt x="4843" y="1696"/>
                  </a:cubicBezTo>
                  <a:cubicBezTo>
                    <a:pt x="4836" y="1696"/>
                    <a:pt x="4829" y="1695"/>
                    <a:pt x="4822" y="1695"/>
                  </a:cubicBezTo>
                  <a:cubicBezTo>
                    <a:pt x="4798" y="1693"/>
                    <a:pt x="4775" y="1686"/>
                    <a:pt x="4753" y="1678"/>
                  </a:cubicBezTo>
                  <a:cubicBezTo>
                    <a:pt x="4673" y="1644"/>
                    <a:pt x="4598" y="1604"/>
                    <a:pt x="4520" y="1567"/>
                  </a:cubicBezTo>
                  <a:cubicBezTo>
                    <a:pt x="4393" y="1503"/>
                    <a:pt x="4264" y="1440"/>
                    <a:pt x="4133" y="1377"/>
                  </a:cubicBezTo>
                  <a:cubicBezTo>
                    <a:pt x="3903" y="1281"/>
                    <a:pt x="3674" y="1184"/>
                    <a:pt x="3447" y="1079"/>
                  </a:cubicBezTo>
                  <a:cubicBezTo>
                    <a:pt x="3427" y="1071"/>
                    <a:pt x="3407" y="1064"/>
                    <a:pt x="3384" y="1056"/>
                  </a:cubicBezTo>
                  <a:cubicBezTo>
                    <a:pt x="3190" y="991"/>
                    <a:pt x="2996" y="935"/>
                    <a:pt x="2804" y="861"/>
                  </a:cubicBezTo>
                  <a:cubicBezTo>
                    <a:pt x="2609" y="789"/>
                    <a:pt x="2414" y="716"/>
                    <a:pt x="2220" y="643"/>
                  </a:cubicBezTo>
                  <a:lnTo>
                    <a:pt x="2223" y="643"/>
                  </a:lnTo>
                  <a:cubicBezTo>
                    <a:pt x="2105" y="598"/>
                    <a:pt x="1987" y="556"/>
                    <a:pt x="1865" y="521"/>
                  </a:cubicBezTo>
                  <a:lnTo>
                    <a:pt x="1865" y="521"/>
                  </a:lnTo>
                  <a:cubicBezTo>
                    <a:pt x="1873" y="523"/>
                    <a:pt x="1881" y="525"/>
                    <a:pt x="1890" y="528"/>
                  </a:cubicBezTo>
                  <a:cubicBezTo>
                    <a:pt x="1714" y="478"/>
                    <a:pt x="1539" y="429"/>
                    <a:pt x="1363" y="375"/>
                  </a:cubicBezTo>
                  <a:cubicBezTo>
                    <a:pt x="1199" y="326"/>
                    <a:pt x="1037" y="271"/>
                    <a:pt x="872" y="217"/>
                  </a:cubicBezTo>
                  <a:cubicBezTo>
                    <a:pt x="870" y="214"/>
                    <a:pt x="868" y="213"/>
                    <a:pt x="865" y="213"/>
                  </a:cubicBezTo>
                  <a:lnTo>
                    <a:pt x="862" y="211"/>
                  </a:lnTo>
                  <a:cubicBezTo>
                    <a:pt x="615" y="141"/>
                    <a:pt x="365" y="75"/>
                    <a:pt x="117" y="22"/>
                  </a:cubicBezTo>
                  <a:cubicBezTo>
                    <a:pt x="80" y="12"/>
                    <a:pt x="40" y="6"/>
                    <a:pt x="1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4412300" y="5370800"/>
              <a:ext cx="5100" cy="1200"/>
            </a:xfrm>
            <a:custGeom>
              <a:rect b="b" l="l" r="r" t="t"/>
              <a:pathLst>
                <a:path extrusionOk="0" h="48" w="204">
                  <a:moveTo>
                    <a:pt x="0" y="0"/>
                  </a:moveTo>
                  <a:lnTo>
                    <a:pt x="0" y="0"/>
                  </a:lnTo>
                  <a:cubicBezTo>
                    <a:pt x="55" y="25"/>
                    <a:pt x="112" y="41"/>
                    <a:pt x="171" y="46"/>
                  </a:cubicBezTo>
                  <a:cubicBezTo>
                    <a:pt x="181" y="46"/>
                    <a:pt x="192" y="47"/>
                    <a:pt x="204" y="47"/>
                  </a:cubicBezTo>
                  <a:cubicBezTo>
                    <a:pt x="136" y="32"/>
                    <a:pt x="68" y="16"/>
                    <a:pt x="0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4265400" y="5267400"/>
              <a:ext cx="124800" cy="72275"/>
            </a:xfrm>
            <a:custGeom>
              <a:rect b="b" l="l" r="r" t="t"/>
              <a:pathLst>
                <a:path extrusionOk="0" h="2891" w="4992">
                  <a:moveTo>
                    <a:pt x="1" y="0"/>
                  </a:moveTo>
                  <a:lnTo>
                    <a:pt x="1" y="0"/>
                  </a:lnTo>
                  <a:cubicBezTo>
                    <a:pt x="67" y="106"/>
                    <a:pt x="139" y="208"/>
                    <a:pt x="218" y="306"/>
                  </a:cubicBezTo>
                  <a:cubicBezTo>
                    <a:pt x="313" y="430"/>
                    <a:pt x="407" y="554"/>
                    <a:pt x="511" y="671"/>
                  </a:cubicBezTo>
                  <a:cubicBezTo>
                    <a:pt x="725" y="915"/>
                    <a:pt x="964" y="1127"/>
                    <a:pt x="1213" y="1334"/>
                  </a:cubicBezTo>
                  <a:cubicBezTo>
                    <a:pt x="1336" y="1438"/>
                    <a:pt x="1459" y="1540"/>
                    <a:pt x="1585" y="1644"/>
                  </a:cubicBezTo>
                  <a:cubicBezTo>
                    <a:pt x="1719" y="1754"/>
                    <a:pt x="1860" y="1857"/>
                    <a:pt x="1997" y="1960"/>
                  </a:cubicBezTo>
                  <a:cubicBezTo>
                    <a:pt x="2120" y="2050"/>
                    <a:pt x="2243" y="2136"/>
                    <a:pt x="2366" y="2221"/>
                  </a:cubicBezTo>
                  <a:cubicBezTo>
                    <a:pt x="2382" y="2229"/>
                    <a:pt x="2397" y="2236"/>
                    <a:pt x="2412" y="2245"/>
                  </a:cubicBezTo>
                  <a:cubicBezTo>
                    <a:pt x="2541" y="2312"/>
                    <a:pt x="2671" y="2378"/>
                    <a:pt x="2798" y="2445"/>
                  </a:cubicBezTo>
                  <a:cubicBezTo>
                    <a:pt x="3015" y="2557"/>
                    <a:pt x="3228" y="2669"/>
                    <a:pt x="3440" y="2783"/>
                  </a:cubicBezTo>
                  <a:cubicBezTo>
                    <a:pt x="3467" y="2798"/>
                    <a:pt x="3492" y="2812"/>
                    <a:pt x="3518" y="2827"/>
                  </a:cubicBezTo>
                  <a:cubicBezTo>
                    <a:pt x="3538" y="2794"/>
                    <a:pt x="3566" y="2766"/>
                    <a:pt x="3597" y="2742"/>
                  </a:cubicBezTo>
                  <a:cubicBezTo>
                    <a:pt x="3626" y="2720"/>
                    <a:pt x="3658" y="2700"/>
                    <a:pt x="3691" y="2684"/>
                  </a:cubicBezTo>
                  <a:cubicBezTo>
                    <a:pt x="3762" y="2657"/>
                    <a:pt x="3834" y="2634"/>
                    <a:pt x="3907" y="2615"/>
                  </a:cubicBezTo>
                  <a:cubicBezTo>
                    <a:pt x="3927" y="2608"/>
                    <a:pt x="3948" y="2605"/>
                    <a:pt x="3968" y="2605"/>
                  </a:cubicBezTo>
                  <a:cubicBezTo>
                    <a:pt x="4076" y="2605"/>
                    <a:pt x="4177" y="2688"/>
                    <a:pt x="4202" y="2792"/>
                  </a:cubicBezTo>
                  <a:cubicBezTo>
                    <a:pt x="4207" y="2819"/>
                    <a:pt x="4208" y="2846"/>
                    <a:pt x="4206" y="2871"/>
                  </a:cubicBezTo>
                  <a:cubicBezTo>
                    <a:pt x="4226" y="2878"/>
                    <a:pt x="4248" y="2883"/>
                    <a:pt x="4268" y="2891"/>
                  </a:cubicBezTo>
                  <a:cubicBezTo>
                    <a:pt x="4268" y="2870"/>
                    <a:pt x="4271" y="2849"/>
                    <a:pt x="4279" y="2830"/>
                  </a:cubicBezTo>
                  <a:cubicBezTo>
                    <a:pt x="4313" y="2728"/>
                    <a:pt x="4409" y="2662"/>
                    <a:pt x="4513" y="2662"/>
                  </a:cubicBezTo>
                  <a:cubicBezTo>
                    <a:pt x="4528" y="2662"/>
                    <a:pt x="4542" y="2663"/>
                    <a:pt x="4557" y="2666"/>
                  </a:cubicBezTo>
                  <a:cubicBezTo>
                    <a:pt x="4637" y="2683"/>
                    <a:pt x="4717" y="2697"/>
                    <a:pt x="4799" y="2714"/>
                  </a:cubicBezTo>
                  <a:cubicBezTo>
                    <a:pt x="4846" y="2677"/>
                    <a:pt x="4899" y="2650"/>
                    <a:pt x="4957" y="2634"/>
                  </a:cubicBezTo>
                  <a:cubicBezTo>
                    <a:pt x="4968" y="2630"/>
                    <a:pt x="4980" y="2629"/>
                    <a:pt x="4992" y="2627"/>
                  </a:cubicBezTo>
                  <a:cubicBezTo>
                    <a:pt x="4981" y="2622"/>
                    <a:pt x="4970" y="2617"/>
                    <a:pt x="4960" y="2612"/>
                  </a:cubicBezTo>
                  <a:lnTo>
                    <a:pt x="4961" y="2612"/>
                  </a:lnTo>
                  <a:cubicBezTo>
                    <a:pt x="4961" y="2611"/>
                    <a:pt x="4960" y="2611"/>
                    <a:pt x="4960" y="2610"/>
                  </a:cubicBezTo>
                  <a:cubicBezTo>
                    <a:pt x="4907" y="2586"/>
                    <a:pt x="4858" y="2562"/>
                    <a:pt x="4806" y="2539"/>
                  </a:cubicBezTo>
                  <a:cubicBezTo>
                    <a:pt x="4805" y="2539"/>
                    <a:pt x="4804" y="2539"/>
                    <a:pt x="4803" y="2538"/>
                  </a:cubicBezTo>
                  <a:lnTo>
                    <a:pt x="4801" y="2538"/>
                  </a:lnTo>
                  <a:cubicBezTo>
                    <a:pt x="4688" y="2486"/>
                    <a:pt x="4574" y="2435"/>
                    <a:pt x="4461" y="2385"/>
                  </a:cubicBezTo>
                  <a:lnTo>
                    <a:pt x="4461" y="2385"/>
                  </a:lnTo>
                  <a:cubicBezTo>
                    <a:pt x="4463" y="2386"/>
                    <a:pt x="4466" y="2387"/>
                    <a:pt x="4468" y="2388"/>
                  </a:cubicBezTo>
                  <a:cubicBezTo>
                    <a:pt x="4330" y="2328"/>
                    <a:pt x="4193" y="2267"/>
                    <a:pt x="4061" y="2196"/>
                  </a:cubicBezTo>
                  <a:cubicBezTo>
                    <a:pt x="3932" y="2127"/>
                    <a:pt x="3806" y="2055"/>
                    <a:pt x="3679" y="1985"/>
                  </a:cubicBezTo>
                  <a:lnTo>
                    <a:pt x="3679" y="1985"/>
                  </a:lnTo>
                  <a:cubicBezTo>
                    <a:pt x="3680" y="1986"/>
                    <a:pt x="3682" y="1986"/>
                    <a:pt x="3683" y="1987"/>
                  </a:cubicBezTo>
                  <a:cubicBezTo>
                    <a:pt x="3680" y="1985"/>
                    <a:pt x="3678" y="1984"/>
                    <a:pt x="3675" y="1983"/>
                  </a:cubicBezTo>
                  <a:lnTo>
                    <a:pt x="3675" y="1983"/>
                  </a:lnTo>
                  <a:cubicBezTo>
                    <a:pt x="3669" y="1979"/>
                    <a:pt x="3662" y="1976"/>
                    <a:pt x="3655" y="1972"/>
                  </a:cubicBezTo>
                  <a:lnTo>
                    <a:pt x="3655" y="1972"/>
                  </a:lnTo>
                  <a:cubicBezTo>
                    <a:pt x="3659" y="1974"/>
                    <a:pt x="3663" y="1976"/>
                    <a:pt x="3666" y="1978"/>
                  </a:cubicBezTo>
                  <a:lnTo>
                    <a:pt x="3666" y="1978"/>
                  </a:lnTo>
                  <a:cubicBezTo>
                    <a:pt x="3517" y="1903"/>
                    <a:pt x="3368" y="1829"/>
                    <a:pt x="3220" y="1750"/>
                  </a:cubicBezTo>
                  <a:cubicBezTo>
                    <a:pt x="3078" y="1673"/>
                    <a:pt x="2937" y="1592"/>
                    <a:pt x="2794" y="1513"/>
                  </a:cubicBezTo>
                  <a:cubicBezTo>
                    <a:pt x="2610" y="1413"/>
                    <a:pt x="2433" y="1307"/>
                    <a:pt x="2254" y="1202"/>
                  </a:cubicBezTo>
                  <a:cubicBezTo>
                    <a:pt x="2103" y="1113"/>
                    <a:pt x="1948" y="1032"/>
                    <a:pt x="1795" y="947"/>
                  </a:cubicBezTo>
                  <a:lnTo>
                    <a:pt x="1795" y="947"/>
                  </a:lnTo>
                  <a:lnTo>
                    <a:pt x="1806" y="953"/>
                  </a:lnTo>
                  <a:cubicBezTo>
                    <a:pt x="1332" y="691"/>
                    <a:pt x="860" y="420"/>
                    <a:pt x="377" y="170"/>
                  </a:cubicBezTo>
                  <a:lnTo>
                    <a:pt x="377" y="170"/>
                  </a:lnTo>
                  <a:cubicBezTo>
                    <a:pt x="385" y="174"/>
                    <a:pt x="390" y="178"/>
                    <a:pt x="397" y="184"/>
                  </a:cubicBezTo>
                  <a:cubicBezTo>
                    <a:pt x="266" y="119"/>
                    <a:pt x="134" y="57"/>
                    <a:pt x="1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4186050" y="5283350"/>
              <a:ext cx="82175" cy="64800"/>
            </a:xfrm>
            <a:custGeom>
              <a:rect b="b" l="l" r="r" t="t"/>
              <a:pathLst>
                <a:path extrusionOk="0" h="2592" w="3287">
                  <a:moveTo>
                    <a:pt x="0" y="1"/>
                  </a:moveTo>
                  <a:lnTo>
                    <a:pt x="0" y="1"/>
                  </a:lnTo>
                  <a:cubicBezTo>
                    <a:pt x="10" y="35"/>
                    <a:pt x="18" y="66"/>
                    <a:pt x="27" y="99"/>
                  </a:cubicBezTo>
                  <a:cubicBezTo>
                    <a:pt x="53" y="194"/>
                    <a:pt x="85" y="285"/>
                    <a:pt x="121" y="377"/>
                  </a:cubicBezTo>
                  <a:cubicBezTo>
                    <a:pt x="178" y="532"/>
                    <a:pt x="234" y="690"/>
                    <a:pt x="304" y="842"/>
                  </a:cubicBezTo>
                  <a:cubicBezTo>
                    <a:pt x="358" y="944"/>
                    <a:pt x="417" y="1044"/>
                    <a:pt x="481" y="1141"/>
                  </a:cubicBezTo>
                  <a:lnTo>
                    <a:pt x="481" y="1141"/>
                  </a:lnTo>
                  <a:cubicBezTo>
                    <a:pt x="479" y="1138"/>
                    <a:pt x="477" y="1136"/>
                    <a:pt x="475" y="1134"/>
                  </a:cubicBezTo>
                  <a:lnTo>
                    <a:pt x="475" y="1134"/>
                  </a:lnTo>
                  <a:cubicBezTo>
                    <a:pt x="480" y="1140"/>
                    <a:pt x="485" y="1147"/>
                    <a:pt x="490" y="1154"/>
                  </a:cubicBezTo>
                  <a:lnTo>
                    <a:pt x="490" y="1154"/>
                  </a:lnTo>
                  <a:cubicBezTo>
                    <a:pt x="491" y="1156"/>
                    <a:pt x="492" y="1158"/>
                    <a:pt x="494" y="1160"/>
                  </a:cubicBezTo>
                  <a:cubicBezTo>
                    <a:pt x="493" y="1160"/>
                    <a:pt x="493" y="1160"/>
                    <a:pt x="493" y="1159"/>
                  </a:cubicBezTo>
                  <a:lnTo>
                    <a:pt x="493" y="1159"/>
                  </a:lnTo>
                  <a:cubicBezTo>
                    <a:pt x="500" y="1170"/>
                    <a:pt x="507" y="1180"/>
                    <a:pt x="515" y="1190"/>
                  </a:cubicBezTo>
                  <a:cubicBezTo>
                    <a:pt x="508" y="1181"/>
                    <a:pt x="503" y="1173"/>
                    <a:pt x="498" y="1163"/>
                  </a:cubicBezTo>
                  <a:lnTo>
                    <a:pt x="498" y="1163"/>
                  </a:lnTo>
                  <a:cubicBezTo>
                    <a:pt x="582" y="1284"/>
                    <a:pt x="674" y="1397"/>
                    <a:pt x="767" y="1510"/>
                  </a:cubicBezTo>
                  <a:cubicBezTo>
                    <a:pt x="834" y="1569"/>
                    <a:pt x="901" y="1627"/>
                    <a:pt x="967" y="1685"/>
                  </a:cubicBezTo>
                  <a:cubicBezTo>
                    <a:pt x="1342" y="2000"/>
                    <a:pt x="1724" y="2298"/>
                    <a:pt x="2116" y="2591"/>
                  </a:cubicBezTo>
                  <a:cubicBezTo>
                    <a:pt x="2145" y="2579"/>
                    <a:pt x="2176" y="2573"/>
                    <a:pt x="2208" y="2573"/>
                  </a:cubicBezTo>
                  <a:cubicBezTo>
                    <a:pt x="2211" y="2573"/>
                    <a:pt x="2214" y="2573"/>
                    <a:pt x="2217" y="2573"/>
                  </a:cubicBezTo>
                  <a:cubicBezTo>
                    <a:pt x="2221" y="2573"/>
                    <a:pt x="2226" y="2573"/>
                    <a:pt x="2231" y="2573"/>
                  </a:cubicBezTo>
                  <a:cubicBezTo>
                    <a:pt x="2243" y="2573"/>
                    <a:pt x="2256" y="2574"/>
                    <a:pt x="2268" y="2575"/>
                  </a:cubicBezTo>
                  <a:cubicBezTo>
                    <a:pt x="2287" y="2575"/>
                    <a:pt x="2306" y="2579"/>
                    <a:pt x="2324" y="2584"/>
                  </a:cubicBezTo>
                  <a:cubicBezTo>
                    <a:pt x="2367" y="2524"/>
                    <a:pt x="2437" y="2488"/>
                    <a:pt x="2511" y="2488"/>
                  </a:cubicBezTo>
                  <a:cubicBezTo>
                    <a:pt x="2514" y="2488"/>
                    <a:pt x="2517" y="2488"/>
                    <a:pt x="2521" y="2488"/>
                  </a:cubicBezTo>
                  <a:cubicBezTo>
                    <a:pt x="2525" y="2488"/>
                    <a:pt x="2528" y="2487"/>
                    <a:pt x="2532" y="2487"/>
                  </a:cubicBezTo>
                  <a:cubicBezTo>
                    <a:pt x="2575" y="2400"/>
                    <a:pt x="2663" y="2346"/>
                    <a:pt x="2758" y="2346"/>
                  </a:cubicBezTo>
                  <a:cubicBezTo>
                    <a:pt x="2774" y="2346"/>
                    <a:pt x="2791" y="2348"/>
                    <a:pt x="2808" y="2352"/>
                  </a:cubicBezTo>
                  <a:cubicBezTo>
                    <a:pt x="2968" y="2378"/>
                    <a:pt x="3128" y="2409"/>
                    <a:pt x="3287" y="2442"/>
                  </a:cubicBezTo>
                  <a:lnTo>
                    <a:pt x="3284" y="2440"/>
                  </a:lnTo>
                  <a:cubicBezTo>
                    <a:pt x="3154" y="2373"/>
                    <a:pt x="3036" y="2288"/>
                    <a:pt x="2913" y="2209"/>
                  </a:cubicBezTo>
                  <a:lnTo>
                    <a:pt x="2913" y="2209"/>
                  </a:lnTo>
                  <a:cubicBezTo>
                    <a:pt x="2917" y="2210"/>
                    <a:pt x="2921" y="2213"/>
                    <a:pt x="2926" y="2215"/>
                  </a:cubicBezTo>
                  <a:cubicBezTo>
                    <a:pt x="2822" y="2147"/>
                    <a:pt x="2721" y="2079"/>
                    <a:pt x="2621" y="2003"/>
                  </a:cubicBezTo>
                  <a:cubicBezTo>
                    <a:pt x="2500" y="1907"/>
                    <a:pt x="2380" y="1809"/>
                    <a:pt x="2257" y="1714"/>
                  </a:cubicBezTo>
                  <a:cubicBezTo>
                    <a:pt x="2257" y="1715"/>
                    <a:pt x="2257" y="1715"/>
                    <a:pt x="2257" y="1715"/>
                  </a:cubicBezTo>
                  <a:cubicBezTo>
                    <a:pt x="2251" y="1709"/>
                    <a:pt x="2243" y="1705"/>
                    <a:pt x="2236" y="1698"/>
                  </a:cubicBezTo>
                  <a:cubicBezTo>
                    <a:pt x="2234" y="1698"/>
                    <a:pt x="2235" y="1696"/>
                    <a:pt x="2233" y="1696"/>
                  </a:cubicBezTo>
                  <a:cubicBezTo>
                    <a:pt x="2131" y="1616"/>
                    <a:pt x="2028" y="1536"/>
                    <a:pt x="1926" y="1450"/>
                  </a:cubicBezTo>
                  <a:lnTo>
                    <a:pt x="1926" y="1450"/>
                  </a:lnTo>
                  <a:lnTo>
                    <a:pt x="1951" y="1472"/>
                  </a:lnTo>
                  <a:cubicBezTo>
                    <a:pt x="1849" y="1385"/>
                    <a:pt x="1742" y="1305"/>
                    <a:pt x="1639" y="1220"/>
                  </a:cubicBezTo>
                  <a:cubicBezTo>
                    <a:pt x="1491" y="1094"/>
                    <a:pt x="1354" y="960"/>
                    <a:pt x="1213" y="826"/>
                  </a:cubicBezTo>
                  <a:cubicBezTo>
                    <a:pt x="1058" y="682"/>
                    <a:pt x="890" y="551"/>
                    <a:pt x="725" y="417"/>
                  </a:cubicBezTo>
                  <a:lnTo>
                    <a:pt x="725" y="417"/>
                  </a:lnTo>
                  <a:lnTo>
                    <a:pt x="751" y="437"/>
                  </a:lnTo>
                  <a:cubicBezTo>
                    <a:pt x="684" y="381"/>
                    <a:pt x="613" y="330"/>
                    <a:pt x="538" y="283"/>
                  </a:cubicBezTo>
                  <a:cubicBezTo>
                    <a:pt x="504" y="263"/>
                    <a:pt x="468" y="244"/>
                    <a:pt x="432" y="228"/>
                  </a:cubicBezTo>
                  <a:lnTo>
                    <a:pt x="432" y="228"/>
                  </a:lnTo>
                  <a:cubicBezTo>
                    <a:pt x="432" y="228"/>
                    <a:pt x="433" y="229"/>
                    <a:pt x="434" y="230"/>
                  </a:cubicBezTo>
                  <a:cubicBezTo>
                    <a:pt x="358" y="197"/>
                    <a:pt x="283" y="163"/>
                    <a:pt x="209" y="126"/>
                  </a:cubicBezTo>
                  <a:cubicBezTo>
                    <a:pt x="147" y="94"/>
                    <a:pt x="88" y="56"/>
                    <a:pt x="27" y="19"/>
                  </a:cubicBezTo>
                  <a:cubicBezTo>
                    <a:pt x="26" y="17"/>
                    <a:pt x="24" y="16"/>
                    <a:pt x="21" y="15"/>
                  </a:cubicBezTo>
                  <a:cubicBezTo>
                    <a:pt x="16" y="12"/>
                    <a:pt x="12" y="9"/>
                    <a:pt x="8" y="6"/>
                  </a:cubicBezTo>
                  <a:lnTo>
                    <a:pt x="7" y="6"/>
                  </a:lnTo>
                  <a:cubicBezTo>
                    <a:pt x="4" y="4"/>
                    <a:pt x="4" y="4"/>
                    <a:pt x="2" y="4"/>
                  </a:cubicBezTo>
                  <a:lnTo>
                    <a:pt x="4" y="4"/>
                  </a:lnTo>
                  <a:cubicBezTo>
                    <a:pt x="2" y="4"/>
                    <a:pt x="2" y="2"/>
                    <a:pt x="0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4193400" y="5303925"/>
              <a:ext cx="400" cy="725"/>
            </a:xfrm>
            <a:custGeom>
              <a:rect b="b" l="l" r="r" t="t"/>
              <a:pathLst>
                <a:path extrusionOk="0" h="29" w="16">
                  <a:moveTo>
                    <a:pt x="0" y="0"/>
                  </a:moveTo>
                  <a:lnTo>
                    <a:pt x="0" y="0"/>
                  </a:lnTo>
                  <a:cubicBezTo>
                    <a:pt x="1" y="2"/>
                    <a:pt x="2" y="3"/>
                    <a:pt x="3" y="5"/>
                  </a:cubicBezTo>
                  <a:lnTo>
                    <a:pt x="3" y="5"/>
                  </a:lnTo>
                  <a:cubicBezTo>
                    <a:pt x="2" y="3"/>
                    <a:pt x="1" y="2"/>
                    <a:pt x="0" y="0"/>
                  </a:cubicBezTo>
                  <a:close/>
                  <a:moveTo>
                    <a:pt x="3" y="5"/>
                  </a:moveTo>
                  <a:cubicBezTo>
                    <a:pt x="6" y="11"/>
                    <a:pt x="9" y="18"/>
                    <a:pt x="13" y="24"/>
                  </a:cubicBezTo>
                  <a:lnTo>
                    <a:pt x="13" y="24"/>
                  </a:lnTo>
                  <a:cubicBezTo>
                    <a:pt x="12" y="22"/>
                    <a:pt x="12" y="20"/>
                    <a:pt x="11" y="19"/>
                  </a:cubicBezTo>
                  <a:cubicBezTo>
                    <a:pt x="8" y="14"/>
                    <a:pt x="5" y="9"/>
                    <a:pt x="3" y="5"/>
                  </a:cubicBezTo>
                  <a:close/>
                  <a:moveTo>
                    <a:pt x="13" y="24"/>
                  </a:moveTo>
                  <a:lnTo>
                    <a:pt x="13" y="24"/>
                  </a:lnTo>
                  <a:cubicBezTo>
                    <a:pt x="14" y="26"/>
                    <a:pt x="14" y="27"/>
                    <a:pt x="15" y="28"/>
                  </a:cubicBezTo>
                  <a:cubicBezTo>
                    <a:pt x="14" y="27"/>
                    <a:pt x="14" y="25"/>
                    <a:pt x="13" y="24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270875" y="5343225"/>
              <a:ext cx="10175" cy="3925"/>
            </a:xfrm>
            <a:custGeom>
              <a:rect b="b" l="l" r="r" t="t"/>
              <a:pathLst>
                <a:path extrusionOk="0" h="157" w="407">
                  <a:moveTo>
                    <a:pt x="160" y="0"/>
                  </a:moveTo>
                  <a:cubicBezTo>
                    <a:pt x="117" y="42"/>
                    <a:pt x="60" y="66"/>
                    <a:pt x="0" y="71"/>
                  </a:cubicBezTo>
                  <a:cubicBezTo>
                    <a:pt x="131" y="97"/>
                    <a:pt x="263" y="126"/>
                    <a:pt x="395" y="155"/>
                  </a:cubicBezTo>
                  <a:lnTo>
                    <a:pt x="406" y="157"/>
                  </a:lnTo>
                  <a:cubicBezTo>
                    <a:pt x="324" y="106"/>
                    <a:pt x="242" y="54"/>
                    <a:pt x="160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178525" y="5165700"/>
              <a:ext cx="25350" cy="24500"/>
            </a:xfrm>
            <a:custGeom>
              <a:rect b="b" l="l" r="r" t="t"/>
              <a:pathLst>
                <a:path extrusionOk="0" h="980" w="1014">
                  <a:moveTo>
                    <a:pt x="504" y="1"/>
                  </a:moveTo>
                  <a:cubicBezTo>
                    <a:pt x="255" y="1"/>
                    <a:pt x="37" y="204"/>
                    <a:pt x="20" y="454"/>
                  </a:cubicBezTo>
                  <a:cubicBezTo>
                    <a:pt x="1" y="723"/>
                    <a:pt x="206" y="955"/>
                    <a:pt x="471" y="978"/>
                  </a:cubicBezTo>
                  <a:cubicBezTo>
                    <a:pt x="484" y="979"/>
                    <a:pt x="496" y="979"/>
                    <a:pt x="509" y="979"/>
                  </a:cubicBezTo>
                  <a:cubicBezTo>
                    <a:pt x="759" y="979"/>
                    <a:pt x="977" y="776"/>
                    <a:pt x="994" y="526"/>
                  </a:cubicBezTo>
                  <a:cubicBezTo>
                    <a:pt x="1013" y="258"/>
                    <a:pt x="807" y="26"/>
                    <a:pt x="543" y="3"/>
                  </a:cubicBezTo>
                  <a:cubicBezTo>
                    <a:pt x="530" y="1"/>
                    <a:pt x="517" y="1"/>
                    <a:pt x="504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208350" y="5163325"/>
              <a:ext cx="25325" cy="24475"/>
            </a:xfrm>
            <a:custGeom>
              <a:rect b="b" l="l" r="r" t="t"/>
              <a:pathLst>
                <a:path extrusionOk="0" h="979" w="1013">
                  <a:moveTo>
                    <a:pt x="504" y="0"/>
                  </a:moveTo>
                  <a:cubicBezTo>
                    <a:pt x="254" y="0"/>
                    <a:pt x="37" y="203"/>
                    <a:pt x="19" y="454"/>
                  </a:cubicBezTo>
                  <a:cubicBezTo>
                    <a:pt x="0" y="722"/>
                    <a:pt x="206" y="954"/>
                    <a:pt x="470" y="977"/>
                  </a:cubicBezTo>
                  <a:cubicBezTo>
                    <a:pt x="483" y="978"/>
                    <a:pt x="496" y="978"/>
                    <a:pt x="509" y="978"/>
                  </a:cubicBezTo>
                  <a:cubicBezTo>
                    <a:pt x="758" y="978"/>
                    <a:pt x="976" y="775"/>
                    <a:pt x="993" y="526"/>
                  </a:cubicBezTo>
                  <a:cubicBezTo>
                    <a:pt x="1013" y="257"/>
                    <a:pt x="807" y="25"/>
                    <a:pt x="543" y="2"/>
                  </a:cubicBezTo>
                  <a:cubicBezTo>
                    <a:pt x="530" y="1"/>
                    <a:pt x="517" y="0"/>
                    <a:pt x="504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123575" y="4869725"/>
              <a:ext cx="25325" cy="24500"/>
            </a:xfrm>
            <a:custGeom>
              <a:rect b="b" l="l" r="r" t="t"/>
              <a:pathLst>
                <a:path extrusionOk="0" h="980" w="1013">
                  <a:moveTo>
                    <a:pt x="504" y="1"/>
                  </a:moveTo>
                  <a:cubicBezTo>
                    <a:pt x="254" y="1"/>
                    <a:pt x="36" y="204"/>
                    <a:pt x="19" y="454"/>
                  </a:cubicBezTo>
                  <a:cubicBezTo>
                    <a:pt x="0" y="723"/>
                    <a:pt x="206" y="954"/>
                    <a:pt x="470" y="978"/>
                  </a:cubicBezTo>
                  <a:cubicBezTo>
                    <a:pt x="483" y="979"/>
                    <a:pt x="496" y="979"/>
                    <a:pt x="509" y="979"/>
                  </a:cubicBezTo>
                  <a:cubicBezTo>
                    <a:pt x="759" y="979"/>
                    <a:pt x="976" y="776"/>
                    <a:pt x="993" y="526"/>
                  </a:cubicBezTo>
                  <a:cubicBezTo>
                    <a:pt x="1012" y="257"/>
                    <a:pt x="807" y="25"/>
                    <a:pt x="542" y="2"/>
                  </a:cubicBezTo>
                  <a:cubicBezTo>
                    <a:pt x="530" y="1"/>
                    <a:pt x="517" y="1"/>
                    <a:pt x="504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71325" y="4995425"/>
              <a:ext cx="25325" cy="24500"/>
            </a:xfrm>
            <a:custGeom>
              <a:rect b="b" l="l" r="r" t="t"/>
              <a:pathLst>
                <a:path extrusionOk="0" h="980" w="1013">
                  <a:moveTo>
                    <a:pt x="504" y="1"/>
                  </a:moveTo>
                  <a:cubicBezTo>
                    <a:pt x="255" y="1"/>
                    <a:pt x="38" y="204"/>
                    <a:pt x="19" y="454"/>
                  </a:cubicBezTo>
                  <a:cubicBezTo>
                    <a:pt x="0" y="723"/>
                    <a:pt x="206" y="955"/>
                    <a:pt x="470" y="978"/>
                  </a:cubicBezTo>
                  <a:cubicBezTo>
                    <a:pt x="483" y="979"/>
                    <a:pt x="496" y="979"/>
                    <a:pt x="509" y="979"/>
                  </a:cubicBezTo>
                  <a:cubicBezTo>
                    <a:pt x="759" y="979"/>
                    <a:pt x="976" y="776"/>
                    <a:pt x="993" y="527"/>
                  </a:cubicBezTo>
                  <a:cubicBezTo>
                    <a:pt x="1013" y="258"/>
                    <a:pt x="807" y="26"/>
                    <a:pt x="543" y="3"/>
                  </a:cubicBezTo>
                  <a:cubicBezTo>
                    <a:pt x="530" y="1"/>
                    <a:pt x="517" y="1"/>
                    <a:pt x="504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157225" y="4864375"/>
              <a:ext cx="25325" cy="24450"/>
            </a:xfrm>
            <a:custGeom>
              <a:rect b="b" l="l" r="r" t="t"/>
              <a:pathLst>
                <a:path extrusionOk="0" h="978" w="1013">
                  <a:moveTo>
                    <a:pt x="502" y="0"/>
                  </a:moveTo>
                  <a:cubicBezTo>
                    <a:pt x="253" y="0"/>
                    <a:pt x="36" y="204"/>
                    <a:pt x="19" y="453"/>
                  </a:cubicBezTo>
                  <a:cubicBezTo>
                    <a:pt x="0" y="722"/>
                    <a:pt x="206" y="954"/>
                    <a:pt x="470" y="976"/>
                  </a:cubicBezTo>
                  <a:cubicBezTo>
                    <a:pt x="483" y="977"/>
                    <a:pt x="496" y="978"/>
                    <a:pt x="509" y="978"/>
                  </a:cubicBezTo>
                  <a:cubicBezTo>
                    <a:pt x="757" y="978"/>
                    <a:pt x="976" y="775"/>
                    <a:pt x="993" y="525"/>
                  </a:cubicBezTo>
                  <a:cubicBezTo>
                    <a:pt x="1012" y="257"/>
                    <a:pt x="807" y="25"/>
                    <a:pt x="542" y="2"/>
                  </a:cubicBezTo>
                  <a:cubicBezTo>
                    <a:pt x="529" y="1"/>
                    <a:pt x="516" y="0"/>
                    <a:pt x="502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132000" y="4840775"/>
              <a:ext cx="25375" cy="24475"/>
            </a:xfrm>
            <a:custGeom>
              <a:rect b="b" l="l" r="r" t="t"/>
              <a:pathLst>
                <a:path extrusionOk="0" h="979" w="1015">
                  <a:moveTo>
                    <a:pt x="505" y="0"/>
                  </a:moveTo>
                  <a:cubicBezTo>
                    <a:pt x="256" y="0"/>
                    <a:pt x="38" y="203"/>
                    <a:pt x="20" y="454"/>
                  </a:cubicBezTo>
                  <a:cubicBezTo>
                    <a:pt x="1" y="721"/>
                    <a:pt x="208" y="954"/>
                    <a:pt x="472" y="977"/>
                  </a:cubicBezTo>
                  <a:cubicBezTo>
                    <a:pt x="485" y="978"/>
                    <a:pt x="498" y="979"/>
                    <a:pt x="511" y="979"/>
                  </a:cubicBezTo>
                  <a:cubicBezTo>
                    <a:pt x="761" y="979"/>
                    <a:pt x="977" y="776"/>
                    <a:pt x="995" y="525"/>
                  </a:cubicBezTo>
                  <a:cubicBezTo>
                    <a:pt x="1014" y="257"/>
                    <a:pt x="809" y="25"/>
                    <a:pt x="543" y="2"/>
                  </a:cubicBezTo>
                  <a:cubicBezTo>
                    <a:pt x="530" y="1"/>
                    <a:pt x="518" y="0"/>
                    <a:pt x="505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98950" y="4977450"/>
              <a:ext cx="157025" cy="104600"/>
            </a:xfrm>
            <a:custGeom>
              <a:rect b="b" l="l" r="r" t="t"/>
              <a:pathLst>
                <a:path extrusionOk="0" h="4184" w="6281">
                  <a:moveTo>
                    <a:pt x="4777" y="0"/>
                  </a:moveTo>
                  <a:cubicBezTo>
                    <a:pt x="4665" y="0"/>
                    <a:pt x="4552" y="11"/>
                    <a:pt x="4440" y="32"/>
                  </a:cubicBezTo>
                  <a:cubicBezTo>
                    <a:pt x="4138" y="91"/>
                    <a:pt x="3840" y="167"/>
                    <a:pt x="3548" y="262"/>
                  </a:cubicBezTo>
                  <a:cubicBezTo>
                    <a:pt x="3148" y="391"/>
                    <a:pt x="2759" y="547"/>
                    <a:pt x="2374" y="710"/>
                  </a:cubicBezTo>
                  <a:cubicBezTo>
                    <a:pt x="2123" y="814"/>
                    <a:pt x="1875" y="920"/>
                    <a:pt x="1630" y="1031"/>
                  </a:cubicBezTo>
                  <a:cubicBezTo>
                    <a:pt x="1482" y="1099"/>
                    <a:pt x="1335" y="1166"/>
                    <a:pt x="1188" y="1232"/>
                  </a:cubicBezTo>
                  <a:cubicBezTo>
                    <a:pt x="946" y="1344"/>
                    <a:pt x="690" y="1470"/>
                    <a:pt x="484" y="1641"/>
                  </a:cubicBezTo>
                  <a:cubicBezTo>
                    <a:pt x="368" y="1738"/>
                    <a:pt x="282" y="1834"/>
                    <a:pt x="212" y="1971"/>
                  </a:cubicBezTo>
                  <a:cubicBezTo>
                    <a:pt x="174" y="2046"/>
                    <a:pt x="159" y="2147"/>
                    <a:pt x="164" y="2240"/>
                  </a:cubicBezTo>
                  <a:cubicBezTo>
                    <a:pt x="62" y="2373"/>
                    <a:pt x="0" y="2536"/>
                    <a:pt x="37" y="2708"/>
                  </a:cubicBezTo>
                  <a:cubicBezTo>
                    <a:pt x="89" y="2948"/>
                    <a:pt x="273" y="3098"/>
                    <a:pt x="496" y="3178"/>
                  </a:cubicBezTo>
                  <a:cubicBezTo>
                    <a:pt x="703" y="3254"/>
                    <a:pt x="920" y="3283"/>
                    <a:pt x="1139" y="3283"/>
                  </a:cubicBezTo>
                  <a:cubicBezTo>
                    <a:pt x="1192" y="3283"/>
                    <a:pt x="1246" y="3281"/>
                    <a:pt x="1299" y="3278"/>
                  </a:cubicBezTo>
                  <a:cubicBezTo>
                    <a:pt x="1406" y="3272"/>
                    <a:pt x="1511" y="3263"/>
                    <a:pt x="1617" y="3252"/>
                  </a:cubicBezTo>
                  <a:cubicBezTo>
                    <a:pt x="1757" y="3446"/>
                    <a:pt x="1974" y="3560"/>
                    <a:pt x="2215" y="3596"/>
                  </a:cubicBezTo>
                  <a:cubicBezTo>
                    <a:pt x="2337" y="3614"/>
                    <a:pt x="2460" y="3623"/>
                    <a:pt x="2584" y="3623"/>
                  </a:cubicBezTo>
                  <a:cubicBezTo>
                    <a:pt x="2608" y="3623"/>
                    <a:pt x="2633" y="3623"/>
                    <a:pt x="2657" y="3622"/>
                  </a:cubicBezTo>
                  <a:cubicBezTo>
                    <a:pt x="2829" y="3806"/>
                    <a:pt x="3083" y="3896"/>
                    <a:pt x="3343" y="3931"/>
                  </a:cubicBezTo>
                  <a:cubicBezTo>
                    <a:pt x="3374" y="3966"/>
                    <a:pt x="3410" y="3994"/>
                    <a:pt x="3448" y="4018"/>
                  </a:cubicBezTo>
                  <a:cubicBezTo>
                    <a:pt x="3473" y="4033"/>
                    <a:pt x="3500" y="4046"/>
                    <a:pt x="3528" y="4056"/>
                  </a:cubicBezTo>
                  <a:cubicBezTo>
                    <a:pt x="3657" y="4128"/>
                    <a:pt x="3810" y="4165"/>
                    <a:pt x="3969" y="4179"/>
                  </a:cubicBezTo>
                  <a:cubicBezTo>
                    <a:pt x="4016" y="4182"/>
                    <a:pt x="4063" y="4184"/>
                    <a:pt x="4111" y="4184"/>
                  </a:cubicBezTo>
                  <a:cubicBezTo>
                    <a:pt x="4265" y="4184"/>
                    <a:pt x="4419" y="4165"/>
                    <a:pt x="4569" y="4129"/>
                  </a:cubicBezTo>
                  <a:cubicBezTo>
                    <a:pt x="4872" y="4053"/>
                    <a:pt x="5175" y="3951"/>
                    <a:pt x="5449" y="3794"/>
                  </a:cubicBezTo>
                  <a:cubicBezTo>
                    <a:pt x="5562" y="3729"/>
                    <a:pt x="5688" y="3671"/>
                    <a:pt x="5787" y="3584"/>
                  </a:cubicBezTo>
                  <a:cubicBezTo>
                    <a:pt x="5877" y="3507"/>
                    <a:pt x="5946" y="3409"/>
                    <a:pt x="5988" y="3301"/>
                  </a:cubicBezTo>
                  <a:cubicBezTo>
                    <a:pt x="6014" y="3238"/>
                    <a:pt x="6029" y="3171"/>
                    <a:pt x="6031" y="3103"/>
                  </a:cubicBezTo>
                  <a:cubicBezTo>
                    <a:pt x="6069" y="3067"/>
                    <a:pt x="6103" y="3027"/>
                    <a:pt x="6130" y="2983"/>
                  </a:cubicBezTo>
                  <a:cubicBezTo>
                    <a:pt x="6185" y="2898"/>
                    <a:pt x="6220" y="2802"/>
                    <a:pt x="6235" y="2702"/>
                  </a:cubicBezTo>
                  <a:cubicBezTo>
                    <a:pt x="6281" y="2516"/>
                    <a:pt x="6236" y="2341"/>
                    <a:pt x="6111" y="2216"/>
                  </a:cubicBezTo>
                  <a:cubicBezTo>
                    <a:pt x="6217" y="2068"/>
                    <a:pt x="6250" y="1869"/>
                    <a:pt x="6156" y="1702"/>
                  </a:cubicBezTo>
                  <a:lnTo>
                    <a:pt x="6123" y="1645"/>
                  </a:lnTo>
                  <a:cubicBezTo>
                    <a:pt x="6147" y="1606"/>
                    <a:pt x="6167" y="1562"/>
                    <a:pt x="6180" y="1519"/>
                  </a:cubicBezTo>
                  <a:cubicBezTo>
                    <a:pt x="6257" y="1279"/>
                    <a:pt x="6176" y="970"/>
                    <a:pt x="5981" y="808"/>
                  </a:cubicBezTo>
                  <a:cubicBezTo>
                    <a:pt x="5926" y="762"/>
                    <a:pt x="5864" y="725"/>
                    <a:pt x="5797" y="698"/>
                  </a:cubicBezTo>
                  <a:cubicBezTo>
                    <a:pt x="5752" y="573"/>
                    <a:pt x="5666" y="468"/>
                    <a:pt x="5553" y="400"/>
                  </a:cubicBezTo>
                  <a:cubicBezTo>
                    <a:pt x="5539" y="391"/>
                    <a:pt x="5524" y="383"/>
                    <a:pt x="5510" y="375"/>
                  </a:cubicBezTo>
                  <a:cubicBezTo>
                    <a:pt x="5467" y="260"/>
                    <a:pt x="5379" y="168"/>
                    <a:pt x="5266" y="120"/>
                  </a:cubicBezTo>
                  <a:cubicBezTo>
                    <a:pt x="5142" y="69"/>
                    <a:pt x="5019" y="11"/>
                    <a:pt x="4881" y="3"/>
                  </a:cubicBezTo>
                  <a:cubicBezTo>
                    <a:pt x="4847" y="1"/>
                    <a:pt x="4812" y="0"/>
                    <a:pt x="4777" y="0"/>
                  </a:cubicBezTo>
                  <a:close/>
                </a:path>
              </a:pathLst>
            </a:custGeom>
            <a:solidFill>
              <a:srgbClr val="9AD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3812450" y="4847875"/>
              <a:ext cx="254025" cy="428800"/>
            </a:xfrm>
            <a:custGeom>
              <a:rect b="b" l="l" r="r" t="t"/>
              <a:pathLst>
                <a:path extrusionOk="0" h="17152" w="10161">
                  <a:moveTo>
                    <a:pt x="10075" y="11380"/>
                  </a:moveTo>
                  <a:lnTo>
                    <a:pt x="10075" y="11380"/>
                  </a:lnTo>
                  <a:cubicBezTo>
                    <a:pt x="10074" y="11385"/>
                    <a:pt x="10073" y="11391"/>
                    <a:pt x="10073" y="11396"/>
                  </a:cubicBezTo>
                  <a:cubicBezTo>
                    <a:pt x="10074" y="11391"/>
                    <a:pt x="10075" y="11386"/>
                    <a:pt x="10075" y="11380"/>
                  </a:cubicBezTo>
                  <a:close/>
                  <a:moveTo>
                    <a:pt x="4474" y="1"/>
                  </a:moveTo>
                  <a:cubicBezTo>
                    <a:pt x="4457" y="1"/>
                    <a:pt x="4440" y="2"/>
                    <a:pt x="4422" y="4"/>
                  </a:cubicBezTo>
                  <a:cubicBezTo>
                    <a:pt x="4167" y="31"/>
                    <a:pt x="3963" y="197"/>
                    <a:pt x="3792" y="379"/>
                  </a:cubicBezTo>
                  <a:cubicBezTo>
                    <a:pt x="3613" y="571"/>
                    <a:pt x="3441" y="765"/>
                    <a:pt x="3272" y="965"/>
                  </a:cubicBezTo>
                  <a:cubicBezTo>
                    <a:pt x="2946" y="1351"/>
                    <a:pt x="2662" y="1765"/>
                    <a:pt x="2364" y="2174"/>
                  </a:cubicBezTo>
                  <a:cubicBezTo>
                    <a:pt x="2267" y="2300"/>
                    <a:pt x="2170" y="2427"/>
                    <a:pt x="2070" y="2553"/>
                  </a:cubicBezTo>
                  <a:cubicBezTo>
                    <a:pt x="1973" y="2675"/>
                    <a:pt x="1866" y="2784"/>
                    <a:pt x="1778" y="2913"/>
                  </a:cubicBezTo>
                  <a:cubicBezTo>
                    <a:pt x="1612" y="3155"/>
                    <a:pt x="1484" y="3424"/>
                    <a:pt x="1339" y="3679"/>
                  </a:cubicBezTo>
                  <a:cubicBezTo>
                    <a:pt x="1241" y="3838"/>
                    <a:pt x="1139" y="3996"/>
                    <a:pt x="1048" y="4160"/>
                  </a:cubicBezTo>
                  <a:cubicBezTo>
                    <a:pt x="962" y="4318"/>
                    <a:pt x="882" y="4480"/>
                    <a:pt x="797" y="4638"/>
                  </a:cubicBezTo>
                  <a:cubicBezTo>
                    <a:pt x="636" y="4954"/>
                    <a:pt x="477" y="5270"/>
                    <a:pt x="334" y="5595"/>
                  </a:cubicBezTo>
                  <a:cubicBezTo>
                    <a:pt x="270" y="5735"/>
                    <a:pt x="208" y="5875"/>
                    <a:pt x="144" y="6017"/>
                  </a:cubicBezTo>
                  <a:cubicBezTo>
                    <a:pt x="94" y="6130"/>
                    <a:pt x="30" y="6247"/>
                    <a:pt x="22" y="6371"/>
                  </a:cubicBezTo>
                  <a:cubicBezTo>
                    <a:pt x="1" y="6667"/>
                    <a:pt x="232" y="6871"/>
                    <a:pt x="418" y="7067"/>
                  </a:cubicBezTo>
                  <a:cubicBezTo>
                    <a:pt x="531" y="7187"/>
                    <a:pt x="635" y="7316"/>
                    <a:pt x="737" y="7446"/>
                  </a:cubicBezTo>
                  <a:lnTo>
                    <a:pt x="735" y="7443"/>
                  </a:lnTo>
                  <a:lnTo>
                    <a:pt x="735" y="7443"/>
                  </a:lnTo>
                  <a:cubicBezTo>
                    <a:pt x="738" y="7448"/>
                    <a:pt x="740" y="7451"/>
                    <a:pt x="743" y="7455"/>
                  </a:cubicBezTo>
                  <a:cubicBezTo>
                    <a:pt x="750" y="7462"/>
                    <a:pt x="755" y="7469"/>
                    <a:pt x="760" y="7476"/>
                  </a:cubicBezTo>
                  <a:lnTo>
                    <a:pt x="758" y="7476"/>
                  </a:lnTo>
                  <a:cubicBezTo>
                    <a:pt x="876" y="7630"/>
                    <a:pt x="993" y="7786"/>
                    <a:pt x="1095" y="7950"/>
                  </a:cubicBezTo>
                  <a:cubicBezTo>
                    <a:pt x="1132" y="8014"/>
                    <a:pt x="1164" y="8082"/>
                    <a:pt x="1197" y="8151"/>
                  </a:cubicBezTo>
                  <a:cubicBezTo>
                    <a:pt x="1212" y="8192"/>
                    <a:pt x="1226" y="8231"/>
                    <a:pt x="1239" y="8271"/>
                  </a:cubicBezTo>
                  <a:cubicBezTo>
                    <a:pt x="1246" y="8303"/>
                    <a:pt x="1253" y="8335"/>
                    <a:pt x="1257" y="8368"/>
                  </a:cubicBezTo>
                  <a:cubicBezTo>
                    <a:pt x="1289" y="8650"/>
                    <a:pt x="1293" y="8935"/>
                    <a:pt x="1302" y="9220"/>
                  </a:cubicBezTo>
                  <a:cubicBezTo>
                    <a:pt x="1294" y="9533"/>
                    <a:pt x="1260" y="9850"/>
                    <a:pt x="1226" y="10162"/>
                  </a:cubicBezTo>
                  <a:cubicBezTo>
                    <a:pt x="1218" y="10219"/>
                    <a:pt x="1206" y="10275"/>
                    <a:pt x="1192" y="10330"/>
                  </a:cubicBezTo>
                  <a:cubicBezTo>
                    <a:pt x="1181" y="10368"/>
                    <a:pt x="1169" y="10403"/>
                    <a:pt x="1156" y="10438"/>
                  </a:cubicBezTo>
                  <a:cubicBezTo>
                    <a:pt x="1128" y="10501"/>
                    <a:pt x="1098" y="10560"/>
                    <a:pt x="1064" y="10620"/>
                  </a:cubicBezTo>
                  <a:cubicBezTo>
                    <a:pt x="837" y="10979"/>
                    <a:pt x="413" y="11422"/>
                    <a:pt x="703" y="11866"/>
                  </a:cubicBezTo>
                  <a:cubicBezTo>
                    <a:pt x="831" y="12063"/>
                    <a:pt x="1021" y="12202"/>
                    <a:pt x="1202" y="12346"/>
                  </a:cubicBezTo>
                  <a:cubicBezTo>
                    <a:pt x="1308" y="12430"/>
                    <a:pt x="1412" y="12515"/>
                    <a:pt x="1513" y="12600"/>
                  </a:cubicBezTo>
                  <a:cubicBezTo>
                    <a:pt x="1723" y="12774"/>
                    <a:pt x="1932" y="12946"/>
                    <a:pt x="2142" y="13116"/>
                  </a:cubicBezTo>
                  <a:cubicBezTo>
                    <a:pt x="2554" y="13454"/>
                    <a:pt x="3002" y="13743"/>
                    <a:pt x="3441" y="14048"/>
                  </a:cubicBezTo>
                  <a:cubicBezTo>
                    <a:pt x="3851" y="14329"/>
                    <a:pt x="4263" y="14610"/>
                    <a:pt x="4671" y="14898"/>
                  </a:cubicBezTo>
                  <a:cubicBezTo>
                    <a:pt x="4873" y="15040"/>
                    <a:pt x="5069" y="15188"/>
                    <a:pt x="5278" y="15317"/>
                  </a:cubicBezTo>
                  <a:cubicBezTo>
                    <a:pt x="5489" y="15445"/>
                    <a:pt x="5705" y="15563"/>
                    <a:pt x="5923" y="15679"/>
                  </a:cubicBezTo>
                  <a:cubicBezTo>
                    <a:pt x="6232" y="15855"/>
                    <a:pt x="6545" y="16045"/>
                    <a:pt x="6831" y="16257"/>
                  </a:cubicBezTo>
                  <a:cubicBezTo>
                    <a:pt x="6961" y="16360"/>
                    <a:pt x="7087" y="16468"/>
                    <a:pt x="7224" y="16563"/>
                  </a:cubicBezTo>
                  <a:cubicBezTo>
                    <a:pt x="7209" y="16641"/>
                    <a:pt x="7217" y="16722"/>
                    <a:pt x="7244" y="16796"/>
                  </a:cubicBezTo>
                  <a:cubicBezTo>
                    <a:pt x="7316" y="16990"/>
                    <a:pt x="7472" y="17132"/>
                    <a:pt x="7680" y="17149"/>
                  </a:cubicBezTo>
                  <a:cubicBezTo>
                    <a:pt x="7700" y="17151"/>
                    <a:pt x="7724" y="17151"/>
                    <a:pt x="7746" y="17151"/>
                  </a:cubicBezTo>
                  <a:cubicBezTo>
                    <a:pt x="7908" y="17144"/>
                    <a:pt x="8047" y="17049"/>
                    <a:pt x="8166" y="16945"/>
                  </a:cubicBezTo>
                  <a:cubicBezTo>
                    <a:pt x="8249" y="16874"/>
                    <a:pt x="8328" y="16797"/>
                    <a:pt x="8403" y="16715"/>
                  </a:cubicBezTo>
                  <a:cubicBezTo>
                    <a:pt x="8587" y="16511"/>
                    <a:pt x="8742" y="16287"/>
                    <a:pt x="8851" y="16033"/>
                  </a:cubicBezTo>
                  <a:cubicBezTo>
                    <a:pt x="8930" y="15854"/>
                    <a:pt x="9003" y="15675"/>
                    <a:pt x="9076" y="15495"/>
                  </a:cubicBezTo>
                  <a:lnTo>
                    <a:pt x="9076" y="15499"/>
                  </a:lnTo>
                  <a:cubicBezTo>
                    <a:pt x="9077" y="15496"/>
                    <a:pt x="9077" y="15493"/>
                    <a:pt x="9078" y="15490"/>
                  </a:cubicBezTo>
                  <a:cubicBezTo>
                    <a:pt x="9081" y="15489"/>
                    <a:pt x="9081" y="15484"/>
                    <a:pt x="9083" y="15481"/>
                  </a:cubicBezTo>
                  <a:lnTo>
                    <a:pt x="9083" y="15484"/>
                  </a:lnTo>
                  <a:cubicBezTo>
                    <a:pt x="9201" y="15203"/>
                    <a:pt x="9322" y="14921"/>
                    <a:pt x="9421" y="14634"/>
                  </a:cubicBezTo>
                  <a:cubicBezTo>
                    <a:pt x="9526" y="14322"/>
                    <a:pt x="9605" y="13999"/>
                    <a:pt x="9681" y="13678"/>
                  </a:cubicBezTo>
                  <a:cubicBezTo>
                    <a:pt x="9747" y="13387"/>
                    <a:pt x="9815" y="13092"/>
                    <a:pt x="9869" y="12795"/>
                  </a:cubicBezTo>
                  <a:cubicBezTo>
                    <a:pt x="9925" y="12486"/>
                    <a:pt x="9964" y="12175"/>
                    <a:pt x="10005" y="11863"/>
                  </a:cubicBezTo>
                  <a:cubicBezTo>
                    <a:pt x="10025" y="11712"/>
                    <a:pt x="10049" y="11562"/>
                    <a:pt x="10070" y="11411"/>
                  </a:cubicBezTo>
                  <a:lnTo>
                    <a:pt x="10070" y="11421"/>
                  </a:lnTo>
                  <a:cubicBezTo>
                    <a:pt x="10070" y="11416"/>
                    <a:pt x="10071" y="11413"/>
                    <a:pt x="10071" y="11409"/>
                  </a:cubicBezTo>
                  <a:cubicBezTo>
                    <a:pt x="10072" y="11398"/>
                    <a:pt x="10074" y="11389"/>
                    <a:pt x="10075" y="11378"/>
                  </a:cubicBezTo>
                  <a:lnTo>
                    <a:pt x="10075" y="11378"/>
                  </a:lnTo>
                  <a:cubicBezTo>
                    <a:pt x="10075" y="11379"/>
                    <a:pt x="10075" y="11380"/>
                    <a:pt x="10075" y="11380"/>
                  </a:cubicBezTo>
                  <a:lnTo>
                    <a:pt x="10075" y="11380"/>
                  </a:lnTo>
                  <a:cubicBezTo>
                    <a:pt x="10076" y="11373"/>
                    <a:pt x="10077" y="11366"/>
                    <a:pt x="10078" y="11358"/>
                  </a:cubicBezTo>
                  <a:lnTo>
                    <a:pt x="10078" y="11358"/>
                  </a:lnTo>
                  <a:cubicBezTo>
                    <a:pt x="10078" y="11358"/>
                    <a:pt x="10078" y="11359"/>
                    <a:pt x="10078" y="11359"/>
                  </a:cubicBezTo>
                  <a:lnTo>
                    <a:pt x="10078" y="11359"/>
                  </a:lnTo>
                  <a:cubicBezTo>
                    <a:pt x="10121" y="11048"/>
                    <a:pt x="10154" y="10734"/>
                    <a:pt x="10158" y="10420"/>
                  </a:cubicBezTo>
                  <a:cubicBezTo>
                    <a:pt x="10160" y="10099"/>
                    <a:pt x="10147" y="9779"/>
                    <a:pt x="10122" y="9458"/>
                  </a:cubicBezTo>
                  <a:cubicBezTo>
                    <a:pt x="10096" y="9145"/>
                    <a:pt x="10068" y="8832"/>
                    <a:pt x="9989" y="8527"/>
                  </a:cubicBezTo>
                  <a:cubicBezTo>
                    <a:pt x="9911" y="8225"/>
                    <a:pt x="9815" y="7927"/>
                    <a:pt x="9732" y="7628"/>
                  </a:cubicBezTo>
                  <a:cubicBezTo>
                    <a:pt x="9686" y="7437"/>
                    <a:pt x="9652" y="7243"/>
                    <a:pt x="9601" y="7053"/>
                  </a:cubicBezTo>
                  <a:cubicBezTo>
                    <a:pt x="9542" y="6826"/>
                    <a:pt x="9477" y="6606"/>
                    <a:pt x="9399" y="6385"/>
                  </a:cubicBezTo>
                  <a:cubicBezTo>
                    <a:pt x="9235" y="5913"/>
                    <a:pt x="9011" y="5457"/>
                    <a:pt x="8790" y="5011"/>
                  </a:cubicBezTo>
                  <a:cubicBezTo>
                    <a:pt x="8563" y="4553"/>
                    <a:pt x="8343" y="4092"/>
                    <a:pt x="8068" y="3658"/>
                  </a:cubicBezTo>
                  <a:cubicBezTo>
                    <a:pt x="7943" y="3460"/>
                    <a:pt x="7796" y="3273"/>
                    <a:pt x="7662" y="3079"/>
                  </a:cubicBezTo>
                  <a:cubicBezTo>
                    <a:pt x="7514" y="2866"/>
                    <a:pt x="7351" y="2664"/>
                    <a:pt x="7188" y="2460"/>
                  </a:cubicBezTo>
                  <a:cubicBezTo>
                    <a:pt x="7040" y="2277"/>
                    <a:pt x="6893" y="2095"/>
                    <a:pt x="6737" y="1917"/>
                  </a:cubicBezTo>
                  <a:cubicBezTo>
                    <a:pt x="6567" y="1717"/>
                    <a:pt x="6384" y="1535"/>
                    <a:pt x="6197" y="1353"/>
                  </a:cubicBezTo>
                  <a:lnTo>
                    <a:pt x="6197" y="1353"/>
                  </a:lnTo>
                  <a:cubicBezTo>
                    <a:pt x="6213" y="1368"/>
                    <a:pt x="6228" y="1382"/>
                    <a:pt x="6244" y="1397"/>
                  </a:cubicBezTo>
                  <a:cubicBezTo>
                    <a:pt x="6150" y="1301"/>
                    <a:pt x="6060" y="1201"/>
                    <a:pt x="5972" y="1101"/>
                  </a:cubicBezTo>
                  <a:cubicBezTo>
                    <a:pt x="5814" y="923"/>
                    <a:pt x="5667" y="739"/>
                    <a:pt x="5489" y="581"/>
                  </a:cubicBezTo>
                  <a:cubicBezTo>
                    <a:pt x="5345" y="457"/>
                    <a:pt x="5193" y="339"/>
                    <a:pt x="5035" y="233"/>
                  </a:cubicBezTo>
                  <a:cubicBezTo>
                    <a:pt x="4873" y="123"/>
                    <a:pt x="4678" y="1"/>
                    <a:pt x="4474" y="1"/>
                  </a:cubicBezTo>
                  <a:close/>
                </a:path>
              </a:pathLst>
            </a:custGeom>
            <a:solidFill>
              <a:srgbClr val="9AD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3758425" y="5019675"/>
              <a:ext cx="52375" cy="120175"/>
            </a:xfrm>
            <a:custGeom>
              <a:rect b="b" l="l" r="r" t="t"/>
              <a:pathLst>
                <a:path extrusionOk="0" h="4807" w="2095">
                  <a:moveTo>
                    <a:pt x="1808" y="0"/>
                  </a:moveTo>
                  <a:cubicBezTo>
                    <a:pt x="1678" y="0"/>
                    <a:pt x="1548" y="41"/>
                    <a:pt x="1428" y="88"/>
                  </a:cubicBezTo>
                  <a:cubicBezTo>
                    <a:pt x="1288" y="139"/>
                    <a:pt x="1157" y="210"/>
                    <a:pt x="1037" y="300"/>
                  </a:cubicBezTo>
                  <a:cubicBezTo>
                    <a:pt x="953" y="365"/>
                    <a:pt x="875" y="435"/>
                    <a:pt x="799" y="506"/>
                  </a:cubicBezTo>
                  <a:cubicBezTo>
                    <a:pt x="661" y="637"/>
                    <a:pt x="540" y="784"/>
                    <a:pt x="437" y="943"/>
                  </a:cubicBezTo>
                  <a:cubicBezTo>
                    <a:pt x="338" y="1101"/>
                    <a:pt x="250" y="1264"/>
                    <a:pt x="197" y="1444"/>
                  </a:cubicBezTo>
                  <a:cubicBezTo>
                    <a:pt x="150" y="1620"/>
                    <a:pt x="119" y="1801"/>
                    <a:pt x="108" y="1984"/>
                  </a:cubicBezTo>
                  <a:cubicBezTo>
                    <a:pt x="104" y="2072"/>
                    <a:pt x="104" y="2161"/>
                    <a:pt x="108" y="2250"/>
                  </a:cubicBezTo>
                  <a:cubicBezTo>
                    <a:pt x="108" y="2301"/>
                    <a:pt x="111" y="2351"/>
                    <a:pt x="118" y="2400"/>
                  </a:cubicBezTo>
                  <a:cubicBezTo>
                    <a:pt x="131" y="2488"/>
                    <a:pt x="170" y="2579"/>
                    <a:pt x="211" y="2656"/>
                  </a:cubicBezTo>
                  <a:cubicBezTo>
                    <a:pt x="220" y="2672"/>
                    <a:pt x="232" y="2685"/>
                    <a:pt x="240" y="2701"/>
                  </a:cubicBezTo>
                  <a:cubicBezTo>
                    <a:pt x="231" y="2716"/>
                    <a:pt x="221" y="2730"/>
                    <a:pt x="212" y="2745"/>
                  </a:cubicBezTo>
                  <a:cubicBezTo>
                    <a:pt x="159" y="2869"/>
                    <a:pt x="107" y="2997"/>
                    <a:pt x="78" y="3128"/>
                  </a:cubicBezTo>
                  <a:cubicBezTo>
                    <a:pt x="0" y="3482"/>
                    <a:pt x="45" y="3855"/>
                    <a:pt x="269" y="4148"/>
                  </a:cubicBezTo>
                  <a:cubicBezTo>
                    <a:pt x="388" y="4301"/>
                    <a:pt x="534" y="4424"/>
                    <a:pt x="691" y="4538"/>
                  </a:cubicBezTo>
                  <a:cubicBezTo>
                    <a:pt x="810" y="4625"/>
                    <a:pt x="941" y="4705"/>
                    <a:pt x="1080" y="4760"/>
                  </a:cubicBezTo>
                  <a:cubicBezTo>
                    <a:pt x="1129" y="4779"/>
                    <a:pt x="1182" y="4801"/>
                    <a:pt x="1236" y="4806"/>
                  </a:cubicBezTo>
                  <a:cubicBezTo>
                    <a:pt x="1246" y="4806"/>
                    <a:pt x="1256" y="4806"/>
                    <a:pt x="1266" y="4806"/>
                  </a:cubicBezTo>
                  <a:cubicBezTo>
                    <a:pt x="1332" y="4806"/>
                    <a:pt x="1397" y="4796"/>
                    <a:pt x="1463" y="4786"/>
                  </a:cubicBezTo>
                  <a:cubicBezTo>
                    <a:pt x="1552" y="4774"/>
                    <a:pt x="1643" y="4769"/>
                    <a:pt x="1730" y="4750"/>
                  </a:cubicBezTo>
                  <a:cubicBezTo>
                    <a:pt x="1802" y="4735"/>
                    <a:pt x="1871" y="4703"/>
                    <a:pt x="1928" y="4656"/>
                  </a:cubicBezTo>
                  <a:cubicBezTo>
                    <a:pt x="2033" y="4571"/>
                    <a:pt x="2043" y="4411"/>
                    <a:pt x="1957" y="4312"/>
                  </a:cubicBezTo>
                  <a:cubicBezTo>
                    <a:pt x="1911" y="4255"/>
                    <a:pt x="1843" y="4227"/>
                    <a:pt x="1774" y="4227"/>
                  </a:cubicBezTo>
                  <a:cubicBezTo>
                    <a:pt x="1724" y="4227"/>
                    <a:pt x="1673" y="4242"/>
                    <a:pt x="1629" y="4273"/>
                  </a:cubicBezTo>
                  <a:cubicBezTo>
                    <a:pt x="1594" y="4279"/>
                    <a:pt x="1557" y="4282"/>
                    <a:pt x="1522" y="4287"/>
                  </a:cubicBezTo>
                  <a:cubicBezTo>
                    <a:pt x="1445" y="4297"/>
                    <a:pt x="1371" y="4308"/>
                    <a:pt x="1293" y="4317"/>
                  </a:cubicBezTo>
                  <a:lnTo>
                    <a:pt x="1291" y="4317"/>
                  </a:lnTo>
                  <a:cubicBezTo>
                    <a:pt x="1272" y="4311"/>
                    <a:pt x="1253" y="4305"/>
                    <a:pt x="1234" y="4296"/>
                  </a:cubicBezTo>
                  <a:lnTo>
                    <a:pt x="1234" y="4296"/>
                  </a:lnTo>
                  <a:cubicBezTo>
                    <a:pt x="1239" y="4297"/>
                    <a:pt x="1242" y="4298"/>
                    <a:pt x="1245" y="4299"/>
                  </a:cubicBezTo>
                  <a:cubicBezTo>
                    <a:pt x="1196" y="4277"/>
                    <a:pt x="1149" y="4252"/>
                    <a:pt x="1103" y="4227"/>
                  </a:cubicBezTo>
                  <a:cubicBezTo>
                    <a:pt x="1024" y="4177"/>
                    <a:pt x="950" y="4122"/>
                    <a:pt x="875" y="4066"/>
                  </a:cubicBezTo>
                  <a:cubicBezTo>
                    <a:pt x="827" y="4028"/>
                    <a:pt x="780" y="3988"/>
                    <a:pt x="737" y="3946"/>
                  </a:cubicBezTo>
                  <a:cubicBezTo>
                    <a:pt x="710" y="3916"/>
                    <a:pt x="685" y="3887"/>
                    <a:pt x="661" y="3857"/>
                  </a:cubicBezTo>
                  <a:cubicBezTo>
                    <a:pt x="645" y="3831"/>
                    <a:pt x="629" y="3809"/>
                    <a:pt x="613" y="3784"/>
                  </a:cubicBezTo>
                  <a:cubicBezTo>
                    <a:pt x="595" y="3750"/>
                    <a:pt x="579" y="3716"/>
                    <a:pt x="566" y="3681"/>
                  </a:cubicBezTo>
                  <a:cubicBezTo>
                    <a:pt x="558" y="3656"/>
                    <a:pt x="551" y="3631"/>
                    <a:pt x="544" y="3608"/>
                  </a:cubicBezTo>
                  <a:lnTo>
                    <a:pt x="544" y="3608"/>
                  </a:lnTo>
                  <a:cubicBezTo>
                    <a:pt x="547" y="3617"/>
                    <a:pt x="550" y="3627"/>
                    <a:pt x="553" y="3636"/>
                  </a:cubicBezTo>
                  <a:cubicBezTo>
                    <a:pt x="548" y="3613"/>
                    <a:pt x="544" y="3588"/>
                    <a:pt x="539" y="3564"/>
                  </a:cubicBezTo>
                  <a:cubicBezTo>
                    <a:pt x="525" y="3473"/>
                    <a:pt x="527" y="3381"/>
                    <a:pt x="543" y="3291"/>
                  </a:cubicBezTo>
                  <a:cubicBezTo>
                    <a:pt x="552" y="3251"/>
                    <a:pt x="563" y="3211"/>
                    <a:pt x="575" y="3171"/>
                  </a:cubicBezTo>
                  <a:cubicBezTo>
                    <a:pt x="598" y="3097"/>
                    <a:pt x="627" y="3025"/>
                    <a:pt x="657" y="2952"/>
                  </a:cubicBezTo>
                  <a:cubicBezTo>
                    <a:pt x="686" y="2912"/>
                    <a:pt x="702" y="2863"/>
                    <a:pt x="703" y="2813"/>
                  </a:cubicBezTo>
                  <a:cubicBezTo>
                    <a:pt x="770" y="2722"/>
                    <a:pt x="768" y="2599"/>
                    <a:pt x="697" y="2512"/>
                  </a:cubicBezTo>
                  <a:cubicBezTo>
                    <a:pt x="695" y="2508"/>
                    <a:pt x="692" y="2503"/>
                    <a:pt x="688" y="2498"/>
                  </a:cubicBezTo>
                  <a:cubicBezTo>
                    <a:pt x="674" y="2477"/>
                    <a:pt x="659" y="2456"/>
                    <a:pt x="645" y="2432"/>
                  </a:cubicBezTo>
                  <a:cubicBezTo>
                    <a:pt x="636" y="2412"/>
                    <a:pt x="627" y="2391"/>
                    <a:pt x="617" y="2369"/>
                  </a:cubicBezTo>
                  <a:cubicBezTo>
                    <a:pt x="613" y="2355"/>
                    <a:pt x="607" y="2341"/>
                    <a:pt x="602" y="2327"/>
                  </a:cubicBezTo>
                  <a:cubicBezTo>
                    <a:pt x="595" y="2232"/>
                    <a:pt x="593" y="2137"/>
                    <a:pt x="596" y="2041"/>
                  </a:cubicBezTo>
                  <a:cubicBezTo>
                    <a:pt x="601" y="1958"/>
                    <a:pt x="609" y="1877"/>
                    <a:pt x="621" y="1796"/>
                  </a:cubicBezTo>
                  <a:cubicBezTo>
                    <a:pt x="636" y="1716"/>
                    <a:pt x="653" y="1638"/>
                    <a:pt x="674" y="1559"/>
                  </a:cubicBezTo>
                  <a:cubicBezTo>
                    <a:pt x="683" y="1531"/>
                    <a:pt x="693" y="1504"/>
                    <a:pt x="704" y="1475"/>
                  </a:cubicBezTo>
                  <a:cubicBezTo>
                    <a:pt x="734" y="1412"/>
                    <a:pt x="763" y="1350"/>
                    <a:pt x="797" y="1289"/>
                  </a:cubicBezTo>
                  <a:cubicBezTo>
                    <a:pt x="857" y="1197"/>
                    <a:pt x="920" y="1107"/>
                    <a:pt x="989" y="1019"/>
                  </a:cubicBezTo>
                  <a:cubicBezTo>
                    <a:pt x="1035" y="966"/>
                    <a:pt x="1082" y="916"/>
                    <a:pt x="1132" y="866"/>
                  </a:cubicBezTo>
                  <a:cubicBezTo>
                    <a:pt x="1200" y="802"/>
                    <a:pt x="1269" y="739"/>
                    <a:pt x="1343" y="681"/>
                  </a:cubicBezTo>
                  <a:cubicBezTo>
                    <a:pt x="1380" y="656"/>
                    <a:pt x="1419" y="631"/>
                    <a:pt x="1457" y="608"/>
                  </a:cubicBezTo>
                  <a:cubicBezTo>
                    <a:pt x="1483" y="595"/>
                    <a:pt x="1509" y="582"/>
                    <a:pt x="1536" y="570"/>
                  </a:cubicBezTo>
                  <a:cubicBezTo>
                    <a:pt x="1597" y="547"/>
                    <a:pt x="1656" y="526"/>
                    <a:pt x="1719" y="505"/>
                  </a:cubicBezTo>
                  <a:cubicBezTo>
                    <a:pt x="1740" y="500"/>
                    <a:pt x="1760" y="496"/>
                    <a:pt x="1781" y="491"/>
                  </a:cubicBezTo>
                  <a:cubicBezTo>
                    <a:pt x="1794" y="490"/>
                    <a:pt x="1808" y="489"/>
                    <a:pt x="1821" y="489"/>
                  </a:cubicBezTo>
                  <a:cubicBezTo>
                    <a:pt x="1827" y="490"/>
                    <a:pt x="1834" y="490"/>
                    <a:pt x="1840" y="490"/>
                  </a:cubicBezTo>
                  <a:cubicBezTo>
                    <a:pt x="1967" y="490"/>
                    <a:pt x="2074" y="392"/>
                    <a:pt x="2084" y="264"/>
                  </a:cubicBezTo>
                  <a:cubicBezTo>
                    <a:pt x="2094" y="130"/>
                    <a:pt x="1993" y="13"/>
                    <a:pt x="1859" y="2"/>
                  </a:cubicBezTo>
                  <a:cubicBezTo>
                    <a:pt x="1842" y="1"/>
                    <a:pt x="1825" y="0"/>
                    <a:pt x="1808" y="0"/>
                  </a:cubicBezTo>
                  <a:close/>
                </a:path>
              </a:pathLst>
            </a:custGeom>
            <a:solidFill>
              <a:srgbClr val="9AD4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094475" y="4988175"/>
              <a:ext cx="177350" cy="71050"/>
            </a:xfrm>
            <a:custGeom>
              <a:rect b="b" l="l" r="r" t="t"/>
              <a:pathLst>
                <a:path extrusionOk="0" h="2842" w="7094">
                  <a:moveTo>
                    <a:pt x="6184" y="1005"/>
                  </a:moveTo>
                  <a:cubicBezTo>
                    <a:pt x="6185" y="1005"/>
                    <a:pt x="6186" y="1005"/>
                    <a:pt x="6187" y="1005"/>
                  </a:cubicBezTo>
                  <a:lnTo>
                    <a:pt x="6184" y="1005"/>
                  </a:lnTo>
                  <a:close/>
                  <a:moveTo>
                    <a:pt x="3297" y="1430"/>
                  </a:moveTo>
                  <a:lnTo>
                    <a:pt x="3297" y="1430"/>
                  </a:lnTo>
                  <a:cubicBezTo>
                    <a:pt x="3295" y="1430"/>
                    <a:pt x="3293" y="1430"/>
                    <a:pt x="3292" y="1431"/>
                  </a:cubicBezTo>
                  <a:lnTo>
                    <a:pt x="3292" y="1431"/>
                  </a:lnTo>
                  <a:cubicBezTo>
                    <a:pt x="3286" y="1432"/>
                    <a:pt x="3280" y="1434"/>
                    <a:pt x="3274" y="1435"/>
                  </a:cubicBezTo>
                  <a:lnTo>
                    <a:pt x="3274" y="1435"/>
                  </a:lnTo>
                  <a:cubicBezTo>
                    <a:pt x="3281" y="1433"/>
                    <a:pt x="3289" y="1432"/>
                    <a:pt x="3297" y="1430"/>
                  </a:cubicBezTo>
                  <a:close/>
                  <a:moveTo>
                    <a:pt x="5824" y="7"/>
                  </a:moveTo>
                  <a:cubicBezTo>
                    <a:pt x="5552" y="7"/>
                    <a:pt x="5282" y="42"/>
                    <a:pt x="5012" y="78"/>
                  </a:cubicBezTo>
                  <a:cubicBezTo>
                    <a:pt x="4716" y="119"/>
                    <a:pt x="4419" y="168"/>
                    <a:pt x="4122" y="220"/>
                  </a:cubicBezTo>
                  <a:cubicBezTo>
                    <a:pt x="3807" y="280"/>
                    <a:pt x="3502" y="372"/>
                    <a:pt x="3193" y="453"/>
                  </a:cubicBezTo>
                  <a:lnTo>
                    <a:pt x="3257" y="435"/>
                  </a:lnTo>
                  <a:lnTo>
                    <a:pt x="3257" y="435"/>
                  </a:lnTo>
                  <a:cubicBezTo>
                    <a:pt x="2995" y="501"/>
                    <a:pt x="2728" y="559"/>
                    <a:pt x="2473" y="652"/>
                  </a:cubicBezTo>
                  <a:cubicBezTo>
                    <a:pt x="2232" y="738"/>
                    <a:pt x="1993" y="835"/>
                    <a:pt x="1761" y="944"/>
                  </a:cubicBezTo>
                  <a:cubicBezTo>
                    <a:pt x="1313" y="1150"/>
                    <a:pt x="866" y="1353"/>
                    <a:pt x="411" y="1542"/>
                  </a:cubicBezTo>
                  <a:lnTo>
                    <a:pt x="413" y="1540"/>
                  </a:lnTo>
                  <a:lnTo>
                    <a:pt x="399" y="1546"/>
                  </a:lnTo>
                  <a:lnTo>
                    <a:pt x="351" y="1566"/>
                  </a:lnTo>
                  <a:cubicBezTo>
                    <a:pt x="356" y="1563"/>
                    <a:pt x="362" y="1561"/>
                    <a:pt x="367" y="1559"/>
                  </a:cubicBezTo>
                  <a:lnTo>
                    <a:pt x="367" y="1559"/>
                  </a:lnTo>
                  <a:cubicBezTo>
                    <a:pt x="363" y="1560"/>
                    <a:pt x="358" y="1561"/>
                    <a:pt x="354" y="1562"/>
                  </a:cubicBezTo>
                  <a:cubicBezTo>
                    <a:pt x="232" y="1611"/>
                    <a:pt x="131" y="1684"/>
                    <a:pt x="70" y="1806"/>
                  </a:cubicBezTo>
                  <a:cubicBezTo>
                    <a:pt x="11" y="1922"/>
                    <a:pt x="0" y="2056"/>
                    <a:pt x="41" y="2179"/>
                  </a:cubicBezTo>
                  <a:cubicBezTo>
                    <a:pt x="84" y="2313"/>
                    <a:pt x="194" y="2426"/>
                    <a:pt x="326" y="2483"/>
                  </a:cubicBezTo>
                  <a:cubicBezTo>
                    <a:pt x="404" y="2617"/>
                    <a:pt x="535" y="2719"/>
                    <a:pt x="699" y="2730"/>
                  </a:cubicBezTo>
                  <a:cubicBezTo>
                    <a:pt x="801" y="2736"/>
                    <a:pt x="903" y="2747"/>
                    <a:pt x="1005" y="2758"/>
                  </a:cubicBezTo>
                  <a:cubicBezTo>
                    <a:pt x="1095" y="2767"/>
                    <a:pt x="1182" y="2777"/>
                    <a:pt x="1274" y="2784"/>
                  </a:cubicBezTo>
                  <a:cubicBezTo>
                    <a:pt x="1502" y="2802"/>
                    <a:pt x="1730" y="2816"/>
                    <a:pt x="1961" y="2826"/>
                  </a:cubicBezTo>
                  <a:cubicBezTo>
                    <a:pt x="2144" y="2835"/>
                    <a:pt x="2328" y="2841"/>
                    <a:pt x="2514" y="2841"/>
                  </a:cubicBezTo>
                  <a:cubicBezTo>
                    <a:pt x="2549" y="2841"/>
                    <a:pt x="2584" y="2841"/>
                    <a:pt x="2619" y="2841"/>
                  </a:cubicBezTo>
                  <a:cubicBezTo>
                    <a:pt x="2805" y="2837"/>
                    <a:pt x="2992" y="2816"/>
                    <a:pt x="3178" y="2798"/>
                  </a:cubicBezTo>
                  <a:cubicBezTo>
                    <a:pt x="3379" y="2781"/>
                    <a:pt x="3580" y="2760"/>
                    <a:pt x="3780" y="2746"/>
                  </a:cubicBezTo>
                  <a:cubicBezTo>
                    <a:pt x="3981" y="2733"/>
                    <a:pt x="4182" y="2727"/>
                    <a:pt x="4384" y="2706"/>
                  </a:cubicBezTo>
                  <a:cubicBezTo>
                    <a:pt x="4602" y="2683"/>
                    <a:pt x="4821" y="2655"/>
                    <a:pt x="5039" y="2631"/>
                  </a:cubicBezTo>
                  <a:cubicBezTo>
                    <a:pt x="5134" y="2619"/>
                    <a:pt x="5231" y="2608"/>
                    <a:pt x="5326" y="2591"/>
                  </a:cubicBezTo>
                  <a:cubicBezTo>
                    <a:pt x="5423" y="2572"/>
                    <a:pt x="5518" y="2544"/>
                    <a:pt x="5614" y="2518"/>
                  </a:cubicBezTo>
                  <a:lnTo>
                    <a:pt x="5614" y="2518"/>
                  </a:lnTo>
                  <a:cubicBezTo>
                    <a:pt x="5605" y="2520"/>
                    <a:pt x="5596" y="2522"/>
                    <a:pt x="5587" y="2524"/>
                  </a:cubicBezTo>
                  <a:cubicBezTo>
                    <a:pt x="5602" y="2521"/>
                    <a:pt x="5617" y="2517"/>
                    <a:pt x="5632" y="2513"/>
                  </a:cubicBezTo>
                  <a:lnTo>
                    <a:pt x="5632" y="2513"/>
                  </a:lnTo>
                  <a:cubicBezTo>
                    <a:pt x="5626" y="2515"/>
                    <a:pt x="5620" y="2516"/>
                    <a:pt x="5614" y="2518"/>
                  </a:cubicBezTo>
                  <a:lnTo>
                    <a:pt x="5614" y="2518"/>
                  </a:lnTo>
                  <a:cubicBezTo>
                    <a:pt x="5623" y="2516"/>
                    <a:pt x="5632" y="2514"/>
                    <a:pt x="5641" y="2511"/>
                  </a:cubicBezTo>
                  <a:lnTo>
                    <a:pt x="5641" y="2511"/>
                  </a:lnTo>
                  <a:cubicBezTo>
                    <a:pt x="5638" y="2512"/>
                    <a:pt x="5635" y="2512"/>
                    <a:pt x="5632" y="2513"/>
                  </a:cubicBezTo>
                  <a:lnTo>
                    <a:pt x="5632" y="2513"/>
                  </a:lnTo>
                  <a:cubicBezTo>
                    <a:pt x="5638" y="2512"/>
                    <a:pt x="5644" y="2510"/>
                    <a:pt x="5651" y="2508"/>
                  </a:cubicBezTo>
                  <a:lnTo>
                    <a:pt x="5651" y="2508"/>
                  </a:lnTo>
                  <a:cubicBezTo>
                    <a:pt x="5647" y="2509"/>
                    <a:pt x="5644" y="2510"/>
                    <a:pt x="5641" y="2511"/>
                  </a:cubicBezTo>
                  <a:lnTo>
                    <a:pt x="5641" y="2511"/>
                  </a:lnTo>
                  <a:cubicBezTo>
                    <a:pt x="5840" y="2462"/>
                    <a:pt x="6035" y="2409"/>
                    <a:pt x="6228" y="2343"/>
                  </a:cubicBezTo>
                  <a:cubicBezTo>
                    <a:pt x="6375" y="2295"/>
                    <a:pt x="6512" y="2224"/>
                    <a:pt x="6655" y="2163"/>
                  </a:cubicBezTo>
                  <a:cubicBezTo>
                    <a:pt x="6687" y="2153"/>
                    <a:pt x="6717" y="2140"/>
                    <a:pt x="6747" y="2126"/>
                  </a:cubicBezTo>
                  <a:cubicBezTo>
                    <a:pt x="6982" y="1999"/>
                    <a:pt x="7094" y="1717"/>
                    <a:pt x="6973" y="1471"/>
                  </a:cubicBezTo>
                  <a:cubicBezTo>
                    <a:pt x="6891" y="1302"/>
                    <a:pt x="6710" y="1193"/>
                    <a:pt x="6527" y="1193"/>
                  </a:cubicBezTo>
                  <a:cubicBezTo>
                    <a:pt x="6457" y="1193"/>
                    <a:pt x="6387" y="1209"/>
                    <a:pt x="6322" y="1243"/>
                  </a:cubicBezTo>
                  <a:lnTo>
                    <a:pt x="6317" y="1245"/>
                  </a:lnTo>
                  <a:lnTo>
                    <a:pt x="6307" y="1250"/>
                  </a:lnTo>
                  <a:lnTo>
                    <a:pt x="6307" y="1250"/>
                  </a:lnTo>
                  <a:lnTo>
                    <a:pt x="6315" y="1247"/>
                  </a:lnTo>
                  <a:lnTo>
                    <a:pt x="6315" y="1247"/>
                  </a:lnTo>
                  <a:cubicBezTo>
                    <a:pt x="6311" y="1248"/>
                    <a:pt x="6308" y="1250"/>
                    <a:pt x="6305" y="1251"/>
                  </a:cubicBezTo>
                  <a:cubicBezTo>
                    <a:pt x="6204" y="1294"/>
                    <a:pt x="6104" y="1343"/>
                    <a:pt x="6001" y="1387"/>
                  </a:cubicBezTo>
                  <a:cubicBezTo>
                    <a:pt x="5850" y="1440"/>
                    <a:pt x="5695" y="1490"/>
                    <a:pt x="5539" y="1530"/>
                  </a:cubicBezTo>
                  <a:lnTo>
                    <a:pt x="5552" y="1528"/>
                  </a:lnTo>
                  <a:lnTo>
                    <a:pt x="5552" y="1528"/>
                  </a:lnTo>
                  <a:cubicBezTo>
                    <a:pt x="5434" y="1558"/>
                    <a:pt x="5317" y="1586"/>
                    <a:pt x="5200" y="1617"/>
                  </a:cubicBezTo>
                  <a:cubicBezTo>
                    <a:pt x="4953" y="1672"/>
                    <a:pt x="4695" y="1690"/>
                    <a:pt x="4444" y="1717"/>
                  </a:cubicBezTo>
                  <a:lnTo>
                    <a:pt x="4456" y="1715"/>
                  </a:lnTo>
                  <a:lnTo>
                    <a:pt x="4456" y="1715"/>
                  </a:lnTo>
                  <a:cubicBezTo>
                    <a:pt x="4097" y="1754"/>
                    <a:pt x="3733" y="1769"/>
                    <a:pt x="3372" y="1801"/>
                  </a:cubicBezTo>
                  <a:cubicBezTo>
                    <a:pt x="3034" y="1830"/>
                    <a:pt x="2699" y="1863"/>
                    <a:pt x="2359" y="1863"/>
                  </a:cubicBezTo>
                  <a:cubicBezTo>
                    <a:pt x="2343" y="1863"/>
                    <a:pt x="2327" y="1862"/>
                    <a:pt x="2312" y="1862"/>
                  </a:cubicBezTo>
                  <a:cubicBezTo>
                    <a:pt x="2251" y="1860"/>
                    <a:pt x="2188" y="1855"/>
                    <a:pt x="2126" y="1853"/>
                  </a:cubicBezTo>
                  <a:cubicBezTo>
                    <a:pt x="2241" y="1800"/>
                    <a:pt x="2356" y="1746"/>
                    <a:pt x="2471" y="1696"/>
                  </a:cubicBezTo>
                  <a:lnTo>
                    <a:pt x="2471" y="1696"/>
                  </a:lnTo>
                  <a:lnTo>
                    <a:pt x="2483" y="1691"/>
                  </a:lnTo>
                  <a:lnTo>
                    <a:pt x="2490" y="1688"/>
                  </a:lnTo>
                  <a:lnTo>
                    <a:pt x="2490" y="1688"/>
                  </a:lnTo>
                  <a:cubicBezTo>
                    <a:pt x="2608" y="1640"/>
                    <a:pt x="2728" y="1589"/>
                    <a:pt x="2850" y="1552"/>
                  </a:cubicBezTo>
                  <a:cubicBezTo>
                    <a:pt x="2988" y="1511"/>
                    <a:pt x="3124" y="1473"/>
                    <a:pt x="3262" y="1438"/>
                  </a:cubicBezTo>
                  <a:lnTo>
                    <a:pt x="3262" y="1438"/>
                  </a:lnTo>
                  <a:cubicBezTo>
                    <a:pt x="3266" y="1437"/>
                    <a:pt x="3270" y="1436"/>
                    <a:pt x="3274" y="1435"/>
                  </a:cubicBezTo>
                  <a:lnTo>
                    <a:pt x="3274" y="1435"/>
                  </a:lnTo>
                  <a:cubicBezTo>
                    <a:pt x="3273" y="1435"/>
                    <a:pt x="3273" y="1436"/>
                    <a:pt x="3272" y="1436"/>
                  </a:cubicBezTo>
                  <a:lnTo>
                    <a:pt x="3272" y="1436"/>
                  </a:lnTo>
                  <a:cubicBezTo>
                    <a:pt x="3279" y="1434"/>
                    <a:pt x="3285" y="1432"/>
                    <a:pt x="3292" y="1431"/>
                  </a:cubicBezTo>
                  <a:lnTo>
                    <a:pt x="3292" y="1431"/>
                  </a:lnTo>
                  <a:cubicBezTo>
                    <a:pt x="3526" y="1372"/>
                    <a:pt x="3759" y="1309"/>
                    <a:pt x="3994" y="1246"/>
                  </a:cubicBezTo>
                  <a:cubicBezTo>
                    <a:pt x="4471" y="1133"/>
                    <a:pt x="4963" y="1061"/>
                    <a:pt x="5451" y="1007"/>
                  </a:cubicBezTo>
                  <a:lnTo>
                    <a:pt x="5451" y="1007"/>
                  </a:lnTo>
                  <a:lnTo>
                    <a:pt x="5439" y="1009"/>
                  </a:lnTo>
                  <a:cubicBezTo>
                    <a:pt x="5582" y="993"/>
                    <a:pt x="5728" y="984"/>
                    <a:pt x="5873" y="984"/>
                  </a:cubicBezTo>
                  <a:cubicBezTo>
                    <a:pt x="5969" y="987"/>
                    <a:pt x="6066" y="991"/>
                    <a:pt x="6160" y="1000"/>
                  </a:cubicBezTo>
                  <a:lnTo>
                    <a:pt x="6184" y="1005"/>
                  </a:lnTo>
                  <a:lnTo>
                    <a:pt x="6184" y="1005"/>
                  </a:lnTo>
                  <a:cubicBezTo>
                    <a:pt x="6183" y="1004"/>
                    <a:pt x="6181" y="1004"/>
                    <a:pt x="6180" y="1003"/>
                  </a:cubicBezTo>
                  <a:lnTo>
                    <a:pt x="6180" y="1003"/>
                  </a:lnTo>
                  <a:cubicBezTo>
                    <a:pt x="6224" y="1015"/>
                    <a:pt x="6269" y="1021"/>
                    <a:pt x="6315" y="1021"/>
                  </a:cubicBezTo>
                  <a:cubicBezTo>
                    <a:pt x="6344" y="1021"/>
                    <a:pt x="6372" y="1019"/>
                    <a:pt x="6401" y="1014"/>
                  </a:cubicBezTo>
                  <a:cubicBezTo>
                    <a:pt x="6593" y="987"/>
                    <a:pt x="6751" y="826"/>
                    <a:pt x="6791" y="640"/>
                  </a:cubicBezTo>
                  <a:cubicBezTo>
                    <a:pt x="6829" y="463"/>
                    <a:pt x="6763" y="299"/>
                    <a:pt x="6640" y="174"/>
                  </a:cubicBezTo>
                  <a:cubicBezTo>
                    <a:pt x="6466" y="1"/>
                    <a:pt x="6151" y="19"/>
                    <a:pt x="5928" y="9"/>
                  </a:cubicBezTo>
                  <a:cubicBezTo>
                    <a:pt x="5893" y="8"/>
                    <a:pt x="5859" y="7"/>
                    <a:pt x="5824" y="7"/>
                  </a:cubicBezTo>
                  <a:close/>
                </a:path>
              </a:pathLst>
            </a:custGeom>
            <a:solidFill>
              <a:srgbClr val="7D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010425" y="5156450"/>
              <a:ext cx="25625" cy="24425"/>
            </a:xfrm>
            <a:custGeom>
              <a:rect b="b" l="l" r="r" t="t"/>
              <a:pathLst>
                <a:path extrusionOk="0" h="977" w="1025">
                  <a:moveTo>
                    <a:pt x="516" y="1"/>
                  </a:moveTo>
                  <a:cubicBezTo>
                    <a:pt x="267" y="1"/>
                    <a:pt x="50" y="192"/>
                    <a:pt x="25" y="443"/>
                  </a:cubicBezTo>
                  <a:cubicBezTo>
                    <a:pt x="1" y="709"/>
                    <a:pt x="202" y="952"/>
                    <a:pt x="467" y="975"/>
                  </a:cubicBezTo>
                  <a:cubicBezTo>
                    <a:pt x="480" y="976"/>
                    <a:pt x="494" y="976"/>
                    <a:pt x="508" y="976"/>
                  </a:cubicBezTo>
                  <a:cubicBezTo>
                    <a:pt x="756" y="976"/>
                    <a:pt x="975" y="786"/>
                    <a:pt x="998" y="535"/>
                  </a:cubicBezTo>
                  <a:cubicBezTo>
                    <a:pt x="1024" y="268"/>
                    <a:pt x="822" y="25"/>
                    <a:pt x="558" y="3"/>
                  </a:cubicBezTo>
                  <a:cubicBezTo>
                    <a:pt x="544" y="1"/>
                    <a:pt x="530" y="1"/>
                    <a:pt x="516" y="1"/>
                  </a:cubicBezTo>
                  <a:close/>
                </a:path>
              </a:pathLst>
            </a:custGeom>
            <a:solidFill>
              <a:srgbClr val="7D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014825" y="5121275"/>
              <a:ext cx="25575" cy="24425"/>
            </a:xfrm>
            <a:custGeom>
              <a:rect b="b" l="l" r="r" t="t"/>
              <a:pathLst>
                <a:path extrusionOk="0" h="977" w="1023">
                  <a:moveTo>
                    <a:pt x="516" y="0"/>
                  </a:moveTo>
                  <a:cubicBezTo>
                    <a:pt x="266" y="0"/>
                    <a:pt x="49" y="191"/>
                    <a:pt x="25" y="443"/>
                  </a:cubicBezTo>
                  <a:cubicBezTo>
                    <a:pt x="1" y="710"/>
                    <a:pt x="202" y="953"/>
                    <a:pt x="467" y="975"/>
                  </a:cubicBezTo>
                  <a:cubicBezTo>
                    <a:pt x="481" y="976"/>
                    <a:pt x="495" y="977"/>
                    <a:pt x="509" y="977"/>
                  </a:cubicBezTo>
                  <a:cubicBezTo>
                    <a:pt x="756" y="977"/>
                    <a:pt x="975" y="786"/>
                    <a:pt x="998" y="535"/>
                  </a:cubicBezTo>
                  <a:cubicBezTo>
                    <a:pt x="1023" y="268"/>
                    <a:pt x="821" y="25"/>
                    <a:pt x="557" y="2"/>
                  </a:cubicBezTo>
                  <a:cubicBezTo>
                    <a:pt x="543" y="1"/>
                    <a:pt x="530" y="0"/>
                    <a:pt x="516" y="0"/>
                  </a:cubicBezTo>
                  <a:close/>
                </a:path>
              </a:pathLst>
            </a:custGeom>
            <a:solidFill>
              <a:srgbClr val="7D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3933350" y="4915000"/>
              <a:ext cx="25600" cy="24425"/>
            </a:xfrm>
            <a:custGeom>
              <a:rect b="b" l="l" r="r" t="t"/>
              <a:pathLst>
                <a:path extrusionOk="0" h="977" w="1024">
                  <a:moveTo>
                    <a:pt x="517" y="0"/>
                  </a:moveTo>
                  <a:cubicBezTo>
                    <a:pt x="267" y="0"/>
                    <a:pt x="50" y="191"/>
                    <a:pt x="25" y="443"/>
                  </a:cubicBezTo>
                  <a:cubicBezTo>
                    <a:pt x="1" y="710"/>
                    <a:pt x="202" y="953"/>
                    <a:pt x="467" y="975"/>
                  </a:cubicBezTo>
                  <a:cubicBezTo>
                    <a:pt x="481" y="976"/>
                    <a:pt x="495" y="977"/>
                    <a:pt x="509" y="977"/>
                  </a:cubicBezTo>
                  <a:cubicBezTo>
                    <a:pt x="756" y="977"/>
                    <a:pt x="975" y="786"/>
                    <a:pt x="998" y="535"/>
                  </a:cubicBezTo>
                  <a:cubicBezTo>
                    <a:pt x="1024" y="269"/>
                    <a:pt x="823" y="26"/>
                    <a:pt x="558" y="2"/>
                  </a:cubicBezTo>
                  <a:cubicBezTo>
                    <a:pt x="544" y="1"/>
                    <a:pt x="531" y="0"/>
                    <a:pt x="517" y="0"/>
                  </a:cubicBezTo>
                  <a:close/>
                </a:path>
              </a:pathLst>
            </a:custGeom>
            <a:solidFill>
              <a:srgbClr val="7D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3812300" y="4851625"/>
              <a:ext cx="137575" cy="181225"/>
            </a:xfrm>
            <a:custGeom>
              <a:rect b="b" l="l" r="r" t="t"/>
              <a:pathLst>
                <a:path extrusionOk="0" h="7249" w="5503">
                  <a:moveTo>
                    <a:pt x="4961" y="1"/>
                  </a:moveTo>
                  <a:cubicBezTo>
                    <a:pt x="4913" y="1"/>
                    <a:pt x="4864" y="8"/>
                    <a:pt x="4814" y="23"/>
                  </a:cubicBezTo>
                  <a:cubicBezTo>
                    <a:pt x="4565" y="98"/>
                    <a:pt x="4377" y="303"/>
                    <a:pt x="4210" y="490"/>
                  </a:cubicBezTo>
                  <a:cubicBezTo>
                    <a:pt x="4092" y="620"/>
                    <a:pt x="3984" y="756"/>
                    <a:pt x="3875" y="892"/>
                  </a:cubicBezTo>
                  <a:cubicBezTo>
                    <a:pt x="3709" y="1067"/>
                    <a:pt x="3544" y="1241"/>
                    <a:pt x="3388" y="1428"/>
                  </a:cubicBezTo>
                  <a:cubicBezTo>
                    <a:pt x="3181" y="1674"/>
                    <a:pt x="2983" y="1928"/>
                    <a:pt x="2790" y="2186"/>
                  </a:cubicBezTo>
                  <a:cubicBezTo>
                    <a:pt x="2752" y="2238"/>
                    <a:pt x="2723" y="2295"/>
                    <a:pt x="2706" y="2357"/>
                  </a:cubicBezTo>
                  <a:cubicBezTo>
                    <a:pt x="2559" y="2557"/>
                    <a:pt x="2414" y="2761"/>
                    <a:pt x="2264" y="2961"/>
                  </a:cubicBezTo>
                  <a:cubicBezTo>
                    <a:pt x="2124" y="3148"/>
                    <a:pt x="1989" y="3339"/>
                    <a:pt x="1857" y="3535"/>
                  </a:cubicBezTo>
                  <a:cubicBezTo>
                    <a:pt x="1736" y="3717"/>
                    <a:pt x="1622" y="3905"/>
                    <a:pt x="1507" y="4091"/>
                  </a:cubicBezTo>
                  <a:cubicBezTo>
                    <a:pt x="1380" y="4294"/>
                    <a:pt x="1272" y="4509"/>
                    <a:pt x="1147" y="4714"/>
                  </a:cubicBezTo>
                  <a:cubicBezTo>
                    <a:pt x="1020" y="4926"/>
                    <a:pt x="903" y="5146"/>
                    <a:pt x="776" y="5359"/>
                  </a:cubicBezTo>
                  <a:cubicBezTo>
                    <a:pt x="682" y="5518"/>
                    <a:pt x="587" y="5678"/>
                    <a:pt x="488" y="5834"/>
                  </a:cubicBezTo>
                  <a:cubicBezTo>
                    <a:pt x="384" y="6001"/>
                    <a:pt x="309" y="6178"/>
                    <a:pt x="223" y="6351"/>
                  </a:cubicBezTo>
                  <a:cubicBezTo>
                    <a:pt x="222" y="6352"/>
                    <a:pt x="221" y="6355"/>
                    <a:pt x="221" y="6356"/>
                  </a:cubicBezTo>
                  <a:cubicBezTo>
                    <a:pt x="204" y="6368"/>
                    <a:pt x="189" y="6382"/>
                    <a:pt x="174" y="6397"/>
                  </a:cubicBezTo>
                  <a:cubicBezTo>
                    <a:pt x="164" y="6407"/>
                    <a:pt x="155" y="6417"/>
                    <a:pt x="146" y="6427"/>
                  </a:cubicBezTo>
                  <a:cubicBezTo>
                    <a:pt x="151" y="6423"/>
                    <a:pt x="156" y="6418"/>
                    <a:pt x="160" y="6413"/>
                  </a:cubicBezTo>
                  <a:lnTo>
                    <a:pt x="160" y="6413"/>
                  </a:lnTo>
                  <a:cubicBezTo>
                    <a:pt x="77" y="6509"/>
                    <a:pt x="29" y="6629"/>
                    <a:pt x="23" y="6756"/>
                  </a:cubicBezTo>
                  <a:cubicBezTo>
                    <a:pt x="0" y="7025"/>
                    <a:pt x="233" y="7225"/>
                    <a:pt x="479" y="7247"/>
                  </a:cubicBezTo>
                  <a:cubicBezTo>
                    <a:pt x="492" y="7248"/>
                    <a:pt x="506" y="7248"/>
                    <a:pt x="520" y="7248"/>
                  </a:cubicBezTo>
                  <a:cubicBezTo>
                    <a:pt x="579" y="7248"/>
                    <a:pt x="638" y="7237"/>
                    <a:pt x="694" y="7216"/>
                  </a:cubicBezTo>
                  <a:cubicBezTo>
                    <a:pt x="998" y="7093"/>
                    <a:pt x="1111" y="6752"/>
                    <a:pt x="1243" y="6478"/>
                  </a:cubicBezTo>
                  <a:cubicBezTo>
                    <a:pt x="1343" y="6301"/>
                    <a:pt x="1456" y="6129"/>
                    <a:pt x="1559" y="5955"/>
                  </a:cubicBezTo>
                  <a:cubicBezTo>
                    <a:pt x="1712" y="5697"/>
                    <a:pt x="1855" y="5436"/>
                    <a:pt x="2007" y="5179"/>
                  </a:cubicBezTo>
                  <a:cubicBezTo>
                    <a:pt x="2086" y="5049"/>
                    <a:pt x="2158" y="4916"/>
                    <a:pt x="2231" y="4784"/>
                  </a:cubicBezTo>
                  <a:cubicBezTo>
                    <a:pt x="2301" y="4658"/>
                    <a:pt x="2380" y="4539"/>
                    <a:pt x="2454" y="4416"/>
                  </a:cubicBezTo>
                  <a:cubicBezTo>
                    <a:pt x="2580" y="4204"/>
                    <a:pt x="2720" y="3998"/>
                    <a:pt x="2858" y="3795"/>
                  </a:cubicBezTo>
                  <a:cubicBezTo>
                    <a:pt x="2967" y="3647"/>
                    <a:pt x="3079" y="3503"/>
                    <a:pt x="3187" y="3355"/>
                  </a:cubicBezTo>
                  <a:cubicBezTo>
                    <a:pt x="3306" y="3193"/>
                    <a:pt x="3419" y="3026"/>
                    <a:pt x="3541" y="2866"/>
                  </a:cubicBezTo>
                  <a:cubicBezTo>
                    <a:pt x="3656" y="2711"/>
                    <a:pt x="3773" y="2563"/>
                    <a:pt x="3895" y="2413"/>
                  </a:cubicBezTo>
                  <a:cubicBezTo>
                    <a:pt x="4015" y="2262"/>
                    <a:pt x="4129" y="2105"/>
                    <a:pt x="4250" y="1957"/>
                  </a:cubicBezTo>
                  <a:cubicBezTo>
                    <a:pt x="4369" y="1812"/>
                    <a:pt x="4492" y="1672"/>
                    <a:pt x="4613" y="1529"/>
                  </a:cubicBezTo>
                  <a:cubicBezTo>
                    <a:pt x="4681" y="1459"/>
                    <a:pt x="4749" y="1388"/>
                    <a:pt x="4818" y="1318"/>
                  </a:cubicBezTo>
                  <a:cubicBezTo>
                    <a:pt x="4963" y="1175"/>
                    <a:pt x="5115" y="1038"/>
                    <a:pt x="5257" y="894"/>
                  </a:cubicBezTo>
                  <a:cubicBezTo>
                    <a:pt x="5393" y="756"/>
                    <a:pt x="5503" y="574"/>
                    <a:pt x="5438" y="369"/>
                  </a:cubicBezTo>
                  <a:cubicBezTo>
                    <a:pt x="5368" y="150"/>
                    <a:pt x="5179" y="1"/>
                    <a:pt x="4961" y="1"/>
                  </a:cubicBezTo>
                  <a:close/>
                </a:path>
              </a:pathLst>
            </a:custGeom>
            <a:solidFill>
              <a:srgbClr val="BBE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3821500" y="5114900"/>
              <a:ext cx="214200" cy="154850"/>
            </a:xfrm>
            <a:custGeom>
              <a:rect b="b" l="l" r="r" t="t"/>
              <a:pathLst>
                <a:path extrusionOk="0" h="6194" w="8568">
                  <a:moveTo>
                    <a:pt x="3387" y="2405"/>
                  </a:moveTo>
                  <a:lnTo>
                    <a:pt x="3387" y="2405"/>
                  </a:lnTo>
                  <a:cubicBezTo>
                    <a:pt x="3393" y="2409"/>
                    <a:pt x="3398" y="2414"/>
                    <a:pt x="3404" y="2418"/>
                  </a:cubicBezTo>
                  <a:cubicBezTo>
                    <a:pt x="3398" y="2414"/>
                    <a:pt x="3393" y="2409"/>
                    <a:pt x="3387" y="2405"/>
                  </a:cubicBezTo>
                  <a:close/>
                  <a:moveTo>
                    <a:pt x="4363" y="4277"/>
                  </a:moveTo>
                  <a:lnTo>
                    <a:pt x="4363" y="4277"/>
                  </a:lnTo>
                  <a:cubicBezTo>
                    <a:pt x="4370" y="4282"/>
                    <a:pt x="4377" y="4286"/>
                    <a:pt x="4384" y="4290"/>
                  </a:cubicBezTo>
                  <a:lnTo>
                    <a:pt x="4384" y="4290"/>
                  </a:lnTo>
                  <a:cubicBezTo>
                    <a:pt x="4377" y="4285"/>
                    <a:pt x="4370" y="4281"/>
                    <a:pt x="4363" y="4277"/>
                  </a:cubicBezTo>
                  <a:close/>
                  <a:moveTo>
                    <a:pt x="7963" y="5142"/>
                  </a:moveTo>
                  <a:cubicBezTo>
                    <a:pt x="7974" y="5146"/>
                    <a:pt x="7985" y="5151"/>
                    <a:pt x="7995" y="5155"/>
                  </a:cubicBezTo>
                  <a:lnTo>
                    <a:pt x="7995" y="5155"/>
                  </a:lnTo>
                  <a:cubicBezTo>
                    <a:pt x="7984" y="5151"/>
                    <a:pt x="7973" y="5147"/>
                    <a:pt x="7963" y="5142"/>
                  </a:cubicBezTo>
                  <a:close/>
                  <a:moveTo>
                    <a:pt x="7625" y="6056"/>
                  </a:moveTo>
                  <a:lnTo>
                    <a:pt x="7656" y="6069"/>
                  </a:lnTo>
                  <a:lnTo>
                    <a:pt x="7656" y="6069"/>
                  </a:lnTo>
                  <a:cubicBezTo>
                    <a:pt x="7646" y="6064"/>
                    <a:pt x="7636" y="6060"/>
                    <a:pt x="7625" y="6056"/>
                  </a:cubicBezTo>
                  <a:close/>
                  <a:moveTo>
                    <a:pt x="7656" y="6069"/>
                  </a:moveTo>
                  <a:cubicBezTo>
                    <a:pt x="7661" y="6071"/>
                    <a:pt x="7667" y="6074"/>
                    <a:pt x="7673" y="6076"/>
                  </a:cubicBezTo>
                  <a:lnTo>
                    <a:pt x="7673" y="6076"/>
                  </a:lnTo>
                  <a:lnTo>
                    <a:pt x="7656" y="6069"/>
                  </a:lnTo>
                  <a:close/>
                  <a:moveTo>
                    <a:pt x="561" y="0"/>
                  </a:moveTo>
                  <a:cubicBezTo>
                    <a:pt x="493" y="0"/>
                    <a:pt x="423" y="15"/>
                    <a:pt x="357" y="45"/>
                  </a:cubicBezTo>
                  <a:cubicBezTo>
                    <a:pt x="235" y="105"/>
                    <a:pt x="142" y="208"/>
                    <a:pt x="95" y="335"/>
                  </a:cubicBezTo>
                  <a:cubicBezTo>
                    <a:pt x="1" y="594"/>
                    <a:pt x="148" y="824"/>
                    <a:pt x="308" y="1016"/>
                  </a:cubicBezTo>
                  <a:cubicBezTo>
                    <a:pt x="532" y="1286"/>
                    <a:pt x="794" y="1518"/>
                    <a:pt x="1054" y="1749"/>
                  </a:cubicBezTo>
                  <a:cubicBezTo>
                    <a:pt x="1173" y="1856"/>
                    <a:pt x="1290" y="1962"/>
                    <a:pt x="1406" y="2074"/>
                  </a:cubicBezTo>
                  <a:cubicBezTo>
                    <a:pt x="1520" y="2186"/>
                    <a:pt x="1628" y="2302"/>
                    <a:pt x="1749" y="2404"/>
                  </a:cubicBezTo>
                  <a:cubicBezTo>
                    <a:pt x="1987" y="2610"/>
                    <a:pt x="2260" y="2769"/>
                    <a:pt x="2515" y="2956"/>
                  </a:cubicBezTo>
                  <a:cubicBezTo>
                    <a:pt x="2667" y="3078"/>
                    <a:pt x="2817" y="3203"/>
                    <a:pt x="2976" y="3313"/>
                  </a:cubicBezTo>
                  <a:cubicBezTo>
                    <a:pt x="3137" y="3429"/>
                    <a:pt x="3300" y="3543"/>
                    <a:pt x="3458" y="3661"/>
                  </a:cubicBezTo>
                  <a:cubicBezTo>
                    <a:pt x="3763" y="3889"/>
                    <a:pt x="4071" y="4107"/>
                    <a:pt x="4401" y="4298"/>
                  </a:cubicBezTo>
                  <a:cubicBezTo>
                    <a:pt x="4395" y="4295"/>
                    <a:pt x="4390" y="4293"/>
                    <a:pt x="4384" y="4290"/>
                  </a:cubicBezTo>
                  <a:lnTo>
                    <a:pt x="4384" y="4290"/>
                  </a:lnTo>
                  <a:cubicBezTo>
                    <a:pt x="4682" y="4469"/>
                    <a:pt x="4974" y="4659"/>
                    <a:pt x="5269" y="4845"/>
                  </a:cubicBezTo>
                  <a:cubicBezTo>
                    <a:pt x="5417" y="4935"/>
                    <a:pt x="5555" y="5030"/>
                    <a:pt x="5696" y="5133"/>
                  </a:cubicBezTo>
                  <a:cubicBezTo>
                    <a:pt x="5789" y="5200"/>
                    <a:pt x="5883" y="5266"/>
                    <a:pt x="5987" y="5316"/>
                  </a:cubicBezTo>
                  <a:cubicBezTo>
                    <a:pt x="6064" y="5353"/>
                    <a:pt x="6147" y="5380"/>
                    <a:pt x="6227" y="5413"/>
                  </a:cubicBezTo>
                  <a:cubicBezTo>
                    <a:pt x="6404" y="5494"/>
                    <a:pt x="6579" y="5582"/>
                    <a:pt x="6758" y="5658"/>
                  </a:cubicBezTo>
                  <a:cubicBezTo>
                    <a:pt x="6875" y="5708"/>
                    <a:pt x="6997" y="5750"/>
                    <a:pt x="7116" y="5797"/>
                  </a:cubicBezTo>
                  <a:cubicBezTo>
                    <a:pt x="7190" y="5830"/>
                    <a:pt x="7265" y="5865"/>
                    <a:pt x="7337" y="5905"/>
                  </a:cubicBezTo>
                  <a:lnTo>
                    <a:pt x="7309" y="5887"/>
                  </a:lnTo>
                  <a:lnTo>
                    <a:pt x="7309" y="5887"/>
                  </a:lnTo>
                  <a:cubicBezTo>
                    <a:pt x="7428" y="5961"/>
                    <a:pt x="7553" y="6025"/>
                    <a:pt x="7683" y="6080"/>
                  </a:cubicBezTo>
                  <a:cubicBezTo>
                    <a:pt x="7679" y="6079"/>
                    <a:pt x="7676" y="6078"/>
                    <a:pt x="7673" y="6076"/>
                  </a:cubicBezTo>
                  <a:lnTo>
                    <a:pt x="7673" y="6076"/>
                  </a:lnTo>
                  <a:lnTo>
                    <a:pt x="7689" y="6083"/>
                  </a:lnTo>
                  <a:lnTo>
                    <a:pt x="7668" y="6075"/>
                  </a:lnTo>
                  <a:lnTo>
                    <a:pt x="7668" y="6075"/>
                  </a:lnTo>
                  <a:lnTo>
                    <a:pt x="7732" y="6102"/>
                  </a:lnTo>
                  <a:cubicBezTo>
                    <a:pt x="7806" y="6153"/>
                    <a:pt x="7892" y="6183"/>
                    <a:pt x="7981" y="6192"/>
                  </a:cubicBezTo>
                  <a:cubicBezTo>
                    <a:pt x="7995" y="6193"/>
                    <a:pt x="8009" y="6194"/>
                    <a:pt x="8023" y="6194"/>
                  </a:cubicBezTo>
                  <a:cubicBezTo>
                    <a:pt x="8092" y="6194"/>
                    <a:pt x="8161" y="6179"/>
                    <a:pt x="8224" y="6149"/>
                  </a:cubicBezTo>
                  <a:cubicBezTo>
                    <a:pt x="8468" y="6044"/>
                    <a:pt x="8567" y="5734"/>
                    <a:pt x="8456" y="5499"/>
                  </a:cubicBezTo>
                  <a:cubicBezTo>
                    <a:pt x="8419" y="5420"/>
                    <a:pt x="8362" y="5353"/>
                    <a:pt x="8288" y="5305"/>
                  </a:cubicBezTo>
                  <a:cubicBezTo>
                    <a:pt x="8286" y="5304"/>
                    <a:pt x="8284" y="5302"/>
                    <a:pt x="8282" y="5300"/>
                  </a:cubicBezTo>
                  <a:lnTo>
                    <a:pt x="8282" y="5300"/>
                  </a:lnTo>
                  <a:lnTo>
                    <a:pt x="8282" y="5300"/>
                  </a:lnTo>
                  <a:cubicBezTo>
                    <a:pt x="8282" y="5300"/>
                    <a:pt x="8281" y="5300"/>
                    <a:pt x="8281" y="5300"/>
                  </a:cubicBezTo>
                  <a:lnTo>
                    <a:pt x="8281" y="5300"/>
                  </a:lnTo>
                  <a:cubicBezTo>
                    <a:pt x="8277" y="5296"/>
                    <a:pt x="8273" y="5293"/>
                    <a:pt x="8268" y="5289"/>
                  </a:cubicBezTo>
                  <a:lnTo>
                    <a:pt x="8268" y="5289"/>
                  </a:lnTo>
                  <a:lnTo>
                    <a:pt x="8278" y="5297"/>
                  </a:lnTo>
                  <a:lnTo>
                    <a:pt x="8278" y="5297"/>
                  </a:lnTo>
                  <a:cubicBezTo>
                    <a:pt x="8219" y="5257"/>
                    <a:pt x="8155" y="5223"/>
                    <a:pt x="8090" y="5195"/>
                  </a:cubicBezTo>
                  <a:lnTo>
                    <a:pt x="8039" y="5173"/>
                  </a:lnTo>
                  <a:lnTo>
                    <a:pt x="8012" y="5162"/>
                  </a:lnTo>
                  <a:lnTo>
                    <a:pt x="8012" y="5162"/>
                  </a:lnTo>
                  <a:lnTo>
                    <a:pt x="8006" y="5159"/>
                  </a:lnTo>
                  <a:cubicBezTo>
                    <a:pt x="8003" y="5158"/>
                    <a:pt x="8000" y="5157"/>
                    <a:pt x="7997" y="5156"/>
                  </a:cubicBezTo>
                  <a:lnTo>
                    <a:pt x="7997" y="5156"/>
                  </a:lnTo>
                  <a:cubicBezTo>
                    <a:pt x="7960" y="5139"/>
                    <a:pt x="7923" y="5119"/>
                    <a:pt x="7887" y="5099"/>
                  </a:cubicBezTo>
                  <a:cubicBezTo>
                    <a:pt x="7797" y="5045"/>
                    <a:pt x="7703" y="4994"/>
                    <a:pt x="7606" y="4947"/>
                  </a:cubicBezTo>
                  <a:cubicBezTo>
                    <a:pt x="7439" y="4865"/>
                    <a:pt x="7260" y="4812"/>
                    <a:pt x="7087" y="4738"/>
                  </a:cubicBezTo>
                  <a:lnTo>
                    <a:pt x="7087" y="4738"/>
                  </a:lnTo>
                  <a:lnTo>
                    <a:pt x="7090" y="4739"/>
                  </a:lnTo>
                  <a:cubicBezTo>
                    <a:pt x="6861" y="4635"/>
                    <a:pt x="6637" y="4527"/>
                    <a:pt x="6406" y="4433"/>
                  </a:cubicBezTo>
                  <a:lnTo>
                    <a:pt x="6398" y="4430"/>
                  </a:lnTo>
                  <a:cubicBezTo>
                    <a:pt x="6257" y="4337"/>
                    <a:pt x="6124" y="4228"/>
                    <a:pt x="5982" y="4137"/>
                  </a:cubicBezTo>
                  <a:cubicBezTo>
                    <a:pt x="5844" y="4049"/>
                    <a:pt x="5706" y="3962"/>
                    <a:pt x="5567" y="3877"/>
                  </a:cubicBezTo>
                  <a:cubicBezTo>
                    <a:pt x="5266" y="3693"/>
                    <a:pt x="4968" y="3500"/>
                    <a:pt x="4661" y="3321"/>
                  </a:cubicBezTo>
                  <a:lnTo>
                    <a:pt x="4661" y="3321"/>
                  </a:lnTo>
                  <a:cubicBezTo>
                    <a:pt x="4681" y="3330"/>
                    <a:pt x="4699" y="3341"/>
                    <a:pt x="4717" y="3352"/>
                  </a:cubicBezTo>
                  <a:cubicBezTo>
                    <a:pt x="4479" y="3198"/>
                    <a:pt x="4252" y="3032"/>
                    <a:pt x="4025" y="2864"/>
                  </a:cubicBezTo>
                  <a:cubicBezTo>
                    <a:pt x="3809" y="2702"/>
                    <a:pt x="3584" y="2552"/>
                    <a:pt x="3367" y="2388"/>
                  </a:cubicBezTo>
                  <a:lnTo>
                    <a:pt x="3367" y="2388"/>
                  </a:lnTo>
                  <a:cubicBezTo>
                    <a:pt x="3367" y="2389"/>
                    <a:pt x="3368" y="2390"/>
                    <a:pt x="3369" y="2391"/>
                  </a:cubicBezTo>
                  <a:lnTo>
                    <a:pt x="3369" y="2391"/>
                  </a:lnTo>
                  <a:cubicBezTo>
                    <a:pt x="3210" y="2263"/>
                    <a:pt x="3053" y="2133"/>
                    <a:pt x="2883" y="2018"/>
                  </a:cubicBezTo>
                  <a:cubicBezTo>
                    <a:pt x="2730" y="1913"/>
                    <a:pt x="2577" y="1809"/>
                    <a:pt x="2428" y="1698"/>
                  </a:cubicBezTo>
                  <a:cubicBezTo>
                    <a:pt x="2229" y="1527"/>
                    <a:pt x="2051" y="1333"/>
                    <a:pt x="1857" y="1156"/>
                  </a:cubicBezTo>
                  <a:cubicBezTo>
                    <a:pt x="1668" y="986"/>
                    <a:pt x="1476" y="817"/>
                    <a:pt x="1289" y="642"/>
                  </a:cubicBezTo>
                  <a:cubicBezTo>
                    <a:pt x="1201" y="551"/>
                    <a:pt x="1116" y="459"/>
                    <a:pt x="1037" y="362"/>
                  </a:cubicBezTo>
                  <a:cubicBezTo>
                    <a:pt x="1029" y="334"/>
                    <a:pt x="1020" y="306"/>
                    <a:pt x="1007" y="279"/>
                  </a:cubicBezTo>
                  <a:cubicBezTo>
                    <a:pt x="922" y="103"/>
                    <a:pt x="745" y="0"/>
                    <a:pt x="561" y="0"/>
                  </a:cubicBezTo>
                  <a:close/>
                </a:path>
              </a:pathLst>
            </a:custGeom>
            <a:solidFill>
              <a:srgbClr val="BBE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023525" y="5244675"/>
              <a:ext cx="1425" cy="650"/>
            </a:xfrm>
            <a:custGeom>
              <a:rect b="b" l="l" r="r" t="t"/>
              <a:pathLst>
                <a:path extrusionOk="0" h="26" w="57"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lnTo>
                    <a:pt x="3" y="2"/>
                  </a:lnTo>
                  <a:cubicBezTo>
                    <a:pt x="2" y="1"/>
                    <a:pt x="1" y="1"/>
                    <a:pt x="0" y="0"/>
                  </a:cubicBezTo>
                  <a:close/>
                  <a:moveTo>
                    <a:pt x="3" y="2"/>
                  </a:moveTo>
                  <a:cubicBezTo>
                    <a:pt x="5" y="3"/>
                    <a:pt x="7" y="4"/>
                    <a:pt x="9" y="4"/>
                  </a:cubicBezTo>
                  <a:lnTo>
                    <a:pt x="57" y="26"/>
                  </a:lnTo>
                  <a:cubicBezTo>
                    <a:pt x="40" y="17"/>
                    <a:pt x="21" y="10"/>
                    <a:pt x="3" y="2"/>
                  </a:cubicBezTo>
                  <a:close/>
                </a:path>
              </a:pathLst>
            </a:custGeom>
            <a:solidFill>
              <a:srgbClr val="BBE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3930200" y="5029175"/>
              <a:ext cx="77400" cy="81975"/>
            </a:xfrm>
            <a:custGeom>
              <a:rect b="b" l="l" r="r" t="t"/>
              <a:pathLst>
                <a:path extrusionOk="0" h="3279" w="3096">
                  <a:moveTo>
                    <a:pt x="1508" y="0"/>
                  </a:moveTo>
                  <a:cubicBezTo>
                    <a:pt x="1490" y="0"/>
                    <a:pt x="1471" y="1"/>
                    <a:pt x="1452" y="2"/>
                  </a:cubicBezTo>
                  <a:cubicBezTo>
                    <a:pt x="908" y="28"/>
                    <a:pt x="490" y="428"/>
                    <a:pt x="239" y="881"/>
                  </a:cubicBezTo>
                  <a:cubicBezTo>
                    <a:pt x="95" y="1142"/>
                    <a:pt x="1" y="1444"/>
                    <a:pt x="28" y="1744"/>
                  </a:cubicBezTo>
                  <a:cubicBezTo>
                    <a:pt x="0" y="2064"/>
                    <a:pt x="82" y="2393"/>
                    <a:pt x="289" y="2645"/>
                  </a:cubicBezTo>
                  <a:cubicBezTo>
                    <a:pt x="569" y="2987"/>
                    <a:pt x="966" y="3236"/>
                    <a:pt x="1407" y="3273"/>
                  </a:cubicBezTo>
                  <a:cubicBezTo>
                    <a:pt x="1446" y="3277"/>
                    <a:pt x="1485" y="3279"/>
                    <a:pt x="1524" y="3279"/>
                  </a:cubicBezTo>
                  <a:cubicBezTo>
                    <a:pt x="1556" y="3279"/>
                    <a:pt x="1588" y="3278"/>
                    <a:pt x="1620" y="3276"/>
                  </a:cubicBezTo>
                  <a:cubicBezTo>
                    <a:pt x="2183" y="3235"/>
                    <a:pt x="2621" y="2856"/>
                    <a:pt x="2883" y="2374"/>
                  </a:cubicBezTo>
                  <a:cubicBezTo>
                    <a:pt x="3018" y="2127"/>
                    <a:pt x="3096" y="1854"/>
                    <a:pt x="3080" y="1570"/>
                  </a:cubicBezTo>
                  <a:cubicBezTo>
                    <a:pt x="3065" y="1298"/>
                    <a:pt x="2964" y="1042"/>
                    <a:pt x="2819" y="812"/>
                  </a:cubicBezTo>
                  <a:cubicBezTo>
                    <a:pt x="2536" y="366"/>
                    <a:pt x="2051" y="0"/>
                    <a:pt x="1508" y="0"/>
                  </a:cubicBezTo>
                  <a:close/>
                </a:path>
              </a:pathLst>
            </a:custGeom>
            <a:solidFill>
              <a:srgbClr val="7DC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3741275" y="4704725"/>
              <a:ext cx="971900" cy="649925"/>
            </a:xfrm>
            <a:custGeom>
              <a:rect b="b" l="l" r="r" t="t"/>
              <a:pathLst>
                <a:path extrusionOk="0" h="25997" w="38876">
                  <a:moveTo>
                    <a:pt x="28637" y="187"/>
                  </a:moveTo>
                  <a:cubicBezTo>
                    <a:pt x="28640" y="187"/>
                    <a:pt x="28643" y="187"/>
                    <a:pt x="28647" y="187"/>
                  </a:cubicBezTo>
                  <a:lnTo>
                    <a:pt x="28647" y="187"/>
                  </a:lnTo>
                  <a:cubicBezTo>
                    <a:pt x="28643" y="187"/>
                    <a:pt x="28640" y="187"/>
                    <a:pt x="28637" y="187"/>
                  </a:cubicBezTo>
                  <a:close/>
                  <a:moveTo>
                    <a:pt x="24242" y="978"/>
                  </a:moveTo>
                  <a:cubicBezTo>
                    <a:pt x="24243" y="978"/>
                    <a:pt x="24245" y="978"/>
                    <a:pt x="24246" y="978"/>
                  </a:cubicBezTo>
                  <a:cubicBezTo>
                    <a:pt x="24245" y="978"/>
                    <a:pt x="24244" y="978"/>
                    <a:pt x="24242" y="978"/>
                  </a:cubicBezTo>
                  <a:close/>
                  <a:moveTo>
                    <a:pt x="27177" y="1040"/>
                  </a:moveTo>
                  <a:cubicBezTo>
                    <a:pt x="27180" y="1040"/>
                    <a:pt x="27183" y="1040"/>
                    <a:pt x="27185" y="1040"/>
                  </a:cubicBezTo>
                  <a:cubicBezTo>
                    <a:pt x="27183" y="1040"/>
                    <a:pt x="27180" y="1040"/>
                    <a:pt x="27177" y="1040"/>
                  </a:cubicBezTo>
                  <a:close/>
                  <a:moveTo>
                    <a:pt x="5145" y="7503"/>
                  </a:moveTo>
                  <a:cubicBezTo>
                    <a:pt x="5142" y="7507"/>
                    <a:pt x="5138" y="7511"/>
                    <a:pt x="5136" y="7515"/>
                  </a:cubicBezTo>
                  <a:cubicBezTo>
                    <a:pt x="5139" y="7511"/>
                    <a:pt x="5142" y="7507"/>
                    <a:pt x="5145" y="7503"/>
                  </a:cubicBezTo>
                  <a:close/>
                  <a:moveTo>
                    <a:pt x="27772" y="16287"/>
                  </a:moveTo>
                  <a:cubicBezTo>
                    <a:pt x="27773" y="16289"/>
                    <a:pt x="27774" y="16290"/>
                    <a:pt x="27775" y="16291"/>
                  </a:cubicBezTo>
                  <a:cubicBezTo>
                    <a:pt x="27774" y="16290"/>
                    <a:pt x="27773" y="16289"/>
                    <a:pt x="27772" y="16287"/>
                  </a:cubicBezTo>
                  <a:close/>
                  <a:moveTo>
                    <a:pt x="26806" y="16622"/>
                  </a:moveTo>
                  <a:lnTo>
                    <a:pt x="26806" y="16622"/>
                  </a:lnTo>
                  <a:cubicBezTo>
                    <a:pt x="26809" y="16625"/>
                    <a:pt x="26811" y="16628"/>
                    <a:pt x="26814" y="16631"/>
                  </a:cubicBezTo>
                  <a:cubicBezTo>
                    <a:pt x="26811" y="16628"/>
                    <a:pt x="26809" y="16625"/>
                    <a:pt x="26806" y="16622"/>
                  </a:cubicBezTo>
                  <a:close/>
                  <a:moveTo>
                    <a:pt x="26821" y="16642"/>
                  </a:moveTo>
                  <a:cubicBezTo>
                    <a:pt x="26821" y="16642"/>
                    <a:pt x="26822" y="16643"/>
                    <a:pt x="26822" y="16644"/>
                  </a:cubicBezTo>
                  <a:lnTo>
                    <a:pt x="26822" y="16644"/>
                  </a:lnTo>
                  <a:cubicBezTo>
                    <a:pt x="26822" y="16643"/>
                    <a:pt x="26821" y="16642"/>
                    <a:pt x="26821" y="16642"/>
                  </a:cubicBezTo>
                  <a:close/>
                  <a:moveTo>
                    <a:pt x="2103" y="13139"/>
                  </a:moveTo>
                  <a:cubicBezTo>
                    <a:pt x="2187" y="13144"/>
                    <a:pt x="2270" y="13152"/>
                    <a:pt x="2353" y="13165"/>
                  </a:cubicBezTo>
                  <a:cubicBezTo>
                    <a:pt x="2407" y="13173"/>
                    <a:pt x="2461" y="13182"/>
                    <a:pt x="2513" y="13196"/>
                  </a:cubicBezTo>
                  <a:cubicBezTo>
                    <a:pt x="2560" y="13210"/>
                    <a:pt x="2606" y="13227"/>
                    <a:pt x="2649" y="13246"/>
                  </a:cubicBezTo>
                  <a:cubicBezTo>
                    <a:pt x="2743" y="13286"/>
                    <a:pt x="2835" y="13329"/>
                    <a:pt x="2923" y="13376"/>
                  </a:cubicBezTo>
                  <a:cubicBezTo>
                    <a:pt x="2988" y="13417"/>
                    <a:pt x="3052" y="13456"/>
                    <a:pt x="3114" y="13500"/>
                  </a:cubicBezTo>
                  <a:cubicBezTo>
                    <a:pt x="3156" y="13533"/>
                    <a:pt x="3196" y="13567"/>
                    <a:pt x="3233" y="13604"/>
                  </a:cubicBezTo>
                  <a:lnTo>
                    <a:pt x="3233" y="13602"/>
                  </a:lnTo>
                  <a:cubicBezTo>
                    <a:pt x="3263" y="13633"/>
                    <a:pt x="3292" y="13663"/>
                    <a:pt x="3320" y="13696"/>
                  </a:cubicBezTo>
                  <a:cubicBezTo>
                    <a:pt x="3351" y="13736"/>
                    <a:pt x="3379" y="13779"/>
                    <a:pt x="3408" y="13824"/>
                  </a:cubicBezTo>
                  <a:cubicBezTo>
                    <a:pt x="3443" y="13886"/>
                    <a:pt x="3475" y="13948"/>
                    <a:pt x="3503" y="14013"/>
                  </a:cubicBezTo>
                  <a:cubicBezTo>
                    <a:pt x="3514" y="14049"/>
                    <a:pt x="3523" y="14086"/>
                    <a:pt x="3536" y="14122"/>
                  </a:cubicBezTo>
                  <a:cubicBezTo>
                    <a:pt x="3593" y="14378"/>
                    <a:pt x="3626" y="14639"/>
                    <a:pt x="3658" y="14898"/>
                  </a:cubicBezTo>
                  <a:cubicBezTo>
                    <a:pt x="3662" y="14972"/>
                    <a:pt x="3668" y="15043"/>
                    <a:pt x="3667" y="15114"/>
                  </a:cubicBezTo>
                  <a:cubicBezTo>
                    <a:pt x="3665" y="15169"/>
                    <a:pt x="3660" y="15224"/>
                    <a:pt x="3655" y="15282"/>
                  </a:cubicBezTo>
                  <a:cubicBezTo>
                    <a:pt x="3638" y="15363"/>
                    <a:pt x="3620" y="15442"/>
                    <a:pt x="3600" y="15520"/>
                  </a:cubicBezTo>
                  <a:cubicBezTo>
                    <a:pt x="3577" y="15598"/>
                    <a:pt x="3551" y="15673"/>
                    <a:pt x="3521" y="15748"/>
                  </a:cubicBezTo>
                  <a:cubicBezTo>
                    <a:pt x="3491" y="15807"/>
                    <a:pt x="3463" y="15869"/>
                    <a:pt x="3431" y="15926"/>
                  </a:cubicBezTo>
                  <a:cubicBezTo>
                    <a:pt x="3374" y="16016"/>
                    <a:pt x="3312" y="16100"/>
                    <a:pt x="3248" y="16185"/>
                  </a:cubicBezTo>
                  <a:cubicBezTo>
                    <a:pt x="3183" y="16270"/>
                    <a:pt x="3112" y="16347"/>
                    <a:pt x="3039" y="16424"/>
                  </a:cubicBezTo>
                  <a:cubicBezTo>
                    <a:pt x="2980" y="16484"/>
                    <a:pt x="2917" y="16538"/>
                    <a:pt x="2851" y="16591"/>
                  </a:cubicBezTo>
                  <a:cubicBezTo>
                    <a:pt x="2790" y="16631"/>
                    <a:pt x="2728" y="16669"/>
                    <a:pt x="2664" y="16705"/>
                  </a:cubicBezTo>
                  <a:cubicBezTo>
                    <a:pt x="2587" y="16745"/>
                    <a:pt x="2507" y="16784"/>
                    <a:pt x="2427" y="16820"/>
                  </a:cubicBezTo>
                  <a:cubicBezTo>
                    <a:pt x="2325" y="16859"/>
                    <a:pt x="2222" y="16894"/>
                    <a:pt x="2118" y="16923"/>
                  </a:cubicBezTo>
                  <a:cubicBezTo>
                    <a:pt x="2127" y="16921"/>
                    <a:pt x="2136" y="16920"/>
                    <a:pt x="2146" y="16919"/>
                  </a:cubicBezTo>
                  <a:lnTo>
                    <a:pt x="2146" y="16919"/>
                  </a:lnTo>
                  <a:cubicBezTo>
                    <a:pt x="2136" y="16921"/>
                    <a:pt x="2125" y="16923"/>
                    <a:pt x="2114" y="16926"/>
                  </a:cubicBezTo>
                  <a:lnTo>
                    <a:pt x="2112" y="16926"/>
                  </a:lnTo>
                  <a:cubicBezTo>
                    <a:pt x="2016" y="16948"/>
                    <a:pt x="1922" y="16967"/>
                    <a:pt x="1820" y="16985"/>
                  </a:cubicBezTo>
                  <a:cubicBezTo>
                    <a:pt x="1747" y="16990"/>
                    <a:pt x="1674" y="16993"/>
                    <a:pt x="1601" y="16995"/>
                  </a:cubicBezTo>
                  <a:cubicBezTo>
                    <a:pt x="1533" y="16993"/>
                    <a:pt x="1462" y="16989"/>
                    <a:pt x="1392" y="16982"/>
                  </a:cubicBezTo>
                  <a:cubicBezTo>
                    <a:pt x="1367" y="16977"/>
                    <a:pt x="1343" y="16971"/>
                    <a:pt x="1316" y="16966"/>
                  </a:cubicBezTo>
                  <a:cubicBezTo>
                    <a:pt x="1299" y="16960"/>
                    <a:pt x="1281" y="16952"/>
                    <a:pt x="1264" y="16947"/>
                  </a:cubicBezTo>
                  <a:cubicBezTo>
                    <a:pt x="1244" y="16936"/>
                    <a:pt x="1226" y="16926"/>
                    <a:pt x="1205" y="16915"/>
                  </a:cubicBezTo>
                  <a:cubicBezTo>
                    <a:pt x="1190" y="16903"/>
                    <a:pt x="1174" y="16891"/>
                    <a:pt x="1157" y="16880"/>
                  </a:cubicBezTo>
                  <a:cubicBezTo>
                    <a:pt x="1137" y="16863"/>
                    <a:pt x="1118" y="16845"/>
                    <a:pt x="1099" y="16826"/>
                  </a:cubicBezTo>
                  <a:cubicBezTo>
                    <a:pt x="1088" y="16815"/>
                    <a:pt x="1077" y="16804"/>
                    <a:pt x="1069" y="16791"/>
                  </a:cubicBezTo>
                  <a:lnTo>
                    <a:pt x="1049" y="16760"/>
                  </a:lnTo>
                  <a:cubicBezTo>
                    <a:pt x="1045" y="16752"/>
                    <a:pt x="1040" y="16744"/>
                    <a:pt x="1037" y="16736"/>
                  </a:cubicBezTo>
                  <a:cubicBezTo>
                    <a:pt x="1034" y="16725"/>
                    <a:pt x="1030" y="16714"/>
                    <a:pt x="1026" y="16704"/>
                  </a:cubicBezTo>
                  <a:cubicBezTo>
                    <a:pt x="1023" y="16695"/>
                    <a:pt x="1023" y="16681"/>
                    <a:pt x="1020" y="16669"/>
                  </a:cubicBezTo>
                  <a:cubicBezTo>
                    <a:pt x="1017" y="16636"/>
                    <a:pt x="1016" y="16604"/>
                    <a:pt x="1015" y="16569"/>
                  </a:cubicBezTo>
                  <a:cubicBezTo>
                    <a:pt x="1017" y="16533"/>
                    <a:pt x="1019" y="16497"/>
                    <a:pt x="1021" y="16459"/>
                  </a:cubicBezTo>
                  <a:cubicBezTo>
                    <a:pt x="1032" y="16394"/>
                    <a:pt x="1047" y="16335"/>
                    <a:pt x="1064" y="16273"/>
                  </a:cubicBezTo>
                  <a:cubicBezTo>
                    <a:pt x="1074" y="16241"/>
                    <a:pt x="1086" y="16208"/>
                    <a:pt x="1097" y="16174"/>
                  </a:cubicBezTo>
                  <a:cubicBezTo>
                    <a:pt x="1107" y="16150"/>
                    <a:pt x="1119" y="16128"/>
                    <a:pt x="1132" y="16105"/>
                  </a:cubicBezTo>
                  <a:cubicBezTo>
                    <a:pt x="1163" y="16052"/>
                    <a:pt x="1200" y="16002"/>
                    <a:pt x="1236" y="15952"/>
                  </a:cubicBezTo>
                  <a:cubicBezTo>
                    <a:pt x="1250" y="15935"/>
                    <a:pt x="1264" y="15918"/>
                    <a:pt x="1278" y="15902"/>
                  </a:cubicBezTo>
                  <a:cubicBezTo>
                    <a:pt x="1291" y="15882"/>
                    <a:pt x="1303" y="15860"/>
                    <a:pt x="1317" y="15840"/>
                  </a:cubicBezTo>
                  <a:cubicBezTo>
                    <a:pt x="1379" y="15743"/>
                    <a:pt x="1454" y="15656"/>
                    <a:pt x="1539" y="15578"/>
                  </a:cubicBezTo>
                  <a:cubicBezTo>
                    <a:pt x="1598" y="15521"/>
                    <a:pt x="1658" y="15469"/>
                    <a:pt x="1721" y="15419"/>
                  </a:cubicBezTo>
                  <a:cubicBezTo>
                    <a:pt x="1729" y="15414"/>
                    <a:pt x="1735" y="15409"/>
                    <a:pt x="1744" y="15403"/>
                  </a:cubicBezTo>
                  <a:cubicBezTo>
                    <a:pt x="1751" y="15399"/>
                    <a:pt x="1755" y="15391"/>
                    <a:pt x="1762" y="15386"/>
                  </a:cubicBezTo>
                  <a:cubicBezTo>
                    <a:pt x="1849" y="15316"/>
                    <a:pt x="1936" y="15248"/>
                    <a:pt x="2026" y="15180"/>
                  </a:cubicBezTo>
                  <a:cubicBezTo>
                    <a:pt x="1907" y="15152"/>
                    <a:pt x="1793" y="15104"/>
                    <a:pt x="1688" y="15039"/>
                  </a:cubicBezTo>
                  <a:cubicBezTo>
                    <a:pt x="1611" y="14991"/>
                    <a:pt x="1541" y="14933"/>
                    <a:pt x="1479" y="14867"/>
                  </a:cubicBezTo>
                  <a:cubicBezTo>
                    <a:pt x="1443" y="14830"/>
                    <a:pt x="1411" y="14788"/>
                    <a:pt x="1382" y="14745"/>
                  </a:cubicBezTo>
                  <a:cubicBezTo>
                    <a:pt x="1375" y="14738"/>
                    <a:pt x="1368" y="14732"/>
                    <a:pt x="1363" y="14725"/>
                  </a:cubicBezTo>
                  <a:cubicBezTo>
                    <a:pt x="1301" y="14656"/>
                    <a:pt x="1253" y="14576"/>
                    <a:pt x="1220" y="14489"/>
                  </a:cubicBezTo>
                  <a:cubicBezTo>
                    <a:pt x="1210" y="14480"/>
                    <a:pt x="1198" y="14472"/>
                    <a:pt x="1186" y="14465"/>
                  </a:cubicBezTo>
                  <a:cubicBezTo>
                    <a:pt x="1184" y="14463"/>
                    <a:pt x="1182" y="14463"/>
                    <a:pt x="1181" y="14461"/>
                  </a:cubicBezTo>
                  <a:cubicBezTo>
                    <a:pt x="1166" y="14431"/>
                    <a:pt x="1154" y="14399"/>
                    <a:pt x="1140" y="14367"/>
                  </a:cubicBezTo>
                  <a:cubicBezTo>
                    <a:pt x="1134" y="14350"/>
                    <a:pt x="1129" y="14333"/>
                    <a:pt x="1123" y="14316"/>
                  </a:cubicBezTo>
                  <a:cubicBezTo>
                    <a:pt x="1113" y="14266"/>
                    <a:pt x="1104" y="14215"/>
                    <a:pt x="1095" y="14165"/>
                  </a:cubicBezTo>
                  <a:cubicBezTo>
                    <a:pt x="1089" y="14110"/>
                    <a:pt x="1086" y="14058"/>
                    <a:pt x="1085" y="14008"/>
                  </a:cubicBezTo>
                  <a:cubicBezTo>
                    <a:pt x="1087" y="13943"/>
                    <a:pt x="1090" y="13879"/>
                    <a:pt x="1098" y="13814"/>
                  </a:cubicBezTo>
                  <a:cubicBezTo>
                    <a:pt x="1105" y="13780"/>
                    <a:pt x="1112" y="13746"/>
                    <a:pt x="1120" y="13711"/>
                  </a:cubicBezTo>
                  <a:cubicBezTo>
                    <a:pt x="1123" y="13699"/>
                    <a:pt x="1129" y="13688"/>
                    <a:pt x="1131" y="13678"/>
                  </a:cubicBezTo>
                  <a:cubicBezTo>
                    <a:pt x="1148" y="13640"/>
                    <a:pt x="1166" y="13603"/>
                    <a:pt x="1184" y="13567"/>
                  </a:cubicBezTo>
                  <a:lnTo>
                    <a:pt x="1244" y="13480"/>
                  </a:lnTo>
                  <a:lnTo>
                    <a:pt x="1281" y="13437"/>
                  </a:lnTo>
                  <a:cubicBezTo>
                    <a:pt x="1307" y="13412"/>
                    <a:pt x="1332" y="13389"/>
                    <a:pt x="1360" y="13368"/>
                  </a:cubicBezTo>
                  <a:cubicBezTo>
                    <a:pt x="1389" y="13345"/>
                    <a:pt x="1422" y="13325"/>
                    <a:pt x="1454" y="13303"/>
                  </a:cubicBezTo>
                  <a:cubicBezTo>
                    <a:pt x="1481" y="13288"/>
                    <a:pt x="1513" y="13273"/>
                    <a:pt x="1543" y="13259"/>
                  </a:cubicBezTo>
                  <a:cubicBezTo>
                    <a:pt x="1609" y="13233"/>
                    <a:pt x="1676" y="13212"/>
                    <a:pt x="1742" y="13193"/>
                  </a:cubicBezTo>
                  <a:cubicBezTo>
                    <a:pt x="1839" y="13172"/>
                    <a:pt x="1937" y="13155"/>
                    <a:pt x="2036" y="13142"/>
                  </a:cubicBezTo>
                  <a:cubicBezTo>
                    <a:pt x="2057" y="13140"/>
                    <a:pt x="2080" y="13139"/>
                    <a:pt x="2103" y="13139"/>
                  </a:cubicBezTo>
                  <a:close/>
                  <a:moveTo>
                    <a:pt x="24229" y="976"/>
                  </a:moveTo>
                  <a:lnTo>
                    <a:pt x="24260" y="978"/>
                  </a:lnTo>
                  <a:lnTo>
                    <a:pt x="24269" y="978"/>
                  </a:lnTo>
                  <a:cubicBezTo>
                    <a:pt x="24633" y="991"/>
                    <a:pt x="25000" y="1010"/>
                    <a:pt x="25366" y="1017"/>
                  </a:cubicBezTo>
                  <a:lnTo>
                    <a:pt x="25380" y="1017"/>
                  </a:lnTo>
                  <a:cubicBezTo>
                    <a:pt x="25676" y="1024"/>
                    <a:pt x="25973" y="1043"/>
                    <a:pt x="26268" y="1048"/>
                  </a:cubicBezTo>
                  <a:cubicBezTo>
                    <a:pt x="26318" y="1049"/>
                    <a:pt x="26367" y="1049"/>
                    <a:pt x="26417" y="1049"/>
                  </a:cubicBezTo>
                  <a:cubicBezTo>
                    <a:pt x="26662" y="1049"/>
                    <a:pt x="26906" y="1040"/>
                    <a:pt x="27151" y="1040"/>
                  </a:cubicBezTo>
                  <a:cubicBezTo>
                    <a:pt x="27160" y="1040"/>
                    <a:pt x="27168" y="1040"/>
                    <a:pt x="27177" y="1040"/>
                  </a:cubicBezTo>
                  <a:lnTo>
                    <a:pt x="27177" y="1040"/>
                  </a:lnTo>
                  <a:cubicBezTo>
                    <a:pt x="27170" y="1040"/>
                    <a:pt x="27162" y="1040"/>
                    <a:pt x="27156" y="1039"/>
                  </a:cubicBezTo>
                  <a:lnTo>
                    <a:pt x="27156" y="1039"/>
                  </a:lnTo>
                  <a:lnTo>
                    <a:pt x="27192" y="1040"/>
                  </a:lnTo>
                  <a:lnTo>
                    <a:pt x="27194" y="1040"/>
                  </a:lnTo>
                  <a:cubicBezTo>
                    <a:pt x="27399" y="1049"/>
                    <a:pt x="27604" y="1072"/>
                    <a:pt x="27810" y="1097"/>
                  </a:cubicBezTo>
                  <a:cubicBezTo>
                    <a:pt x="28043" y="1122"/>
                    <a:pt x="28276" y="1150"/>
                    <a:pt x="28513" y="1158"/>
                  </a:cubicBezTo>
                  <a:cubicBezTo>
                    <a:pt x="28647" y="1161"/>
                    <a:pt x="28782" y="1163"/>
                    <a:pt x="28916" y="1163"/>
                  </a:cubicBezTo>
                  <a:cubicBezTo>
                    <a:pt x="29024" y="1163"/>
                    <a:pt x="29132" y="1161"/>
                    <a:pt x="29239" y="1158"/>
                  </a:cubicBezTo>
                  <a:cubicBezTo>
                    <a:pt x="29427" y="1154"/>
                    <a:pt x="29616" y="1146"/>
                    <a:pt x="29803" y="1146"/>
                  </a:cubicBezTo>
                  <a:cubicBezTo>
                    <a:pt x="29815" y="1146"/>
                    <a:pt x="29826" y="1146"/>
                    <a:pt x="29838" y="1146"/>
                  </a:cubicBezTo>
                  <a:cubicBezTo>
                    <a:pt x="29991" y="1153"/>
                    <a:pt x="30145" y="1168"/>
                    <a:pt x="30296" y="1192"/>
                  </a:cubicBezTo>
                  <a:cubicBezTo>
                    <a:pt x="30443" y="1213"/>
                    <a:pt x="30587" y="1238"/>
                    <a:pt x="30734" y="1256"/>
                  </a:cubicBezTo>
                  <a:cubicBezTo>
                    <a:pt x="30890" y="1273"/>
                    <a:pt x="31044" y="1278"/>
                    <a:pt x="31201" y="1282"/>
                  </a:cubicBezTo>
                  <a:cubicBezTo>
                    <a:pt x="31222" y="1283"/>
                    <a:pt x="31243" y="1283"/>
                    <a:pt x="31264" y="1283"/>
                  </a:cubicBezTo>
                  <a:cubicBezTo>
                    <a:pt x="31572" y="1283"/>
                    <a:pt x="31872" y="1234"/>
                    <a:pt x="32177" y="1198"/>
                  </a:cubicBezTo>
                  <a:cubicBezTo>
                    <a:pt x="32329" y="1185"/>
                    <a:pt x="32482" y="1182"/>
                    <a:pt x="32634" y="1182"/>
                  </a:cubicBezTo>
                  <a:cubicBezTo>
                    <a:pt x="32665" y="1182"/>
                    <a:pt x="32696" y="1182"/>
                    <a:pt x="32726" y="1182"/>
                  </a:cubicBezTo>
                  <a:cubicBezTo>
                    <a:pt x="32965" y="1187"/>
                    <a:pt x="33201" y="1214"/>
                    <a:pt x="33438" y="1244"/>
                  </a:cubicBezTo>
                  <a:cubicBezTo>
                    <a:pt x="33698" y="1277"/>
                    <a:pt x="33960" y="1295"/>
                    <a:pt x="34222" y="1296"/>
                  </a:cubicBezTo>
                  <a:cubicBezTo>
                    <a:pt x="34292" y="1297"/>
                    <a:pt x="34361" y="1297"/>
                    <a:pt x="34430" y="1297"/>
                  </a:cubicBezTo>
                  <a:cubicBezTo>
                    <a:pt x="34595" y="1297"/>
                    <a:pt x="34759" y="1294"/>
                    <a:pt x="34922" y="1282"/>
                  </a:cubicBezTo>
                  <a:cubicBezTo>
                    <a:pt x="35136" y="1270"/>
                    <a:pt x="35350" y="1249"/>
                    <a:pt x="35563" y="1249"/>
                  </a:cubicBezTo>
                  <a:cubicBezTo>
                    <a:pt x="35644" y="1253"/>
                    <a:pt x="35725" y="1255"/>
                    <a:pt x="35806" y="1256"/>
                  </a:cubicBezTo>
                  <a:cubicBezTo>
                    <a:pt x="35672" y="1316"/>
                    <a:pt x="35535" y="1374"/>
                    <a:pt x="35398" y="1429"/>
                  </a:cubicBezTo>
                  <a:cubicBezTo>
                    <a:pt x="35108" y="1536"/>
                    <a:pt x="34815" y="1627"/>
                    <a:pt x="34517" y="1712"/>
                  </a:cubicBezTo>
                  <a:cubicBezTo>
                    <a:pt x="34206" y="1800"/>
                    <a:pt x="33903" y="1903"/>
                    <a:pt x="33600" y="2017"/>
                  </a:cubicBezTo>
                  <a:cubicBezTo>
                    <a:pt x="33004" y="2239"/>
                    <a:pt x="32410" y="2467"/>
                    <a:pt x="31816" y="2699"/>
                  </a:cubicBezTo>
                  <a:lnTo>
                    <a:pt x="31876" y="2675"/>
                  </a:lnTo>
                  <a:lnTo>
                    <a:pt x="31876" y="2675"/>
                  </a:lnTo>
                  <a:cubicBezTo>
                    <a:pt x="31564" y="2794"/>
                    <a:pt x="31253" y="2916"/>
                    <a:pt x="30938" y="3024"/>
                  </a:cubicBezTo>
                  <a:cubicBezTo>
                    <a:pt x="30616" y="3132"/>
                    <a:pt x="30291" y="3233"/>
                    <a:pt x="29971" y="3345"/>
                  </a:cubicBezTo>
                  <a:cubicBezTo>
                    <a:pt x="29659" y="3454"/>
                    <a:pt x="29352" y="3579"/>
                    <a:pt x="29045" y="3698"/>
                  </a:cubicBezTo>
                  <a:cubicBezTo>
                    <a:pt x="28753" y="3811"/>
                    <a:pt x="28459" y="3920"/>
                    <a:pt x="28176" y="4051"/>
                  </a:cubicBezTo>
                  <a:cubicBezTo>
                    <a:pt x="27702" y="4273"/>
                    <a:pt x="27245" y="4521"/>
                    <a:pt x="26779" y="4759"/>
                  </a:cubicBezTo>
                  <a:cubicBezTo>
                    <a:pt x="26318" y="4993"/>
                    <a:pt x="25865" y="5248"/>
                    <a:pt x="25453" y="5567"/>
                  </a:cubicBezTo>
                  <a:cubicBezTo>
                    <a:pt x="25245" y="5729"/>
                    <a:pt x="25026" y="5894"/>
                    <a:pt x="24862" y="6103"/>
                  </a:cubicBezTo>
                  <a:cubicBezTo>
                    <a:pt x="24661" y="6357"/>
                    <a:pt x="24492" y="6624"/>
                    <a:pt x="24400" y="6940"/>
                  </a:cubicBezTo>
                  <a:cubicBezTo>
                    <a:pt x="24280" y="7347"/>
                    <a:pt x="24287" y="7790"/>
                    <a:pt x="24447" y="8185"/>
                  </a:cubicBezTo>
                  <a:cubicBezTo>
                    <a:pt x="24524" y="8378"/>
                    <a:pt x="24633" y="8593"/>
                    <a:pt x="24776" y="8748"/>
                  </a:cubicBezTo>
                  <a:cubicBezTo>
                    <a:pt x="24963" y="8949"/>
                    <a:pt x="25182" y="9083"/>
                    <a:pt x="25444" y="9169"/>
                  </a:cubicBezTo>
                  <a:cubicBezTo>
                    <a:pt x="25680" y="9247"/>
                    <a:pt x="25923" y="9279"/>
                    <a:pt x="26168" y="9279"/>
                  </a:cubicBezTo>
                  <a:cubicBezTo>
                    <a:pt x="26637" y="9279"/>
                    <a:pt x="27111" y="9160"/>
                    <a:pt x="27548" y="9014"/>
                  </a:cubicBezTo>
                  <a:cubicBezTo>
                    <a:pt x="27814" y="8926"/>
                    <a:pt x="28065" y="8788"/>
                    <a:pt x="28312" y="8658"/>
                  </a:cubicBezTo>
                  <a:cubicBezTo>
                    <a:pt x="28540" y="8540"/>
                    <a:pt x="28777" y="8441"/>
                    <a:pt x="29008" y="8332"/>
                  </a:cubicBezTo>
                  <a:cubicBezTo>
                    <a:pt x="29248" y="8222"/>
                    <a:pt x="29488" y="8111"/>
                    <a:pt x="29717" y="7977"/>
                  </a:cubicBezTo>
                  <a:cubicBezTo>
                    <a:pt x="29906" y="7865"/>
                    <a:pt x="30082" y="7736"/>
                    <a:pt x="30261" y="7608"/>
                  </a:cubicBezTo>
                  <a:cubicBezTo>
                    <a:pt x="30638" y="7339"/>
                    <a:pt x="31036" y="7102"/>
                    <a:pt x="31439" y="6874"/>
                  </a:cubicBezTo>
                  <a:cubicBezTo>
                    <a:pt x="31567" y="6805"/>
                    <a:pt x="31698" y="6741"/>
                    <a:pt x="31832" y="6684"/>
                  </a:cubicBezTo>
                  <a:cubicBezTo>
                    <a:pt x="32001" y="6626"/>
                    <a:pt x="32173" y="6588"/>
                    <a:pt x="32345" y="6540"/>
                  </a:cubicBezTo>
                  <a:cubicBezTo>
                    <a:pt x="32588" y="6471"/>
                    <a:pt x="32816" y="6365"/>
                    <a:pt x="33060" y="6299"/>
                  </a:cubicBezTo>
                  <a:cubicBezTo>
                    <a:pt x="33137" y="6283"/>
                    <a:pt x="33215" y="6271"/>
                    <a:pt x="33295" y="6261"/>
                  </a:cubicBezTo>
                  <a:cubicBezTo>
                    <a:pt x="33474" y="6244"/>
                    <a:pt x="33655" y="6239"/>
                    <a:pt x="33838" y="6239"/>
                  </a:cubicBezTo>
                  <a:cubicBezTo>
                    <a:pt x="33986" y="6242"/>
                    <a:pt x="34135" y="6249"/>
                    <a:pt x="34283" y="6266"/>
                  </a:cubicBezTo>
                  <a:cubicBezTo>
                    <a:pt x="34276" y="6265"/>
                    <a:pt x="34268" y="6263"/>
                    <a:pt x="34261" y="6262"/>
                  </a:cubicBezTo>
                  <a:lnTo>
                    <a:pt x="34261" y="6262"/>
                  </a:lnTo>
                  <a:lnTo>
                    <a:pt x="34283" y="6266"/>
                  </a:lnTo>
                  <a:cubicBezTo>
                    <a:pt x="34373" y="6281"/>
                    <a:pt x="34461" y="6300"/>
                    <a:pt x="34549" y="6321"/>
                  </a:cubicBezTo>
                  <a:cubicBezTo>
                    <a:pt x="34813" y="6401"/>
                    <a:pt x="35072" y="6493"/>
                    <a:pt x="35325" y="6599"/>
                  </a:cubicBezTo>
                  <a:cubicBezTo>
                    <a:pt x="35544" y="6703"/>
                    <a:pt x="35758" y="6811"/>
                    <a:pt x="35969" y="6931"/>
                  </a:cubicBezTo>
                  <a:cubicBezTo>
                    <a:pt x="36080" y="7002"/>
                    <a:pt x="36187" y="7075"/>
                    <a:pt x="36294" y="7152"/>
                  </a:cubicBezTo>
                  <a:cubicBezTo>
                    <a:pt x="36387" y="7232"/>
                    <a:pt x="36476" y="7312"/>
                    <a:pt x="36565" y="7397"/>
                  </a:cubicBezTo>
                  <a:cubicBezTo>
                    <a:pt x="36675" y="7518"/>
                    <a:pt x="36778" y="7642"/>
                    <a:pt x="36882" y="7767"/>
                  </a:cubicBezTo>
                  <a:cubicBezTo>
                    <a:pt x="36975" y="7900"/>
                    <a:pt x="37063" y="8034"/>
                    <a:pt x="37147" y="8173"/>
                  </a:cubicBezTo>
                  <a:cubicBezTo>
                    <a:pt x="37211" y="8299"/>
                    <a:pt x="37268" y="8426"/>
                    <a:pt x="37324" y="8557"/>
                  </a:cubicBezTo>
                  <a:cubicBezTo>
                    <a:pt x="37374" y="8700"/>
                    <a:pt x="37420" y="8843"/>
                    <a:pt x="37463" y="8988"/>
                  </a:cubicBezTo>
                  <a:cubicBezTo>
                    <a:pt x="37544" y="9339"/>
                    <a:pt x="37608" y="9695"/>
                    <a:pt x="37673" y="10050"/>
                  </a:cubicBezTo>
                  <a:cubicBezTo>
                    <a:pt x="37746" y="10442"/>
                    <a:pt x="37819" y="10835"/>
                    <a:pt x="37869" y="11234"/>
                  </a:cubicBezTo>
                  <a:cubicBezTo>
                    <a:pt x="37880" y="11349"/>
                    <a:pt x="37885" y="11464"/>
                    <a:pt x="37885" y="11580"/>
                  </a:cubicBezTo>
                  <a:cubicBezTo>
                    <a:pt x="37881" y="11656"/>
                    <a:pt x="37874" y="11731"/>
                    <a:pt x="37866" y="11805"/>
                  </a:cubicBezTo>
                  <a:cubicBezTo>
                    <a:pt x="37831" y="12044"/>
                    <a:pt x="37797" y="12283"/>
                    <a:pt x="37750" y="12518"/>
                  </a:cubicBezTo>
                  <a:cubicBezTo>
                    <a:pt x="37699" y="12767"/>
                    <a:pt x="37640" y="13010"/>
                    <a:pt x="37575" y="13253"/>
                  </a:cubicBezTo>
                  <a:cubicBezTo>
                    <a:pt x="37486" y="13546"/>
                    <a:pt x="37388" y="13835"/>
                    <a:pt x="37282" y="14125"/>
                  </a:cubicBezTo>
                  <a:cubicBezTo>
                    <a:pt x="37180" y="14401"/>
                    <a:pt x="37085" y="14681"/>
                    <a:pt x="36975" y="14955"/>
                  </a:cubicBezTo>
                  <a:cubicBezTo>
                    <a:pt x="36907" y="15093"/>
                    <a:pt x="36836" y="15229"/>
                    <a:pt x="36761" y="15365"/>
                  </a:cubicBezTo>
                  <a:cubicBezTo>
                    <a:pt x="36631" y="15576"/>
                    <a:pt x="36491" y="15779"/>
                    <a:pt x="36370" y="15995"/>
                  </a:cubicBezTo>
                  <a:cubicBezTo>
                    <a:pt x="36252" y="16199"/>
                    <a:pt x="36149" y="16412"/>
                    <a:pt x="36033" y="16619"/>
                  </a:cubicBezTo>
                  <a:cubicBezTo>
                    <a:pt x="35968" y="16715"/>
                    <a:pt x="35901" y="16810"/>
                    <a:pt x="35833" y="16904"/>
                  </a:cubicBezTo>
                  <a:cubicBezTo>
                    <a:pt x="35686" y="17077"/>
                    <a:pt x="35532" y="17240"/>
                    <a:pt x="35370" y="17400"/>
                  </a:cubicBezTo>
                  <a:cubicBezTo>
                    <a:pt x="34896" y="17840"/>
                    <a:pt x="34404" y="18261"/>
                    <a:pt x="33890" y="18653"/>
                  </a:cubicBezTo>
                  <a:cubicBezTo>
                    <a:pt x="33834" y="18692"/>
                    <a:pt x="33779" y="18729"/>
                    <a:pt x="33723" y="18764"/>
                  </a:cubicBezTo>
                  <a:cubicBezTo>
                    <a:pt x="33645" y="18803"/>
                    <a:pt x="33568" y="18838"/>
                    <a:pt x="33487" y="18871"/>
                  </a:cubicBezTo>
                  <a:cubicBezTo>
                    <a:pt x="33352" y="18920"/>
                    <a:pt x="33215" y="18961"/>
                    <a:pt x="33075" y="18998"/>
                  </a:cubicBezTo>
                  <a:cubicBezTo>
                    <a:pt x="32851" y="19043"/>
                    <a:pt x="32626" y="19078"/>
                    <a:pt x="32400" y="19109"/>
                  </a:cubicBezTo>
                  <a:cubicBezTo>
                    <a:pt x="32279" y="19119"/>
                    <a:pt x="32158" y="19127"/>
                    <a:pt x="32037" y="19130"/>
                  </a:cubicBezTo>
                  <a:cubicBezTo>
                    <a:pt x="31919" y="19127"/>
                    <a:pt x="31805" y="19119"/>
                    <a:pt x="31690" y="19106"/>
                  </a:cubicBezTo>
                  <a:cubicBezTo>
                    <a:pt x="31604" y="19090"/>
                    <a:pt x="31521" y="19071"/>
                    <a:pt x="31437" y="19050"/>
                  </a:cubicBezTo>
                  <a:cubicBezTo>
                    <a:pt x="31331" y="19018"/>
                    <a:pt x="31230" y="18981"/>
                    <a:pt x="31128" y="18940"/>
                  </a:cubicBezTo>
                  <a:cubicBezTo>
                    <a:pt x="30879" y="18827"/>
                    <a:pt x="30639" y="18704"/>
                    <a:pt x="30402" y="18571"/>
                  </a:cubicBezTo>
                  <a:cubicBezTo>
                    <a:pt x="29988" y="18310"/>
                    <a:pt x="29602" y="18013"/>
                    <a:pt x="29218" y="17713"/>
                  </a:cubicBezTo>
                  <a:cubicBezTo>
                    <a:pt x="28876" y="17427"/>
                    <a:pt x="28543" y="17130"/>
                    <a:pt x="28220" y="16821"/>
                  </a:cubicBezTo>
                  <a:cubicBezTo>
                    <a:pt x="28061" y="16649"/>
                    <a:pt x="27912" y="16472"/>
                    <a:pt x="27769" y="16284"/>
                  </a:cubicBezTo>
                  <a:lnTo>
                    <a:pt x="27769" y="16284"/>
                  </a:lnTo>
                  <a:cubicBezTo>
                    <a:pt x="27770" y="16285"/>
                    <a:pt x="27771" y="16286"/>
                    <a:pt x="27772" y="16287"/>
                  </a:cubicBezTo>
                  <a:lnTo>
                    <a:pt x="27772" y="16287"/>
                  </a:lnTo>
                  <a:cubicBezTo>
                    <a:pt x="27770" y="16285"/>
                    <a:pt x="27768" y="16282"/>
                    <a:pt x="27766" y="16280"/>
                  </a:cubicBezTo>
                  <a:lnTo>
                    <a:pt x="27766" y="16280"/>
                  </a:lnTo>
                  <a:cubicBezTo>
                    <a:pt x="27767" y="16282"/>
                    <a:pt x="27768" y="16283"/>
                    <a:pt x="27769" y="16284"/>
                  </a:cubicBezTo>
                  <a:lnTo>
                    <a:pt x="27769" y="16284"/>
                  </a:lnTo>
                  <a:cubicBezTo>
                    <a:pt x="27765" y="16279"/>
                    <a:pt x="27761" y="16273"/>
                    <a:pt x="27757" y="16266"/>
                  </a:cubicBezTo>
                  <a:cubicBezTo>
                    <a:pt x="27750" y="16258"/>
                    <a:pt x="27742" y="16247"/>
                    <a:pt x="27734" y="16238"/>
                  </a:cubicBezTo>
                  <a:lnTo>
                    <a:pt x="27734" y="16238"/>
                  </a:lnTo>
                  <a:cubicBezTo>
                    <a:pt x="27739" y="16243"/>
                    <a:pt x="27743" y="16248"/>
                    <a:pt x="27747" y="16254"/>
                  </a:cubicBezTo>
                  <a:cubicBezTo>
                    <a:pt x="27743" y="16247"/>
                    <a:pt x="27737" y="16240"/>
                    <a:pt x="27734" y="16234"/>
                  </a:cubicBezTo>
                  <a:cubicBezTo>
                    <a:pt x="27581" y="16026"/>
                    <a:pt x="27431" y="15818"/>
                    <a:pt x="27247" y="15633"/>
                  </a:cubicBezTo>
                  <a:cubicBezTo>
                    <a:pt x="27020" y="15404"/>
                    <a:pt x="26762" y="15207"/>
                    <a:pt x="26481" y="15050"/>
                  </a:cubicBezTo>
                  <a:cubicBezTo>
                    <a:pt x="26092" y="14839"/>
                    <a:pt x="25640" y="14708"/>
                    <a:pt x="25189" y="14708"/>
                  </a:cubicBezTo>
                  <a:cubicBezTo>
                    <a:pt x="25044" y="14708"/>
                    <a:pt x="24900" y="14721"/>
                    <a:pt x="24758" y="14750"/>
                  </a:cubicBezTo>
                  <a:cubicBezTo>
                    <a:pt x="24313" y="14838"/>
                    <a:pt x="23917" y="15028"/>
                    <a:pt x="23528" y="15253"/>
                  </a:cubicBezTo>
                  <a:cubicBezTo>
                    <a:pt x="23348" y="15356"/>
                    <a:pt x="23159" y="15480"/>
                    <a:pt x="23025" y="15638"/>
                  </a:cubicBezTo>
                  <a:cubicBezTo>
                    <a:pt x="22832" y="15863"/>
                    <a:pt x="22687" y="16143"/>
                    <a:pt x="22681" y="16444"/>
                  </a:cubicBezTo>
                  <a:cubicBezTo>
                    <a:pt x="22672" y="16764"/>
                    <a:pt x="22720" y="17071"/>
                    <a:pt x="22847" y="17367"/>
                  </a:cubicBezTo>
                  <a:cubicBezTo>
                    <a:pt x="22948" y="17602"/>
                    <a:pt x="23076" y="17825"/>
                    <a:pt x="23226" y="18031"/>
                  </a:cubicBezTo>
                  <a:cubicBezTo>
                    <a:pt x="23401" y="18269"/>
                    <a:pt x="23577" y="18505"/>
                    <a:pt x="23783" y="18718"/>
                  </a:cubicBezTo>
                  <a:cubicBezTo>
                    <a:pt x="23874" y="18811"/>
                    <a:pt x="23966" y="18904"/>
                    <a:pt x="24063" y="18993"/>
                  </a:cubicBezTo>
                  <a:cubicBezTo>
                    <a:pt x="24165" y="19083"/>
                    <a:pt x="24274" y="19167"/>
                    <a:pt x="24384" y="19252"/>
                  </a:cubicBezTo>
                  <a:cubicBezTo>
                    <a:pt x="24582" y="19406"/>
                    <a:pt x="24799" y="19541"/>
                    <a:pt x="25012" y="19671"/>
                  </a:cubicBezTo>
                  <a:cubicBezTo>
                    <a:pt x="25911" y="20214"/>
                    <a:pt x="26848" y="20721"/>
                    <a:pt x="27863" y="21007"/>
                  </a:cubicBezTo>
                  <a:cubicBezTo>
                    <a:pt x="28380" y="21153"/>
                    <a:pt x="28900" y="21285"/>
                    <a:pt x="29425" y="21405"/>
                  </a:cubicBezTo>
                  <a:cubicBezTo>
                    <a:pt x="29941" y="21521"/>
                    <a:pt x="30456" y="21641"/>
                    <a:pt x="30967" y="21783"/>
                  </a:cubicBezTo>
                  <a:cubicBezTo>
                    <a:pt x="30949" y="21777"/>
                    <a:pt x="30928" y="21771"/>
                    <a:pt x="30907" y="21763"/>
                  </a:cubicBezTo>
                  <a:lnTo>
                    <a:pt x="30907" y="21763"/>
                  </a:lnTo>
                  <a:cubicBezTo>
                    <a:pt x="31311" y="21883"/>
                    <a:pt x="31715" y="22002"/>
                    <a:pt x="32118" y="22124"/>
                  </a:cubicBezTo>
                  <a:cubicBezTo>
                    <a:pt x="32480" y="22233"/>
                    <a:pt x="32850" y="22326"/>
                    <a:pt x="33201" y="22464"/>
                  </a:cubicBezTo>
                  <a:cubicBezTo>
                    <a:pt x="33593" y="22616"/>
                    <a:pt x="33978" y="22781"/>
                    <a:pt x="34375" y="22922"/>
                  </a:cubicBezTo>
                  <a:cubicBezTo>
                    <a:pt x="34410" y="22936"/>
                    <a:pt x="34446" y="22947"/>
                    <a:pt x="34481" y="22960"/>
                  </a:cubicBezTo>
                  <a:cubicBezTo>
                    <a:pt x="34184" y="23049"/>
                    <a:pt x="33886" y="23134"/>
                    <a:pt x="33586" y="23209"/>
                  </a:cubicBezTo>
                  <a:cubicBezTo>
                    <a:pt x="33319" y="23270"/>
                    <a:pt x="33048" y="23312"/>
                    <a:pt x="32777" y="23362"/>
                  </a:cubicBezTo>
                  <a:cubicBezTo>
                    <a:pt x="32515" y="23412"/>
                    <a:pt x="32254" y="23476"/>
                    <a:pt x="31992" y="23523"/>
                  </a:cubicBezTo>
                  <a:cubicBezTo>
                    <a:pt x="31729" y="23569"/>
                    <a:pt x="31468" y="23608"/>
                    <a:pt x="31205" y="23658"/>
                  </a:cubicBezTo>
                  <a:cubicBezTo>
                    <a:pt x="30946" y="23707"/>
                    <a:pt x="30687" y="23760"/>
                    <a:pt x="30427" y="23804"/>
                  </a:cubicBezTo>
                  <a:cubicBezTo>
                    <a:pt x="29945" y="23886"/>
                    <a:pt x="29458" y="23923"/>
                    <a:pt x="28976" y="24014"/>
                  </a:cubicBezTo>
                  <a:cubicBezTo>
                    <a:pt x="28447" y="24114"/>
                    <a:pt x="27920" y="24205"/>
                    <a:pt x="27386" y="24272"/>
                  </a:cubicBezTo>
                  <a:cubicBezTo>
                    <a:pt x="26371" y="24398"/>
                    <a:pt x="25371" y="24605"/>
                    <a:pt x="24353" y="24725"/>
                  </a:cubicBezTo>
                  <a:cubicBezTo>
                    <a:pt x="23851" y="24778"/>
                    <a:pt x="23351" y="24840"/>
                    <a:pt x="22850" y="24899"/>
                  </a:cubicBezTo>
                  <a:cubicBezTo>
                    <a:pt x="22103" y="24975"/>
                    <a:pt x="21354" y="25019"/>
                    <a:pt x="20602" y="25019"/>
                  </a:cubicBezTo>
                  <a:cubicBezTo>
                    <a:pt x="20594" y="25019"/>
                    <a:pt x="20585" y="25019"/>
                    <a:pt x="20576" y="25019"/>
                  </a:cubicBezTo>
                  <a:cubicBezTo>
                    <a:pt x="19672" y="24986"/>
                    <a:pt x="18776" y="24889"/>
                    <a:pt x="17883" y="24763"/>
                  </a:cubicBezTo>
                  <a:cubicBezTo>
                    <a:pt x="17433" y="24694"/>
                    <a:pt x="16985" y="24620"/>
                    <a:pt x="16542" y="24520"/>
                  </a:cubicBezTo>
                  <a:cubicBezTo>
                    <a:pt x="16082" y="24415"/>
                    <a:pt x="15622" y="24305"/>
                    <a:pt x="15164" y="24189"/>
                  </a:cubicBezTo>
                  <a:cubicBezTo>
                    <a:pt x="14866" y="24103"/>
                    <a:pt x="14572" y="24001"/>
                    <a:pt x="14283" y="23885"/>
                  </a:cubicBezTo>
                  <a:cubicBezTo>
                    <a:pt x="13786" y="23659"/>
                    <a:pt x="13292" y="23430"/>
                    <a:pt x="12791" y="23217"/>
                  </a:cubicBezTo>
                  <a:cubicBezTo>
                    <a:pt x="12569" y="23115"/>
                    <a:pt x="12352" y="23008"/>
                    <a:pt x="12132" y="22904"/>
                  </a:cubicBezTo>
                  <a:cubicBezTo>
                    <a:pt x="11918" y="22797"/>
                    <a:pt x="11696" y="22699"/>
                    <a:pt x="11485" y="22585"/>
                  </a:cubicBezTo>
                  <a:cubicBezTo>
                    <a:pt x="11039" y="22344"/>
                    <a:pt x="10603" y="22086"/>
                    <a:pt x="10161" y="21839"/>
                  </a:cubicBezTo>
                  <a:cubicBezTo>
                    <a:pt x="9946" y="21722"/>
                    <a:pt x="9735" y="21594"/>
                    <a:pt x="9519" y="21482"/>
                  </a:cubicBezTo>
                  <a:cubicBezTo>
                    <a:pt x="9297" y="21367"/>
                    <a:pt x="9072" y="21259"/>
                    <a:pt x="8851" y="21148"/>
                  </a:cubicBezTo>
                  <a:cubicBezTo>
                    <a:pt x="8411" y="20932"/>
                    <a:pt x="7960" y="20749"/>
                    <a:pt x="7530" y="20513"/>
                  </a:cubicBezTo>
                  <a:cubicBezTo>
                    <a:pt x="7237" y="20321"/>
                    <a:pt x="6963" y="20112"/>
                    <a:pt x="6688" y="19897"/>
                  </a:cubicBezTo>
                  <a:cubicBezTo>
                    <a:pt x="6505" y="19752"/>
                    <a:pt x="6324" y="19605"/>
                    <a:pt x="6146" y="19454"/>
                  </a:cubicBezTo>
                  <a:cubicBezTo>
                    <a:pt x="5978" y="19309"/>
                    <a:pt x="5821" y="19153"/>
                    <a:pt x="5650" y="19011"/>
                  </a:cubicBezTo>
                  <a:cubicBezTo>
                    <a:pt x="5323" y="18735"/>
                    <a:pt x="4979" y="18478"/>
                    <a:pt x="4672" y="18177"/>
                  </a:cubicBezTo>
                  <a:cubicBezTo>
                    <a:pt x="4514" y="18012"/>
                    <a:pt x="4361" y="17838"/>
                    <a:pt x="4193" y="17684"/>
                  </a:cubicBezTo>
                  <a:cubicBezTo>
                    <a:pt x="4011" y="17521"/>
                    <a:pt x="3816" y="17375"/>
                    <a:pt x="3638" y="17209"/>
                  </a:cubicBezTo>
                  <a:cubicBezTo>
                    <a:pt x="3639" y="17207"/>
                    <a:pt x="3642" y="17206"/>
                    <a:pt x="3644" y="17204"/>
                  </a:cubicBezTo>
                  <a:cubicBezTo>
                    <a:pt x="3832" y="17020"/>
                    <a:pt x="4004" y="16818"/>
                    <a:pt x="4156" y="16603"/>
                  </a:cubicBezTo>
                  <a:cubicBezTo>
                    <a:pt x="4455" y="16194"/>
                    <a:pt x="4623" y="15669"/>
                    <a:pt x="4644" y="15164"/>
                  </a:cubicBezTo>
                  <a:cubicBezTo>
                    <a:pt x="4654" y="14912"/>
                    <a:pt x="4612" y="14664"/>
                    <a:pt x="4577" y="14415"/>
                  </a:cubicBezTo>
                  <a:cubicBezTo>
                    <a:pt x="4544" y="14173"/>
                    <a:pt x="4508" y="13932"/>
                    <a:pt x="4428" y="13701"/>
                  </a:cubicBezTo>
                  <a:cubicBezTo>
                    <a:pt x="4253" y="13191"/>
                    <a:pt x="3860" y="12774"/>
                    <a:pt x="3389" y="12519"/>
                  </a:cubicBezTo>
                  <a:cubicBezTo>
                    <a:pt x="3312" y="12478"/>
                    <a:pt x="3231" y="12436"/>
                    <a:pt x="3149" y="12398"/>
                  </a:cubicBezTo>
                  <a:cubicBezTo>
                    <a:pt x="3175" y="12348"/>
                    <a:pt x="3199" y="12298"/>
                    <a:pt x="3227" y="12249"/>
                  </a:cubicBezTo>
                  <a:cubicBezTo>
                    <a:pt x="3312" y="12093"/>
                    <a:pt x="3399" y="11940"/>
                    <a:pt x="3483" y="11784"/>
                  </a:cubicBezTo>
                  <a:cubicBezTo>
                    <a:pt x="3643" y="11482"/>
                    <a:pt x="3806" y="11182"/>
                    <a:pt x="3977" y="10886"/>
                  </a:cubicBezTo>
                  <a:cubicBezTo>
                    <a:pt x="4118" y="10656"/>
                    <a:pt x="4270" y="10433"/>
                    <a:pt x="4409" y="10204"/>
                  </a:cubicBezTo>
                  <a:cubicBezTo>
                    <a:pt x="4563" y="9952"/>
                    <a:pt x="4715" y="9703"/>
                    <a:pt x="4886" y="9463"/>
                  </a:cubicBezTo>
                  <a:cubicBezTo>
                    <a:pt x="5049" y="9234"/>
                    <a:pt x="5227" y="9015"/>
                    <a:pt x="5396" y="8789"/>
                  </a:cubicBezTo>
                  <a:cubicBezTo>
                    <a:pt x="5562" y="8567"/>
                    <a:pt x="5729" y="8342"/>
                    <a:pt x="5899" y="8120"/>
                  </a:cubicBezTo>
                  <a:lnTo>
                    <a:pt x="5901" y="8118"/>
                  </a:lnTo>
                  <a:lnTo>
                    <a:pt x="5901" y="8118"/>
                  </a:lnTo>
                  <a:cubicBezTo>
                    <a:pt x="5893" y="8127"/>
                    <a:pt x="5887" y="8136"/>
                    <a:pt x="5881" y="8146"/>
                  </a:cubicBezTo>
                  <a:cubicBezTo>
                    <a:pt x="5888" y="8135"/>
                    <a:pt x="5897" y="8125"/>
                    <a:pt x="5904" y="8115"/>
                  </a:cubicBezTo>
                  <a:cubicBezTo>
                    <a:pt x="5952" y="8062"/>
                    <a:pt x="5994" y="8003"/>
                    <a:pt x="6036" y="7947"/>
                  </a:cubicBezTo>
                  <a:cubicBezTo>
                    <a:pt x="6408" y="7476"/>
                    <a:pt x="6795" y="7017"/>
                    <a:pt x="7191" y="6565"/>
                  </a:cubicBezTo>
                  <a:cubicBezTo>
                    <a:pt x="7571" y="6131"/>
                    <a:pt x="7979" y="5724"/>
                    <a:pt x="8390" y="5320"/>
                  </a:cubicBezTo>
                  <a:cubicBezTo>
                    <a:pt x="8744" y="4990"/>
                    <a:pt x="9111" y="4677"/>
                    <a:pt x="9464" y="4346"/>
                  </a:cubicBezTo>
                  <a:cubicBezTo>
                    <a:pt x="9797" y="4033"/>
                    <a:pt x="10137" y="3734"/>
                    <a:pt x="10501" y="3453"/>
                  </a:cubicBezTo>
                  <a:lnTo>
                    <a:pt x="10501" y="3453"/>
                  </a:lnTo>
                  <a:lnTo>
                    <a:pt x="10488" y="3462"/>
                  </a:lnTo>
                  <a:lnTo>
                    <a:pt x="10511" y="3446"/>
                  </a:lnTo>
                  <a:lnTo>
                    <a:pt x="10541" y="3422"/>
                  </a:lnTo>
                  <a:lnTo>
                    <a:pt x="10541" y="3422"/>
                  </a:lnTo>
                  <a:cubicBezTo>
                    <a:pt x="10536" y="3428"/>
                    <a:pt x="10529" y="3432"/>
                    <a:pt x="10524" y="3436"/>
                  </a:cubicBezTo>
                  <a:cubicBezTo>
                    <a:pt x="10734" y="3286"/>
                    <a:pt x="10947" y="3143"/>
                    <a:pt x="11170" y="3011"/>
                  </a:cubicBezTo>
                  <a:cubicBezTo>
                    <a:pt x="11694" y="2732"/>
                    <a:pt x="12234" y="2472"/>
                    <a:pt x="12788" y="2249"/>
                  </a:cubicBezTo>
                  <a:cubicBezTo>
                    <a:pt x="13137" y="2127"/>
                    <a:pt x="13489" y="2012"/>
                    <a:pt x="13836" y="1891"/>
                  </a:cubicBezTo>
                  <a:cubicBezTo>
                    <a:pt x="14153" y="1778"/>
                    <a:pt x="14468" y="1677"/>
                    <a:pt x="14795" y="1596"/>
                  </a:cubicBezTo>
                  <a:cubicBezTo>
                    <a:pt x="15256" y="1514"/>
                    <a:pt x="15719" y="1472"/>
                    <a:pt x="16181" y="1408"/>
                  </a:cubicBezTo>
                  <a:cubicBezTo>
                    <a:pt x="16615" y="1348"/>
                    <a:pt x="17043" y="1261"/>
                    <a:pt x="17478" y="1212"/>
                  </a:cubicBezTo>
                  <a:cubicBezTo>
                    <a:pt x="17780" y="1184"/>
                    <a:pt x="18082" y="1160"/>
                    <a:pt x="18384" y="1128"/>
                  </a:cubicBezTo>
                  <a:cubicBezTo>
                    <a:pt x="18669" y="1097"/>
                    <a:pt x="18955" y="1066"/>
                    <a:pt x="19242" y="1060"/>
                  </a:cubicBezTo>
                  <a:cubicBezTo>
                    <a:pt x="19708" y="1076"/>
                    <a:pt x="20168" y="1134"/>
                    <a:pt x="20634" y="1134"/>
                  </a:cubicBezTo>
                  <a:cubicBezTo>
                    <a:pt x="20658" y="1134"/>
                    <a:pt x="20681" y="1133"/>
                    <a:pt x="20705" y="1133"/>
                  </a:cubicBezTo>
                  <a:cubicBezTo>
                    <a:pt x="21163" y="1124"/>
                    <a:pt x="21617" y="1063"/>
                    <a:pt x="22077" y="1063"/>
                  </a:cubicBezTo>
                  <a:cubicBezTo>
                    <a:pt x="22105" y="1063"/>
                    <a:pt x="22134" y="1063"/>
                    <a:pt x="22163" y="1064"/>
                  </a:cubicBezTo>
                  <a:cubicBezTo>
                    <a:pt x="22256" y="1066"/>
                    <a:pt x="22349" y="1068"/>
                    <a:pt x="22443" y="1068"/>
                  </a:cubicBezTo>
                  <a:cubicBezTo>
                    <a:pt x="22702" y="1068"/>
                    <a:pt x="22961" y="1058"/>
                    <a:pt x="23220" y="1038"/>
                  </a:cubicBezTo>
                  <a:cubicBezTo>
                    <a:pt x="23557" y="1014"/>
                    <a:pt x="23896" y="978"/>
                    <a:pt x="24232" y="978"/>
                  </a:cubicBezTo>
                  <a:cubicBezTo>
                    <a:pt x="24235" y="978"/>
                    <a:pt x="24239" y="978"/>
                    <a:pt x="24242" y="978"/>
                  </a:cubicBezTo>
                  <a:lnTo>
                    <a:pt x="24242" y="978"/>
                  </a:lnTo>
                  <a:cubicBezTo>
                    <a:pt x="24237" y="977"/>
                    <a:pt x="24233" y="977"/>
                    <a:pt x="24229" y="976"/>
                  </a:cubicBezTo>
                  <a:close/>
                  <a:moveTo>
                    <a:pt x="24228" y="1"/>
                  </a:moveTo>
                  <a:cubicBezTo>
                    <a:pt x="24117" y="1"/>
                    <a:pt x="24007" y="4"/>
                    <a:pt x="23898" y="11"/>
                  </a:cubicBezTo>
                  <a:cubicBezTo>
                    <a:pt x="23427" y="43"/>
                    <a:pt x="22953" y="92"/>
                    <a:pt x="22478" y="97"/>
                  </a:cubicBezTo>
                  <a:cubicBezTo>
                    <a:pt x="22308" y="94"/>
                    <a:pt x="22139" y="90"/>
                    <a:pt x="21970" y="90"/>
                  </a:cubicBezTo>
                  <a:cubicBezTo>
                    <a:pt x="21802" y="90"/>
                    <a:pt x="21633" y="94"/>
                    <a:pt x="21464" y="107"/>
                  </a:cubicBezTo>
                  <a:cubicBezTo>
                    <a:pt x="21124" y="132"/>
                    <a:pt x="20786" y="159"/>
                    <a:pt x="20446" y="159"/>
                  </a:cubicBezTo>
                  <a:cubicBezTo>
                    <a:pt x="20455" y="159"/>
                    <a:pt x="20466" y="159"/>
                    <a:pt x="20476" y="160"/>
                  </a:cubicBezTo>
                  <a:lnTo>
                    <a:pt x="20445" y="159"/>
                  </a:lnTo>
                  <a:lnTo>
                    <a:pt x="20444" y="159"/>
                  </a:lnTo>
                  <a:cubicBezTo>
                    <a:pt x="20299" y="153"/>
                    <a:pt x="20155" y="139"/>
                    <a:pt x="20010" y="126"/>
                  </a:cubicBezTo>
                  <a:cubicBezTo>
                    <a:pt x="19864" y="114"/>
                    <a:pt x="19719" y="99"/>
                    <a:pt x="19574" y="95"/>
                  </a:cubicBezTo>
                  <a:cubicBezTo>
                    <a:pt x="19455" y="91"/>
                    <a:pt x="19335" y="88"/>
                    <a:pt x="19215" y="88"/>
                  </a:cubicBezTo>
                  <a:cubicBezTo>
                    <a:pt x="19096" y="88"/>
                    <a:pt x="18976" y="91"/>
                    <a:pt x="18857" y="103"/>
                  </a:cubicBezTo>
                  <a:cubicBezTo>
                    <a:pt x="18610" y="123"/>
                    <a:pt x="18362" y="149"/>
                    <a:pt x="18115" y="176"/>
                  </a:cubicBezTo>
                  <a:cubicBezTo>
                    <a:pt x="17626" y="228"/>
                    <a:pt x="17134" y="255"/>
                    <a:pt x="16649" y="345"/>
                  </a:cubicBezTo>
                  <a:cubicBezTo>
                    <a:pt x="16173" y="432"/>
                    <a:pt x="15697" y="479"/>
                    <a:pt x="15218" y="543"/>
                  </a:cubicBezTo>
                  <a:cubicBezTo>
                    <a:pt x="14956" y="578"/>
                    <a:pt x="14698" y="615"/>
                    <a:pt x="14441" y="679"/>
                  </a:cubicBezTo>
                  <a:cubicBezTo>
                    <a:pt x="14176" y="743"/>
                    <a:pt x="13922" y="828"/>
                    <a:pt x="13665" y="918"/>
                  </a:cubicBezTo>
                  <a:cubicBezTo>
                    <a:pt x="13173" y="1086"/>
                    <a:pt x="12676" y="1245"/>
                    <a:pt x="12194" y="1436"/>
                  </a:cubicBezTo>
                  <a:cubicBezTo>
                    <a:pt x="11962" y="1526"/>
                    <a:pt x="11740" y="1641"/>
                    <a:pt x="11516" y="1749"/>
                  </a:cubicBezTo>
                  <a:cubicBezTo>
                    <a:pt x="11286" y="1858"/>
                    <a:pt x="11059" y="1967"/>
                    <a:pt x="10834" y="2085"/>
                  </a:cubicBezTo>
                  <a:cubicBezTo>
                    <a:pt x="10596" y="2213"/>
                    <a:pt x="10367" y="2353"/>
                    <a:pt x="10147" y="2507"/>
                  </a:cubicBezTo>
                  <a:cubicBezTo>
                    <a:pt x="9935" y="2654"/>
                    <a:pt x="9720" y="2810"/>
                    <a:pt x="9524" y="2978"/>
                  </a:cubicBezTo>
                  <a:cubicBezTo>
                    <a:pt x="9135" y="3309"/>
                    <a:pt x="8770" y="3666"/>
                    <a:pt x="8386" y="4005"/>
                  </a:cubicBezTo>
                  <a:cubicBezTo>
                    <a:pt x="7603" y="4700"/>
                    <a:pt x="6859" y="5441"/>
                    <a:pt x="6180" y="6241"/>
                  </a:cubicBezTo>
                  <a:cubicBezTo>
                    <a:pt x="6016" y="6434"/>
                    <a:pt x="5852" y="6629"/>
                    <a:pt x="5691" y="6825"/>
                  </a:cubicBezTo>
                  <a:cubicBezTo>
                    <a:pt x="5601" y="6937"/>
                    <a:pt x="5511" y="7046"/>
                    <a:pt x="5421" y="7154"/>
                  </a:cubicBezTo>
                  <a:cubicBezTo>
                    <a:pt x="5365" y="7227"/>
                    <a:pt x="5295" y="7300"/>
                    <a:pt x="5239" y="7380"/>
                  </a:cubicBezTo>
                  <a:cubicBezTo>
                    <a:pt x="5206" y="7419"/>
                    <a:pt x="5176" y="7463"/>
                    <a:pt x="5145" y="7503"/>
                  </a:cubicBezTo>
                  <a:lnTo>
                    <a:pt x="5145" y="7503"/>
                  </a:lnTo>
                  <a:cubicBezTo>
                    <a:pt x="5147" y="7500"/>
                    <a:pt x="5150" y="7496"/>
                    <a:pt x="5153" y="7493"/>
                  </a:cubicBezTo>
                  <a:lnTo>
                    <a:pt x="5153" y="7493"/>
                  </a:lnTo>
                  <a:cubicBezTo>
                    <a:pt x="5150" y="7498"/>
                    <a:pt x="5146" y="7503"/>
                    <a:pt x="5143" y="7507"/>
                  </a:cubicBezTo>
                  <a:cubicBezTo>
                    <a:pt x="4855" y="7873"/>
                    <a:pt x="4577" y="8248"/>
                    <a:pt x="4296" y="8620"/>
                  </a:cubicBezTo>
                  <a:cubicBezTo>
                    <a:pt x="4141" y="8822"/>
                    <a:pt x="3991" y="9028"/>
                    <a:pt x="3854" y="9244"/>
                  </a:cubicBezTo>
                  <a:cubicBezTo>
                    <a:pt x="3730" y="9440"/>
                    <a:pt x="3613" y="9643"/>
                    <a:pt x="3487" y="9839"/>
                  </a:cubicBezTo>
                  <a:cubicBezTo>
                    <a:pt x="3229" y="10234"/>
                    <a:pt x="2984" y="10637"/>
                    <a:pt x="2762" y="11055"/>
                  </a:cubicBezTo>
                  <a:cubicBezTo>
                    <a:pt x="2645" y="11280"/>
                    <a:pt x="2525" y="11502"/>
                    <a:pt x="2402" y="11723"/>
                  </a:cubicBezTo>
                  <a:cubicBezTo>
                    <a:pt x="2350" y="11818"/>
                    <a:pt x="2295" y="11911"/>
                    <a:pt x="2247" y="12007"/>
                  </a:cubicBezTo>
                  <a:cubicBezTo>
                    <a:pt x="2220" y="12060"/>
                    <a:pt x="2194" y="12115"/>
                    <a:pt x="2168" y="12170"/>
                  </a:cubicBezTo>
                  <a:cubicBezTo>
                    <a:pt x="2144" y="12169"/>
                    <a:pt x="2120" y="12168"/>
                    <a:pt x="2095" y="12168"/>
                  </a:cubicBezTo>
                  <a:cubicBezTo>
                    <a:pt x="1846" y="12168"/>
                    <a:pt x="1595" y="12218"/>
                    <a:pt x="1360" y="12292"/>
                  </a:cubicBezTo>
                  <a:cubicBezTo>
                    <a:pt x="1160" y="12352"/>
                    <a:pt x="970" y="12446"/>
                    <a:pt x="800" y="12567"/>
                  </a:cubicBezTo>
                  <a:cubicBezTo>
                    <a:pt x="447" y="12823"/>
                    <a:pt x="206" y="13222"/>
                    <a:pt x="136" y="13649"/>
                  </a:cubicBezTo>
                  <a:cubicBezTo>
                    <a:pt x="94" y="13923"/>
                    <a:pt x="101" y="14203"/>
                    <a:pt x="160" y="14475"/>
                  </a:cubicBezTo>
                  <a:cubicBezTo>
                    <a:pt x="199" y="14666"/>
                    <a:pt x="274" y="14871"/>
                    <a:pt x="384" y="15034"/>
                  </a:cubicBezTo>
                  <a:cubicBezTo>
                    <a:pt x="436" y="15108"/>
                    <a:pt x="499" y="15174"/>
                    <a:pt x="570" y="15228"/>
                  </a:cubicBezTo>
                  <a:cubicBezTo>
                    <a:pt x="514" y="15294"/>
                    <a:pt x="459" y="15363"/>
                    <a:pt x="407" y="15433"/>
                  </a:cubicBezTo>
                  <a:cubicBezTo>
                    <a:pt x="256" y="15640"/>
                    <a:pt x="162" y="15866"/>
                    <a:pt x="97" y="16111"/>
                  </a:cubicBezTo>
                  <a:cubicBezTo>
                    <a:pt x="0" y="16478"/>
                    <a:pt x="18" y="16869"/>
                    <a:pt x="184" y="17214"/>
                  </a:cubicBezTo>
                  <a:cubicBezTo>
                    <a:pt x="318" y="17494"/>
                    <a:pt x="591" y="17710"/>
                    <a:pt x="868" y="17840"/>
                  </a:cubicBezTo>
                  <a:cubicBezTo>
                    <a:pt x="1024" y="17911"/>
                    <a:pt x="1190" y="17953"/>
                    <a:pt x="1361" y="17966"/>
                  </a:cubicBezTo>
                  <a:cubicBezTo>
                    <a:pt x="1388" y="17968"/>
                    <a:pt x="1414" y="17969"/>
                    <a:pt x="1439" y="17972"/>
                  </a:cubicBezTo>
                  <a:cubicBezTo>
                    <a:pt x="1474" y="17973"/>
                    <a:pt x="1509" y="17973"/>
                    <a:pt x="1544" y="17973"/>
                  </a:cubicBezTo>
                  <a:cubicBezTo>
                    <a:pt x="1970" y="17973"/>
                    <a:pt x="2391" y="17890"/>
                    <a:pt x="2786" y="17728"/>
                  </a:cubicBezTo>
                  <a:cubicBezTo>
                    <a:pt x="2823" y="17771"/>
                    <a:pt x="2863" y="17814"/>
                    <a:pt x="2899" y="17854"/>
                  </a:cubicBezTo>
                  <a:cubicBezTo>
                    <a:pt x="3032" y="17994"/>
                    <a:pt x="3183" y="18110"/>
                    <a:pt x="3335" y="18232"/>
                  </a:cubicBezTo>
                  <a:cubicBezTo>
                    <a:pt x="3463" y="18339"/>
                    <a:pt x="3585" y="18453"/>
                    <a:pt x="3701" y="18573"/>
                  </a:cubicBezTo>
                  <a:cubicBezTo>
                    <a:pt x="3830" y="18711"/>
                    <a:pt x="3958" y="18855"/>
                    <a:pt x="4098" y="18983"/>
                  </a:cubicBezTo>
                  <a:cubicBezTo>
                    <a:pt x="4243" y="19116"/>
                    <a:pt x="4393" y="19242"/>
                    <a:pt x="4545" y="19367"/>
                  </a:cubicBezTo>
                  <a:cubicBezTo>
                    <a:pt x="4698" y="19490"/>
                    <a:pt x="4850" y="19613"/>
                    <a:pt x="4999" y="19739"/>
                  </a:cubicBezTo>
                  <a:cubicBezTo>
                    <a:pt x="5147" y="19866"/>
                    <a:pt x="5287" y="20005"/>
                    <a:pt x="5435" y="20132"/>
                  </a:cubicBezTo>
                  <a:cubicBezTo>
                    <a:pt x="5755" y="20405"/>
                    <a:pt x="6085" y="20665"/>
                    <a:pt x="6418" y="20923"/>
                  </a:cubicBezTo>
                  <a:cubicBezTo>
                    <a:pt x="6744" y="21177"/>
                    <a:pt x="7084" y="21400"/>
                    <a:pt x="7455" y="21581"/>
                  </a:cubicBezTo>
                  <a:cubicBezTo>
                    <a:pt x="7685" y="21692"/>
                    <a:pt x="7920" y="21789"/>
                    <a:pt x="8152" y="21897"/>
                  </a:cubicBezTo>
                  <a:cubicBezTo>
                    <a:pt x="8393" y="22012"/>
                    <a:pt x="8631" y="22132"/>
                    <a:pt x="8872" y="22248"/>
                  </a:cubicBezTo>
                  <a:cubicBezTo>
                    <a:pt x="9091" y="22355"/>
                    <a:pt x="9301" y="22481"/>
                    <a:pt x="9513" y="22598"/>
                  </a:cubicBezTo>
                  <a:cubicBezTo>
                    <a:pt x="9734" y="22720"/>
                    <a:pt x="9953" y="22844"/>
                    <a:pt x="10170" y="22972"/>
                  </a:cubicBezTo>
                  <a:cubicBezTo>
                    <a:pt x="11060" y="23494"/>
                    <a:pt x="11991" y="23939"/>
                    <a:pt x="12939" y="24341"/>
                  </a:cubicBezTo>
                  <a:cubicBezTo>
                    <a:pt x="12919" y="24334"/>
                    <a:pt x="12901" y="24324"/>
                    <a:pt x="12880" y="24317"/>
                  </a:cubicBezTo>
                  <a:lnTo>
                    <a:pt x="12880" y="24317"/>
                  </a:lnTo>
                  <a:cubicBezTo>
                    <a:pt x="13261" y="24485"/>
                    <a:pt x="13631" y="24675"/>
                    <a:pt x="14014" y="24832"/>
                  </a:cubicBezTo>
                  <a:cubicBezTo>
                    <a:pt x="14425" y="25001"/>
                    <a:pt x="14848" y="25117"/>
                    <a:pt x="15277" y="25227"/>
                  </a:cubicBezTo>
                  <a:cubicBezTo>
                    <a:pt x="16072" y="25430"/>
                    <a:pt x="16872" y="25600"/>
                    <a:pt x="17685" y="25720"/>
                  </a:cubicBezTo>
                  <a:cubicBezTo>
                    <a:pt x="18257" y="25807"/>
                    <a:pt x="18833" y="25880"/>
                    <a:pt x="19411" y="25930"/>
                  </a:cubicBezTo>
                  <a:cubicBezTo>
                    <a:pt x="19888" y="25971"/>
                    <a:pt x="20366" y="25995"/>
                    <a:pt x="20844" y="25996"/>
                  </a:cubicBezTo>
                  <a:cubicBezTo>
                    <a:pt x="20858" y="25997"/>
                    <a:pt x="20871" y="25997"/>
                    <a:pt x="20884" y="25997"/>
                  </a:cubicBezTo>
                  <a:cubicBezTo>
                    <a:pt x="21904" y="25997"/>
                    <a:pt x="22916" y="25876"/>
                    <a:pt x="23928" y="25753"/>
                  </a:cubicBezTo>
                  <a:lnTo>
                    <a:pt x="23928" y="25753"/>
                  </a:lnTo>
                  <a:lnTo>
                    <a:pt x="23864" y="25760"/>
                  </a:lnTo>
                  <a:cubicBezTo>
                    <a:pt x="24362" y="25707"/>
                    <a:pt x="24861" y="25653"/>
                    <a:pt x="25356" y="25579"/>
                  </a:cubicBezTo>
                  <a:cubicBezTo>
                    <a:pt x="25854" y="25505"/>
                    <a:pt x="26347" y="25415"/>
                    <a:pt x="26843" y="25337"/>
                  </a:cubicBezTo>
                  <a:cubicBezTo>
                    <a:pt x="27362" y="25257"/>
                    <a:pt x="27882" y="25199"/>
                    <a:pt x="28400" y="25115"/>
                  </a:cubicBezTo>
                  <a:cubicBezTo>
                    <a:pt x="28861" y="25041"/>
                    <a:pt x="29316" y="24937"/>
                    <a:pt x="29780" y="24877"/>
                  </a:cubicBezTo>
                  <a:cubicBezTo>
                    <a:pt x="30036" y="24845"/>
                    <a:pt x="30292" y="24815"/>
                    <a:pt x="30547" y="24776"/>
                  </a:cubicBezTo>
                  <a:cubicBezTo>
                    <a:pt x="30783" y="24741"/>
                    <a:pt x="31017" y="24692"/>
                    <a:pt x="31251" y="24647"/>
                  </a:cubicBezTo>
                  <a:cubicBezTo>
                    <a:pt x="31737" y="24553"/>
                    <a:pt x="32226" y="24478"/>
                    <a:pt x="32712" y="24376"/>
                  </a:cubicBezTo>
                  <a:cubicBezTo>
                    <a:pt x="32968" y="24321"/>
                    <a:pt x="33224" y="24280"/>
                    <a:pt x="33481" y="24235"/>
                  </a:cubicBezTo>
                  <a:cubicBezTo>
                    <a:pt x="33734" y="24188"/>
                    <a:pt x="33985" y="24127"/>
                    <a:pt x="34232" y="24054"/>
                  </a:cubicBezTo>
                  <a:cubicBezTo>
                    <a:pt x="34474" y="23983"/>
                    <a:pt x="34719" y="23916"/>
                    <a:pt x="34957" y="23838"/>
                  </a:cubicBezTo>
                  <a:cubicBezTo>
                    <a:pt x="35168" y="23772"/>
                    <a:pt x="35377" y="23701"/>
                    <a:pt x="35590" y="23645"/>
                  </a:cubicBezTo>
                  <a:cubicBezTo>
                    <a:pt x="35887" y="23577"/>
                    <a:pt x="36353" y="23515"/>
                    <a:pt x="36451" y="23173"/>
                  </a:cubicBezTo>
                  <a:cubicBezTo>
                    <a:pt x="36489" y="23040"/>
                    <a:pt x="36490" y="22907"/>
                    <a:pt x="36428" y="22779"/>
                  </a:cubicBezTo>
                  <a:cubicBezTo>
                    <a:pt x="36342" y="22603"/>
                    <a:pt x="36188" y="22512"/>
                    <a:pt x="36005" y="22452"/>
                  </a:cubicBezTo>
                  <a:cubicBezTo>
                    <a:pt x="35925" y="22427"/>
                    <a:pt x="35845" y="22407"/>
                    <a:pt x="35764" y="22391"/>
                  </a:cubicBezTo>
                  <a:cubicBezTo>
                    <a:pt x="35719" y="22359"/>
                    <a:pt x="35670" y="22335"/>
                    <a:pt x="35617" y="22318"/>
                  </a:cubicBezTo>
                  <a:lnTo>
                    <a:pt x="35617" y="22318"/>
                  </a:lnTo>
                  <a:lnTo>
                    <a:pt x="35642" y="22324"/>
                  </a:lnTo>
                  <a:cubicBezTo>
                    <a:pt x="35227" y="22195"/>
                    <a:pt x="34819" y="22049"/>
                    <a:pt x="34413" y="21896"/>
                  </a:cubicBezTo>
                  <a:cubicBezTo>
                    <a:pt x="34194" y="21811"/>
                    <a:pt x="33977" y="21719"/>
                    <a:pt x="33759" y="21634"/>
                  </a:cubicBezTo>
                  <a:cubicBezTo>
                    <a:pt x="33503" y="21534"/>
                    <a:pt x="33245" y="21445"/>
                    <a:pt x="32983" y="21363"/>
                  </a:cubicBezTo>
                  <a:cubicBezTo>
                    <a:pt x="32509" y="21219"/>
                    <a:pt x="32034" y="21080"/>
                    <a:pt x="31560" y="20941"/>
                  </a:cubicBezTo>
                  <a:cubicBezTo>
                    <a:pt x="31032" y="20786"/>
                    <a:pt x="30499" y="20649"/>
                    <a:pt x="29960" y="20526"/>
                  </a:cubicBezTo>
                  <a:cubicBezTo>
                    <a:pt x="29467" y="20415"/>
                    <a:pt x="28977" y="20299"/>
                    <a:pt x="28488" y="20171"/>
                  </a:cubicBezTo>
                  <a:cubicBezTo>
                    <a:pt x="28252" y="20106"/>
                    <a:pt x="28016" y="20043"/>
                    <a:pt x="27787" y="19960"/>
                  </a:cubicBezTo>
                  <a:cubicBezTo>
                    <a:pt x="27549" y="19873"/>
                    <a:pt x="27318" y="19781"/>
                    <a:pt x="27084" y="19683"/>
                  </a:cubicBezTo>
                  <a:cubicBezTo>
                    <a:pt x="26659" y="19481"/>
                    <a:pt x="26241" y="19261"/>
                    <a:pt x="25832" y="19027"/>
                  </a:cubicBezTo>
                  <a:cubicBezTo>
                    <a:pt x="25642" y="18913"/>
                    <a:pt x="25446" y="18802"/>
                    <a:pt x="25263" y="18675"/>
                  </a:cubicBezTo>
                  <a:cubicBezTo>
                    <a:pt x="25099" y="18564"/>
                    <a:pt x="24941" y="18449"/>
                    <a:pt x="24784" y="18329"/>
                  </a:cubicBezTo>
                  <a:cubicBezTo>
                    <a:pt x="24677" y="18229"/>
                    <a:pt x="24571" y="18130"/>
                    <a:pt x="24469" y="18027"/>
                  </a:cubicBezTo>
                  <a:cubicBezTo>
                    <a:pt x="24366" y="17910"/>
                    <a:pt x="24266" y="17790"/>
                    <a:pt x="24167" y="17669"/>
                  </a:cubicBezTo>
                  <a:cubicBezTo>
                    <a:pt x="24053" y="17511"/>
                    <a:pt x="23941" y="17353"/>
                    <a:pt x="23842" y="17185"/>
                  </a:cubicBezTo>
                  <a:cubicBezTo>
                    <a:pt x="23803" y="17112"/>
                    <a:pt x="23768" y="17037"/>
                    <a:pt x="23736" y="16959"/>
                  </a:cubicBezTo>
                  <a:cubicBezTo>
                    <a:pt x="23719" y="16911"/>
                    <a:pt x="23703" y="16862"/>
                    <a:pt x="23688" y="16813"/>
                  </a:cubicBezTo>
                  <a:cubicBezTo>
                    <a:pt x="23675" y="16755"/>
                    <a:pt x="23663" y="16695"/>
                    <a:pt x="23656" y="16635"/>
                  </a:cubicBezTo>
                  <a:cubicBezTo>
                    <a:pt x="23654" y="16612"/>
                    <a:pt x="23653" y="16587"/>
                    <a:pt x="23653" y="16564"/>
                  </a:cubicBezTo>
                  <a:cubicBezTo>
                    <a:pt x="23652" y="16539"/>
                    <a:pt x="23655" y="16512"/>
                    <a:pt x="23658" y="16486"/>
                  </a:cubicBezTo>
                  <a:cubicBezTo>
                    <a:pt x="23661" y="16470"/>
                    <a:pt x="23664" y="16454"/>
                    <a:pt x="23668" y="16438"/>
                  </a:cubicBezTo>
                  <a:cubicBezTo>
                    <a:pt x="23672" y="16425"/>
                    <a:pt x="23676" y="16411"/>
                    <a:pt x="23680" y="16399"/>
                  </a:cubicBezTo>
                  <a:cubicBezTo>
                    <a:pt x="23688" y="16382"/>
                    <a:pt x="23696" y="16364"/>
                    <a:pt x="23705" y="16348"/>
                  </a:cubicBezTo>
                  <a:lnTo>
                    <a:pt x="23710" y="16342"/>
                  </a:lnTo>
                  <a:lnTo>
                    <a:pt x="23710" y="16342"/>
                  </a:lnTo>
                  <a:cubicBezTo>
                    <a:pt x="23706" y="16351"/>
                    <a:pt x="23702" y="16358"/>
                    <a:pt x="23697" y="16366"/>
                  </a:cubicBezTo>
                  <a:cubicBezTo>
                    <a:pt x="23707" y="16352"/>
                    <a:pt x="23718" y="16337"/>
                    <a:pt x="23727" y="16322"/>
                  </a:cubicBezTo>
                  <a:cubicBezTo>
                    <a:pt x="23741" y="16306"/>
                    <a:pt x="23756" y="16290"/>
                    <a:pt x="23771" y="16274"/>
                  </a:cubicBezTo>
                  <a:cubicBezTo>
                    <a:pt x="23794" y="16255"/>
                    <a:pt x="23817" y="16236"/>
                    <a:pt x="23840" y="16216"/>
                  </a:cubicBezTo>
                  <a:cubicBezTo>
                    <a:pt x="23950" y="16142"/>
                    <a:pt x="24061" y="16074"/>
                    <a:pt x="24175" y="16009"/>
                  </a:cubicBezTo>
                  <a:cubicBezTo>
                    <a:pt x="24299" y="15942"/>
                    <a:pt x="24425" y="15880"/>
                    <a:pt x="24555" y="15824"/>
                  </a:cubicBezTo>
                  <a:cubicBezTo>
                    <a:pt x="24642" y="15792"/>
                    <a:pt x="24728" y="15764"/>
                    <a:pt x="24816" y="15740"/>
                  </a:cubicBezTo>
                  <a:cubicBezTo>
                    <a:pt x="24892" y="15723"/>
                    <a:pt x="24967" y="15707"/>
                    <a:pt x="25042" y="15697"/>
                  </a:cubicBezTo>
                  <a:cubicBezTo>
                    <a:pt x="25101" y="15694"/>
                    <a:pt x="25157" y="15691"/>
                    <a:pt x="25216" y="15690"/>
                  </a:cubicBezTo>
                  <a:cubicBezTo>
                    <a:pt x="25281" y="15693"/>
                    <a:pt x="25345" y="15697"/>
                    <a:pt x="25410" y="15705"/>
                  </a:cubicBezTo>
                  <a:cubicBezTo>
                    <a:pt x="25481" y="15719"/>
                    <a:pt x="25551" y="15731"/>
                    <a:pt x="25619" y="15748"/>
                  </a:cubicBezTo>
                  <a:cubicBezTo>
                    <a:pt x="25703" y="15774"/>
                    <a:pt x="25786" y="15804"/>
                    <a:pt x="25868" y="15837"/>
                  </a:cubicBezTo>
                  <a:cubicBezTo>
                    <a:pt x="25941" y="15873"/>
                    <a:pt x="26012" y="15909"/>
                    <a:pt x="26082" y="15951"/>
                  </a:cubicBezTo>
                  <a:cubicBezTo>
                    <a:pt x="26160" y="16000"/>
                    <a:pt x="26234" y="16053"/>
                    <a:pt x="26309" y="16108"/>
                  </a:cubicBezTo>
                  <a:cubicBezTo>
                    <a:pt x="26397" y="16180"/>
                    <a:pt x="26482" y="16254"/>
                    <a:pt x="26563" y="16332"/>
                  </a:cubicBezTo>
                  <a:cubicBezTo>
                    <a:pt x="26649" y="16426"/>
                    <a:pt x="26729" y="16522"/>
                    <a:pt x="26806" y="16622"/>
                  </a:cubicBezTo>
                  <a:lnTo>
                    <a:pt x="26806" y="16622"/>
                  </a:lnTo>
                  <a:cubicBezTo>
                    <a:pt x="26801" y="16614"/>
                    <a:pt x="26795" y="16606"/>
                    <a:pt x="26789" y="16598"/>
                  </a:cubicBezTo>
                  <a:lnTo>
                    <a:pt x="26789" y="16598"/>
                  </a:lnTo>
                  <a:lnTo>
                    <a:pt x="26818" y="16636"/>
                  </a:lnTo>
                  <a:lnTo>
                    <a:pt x="26827" y="16650"/>
                  </a:lnTo>
                  <a:lnTo>
                    <a:pt x="26827" y="16650"/>
                  </a:lnTo>
                  <a:cubicBezTo>
                    <a:pt x="26826" y="16648"/>
                    <a:pt x="26824" y="16646"/>
                    <a:pt x="26822" y="16644"/>
                  </a:cubicBezTo>
                  <a:lnTo>
                    <a:pt x="26822" y="16644"/>
                  </a:lnTo>
                  <a:cubicBezTo>
                    <a:pt x="26953" y="16823"/>
                    <a:pt x="27084" y="17005"/>
                    <a:pt x="27224" y="17178"/>
                  </a:cubicBezTo>
                  <a:cubicBezTo>
                    <a:pt x="27383" y="17367"/>
                    <a:pt x="27557" y="17541"/>
                    <a:pt x="27735" y="17712"/>
                  </a:cubicBezTo>
                  <a:cubicBezTo>
                    <a:pt x="28064" y="18023"/>
                    <a:pt x="28410" y="18321"/>
                    <a:pt x="28767" y="18600"/>
                  </a:cubicBezTo>
                  <a:cubicBezTo>
                    <a:pt x="29121" y="18875"/>
                    <a:pt x="29477" y="19149"/>
                    <a:pt x="29860" y="19386"/>
                  </a:cubicBezTo>
                  <a:cubicBezTo>
                    <a:pt x="30051" y="19505"/>
                    <a:pt x="30250" y="19614"/>
                    <a:pt x="30455" y="19710"/>
                  </a:cubicBezTo>
                  <a:cubicBezTo>
                    <a:pt x="30857" y="19892"/>
                    <a:pt x="31263" y="20053"/>
                    <a:pt x="31705" y="20093"/>
                  </a:cubicBezTo>
                  <a:cubicBezTo>
                    <a:pt x="31813" y="20103"/>
                    <a:pt x="31920" y="20107"/>
                    <a:pt x="32027" y="20107"/>
                  </a:cubicBezTo>
                  <a:cubicBezTo>
                    <a:pt x="32446" y="20107"/>
                    <a:pt x="32865" y="20041"/>
                    <a:pt x="33276" y="19956"/>
                  </a:cubicBezTo>
                  <a:cubicBezTo>
                    <a:pt x="33485" y="19911"/>
                    <a:pt x="33690" y="19848"/>
                    <a:pt x="33887" y="19766"/>
                  </a:cubicBezTo>
                  <a:cubicBezTo>
                    <a:pt x="34025" y="19708"/>
                    <a:pt x="34168" y="19647"/>
                    <a:pt x="34295" y="19563"/>
                  </a:cubicBezTo>
                  <a:cubicBezTo>
                    <a:pt x="34421" y="19477"/>
                    <a:pt x="34540" y="19386"/>
                    <a:pt x="34658" y="19291"/>
                  </a:cubicBezTo>
                  <a:cubicBezTo>
                    <a:pt x="34864" y="19128"/>
                    <a:pt x="35072" y="18968"/>
                    <a:pt x="35271" y="18798"/>
                  </a:cubicBezTo>
                  <a:cubicBezTo>
                    <a:pt x="35466" y="18634"/>
                    <a:pt x="35660" y="18467"/>
                    <a:pt x="35845" y="18293"/>
                  </a:cubicBezTo>
                  <a:cubicBezTo>
                    <a:pt x="36038" y="18113"/>
                    <a:pt x="36244" y="17934"/>
                    <a:pt x="36417" y="17730"/>
                  </a:cubicBezTo>
                  <a:cubicBezTo>
                    <a:pt x="36594" y="17519"/>
                    <a:pt x="36767" y="17305"/>
                    <a:pt x="36904" y="17067"/>
                  </a:cubicBezTo>
                  <a:cubicBezTo>
                    <a:pt x="37020" y="16863"/>
                    <a:pt x="37122" y="16650"/>
                    <a:pt x="37236" y="16447"/>
                  </a:cubicBezTo>
                  <a:cubicBezTo>
                    <a:pt x="37508" y="16016"/>
                    <a:pt x="37797" y="15586"/>
                    <a:pt x="37971" y="15105"/>
                  </a:cubicBezTo>
                  <a:cubicBezTo>
                    <a:pt x="38131" y="14658"/>
                    <a:pt x="38304" y="14216"/>
                    <a:pt x="38442" y="13762"/>
                  </a:cubicBezTo>
                  <a:cubicBezTo>
                    <a:pt x="38588" y="13277"/>
                    <a:pt x="38701" y="12783"/>
                    <a:pt x="38782" y="12283"/>
                  </a:cubicBezTo>
                  <a:cubicBezTo>
                    <a:pt x="38802" y="12155"/>
                    <a:pt x="38826" y="12025"/>
                    <a:pt x="38841" y="11894"/>
                  </a:cubicBezTo>
                  <a:cubicBezTo>
                    <a:pt x="38875" y="11596"/>
                    <a:pt x="38871" y="11296"/>
                    <a:pt x="38826" y="11000"/>
                  </a:cubicBezTo>
                  <a:cubicBezTo>
                    <a:pt x="38790" y="10749"/>
                    <a:pt x="38749" y="10501"/>
                    <a:pt x="38705" y="10254"/>
                  </a:cubicBezTo>
                  <a:cubicBezTo>
                    <a:pt x="38616" y="9760"/>
                    <a:pt x="38534" y="9267"/>
                    <a:pt x="38417" y="8778"/>
                  </a:cubicBezTo>
                  <a:cubicBezTo>
                    <a:pt x="38290" y="8250"/>
                    <a:pt x="38065" y="7751"/>
                    <a:pt x="37754" y="7307"/>
                  </a:cubicBezTo>
                  <a:cubicBezTo>
                    <a:pt x="37440" y="6860"/>
                    <a:pt x="37051" y="6460"/>
                    <a:pt x="36587" y="6167"/>
                  </a:cubicBezTo>
                  <a:cubicBezTo>
                    <a:pt x="36125" y="5875"/>
                    <a:pt x="35628" y="5650"/>
                    <a:pt x="35113" y="5474"/>
                  </a:cubicBezTo>
                  <a:cubicBezTo>
                    <a:pt x="34785" y="5364"/>
                    <a:pt x="34440" y="5277"/>
                    <a:pt x="34092" y="5270"/>
                  </a:cubicBezTo>
                  <a:cubicBezTo>
                    <a:pt x="33978" y="5267"/>
                    <a:pt x="33864" y="5265"/>
                    <a:pt x="33750" y="5265"/>
                  </a:cubicBezTo>
                  <a:cubicBezTo>
                    <a:pt x="33578" y="5265"/>
                    <a:pt x="33406" y="5270"/>
                    <a:pt x="33234" y="5286"/>
                  </a:cubicBezTo>
                  <a:cubicBezTo>
                    <a:pt x="32961" y="5314"/>
                    <a:pt x="32691" y="5378"/>
                    <a:pt x="32433" y="5477"/>
                  </a:cubicBezTo>
                  <a:cubicBezTo>
                    <a:pt x="32329" y="5515"/>
                    <a:pt x="32223" y="5560"/>
                    <a:pt x="32113" y="5591"/>
                  </a:cubicBezTo>
                  <a:cubicBezTo>
                    <a:pt x="31894" y="5653"/>
                    <a:pt x="31671" y="5701"/>
                    <a:pt x="31457" y="5784"/>
                  </a:cubicBezTo>
                  <a:cubicBezTo>
                    <a:pt x="31017" y="5959"/>
                    <a:pt x="30610" y="6222"/>
                    <a:pt x="30209" y="6469"/>
                  </a:cubicBezTo>
                  <a:cubicBezTo>
                    <a:pt x="29843" y="6695"/>
                    <a:pt x="29511" y="6971"/>
                    <a:pt x="29138" y="7184"/>
                  </a:cubicBezTo>
                  <a:cubicBezTo>
                    <a:pt x="28813" y="7353"/>
                    <a:pt x="28479" y="7499"/>
                    <a:pt x="28147" y="7649"/>
                  </a:cubicBezTo>
                  <a:cubicBezTo>
                    <a:pt x="27989" y="7721"/>
                    <a:pt x="27840" y="7812"/>
                    <a:pt x="27684" y="7888"/>
                  </a:cubicBezTo>
                  <a:cubicBezTo>
                    <a:pt x="27533" y="7961"/>
                    <a:pt x="27380" y="8029"/>
                    <a:pt x="27225" y="8094"/>
                  </a:cubicBezTo>
                  <a:cubicBezTo>
                    <a:pt x="27092" y="8138"/>
                    <a:pt x="26960" y="8179"/>
                    <a:pt x="26823" y="8215"/>
                  </a:cubicBezTo>
                  <a:cubicBezTo>
                    <a:pt x="26656" y="8249"/>
                    <a:pt x="26491" y="8276"/>
                    <a:pt x="26321" y="8296"/>
                  </a:cubicBezTo>
                  <a:cubicBezTo>
                    <a:pt x="26248" y="8300"/>
                    <a:pt x="26174" y="8301"/>
                    <a:pt x="26101" y="8302"/>
                  </a:cubicBezTo>
                  <a:cubicBezTo>
                    <a:pt x="26059" y="8299"/>
                    <a:pt x="26017" y="8296"/>
                    <a:pt x="25976" y="8291"/>
                  </a:cubicBezTo>
                  <a:cubicBezTo>
                    <a:pt x="25904" y="8279"/>
                    <a:pt x="25835" y="8264"/>
                    <a:pt x="25766" y="8247"/>
                  </a:cubicBezTo>
                  <a:cubicBezTo>
                    <a:pt x="25724" y="8234"/>
                    <a:pt x="25684" y="8220"/>
                    <a:pt x="25643" y="8203"/>
                  </a:cubicBezTo>
                  <a:cubicBezTo>
                    <a:pt x="25627" y="8196"/>
                    <a:pt x="25611" y="8187"/>
                    <a:pt x="25596" y="8179"/>
                  </a:cubicBezTo>
                  <a:cubicBezTo>
                    <a:pt x="25582" y="8170"/>
                    <a:pt x="25570" y="8161"/>
                    <a:pt x="25556" y="8150"/>
                  </a:cubicBezTo>
                  <a:lnTo>
                    <a:pt x="25535" y="8130"/>
                  </a:lnTo>
                  <a:cubicBezTo>
                    <a:pt x="25524" y="8119"/>
                    <a:pt x="25514" y="8108"/>
                    <a:pt x="25506" y="8097"/>
                  </a:cubicBezTo>
                  <a:cubicBezTo>
                    <a:pt x="25472" y="8046"/>
                    <a:pt x="25440" y="7993"/>
                    <a:pt x="25409" y="7940"/>
                  </a:cubicBezTo>
                  <a:cubicBezTo>
                    <a:pt x="25389" y="7900"/>
                    <a:pt x="25369" y="7860"/>
                    <a:pt x="25351" y="7818"/>
                  </a:cubicBezTo>
                  <a:cubicBezTo>
                    <a:pt x="25336" y="7775"/>
                    <a:pt x="25324" y="7732"/>
                    <a:pt x="25313" y="7688"/>
                  </a:cubicBezTo>
                  <a:cubicBezTo>
                    <a:pt x="25309" y="7668"/>
                    <a:pt x="25306" y="7649"/>
                    <a:pt x="25302" y="7629"/>
                  </a:cubicBezTo>
                  <a:cubicBezTo>
                    <a:pt x="25299" y="7586"/>
                    <a:pt x="25297" y="7543"/>
                    <a:pt x="25296" y="7499"/>
                  </a:cubicBezTo>
                  <a:cubicBezTo>
                    <a:pt x="25298" y="7461"/>
                    <a:pt x="25300" y="7424"/>
                    <a:pt x="25303" y="7387"/>
                  </a:cubicBezTo>
                  <a:cubicBezTo>
                    <a:pt x="25312" y="7335"/>
                    <a:pt x="25322" y="7282"/>
                    <a:pt x="25334" y="7231"/>
                  </a:cubicBezTo>
                  <a:cubicBezTo>
                    <a:pt x="25347" y="7185"/>
                    <a:pt x="25364" y="7141"/>
                    <a:pt x="25381" y="7095"/>
                  </a:cubicBezTo>
                  <a:cubicBezTo>
                    <a:pt x="25411" y="7032"/>
                    <a:pt x="25444" y="6971"/>
                    <a:pt x="25480" y="6910"/>
                  </a:cubicBezTo>
                  <a:lnTo>
                    <a:pt x="25547" y="6812"/>
                  </a:lnTo>
                  <a:cubicBezTo>
                    <a:pt x="25596" y="6753"/>
                    <a:pt x="25647" y="6695"/>
                    <a:pt x="25699" y="6638"/>
                  </a:cubicBezTo>
                  <a:cubicBezTo>
                    <a:pt x="25821" y="6527"/>
                    <a:pt x="25947" y="6421"/>
                    <a:pt x="26079" y="6319"/>
                  </a:cubicBezTo>
                  <a:cubicBezTo>
                    <a:pt x="26306" y="6155"/>
                    <a:pt x="26543" y="6001"/>
                    <a:pt x="26787" y="5862"/>
                  </a:cubicBezTo>
                  <a:lnTo>
                    <a:pt x="26787" y="5862"/>
                  </a:lnTo>
                  <a:cubicBezTo>
                    <a:pt x="26767" y="5872"/>
                    <a:pt x="26749" y="5882"/>
                    <a:pt x="26728" y="5892"/>
                  </a:cubicBezTo>
                  <a:cubicBezTo>
                    <a:pt x="27225" y="5622"/>
                    <a:pt x="27730" y="5364"/>
                    <a:pt x="28232" y="5110"/>
                  </a:cubicBezTo>
                  <a:cubicBezTo>
                    <a:pt x="28715" y="4864"/>
                    <a:pt x="29225" y="4677"/>
                    <a:pt x="29728" y="4481"/>
                  </a:cubicBezTo>
                  <a:lnTo>
                    <a:pt x="29728" y="4481"/>
                  </a:lnTo>
                  <a:lnTo>
                    <a:pt x="29669" y="4504"/>
                  </a:lnTo>
                  <a:cubicBezTo>
                    <a:pt x="29904" y="4413"/>
                    <a:pt x="30139" y="4324"/>
                    <a:pt x="30375" y="4241"/>
                  </a:cubicBezTo>
                  <a:cubicBezTo>
                    <a:pt x="30598" y="4162"/>
                    <a:pt x="30826" y="4096"/>
                    <a:pt x="31049" y="4019"/>
                  </a:cubicBezTo>
                  <a:cubicBezTo>
                    <a:pt x="31550" y="3850"/>
                    <a:pt x="32043" y="3658"/>
                    <a:pt x="32534" y="3466"/>
                  </a:cubicBezTo>
                  <a:lnTo>
                    <a:pt x="32534" y="3466"/>
                  </a:lnTo>
                  <a:lnTo>
                    <a:pt x="32476" y="3489"/>
                  </a:lnTo>
                  <a:cubicBezTo>
                    <a:pt x="33028" y="3276"/>
                    <a:pt x="33582" y="3066"/>
                    <a:pt x="34136" y="2859"/>
                  </a:cubicBezTo>
                  <a:cubicBezTo>
                    <a:pt x="34671" y="2658"/>
                    <a:pt x="35229" y="2547"/>
                    <a:pt x="35761" y="2336"/>
                  </a:cubicBezTo>
                  <a:cubicBezTo>
                    <a:pt x="36012" y="2237"/>
                    <a:pt x="36268" y="2139"/>
                    <a:pt x="36502" y="2007"/>
                  </a:cubicBezTo>
                  <a:cubicBezTo>
                    <a:pt x="36776" y="1855"/>
                    <a:pt x="37069" y="1682"/>
                    <a:pt x="37267" y="1437"/>
                  </a:cubicBezTo>
                  <a:cubicBezTo>
                    <a:pt x="37430" y="1241"/>
                    <a:pt x="37533" y="1023"/>
                    <a:pt x="37459" y="765"/>
                  </a:cubicBezTo>
                  <a:cubicBezTo>
                    <a:pt x="37414" y="614"/>
                    <a:pt x="37288" y="500"/>
                    <a:pt x="37149" y="435"/>
                  </a:cubicBezTo>
                  <a:cubicBezTo>
                    <a:pt x="37004" y="367"/>
                    <a:pt x="36848" y="326"/>
                    <a:pt x="36690" y="317"/>
                  </a:cubicBezTo>
                  <a:cubicBezTo>
                    <a:pt x="36303" y="293"/>
                    <a:pt x="35912" y="275"/>
                    <a:pt x="35525" y="274"/>
                  </a:cubicBezTo>
                  <a:cubicBezTo>
                    <a:pt x="35292" y="274"/>
                    <a:pt x="35061" y="298"/>
                    <a:pt x="34830" y="310"/>
                  </a:cubicBezTo>
                  <a:cubicBezTo>
                    <a:pt x="34661" y="321"/>
                    <a:pt x="34494" y="322"/>
                    <a:pt x="34326" y="322"/>
                  </a:cubicBezTo>
                  <a:cubicBezTo>
                    <a:pt x="34254" y="322"/>
                    <a:pt x="34182" y="322"/>
                    <a:pt x="34110" y="322"/>
                  </a:cubicBezTo>
                  <a:cubicBezTo>
                    <a:pt x="33903" y="314"/>
                    <a:pt x="33697" y="290"/>
                    <a:pt x="33491" y="266"/>
                  </a:cubicBezTo>
                  <a:cubicBezTo>
                    <a:pt x="33258" y="239"/>
                    <a:pt x="33026" y="212"/>
                    <a:pt x="32791" y="209"/>
                  </a:cubicBezTo>
                  <a:cubicBezTo>
                    <a:pt x="32721" y="206"/>
                    <a:pt x="32651" y="205"/>
                    <a:pt x="32580" y="205"/>
                  </a:cubicBezTo>
                  <a:cubicBezTo>
                    <a:pt x="32446" y="205"/>
                    <a:pt x="32312" y="210"/>
                    <a:pt x="32177" y="220"/>
                  </a:cubicBezTo>
                  <a:cubicBezTo>
                    <a:pt x="31971" y="238"/>
                    <a:pt x="31766" y="271"/>
                    <a:pt x="31562" y="295"/>
                  </a:cubicBezTo>
                  <a:cubicBezTo>
                    <a:pt x="31463" y="304"/>
                    <a:pt x="31365" y="308"/>
                    <a:pt x="31265" y="308"/>
                  </a:cubicBezTo>
                  <a:cubicBezTo>
                    <a:pt x="31254" y="308"/>
                    <a:pt x="31243" y="308"/>
                    <a:pt x="31232" y="308"/>
                  </a:cubicBezTo>
                  <a:cubicBezTo>
                    <a:pt x="31057" y="304"/>
                    <a:pt x="30882" y="291"/>
                    <a:pt x="30710" y="269"/>
                  </a:cubicBezTo>
                  <a:cubicBezTo>
                    <a:pt x="30387" y="220"/>
                    <a:pt x="30068" y="172"/>
                    <a:pt x="29744" y="172"/>
                  </a:cubicBezTo>
                  <a:cubicBezTo>
                    <a:pt x="29721" y="172"/>
                    <a:pt x="29698" y="172"/>
                    <a:pt x="29675" y="173"/>
                  </a:cubicBezTo>
                  <a:cubicBezTo>
                    <a:pt x="29346" y="179"/>
                    <a:pt x="29023" y="187"/>
                    <a:pt x="28697" y="187"/>
                  </a:cubicBezTo>
                  <a:cubicBezTo>
                    <a:pt x="28680" y="187"/>
                    <a:pt x="28663" y="187"/>
                    <a:pt x="28647" y="187"/>
                  </a:cubicBezTo>
                  <a:lnTo>
                    <a:pt x="28647" y="187"/>
                  </a:lnTo>
                  <a:cubicBezTo>
                    <a:pt x="28654" y="187"/>
                    <a:pt x="28662" y="187"/>
                    <a:pt x="28670" y="188"/>
                  </a:cubicBezTo>
                  <a:lnTo>
                    <a:pt x="28617" y="187"/>
                  </a:lnTo>
                  <a:lnTo>
                    <a:pt x="28616" y="187"/>
                  </a:lnTo>
                  <a:cubicBezTo>
                    <a:pt x="28443" y="181"/>
                    <a:pt x="28266" y="173"/>
                    <a:pt x="28092" y="152"/>
                  </a:cubicBezTo>
                  <a:cubicBezTo>
                    <a:pt x="27901" y="128"/>
                    <a:pt x="27712" y="100"/>
                    <a:pt x="27521" y="83"/>
                  </a:cubicBezTo>
                  <a:cubicBezTo>
                    <a:pt x="27361" y="70"/>
                    <a:pt x="27201" y="66"/>
                    <a:pt x="27040" y="66"/>
                  </a:cubicBezTo>
                  <a:cubicBezTo>
                    <a:pt x="26809" y="66"/>
                    <a:pt x="26578" y="74"/>
                    <a:pt x="26348" y="74"/>
                  </a:cubicBezTo>
                  <a:cubicBezTo>
                    <a:pt x="26326" y="74"/>
                    <a:pt x="26303" y="74"/>
                    <a:pt x="26281" y="74"/>
                  </a:cubicBezTo>
                  <a:cubicBezTo>
                    <a:pt x="25945" y="67"/>
                    <a:pt x="25611" y="47"/>
                    <a:pt x="25276" y="41"/>
                  </a:cubicBezTo>
                  <a:cubicBezTo>
                    <a:pt x="24928" y="30"/>
                    <a:pt x="24577" y="1"/>
                    <a:pt x="24228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3877550" y="50013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27" y="0"/>
                  </a:moveTo>
                  <a:cubicBezTo>
                    <a:pt x="617" y="0"/>
                    <a:pt x="506" y="25"/>
                    <a:pt x="406" y="70"/>
                  </a:cubicBezTo>
                  <a:cubicBezTo>
                    <a:pt x="285" y="130"/>
                    <a:pt x="185" y="225"/>
                    <a:pt x="120" y="343"/>
                  </a:cubicBezTo>
                  <a:cubicBezTo>
                    <a:pt x="111" y="357"/>
                    <a:pt x="102" y="372"/>
                    <a:pt x="95" y="387"/>
                  </a:cubicBezTo>
                  <a:cubicBezTo>
                    <a:pt x="69" y="438"/>
                    <a:pt x="50" y="493"/>
                    <a:pt x="40" y="550"/>
                  </a:cubicBezTo>
                  <a:cubicBezTo>
                    <a:pt x="34" y="574"/>
                    <a:pt x="30" y="599"/>
                    <a:pt x="27" y="624"/>
                  </a:cubicBezTo>
                  <a:cubicBezTo>
                    <a:pt x="0" y="868"/>
                    <a:pt x="77" y="1138"/>
                    <a:pt x="263" y="1307"/>
                  </a:cubicBezTo>
                  <a:cubicBezTo>
                    <a:pt x="388" y="1419"/>
                    <a:pt x="538" y="1490"/>
                    <a:pt x="699" y="1504"/>
                  </a:cubicBezTo>
                  <a:cubicBezTo>
                    <a:pt x="718" y="1505"/>
                    <a:pt x="737" y="1506"/>
                    <a:pt x="756" y="1506"/>
                  </a:cubicBezTo>
                  <a:cubicBezTo>
                    <a:pt x="797" y="1506"/>
                    <a:pt x="837" y="1502"/>
                    <a:pt x="877" y="1495"/>
                  </a:cubicBezTo>
                  <a:cubicBezTo>
                    <a:pt x="1117" y="1452"/>
                    <a:pt x="1339" y="1277"/>
                    <a:pt x="1420" y="1044"/>
                  </a:cubicBezTo>
                  <a:cubicBezTo>
                    <a:pt x="1506" y="804"/>
                    <a:pt x="1460" y="574"/>
                    <a:pt x="1339" y="357"/>
                  </a:cubicBezTo>
                  <a:cubicBezTo>
                    <a:pt x="1293" y="274"/>
                    <a:pt x="1228" y="203"/>
                    <a:pt x="1149" y="150"/>
                  </a:cubicBezTo>
                  <a:cubicBezTo>
                    <a:pt x="1031" y="47"/>
                    <a:pt x="880" y="0"/>
                    <a:pt x="727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073000" y="4964150"/>
              <a:ext cx="203150" cy="133300"/>
            </a:xfrm>
            <a:custGeom>
              <a:rect b="b" l="l" r="r" t="t"/>
              <a:pathLst>
                <a:path extrusionOk="0" h="5332" w="8126">
                  <a:moveTo>
                    <a:pt x="782" y="2581"/>
                  </a:moveTo>
                  <a:cubicBezTo>
                    <a:pt x="780" y="2582"/>
                    <a:pt x="779" y="2583"/>
                    <a:pt x="778" y="2585"/>
                  </a:cubicBezTo>
                  <a:cubicBezTo>
                    <a:pt x="779" y="2584"/>
                    <a:pt x="781" y="2582"/>
                    <a:pt x="782" y="2581"/>
                  </a:cubicBezTo>
                  <a:close/>
                  <a:moveTo>
                    <a:pt x="5390" y="980"/>
                  </a:moveTo>
                  <a:cubicBezTo>
                    <a:pt x="5476" y="983"/>
                    <a:pt x="5560" y="988"/>
                    <a:pt x="5645" y="996"/>
                  </a:cubicBezTo>
                  <a:cubicBezTo>
                    <a:pt x="5798" y="1022"/>
                    <a:pt x="5949" y="1056"/>
                    <a:pt x="6100" y="1096"/>
                  </a:cubicBezTo>
                  <a:cubicBezTo>
                    <a:pt x="6168" y="1115"/>
                    <a:pt x="6230" y="1137"/>
                    <a:pt x="6293" y="1163"/>
                  </a:cubicBezTo>
                  <a:cubicBezTo>
                    <a:pt x="6321" y="1175"/>
                    <a:pt x="6347" y="1189"/>
                    <a:pt x="6373" y="1202"/>
                  </a:cubicBezTo>
                  <a:cubicBezTo>
                    <a:pt x="6412" y="1227"/>
                    <a:pt x="6449" y="1254"/>
                    <a:pt x="6485" y="1282"/>
                  </a:cubicBezTo>
                  <a:cubicBezTo>
                    <a:pt x="6615" y="1393"/>
                    <a:pt x="6739" y="1507"/>
                    <a:pt x="6861" y="1631"/>
                  </a:cubicBezTo>
                  <a:cubicBezTo>
                    <a:pt x="6888" y="1658"/>
                    <a:pt x="6915" y="1687"/>
                    <a:pt x="6939" y="1718"/>
                  </a:cubicBezTo>
                  <a:lnTo>
                    <a:pt x="6945" y="1725"/>
                  </a:lnTo>
                  <a:cubicBezTo>
                    <a:pt x="6956" y="1750"/>
                    <a:pt x="6967" y="1774"/>
                    <a:pt x="6979" y="1800"/>
                  </a:cubicBezTo>
                  <a:cubicBezTo>
                    <a:pt x="7026" y="1927"/>
                    <a:pt x="7065" y="2057"/>
                    <a:pt x="7097" y="2189"/>
                  </a:cubicBezTo>
                  <a:cubicBezTo>
                    <a:pt x="7112" y="2254"/>
                    <a:pt x="7126" y="2318"/>
                    <a:pt x="7135" y="2386"/>
                  </a:cubicBezTo>
                  <a:cubicBezTo>
                    <a:pt x="7136" y="2416"/>
                    <a:pt x="7137" y="2449"/>
                    <a:pt x="7138" y="2480"/>
                  </a:cubicBezTo>
                  <a:cubicBezTo>
                    <a:pt x="7131" y="2640"/>
                    <a:pt x="7111" y="2801"/>
                    <a:pt x="7092" y="2959"/>
                  </a:cubicBezTo>
                  <a:cubicBezTo>
                    <a:pt x="7084" y="3000"/>
                    <a:pt x="7075" y="3043"/>
                    <a:pt x="7065" y="3084"/>
                  </a:cubicBezTo>
                  <a:cubicBezTo>
                    <a:pt x="7052" y="3122"/>
                    <a:pt x="7039" y="3157"/>
                    <a:pt x="7026" y="3192"/>
                  </a:cubicBezTo>
                  <a:cubicBezTo>
                    <a:pt x="6999" y="3253"/>
                    <a:pt x="6969" y="3310"/>
                    <a:pt x="6937" y="3369"/>
                  </a:cubicBezTo>
                  <a:cubicBezTo>
                    <a:pt x="6892" y="3441"/>
                    <a:pt x="6846" y="3514"/>
                    <a:pt x="6796" y="3582"/>
                  </a:cubicBezTo>
                  <a:cubicBezTo>
                    <a:pt x="6729" y="3667"/>
                    <a:pt x="6657" y="3748"/>
                    <a:pt x="6580" y="3824"/>
                  </a:cubicBezTo>
                  <a:cubicBezTo>
                    <a:pt x="6503" y="3899"/>
                    <a:pt x="6427" y="3967"/>
                    <a:pt x="6347" y="4031"/>
                  </a:cubicBezTo>
                  <a:cubicBezTo>
                    <a:pt x="6293" y="4066"/>
                    <a:pt x="6239" y="4100"/>
                    <a:pt x="6185" y="4130"/>
                  </a:cubicBezTo>
                  <a:cubicBezTo>
                    <a:pt x="6135" y="4157"/>
                    <a:pt x="6084" y="4179"/>
                    <a:pt x="6033" y="4201"/>
                  </a:cubicBezTo>
                  <a:cubicBezTo>
                    <a:pt x="5907" y="4247"/>
                    <a:pt x="5782" y="4294"/>
                    <a:pt x="5656" y="4331"/>
                  </a:cubicBezTo>
                  <a:cubicBezTo>
                    <a:pt x="5624" y="4339"/>
                    <a:pt x="5593" y="4343"/>
                    <a:pt x="5562" y="4348"/>
                  </a:cubicBezTo>
                  <a:cubicBezTo>
                    <a:pt x="5484" y="4353"/>
                    <a:pt x="5407" y="4355"/>
                    <a:pt x="5329" y="4355"/>
                  </a:cubicBezTo>
                  <a:cubicBezTo>
                    <a:pt x="5314" y="4355"/>
                    <a:pt x="5299" y="4355"/>
                    <a:pt x="5283" y="4355"/>
                  </a:cubicBezTo>
                  <a:lnTo>
                    <a:pt x="5283" y="4355"/>
                  </a:lnTo>
                  <a:cubicBezTo>
                    <a:pt x="5289" y="4355"/>
                    <a:pt x="5295" y="4355"/>
                    <a:pt x="5300" y="4355"/>
                  </a:cubicBezTo>
                  <a:cubicBezTo>
                    <a:pt x="5306" y="4355"/>
                    <a:pt x="5312" y="4355"/>
                    <a:pt x="5319" y="4356"/>
                  </a:cubicBezTo>
                  <a:cubicBezTo>
                    <a:pt x="5182" y="4354"/>
                    <a:pt x="5045" y="4348"/>
                    <a:pt x="4906" y="4347"/>
                  </a:cubicBezTo>
                  <a:lnTo>
                    <a:pt x="4970" y="4347"/>
                  </a:lnTo>
                  <a:cubicBezTo>
                    <a:pt x="4829" y="4346"/>
                    <a:pt x="4688" y="4338"/>
                    <a:pt x="4549" y="4321"/>
                  </a:cubicBezTo>
                  <a:cubicBezTo>
                    <a:pt x="4432" y="4304"/>
                    <a:pt x="4319" y="4282"/>
                    <a:pt x="4203" y="4254"/>
                  </a:cubicBezTo>
                  <a:cubicBezTo>
                    <a:pt x="4008" y="4191"/>
                    <a:pt x="3816" y="4115"/>
                    <a:pt x="3625" y="4039"/>
                  </a:cubicBezTo>
                  <a:cubicBezTo>
                    <a:pt x="3339" y="3900"/>
                    <a:pt x="3075" y="3726"/>
                    <a:pt x="2790" y="3586"/>
                  </a:cubicBezTo>
                  <a:cubicBezTo>
                    <a:pt x="2489" y="3437"/>
                    <a:pt x="2181" y="3302"/>
                    <a:pt x="1867" y="3179"/>
                  </a:cubicBezTo>
                  <a:cubicBezTo>
                    <a:pt x="1728" y="3125"/>
                    <a:pt x="1589" y="3070"/>
                    <a:pt x="1449" y="3015"/>
                  </a:cubicBezTo>
                  <a:cubicBezTo>
                    <a:pt x="1647" y="2847"/>
                    <a:pt x="1847" y="2679"/>
                    <a:pt x="2052" y="2521"/>
                  </a:cubicBezTo>
                  <a:cubicBezTo>
                    <a:pt x="2261" y="2368"/>
                    <a:pt x="2468" y="2218"/>
                    <a:pt x="2671" y="2062"/>
                  </a:cubicBezTo>
                  <a:cubicBezTo>
                    <a:pt x="2860" y="1920"/>
                    <a:pt x="3044" y="1771"/>
                    <a:pt x="3234" y="1629"/>
                  </a:cubicBezTo>
                  <a:cubicBezTo>
                    <a:pt x="3340" y="1555"/>
                    <a:pt x="3445" y="1486"/>
                    <a:pt x="3554" y="1417"/>
                  </a:cubicBezTo>
                  <a:cubicBezTo>
                    <a:pt x="3673" y="1356"/>
                    <a:pt x="3794" y="1300"/>
                    <a:pt x="3917" y="1246"/>
                  </a:cubicBezTo>
                  <a:cubicBezTo>
                    <a:pt x="4105" y="1180"/>
                    <a:pt x="4292" y="1119"/>
                    <a:pt x="4484" y="1069"/>
                  </a:cubicBezTo>
                  <a:cubicBezTo>
                    <a:pt x="4605" y="1045"/>
                    <a:pt x="4726" y="1024"/>
                    <a:pt x="4848" y="1006"/>
                  </a:cubicBezTo>
                  <a:cubicBezTo>
                    <a:pt x="5029" y="991"/>
                    <a:pt x="5207" y="982"/>
                    <a:pt x="5390" y="980"/>
                  </a:cubicBezTo>
                  <a:close/>
                  <a:moveTo>
                    <a:pt x="5271" y="0"/>
                  </a:moveTo>
                  <a:cubicBezTo>
                    <a:pt x="5078" y="0"/>
                    <a:pt x="4886" y="14"/>
                    <a:pt x="4695" y="41"/>
                  </a:cubicBezTo>
                  <a:cubicBezTo>
                    <a:pt x="4191" y="112"/>
                    <a:pt x="3681" y="251"/>
                    <a:pt x="3226" y="486"/>
                  </a:cubicBezTo>
                  <a:cubicBezTo>
                    <a:pt x="2835" y="688"/>
                    <a:pt x="2493" y="962"/>
                    <a:pt x="2151" y="1231"/>
                  </a:cubicBezTo>
                  <a:cubicBezTo>
                    <a:pt x="2001" y="1394"/>
                    <a:pt x="1845" y="1555"/>
                    <a:pt x="1688" y="1714"/>
                  </a:cubicBezTo>
                  <a:cubicBezTo>
                    <a:pt x="1393" y="2009"/>
                    <a:pt x="1086" y="2296"/>
                    <a:pt x="782" y="2581"/>
                  </a:cubicBezTo>
                  <a:lnTo>
                    <a:pt x="782" y="2581"/>
                  </a:lnTo>
                  <a:cubicBezTo>
                    <a:pt x="783" y="2580"/>
                    <a:pt x="785" y="2580"/>
                    <a:pt x="787" y="2579"/>
                  </a:cubicBezTo>
                  <a:lnTo>
                    <a:pt x="787" y="2579"/>
                  </a:lnTo>
                  <a:cubicBezTo>
                    <a:pt x="513" y="2843"/>
                    <a:pt x="254" y="3115"/>
                    <a:pt x="0" y="3393"/>
                  </a:cubicBezTo>
                  <a:cubicBezTo>
                    <a:pt x="18" y="3399"/>
                    <a:pt x="35" y="3406"/>
                    <a:pt x="53" y="3413"/>
                  </a:cubicBezTo>
                  <a:cubicBezTo>
                    <a:pt x="151" y="3449"/>
                    <a:pt x="244" y="3493"/>
                    <a:pt x="335" y="3544"/>
                  </a:cubicBezTo>
                  <a:cubicBezTo>
                    <a:pt x="380" y="3560"/>
                    <a:pt x="426" y="3577"/>
                    <a:pt x="468" y="3596"/>
                  </a:cubicBezTo>
                  <a:cubicBezTo>
                    <a:pt x="632" y="3665"/>
                    <a:pt x="793" y="3740"/>
                    <a:pt x="952" y="3823"/>
                  </a:cubicBezTo>
                  <a:cubicBezTo>
                    <a:pt x="1040" y="3869"/>
                    <a:pt x="1127" y="3916"/>
                    <a:pt x="1214" y="3964"/>
                  </a:cubicBezTo>
                  <a:lnTo>
                    <a:pt x="1238" y="3978"/>
                  </a:lnTo>
                  <a:cubicBezTo>
                    <a:pt x="1429" y="4051"/>
                    <a:pt x="1619" y="4130"/>
                    <a:pt x="1808" y="4209"/>
                  </a:cubicBezTo>
                  <a:lnTo>
                    <a:pt x="1807" y="4209"/>
                  </a:lnTo>
                  <a:cubicBezTo>
                    <a:pt x="2085" y="4330"/>
                    <a:pt x="2356" y="4459"/>
                    <a:pt x="2621" y="4606"/>
                  </a:cubicBezTo>
                  <a:cubicBezTo>
                    <a:pt x="2879" y="4750"/>
                    <a:pt x="3128" y="4895"/>
                    <a:pt x="3404" y="5003"/>
                  </a:cubicBezTo>
                  <a:cubicBezTo>
                    <a:pt x="3677" y="5110"/>
                    <a:pt x="3950" y="5211"/>
                    <a:pt x="4239" y="5260"/>
                  </a:cubicBezTo>
                  <a:cubicBezTo>
                    <a:pt x="4352" y="5279"/>
                    <a:pt x="4461" y="5295"/>
                    <a:pt x="4574" y="5304"/>
                  </a:cubicBezTo>
                  <a:cubicBezTo>
                    <a:pt x="4737" y="5317"/>
                    <a:pt x="4902" y="5322"/>
                    <a:pt x="5068" y="5326"/>
                  </a:cubicBezTo>
                  <a:lnTo>
                    <a:pt x="5080" y="5326"/>
                  </a:lnTo>
                  <a:cubicBezTo>
                    <a:pt x="5084" y="5325"/>
                    <a:pt x="5090" y="5325"/>
                    <a:pt x="5095" y="5325"/>
                  </a:cubicBezTo>
                  <a:cubicBezTo>
                    <a:pt x="5100" y="5325"/>
                    <a:pt x="5106" y="5325"/>
                    <a:pt x="5110" y="5325"/>
                  </a:cubicBezTo>
                  <a:cubicBezTo>
                    <a:pt x="5135" y="5327"/>
                    <a:pt x="5160" y="5328"/>
                    <a:pt x="5187" y="5328"/>
                  </a:cubicBezTo>
                  <a:cubicBezTo>
                    <a:pt x="5254" y="5330"/>
                    <a:pt x="5322" y="5332"/>
                    <a:pt x="5389" y="5332"/>
                  </a:cubicBezTo>
                  <a:cubicBezTo>
                    <a:pt x="5579" y="5332"/>
                    <a:pt x="5768" y="5318"/>
                    <a:pt x="5952" y="5263"/>
                  </a:cubicBezTo>
                  <a:cubicBezTo>
                    <a:pt x="6191" y="5191"/>
                    <a:pt x="6433" y="5107"/>
                    <a:pt x="6653" y="4988"/>
                  </a:cubicBezTo>
                  <a:cubicBezTo>
                    <a:pt x="7066" y="4763"/>
                    <a:pt x="7430" y="4407"/>
                    <a:pt x="7687" y="4014"/>
                  </a:cubicBezTo>
                  <a:cubicBezTo>
                    <a:pt x="7842" y="3779"/>
                    <a:pt x="7969" y="3526"/>
                    <a:pt x="8030" y="3254"/>
                  </a:cubicBezTo>
                  <a:cubicBezTo>
                    <a:pt x="8077" y="3049"/>
                    <a:pt x="8093" y="2834"/>
                    <a:pt x="8109" y="2627"/>
                  </a:cubicBezTo>
                  <a:cubicBezTo>
                    <a:pt x="8125" y="2412"/>
                    <a:pt x="8103" y="2205"/>
                    <a:pt x="8056" y="1996"/>
                  </a:cubicBezTo>
                  <a:cubicBezTo>
                    <a:pt x="8007" y="1782"/>
                    <a:pt x="7947" y="1560"/>
                    <a:pt x="7855" y="1361"/>
                  </a:cubicBezTo>
                  <a:cubicBezTo>
                    <a:pt x="7738" y="1112"/>
                    <a:pt x="7542" y="915"/>
                    <a:pt x="7340" y="731"/>
                  </a:cubicBezTo>
                  <a:cubicBezTo>
                    <a:pt x="7219" y="620"/>
                    <a:pt x="7094" y="501"/>
                    <a:pt x="6954" y="415"/>
                  </a:cubicBezTo>
                  <a:cubicBezTo>
                    <a:pt x="6738" y="279"/>
                    <a:pt x="6511" y="194"/>
                    <a:pt x="6266" y="129"/>
                  </a:cubicBezTo>
                  <a:cubicBezTo>
                    <a:pt x="5941" y="42"/>
                    <a:pt x="5606" y="0"/>
                    <a:pt x="5271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28"/>
          <p:cNvGrpSpPr/>
          <p:nvPr/>
        </p:nvGrpSpPr>
        <p:grpSpPr>
          <a:xfrm>
            <a:off x="4451530" y="3433399"/>
            <a:ext cx="898938" cy="652873"/>
            <a:chOff x="3003725" y="3514825"/>
            <a:chExt cx="984275" cy="714850"/>
          </a:xfrm>
        </p:grpSpPr>
        <p:sp>
          <p:nvSpPr>
            <p:cNvPr id="781" name="Google Shape;781;p28"/>
            <p:cNvSpPr/>
            <p:nvPr/>
          </p:nvSpPr>
          <p:spPr>
            <a:xfrm>
              <a:off x="3660300" y="3676075"/>
              <a:ext cx="250700" cy="398525"/>
            </a:xfrm>
            <a:custGeom>
              <a:rect b="b" l="l" r="r" t="t"/>
              <a:pathLst>
                <a:path extrusionOk="0" h="15941" w="10028">
                  <a:moveTo>
                    <a:pt x="9098" y="5120"/>
                  </a:moveTo>
                  <a:cubicBezTo>
                    <a:pt x="9099" y="5123"/>
                    <a:pt x="9101" y="5125"/>
                    <a:pt x="9103" y="5127"/>
                  </a:cubicBezTo>
                  <a:cubicBezTo>
                    <a:pt x="9101" y="5125"/>
                    <a:pt x="9099" y="5123"/>
                    <a:pt x="9098" y="5120"/>
                  </a:cubicBezTo>
                  <a:close/>
                  <a:moveTo>
                    <a:pt x="3028" y="8684"/>
                  </a:moveTo>
                  <a:cubicBezTo>
                    <a:pt x="3086" y="8686"/>
                    <a:pt x="3142" y="8692"/>
                    <a:pt x="3200" y="8700"/>
                  </a:cubicBezTo>
                  <a:lnTo>
                    <a:pt x="3221" y="8705"/>
                  </a:lnTo>
                  <a:cubicBezTo>
                    <a:pt x="3329" y="8737"/>
                    <a:pt x="3434" y="8775"/>
                    <a:pt x="3538" y="8816"/>
                  </a:cubicBezTo>
                  <a:cubicBezTo>
                    <a:pt x="3560" y="8827"/>
                    <a:pt x="3580" y="8837"/>
                    <a:pt x="3601" y="8847"/>
                  </a:cubicBezTo>
                  <a:cubicBezTo>
                    <a:pt x="3668" y="8890"/>
                    <a:pt x="3732" y="8936"/>
                    <a:pt x="3794" y="8982"/>
                  </a:cubicBezTo>
                  <a:lnTo>
                    <a:pt x="3794" y="8982"/>
                  </a:lnTo>
                  <a:lnTo>
                    <a:pt x="3800" y="8987"/>
                  </a:lnTo>
                  <a:cubicBezTo>
                    <a:pt x="3813" y="8997"/>
                    <a:pt x="3826" y="9006"/>
                    <a:pt x="3839" y="9016"/>
                  </a:cubicBezTo>
                  <a:cubicBezTo>
                    <a:pt x="3830" y="9010"/>
                    <a:pt x="3822" y="9004"/>
                    <a:pt x="3813" y="8998"/>
                  </a:cubicBezTo>
                  <a:lnTo>
                    <a:pt x="3813" y="8998"/>
                  </a:lnTo>
                  <a:cubicBezTo>
                    <a:pt x="3844" y="9023"/>
                    <a:pt x="3875" y="9049"/>
                    <a:pt x="3905" y="9074"/>
                  </a:cubicBezTo>
                  <a:cubicBezTo>
                    <a:pt x="3915" y="9085"/>
                    <a:pt x="3924" y="9096"/>
                    <a:pt x="3934" y="9105"/>
                  </a:cubicBezTo>
                  <a:cubicBezTo>
                    <a:pt x="3942" y="9116"/>
                    <a:pt x="3948" y="9127"/>
                    <a:pt x="3955" y="9136"/>
                  </a:cubicBezTo>
                  <a:cubicBezTo>
                    <a:pt x="3975" y="9174"/>
                    <a:pt x="3995" y="9212"/>
                    <a:pt x="4012" y="9251"/>
                  </a:cubicBezTo>
                  <a:cubicBezTo>
                    <a:pt x="4066" y="9382"/>
                    <a:pt x="4121" y="9512"/>
                    <a:pt x="4162" y="9649"/>
                  </a:cubicBezTo>
                  <a:cubicBezTo>
                    <a:pt x="4170" y="9683"/>
                    <a:pt x="4177" y="9717"/>
                    <a:pt x="4183" y="9753"/>
                  </a:cubicBezTo>
                  <a:cubicBezTo>
                    <a:pt x="4193" y="9851"/>
                    <a:pt x="4197" y="9949"/>
                    <a:pt x="4200" y="10047"/>
                  </a:cubicBezTo>
                  <a:cubicBezTo>
                    <a:pt x="4197" y="10124"/>
                    <a:pt x="4190" y="10201"/>
                    <a:pt x="4180" y="10278"/>
                  </a:cubicBezTo>
                  <a:cubicBezTo>
                    <a:pt x="4168" y="10338"/>
                    <a:pt x="4157" y="10397"/>
                    <a:pt x="4141" y="10457"/>
                  </a:cubicBezTo>
                  <a:cubicBezTo>
                    <a:pt x="4118" y="10531"/>
                    <a:pt x="4096" y="10605"/>
                    <a:pt x="4069" y="10677"/>
                  </a:cubicBezTo>
                  <a:cubicBezTo>
                    <a:pt x="4060" y="10695"/>
                    <a:pt x="4051" y="10713"/>
                    <a:pt x="4043" y="10733"/>
                  </a:cubicBezTo>
                  <a:cubicBezTo>
                    <a:pt x="4032" y="10749"/>
                    <a:pt x="4021" y="10765"/>
                    <a:pt x="4011" y="10780"/>
                  </a:cubicBezTo>
                  <a:cubicBezTo>
                    <a:pt x="3970" y="10826"/>
                    <a:pt x="3927" y="10871"/>
                    <a:pt x="3885" y="10915"/>
                  </a:cubicBezTo>
                  <a:cubicBezTo>
                    <a:pt x="3827" y="10969"/>
                    <a:pt x="3770" y="11021"/>
                    <a:pt x="3710" y="11074"/>
                  </a:cubicBezTo>
                  <a:cubicBezTo>
                    <a:pt x="3680" y="11095"/>
                    <a:pt x="3650" y="11116"/>
                    <a:pt x="3621" y="11138"/>
                  </a:cubicBezTo>
                  <a:lnTo>
                    <a:pt x="3599" y="11149"/>
                  </a:lnTo>
                  <a:cubicBezTo>
                    <a:pt x="3576" y="11159"/>
                    <a:pt x="3552" y="11167"/>
                    <a:pt x="3528" y="11176"/>
                  </a:cubicBezTo>
                  <a:cubicBezTo>
                    <a:pt x="3444" y="11196"/>
                    <a:pt x="3361" y="11212"/>
                    <a:pt x="3275" y="11225"/>
                  </a:cubicBezTo>
                  <a:cubicBezTo>
                    <a:pt x="3192" y="11232"/>
                    <a:pt x="3108" y="11238"/>
                    <a:pt x="3025" y="11239"/>
                  </a:cubicBezTo>
                  <a:cubicBezTo>
                    <a:pt x="2956" y="11236"/>
                    <a:pt x="2887" y="11232"/>
                    <a:pt x="2819" y="11224"/>
                  </a:cubicBezTo>
                  <a:cubicBezTo>
                    <a:pt x="2779" y="11217"/>
                    <a:pt x="2738" y="11208"/>
                    <a:pt x="2698" y="11197"/>
                  </a:cubicBezTo>
                  <a:cubicBezTo>
                    <a:pt x="2640" y="11180"/>
                    <a:pt x="2583" y="11161"/>
                    <a:pt x="2526" y="11140"/>
                  </a:cubicBezTo>
                  <a:cubicBezTo>
                    <a:pt x="2507" y="11130"/>
                    <a:pt x="2488" y="11121"/>
                    <a:pt x="2467" y="11110"/>
                  </a:cubicBezTo>
                  <a:lnTo>
                    <a:pt x="2467" y="11110"/>
                  </a:lnTo>
                  <a:lnTo>
                    <a:pt x="2502" y="11130"/>
                  </a:lnTo>
                  <a:cubicBezTo>
                    <a:pt x="2508" y="11133"/>
                    <a:pt x="2515" y="11138"/>
                    <a:pt x="2522" y="11142"/>
                  </a:cubicBezTo>
                  <a:cubicBezTo>
                    <a:pt x="2512" y="11138"/>
                    <a:pt x="2504" y="11132"/>
                    <a:pt x="2495" y="11127"/>
                  </a:cubicBezTo>
                  <a:cubicBezTo>
                    <a:pt x="2471" y="11114"/>
                    <a:pt x="2448" y="11098"/>
                    <a:pt x="2425" y="11082"/>
                  </a:cubicBezTo>
                  <a:cubicBezTo>
                    <a:pt x="2305" y="10983"/>
                    <a:pt x="2195" y="10872"/>
                    <a:pt x="2083" y="10766"/>
                  </a:cubicBezTo>
                  <a:cubicBezTo>
                    <a:pt x="2045" y="10726"/>
                    <a:pt x="2008" y="10688"/>
                    <a:pt x="1975" y="10645"/>
                  </a:cubicBezTo>
                  <a:cubicBezTo>
                    <a:pt x="1965" y="10634"/>
                    <a:pt x="1958" y="10622"/>
                    <a:pt x="1949" y="10610"/>
                  </a:cubicBezTo>
                  <a:cubicBezTo>
                    <a:pt x="1931" y="10577"/>
                    <a:pt x="1914" y="10543"/>
                    <a:pt x="1898" y="10509"/>
                  </a:cubicBezTo>
                  <a:cubicBezTo>
                    <a:pt x="1884" y="10475"/>
                    <a:pt x="1873" y="10441"/>
                    <a:pt x="1862" y="10407"/>
                  </a:cubicBezTo>
                  <a:cubicBezTo>
                    <a:pt x="1842" y="10326"/>
                    <a:pt x="1827" y="10245"/>
                    <a:pt x="1814" y="10164"/>
                  </a:cubicBezTo>
                  <a:cubicBezTo>
                    <a:pt x="1807" y="10070"/>
                    <a:pt x="1801" y="9977"/>
                    <a:pt x="1798" y="9883"/>
                  </a:cubicBezTo>
                  <a:cubicBezTo>
                    <a:pt x="1800" y="9825"/>
                    <a:pt x="1805" y="9767"/>
                    <a:pt x="1810" y="9707"/>
                  </a:cubicBezTo>
                  <a:cubicBezTo>
                    <a:pt x="1824" y="9625"/>
                    <a:pt x="1841" y="9544"/>
                    <a:pt x="1861" y="9463"/>
                  </a:cubicBezTo>
                  <a:cubicBezTo>
                    <a:pt x="1882" y="9390"/>
                    <a:pt x="1906" y="9316"/>
                    <a:pt x="1934" y="9246"/>
                  </a:cubicBezTo>
                  <a:cubicBezTo>
                    <a:pt x="1941" y="9230"/>
                    <a:pt x="1948" y="9214"/>
                    <a:pt x="1956" y="9199"/>
                  </a:cubicBezTo>
                  <a:cubicBezTo>
                    <a:pt x="1964" y="9184"/>
                    <a:pt x="1976" y="9168"/>
                    <a:pt x="1987" y="9153"/>
                  </a:cubicBezTo>
                  <a:cubicBezTo>
                    <a:pt x="1993" y="9146"/>
                    <a:pt x="1999" y="9138"/>
                    <a:pt x="2005" y="9132"/>
                  </a:cubicBezTo>
                  <a:cubicBezTo>
                    <a:pt x="2037" y="9103"/>
                    <a:pt x="2069" y="9075"/>
                    <a:pt x="2101" y="9049"/>
                  </a:cubicBezTo>
                  <a:cubicBezTo>
                    <a:pt x="2189" y="8983"/>
                    <a:pt x="2278" y="8915"/>
                    <a:pt x="2367" y="8850"/>
                  </a:cubicBezTo>
                  <a:cubicBezTo>
                    <a:pt x="2429" y="8831"/>
                    <a:pt x="2488" y="8808"/>
                    <a:pt x="2547" y="8790"/>
                  </a:cubicBezTo>
                  <a:lnTo>
                    <a:pt x="2547" y="8790"/>
                  </a:lnTo>
                  <a:lnTo>
                    <a:pt x="2543" y="8791"/>
                  </a:lnTo>
                  <a:cubicBezTo>
                    <a:pt x="2627" y="8765"/>
                    <a:pt x="2709" y="8734"/>
                    <a:pt x="2794" y="8708"/>
                  </a:cubicBezTo>
                  <a:cubicBezTo>
                    <a:pt x="2815" y="8704"/>
                    <a:pt x="2836" y="8699"/>
                    <a:pt x="2857" y="8696"/>
                  </a:cubicBezTo>
                  <a:cubicBezTo>
                    <a:pt x="2914" y="8690"/>
                    <a:pt x="2972" y="8686"/>
                    <a:pt x="3028" y="8684"/>
                  </a:cubicBezTo>
                  <a:close/>
                  <a:moveTo>
                    <a:pt x="2163" y="12045"/>
                  </a:moveTo>
                  <a:cubicBezTo>
                    <a:pt x="2173" y="12049"/>
                    <a:pt x="2184" y="12053"/>
                    <a:pt x="2195" y="12057"/>
                  </a:cubicBezTo>
                  <a:cubicBezTo>
                    <a:pt x="2187" y="12062"/>
                    <a:pt x="2179" y="12061"/>
                    <a:pt x="2172" y="12065"/>
                  </a:cubicBezTo>
                  <a:cubicBezTo>
                    <a:pt x="2167" y="12058"/>
                    <a:pt x="2165" y="12051"/>
                    <a:pt x="2162" y="12045"/>
                  </a:cubicBezTo>
                  <a:close/>
                  <a:moveTo>
                    <a:pt x="3599" y="0"/>
                  </a:moveTo>
                  <a:cubicBezTo>
                    <a:pt x="3284" y="0"/>
                    <a:pt x="3075" y="258"/>
                    <a:pt x="2960" y="538"/>
                  </a:cubicBezTo>
                  <a:cubicBezTo>
                    <a:pt x="2932" y="539"/>
                    <a:pt x="2904" y="541"/>
                    <a:pt x="2877" y="546"/>
                  </a:cubicBezTo>
                  <a:cubicBezTo>
                    <a:pt x="2661" y="590"/>
                    <a:pt x="2522" y="786"/>
                    <a:pt x="2400" y="956"/>
                  </a:cubicBezTo>
                  <a:cubicBezTo>
                    <a:pt x="2237" y="1186"/>
                    <a:pt x="2102" y="1436"/>
                    <a:pt x="1960" y="1681"/>
                  </a:cubicBezTo>
                  <a:cubicBezTo>
                    <a:pt x="1908" y="1771"/>
                    <a:pt x="1857" y="1861"/>
                    <a:pt x="1807" y="1951"/>
                  </a:cubicBezTo>
                  <a:cubicBezTo>
                    <a:pt x="1745" y="1981"/>
                    <a:pt x="1687" y="2018"/>
                    <a:pt x="1635" y="2063"/>
                  </a:cubicBezTo>
                  <a:cubicBezTo>
                    <a:pt x="1484" y="2196"/>
                    <a:pt x="1386" y="2396"/>
                    <a:pt x="1287" y="2569"/>
                  </a:cubicBezTo>
                  <a:cubicBezTo>
                    <a:pt x="1233" y="2667"/>
                    <a:pt x="1179" y="2765"/>
                    <a:pt x="1130" y="2867"/>
                  </a:cubicBezTo>
                  <a:cubicBezTo>
                    <a:pt x="1021" y="3091"/>
                    <a:pt x="924" y="3322"/>
                    <a:pt x="840" y="3557"/>
                  </a:cubicBezTo>
                  <a:cubicBezTo>
                    <a:pt x="653" y="4063"/>
                    <a:pt x="463" y="4574"/>
                    <a:pt x="326" y="5100"/>
                  </a:cubicBezTo>
                  <a:cubicBezTo>
                    <a:pt x="255" y="5373"/>
                    <a:pt x="180" y="5645"/>
                    <a:pt x="125" y="5922"/>
                  </a:cubicBezTo>
                  <a:cubicBezTo>
                    <a:pt x="98" y="6062"/>
                    <a:pt x="72" y="6199"/>
                    <a:pt x="50" y="6338"/>
                  </a:cubicBezTo>
                  <a:cubicBezTo>
                    <a:pt x="38" y="6418"/>
                    <a:pt x="27" y="6501"/>
                    <a:pt x="16" y="6583"/>
                  </a:cubicBezTo>
                  <a:cubicBezTo>
                    <a:pt x="5" y="6651"/>
                    <a:pt x="0" y="6720"/>
                    <a:pt x="3" y="6788"/>
                  </a:cubicBezTo>
                  <a:cubicBezTo>
                    <a:pt x="8" y="6858"/>
                    <a:pt x="31" y="6922"/>
                    <a:pt x="48" y="6989"/>
                  </a:cubicBezTo>
                  <a:cubicBezTo>
                    <a:pt x="86" y="7116"/>
                    <a:pt x="189" y="7215"/>
                    <a:pt x="311" y="7270"/>
                  </a:cubicBezTo>
                  <a:cubicBezTo>
                    <a:pt x="203" y="7500"/>
                    <a:pt x="141" y="7739"/>
                    <a:pt x="107" y="7997"/>
                  </a:cubicBezTo>
                  <a:cubicBezTo>
                    <a:pt x="59" y="8331"/>
                    <a:pt x="43" y="8666"/>
                    <a:pt x="40" y="9004"/>
                  </a:cubicBezTo>
                  <a:cubicBezTo>
                    <a:pt x="38" y="9252"/>
                    <a:pt x="43" y="9497"/>
                    <a:pt x="75" y="9745"/>
                  </a:cubicBezTo>
                  <a:cubicBezTo>
                    <a:pt x="113" y="10050"/>
                    <a:pt x="178" y="10350"/>
                    <a:pt x="270" y="10642"/>
                  </a:cubicBezTo>
                  <a:cubicBezTo>
                    <a:pt x="357" y="10924"/>
                    <a:pt x="451" y="11198"/>
                    <a:pt x="551" y="11477"/>
                  </a:cubicBezTo>
                  <a:cubicBezTo>
                    <a:pt x="633" y="11699"/>
                    <a:pt x="730" y="11917"/>
                    <a:pt x="821" y="12137"/>
                  </a:cubicBezTo>
                  <a:cubicBezTo>
                    <a:pt x="927" y="12393"/>
                    <a:pt x="1028" y="12650"/>
                    <a:pt x="1127" y="12907"/>
                  </a:cubicBezTo>
                  <a:cubicBezTo>
                    <a:pt x="1226" y="13160"/>
                    <a:pt x="1321" y="13415"/>
                    <a:pt x="1434" y="13662"/>
                  </a:cubicBezTo>
                  <a:cubicBezTo>
                    <a:pt x="1486" y="13777"/>
                    <a:pt x="1538" y="13889"/>
                    <a:pt x="1594" y="14003"/>
                  </a:cubicBezTo>
                  <a:cubicBezTo>
                    <a:pt x="1663" y="14143"/>
                    <a:pt x="1722" y="14287"/>
                    <a:pt x="1859" y="14379"/>
                  </a:cubicBezTo>
                  <a:cubicBezTo>
                    <a:pt x="1905" y="14408"/>
                    <a:pt x="1956" y="14431"/>
                    <a:pt x="2009" y="14444"/>
                  </a:cubicBezTo>
                  <a:cubicBezTo>
                    <a:pt x="2080" y="14599"/>
                    <a:pt x="2157" y="14750"/>
                    <a:pt x="2246" y="14896"/>
                  </a:cubicBezTo>
                  <a:cubicBezTo>
                    <a:pt x="2406" y="15169"/>
                    <a:pt x="2588" y="15446"/>
                    <a:pt x="2815" y="15672"/>
                  </a:cubicBezTo>
                  <a:cubicBezTo>
                    <a:pt x="2918" y="15775"/>
                    <a:pt x="3019" y="15864"/>
                    <a:pt x="3159" y="15912"/>
                  </a:cubicBezTo>
                  <a:cubicBezTo>
                    <a:pt x="3216" y="15931"/>
                    <a:pt x="3274" y="15941"/>
                    <a:pt x="3334" y="15941"/>
                  </a:cubicBezTo>
                  <a:cubicBezTo>
                    <a:pt x="3337" y="15941"/>
                    <a:pt x="3340" y="15941"/>
                    <a:pt x="3343" y="15941"/>
                  </a:cubicBezTo>
                  <a:cubicBezTo>
                    <a:pt x="3411" y="15941"/>
                    <a:pt x="3478" y="15930"/>
                    <a:pt x="3541" y="15908"/>
                  </a:cubicBezTo>
                  <a:cubicBezTo>
                    <a:pt x="3572" y="15898"/>
                    <a:pt x="3600" y="15884"/>
                    <a:pt x="3628" y="15869"/>
                  </a:cubicBezTo>
                  <a:cubicBezTo>
                    <a:pt x="3703" y="15860"/>
                    <a:pt x="3775" y="15835"/>
                    <a:pt x="3840" y="15798"/>
                  </a:cubicBezTo>
                  <a:cubicBezTo>
                    <a:pt x="3920" y="15754"/>
                    <a:pt x="3975" y="15698"/>
                    <a:pt x="4028" y="15630"/>
                  </a:cubicBezTo>
                  <a:cubicBezTo>
                    <a:pt x="4037" y="15621"/>
                    <a:pt x="4039" y="15609"/>
                    <a:pt x="4048" y="15601"/>
                  </a:cubicBezTo>
                  <a:cubicBezTo>
                    <a:pt x="4124" y="15642"/>
                    <a:pt x="4210" y="15665"/>
                    <a:pt x="4296" y="15665"/>
                  </a:cubicBezTo>
                  <a:cubicBezTo>
                    <a:pt x="4326" y="15665"/>
                    <a:pt x="4356" y="15662"/>
                    <a:pt x="4385" y="15656"/>
                  </a:cubicBezTo>
                  <a:cubicBezTo>
                    <a:pt x="4484" y="15640"/>
                    <a:pt x="4584" y="15589"/>
                    <a:pt x="4678" y="15554"/>
                  </a:cubicBezTo>
                  <a:cubicBezTo>
                    <a:pt x="4815" y="15504"/>
                    <a:pt x="4968" y="15462"/>
                    <a:pt x="5094" y="15393"/>
                  </a:cubicBezTo>
                  <a:cubicBezTo>
                    <a:pt x="5201" y="15334"/>
                    <a:pt x="5300" y="15263"/>
                    <a:pt x="5389" y="15180"/>
                  </a:cubicBezTo>
                  <a:cubicBezTo>
                    <a:pt x="5719" y="14992"/>
                    <a:pt x="6058" y="14823"/>
                    <a:pt x="6405" y="14672"/>
                  </a:cubicBezTo>
                  <a:cubicBezTo>
                    <a:pt x="6725" y="14532"/>
                    <a:pt x="7039" y="14385"/>
                    <a:pt x="7346" y="14222"/>
                  </a:cubicBezTo>
                  <a:cubicBezTo>
                    <a:pt x="7506" y="14134"/>
                    <a:pt x="7667" y="14050"/>
                    <a:pt x="7829" y="13967"/>
                  </a:cubicBezTo>
                  <a:cubicBezTo>
                    <a:pt x="7984" y="13886"/>
                    <a:pt x="8136" y="13805"/>
                    <a:pt x="8272" y="13695"/>
                  </a:cubicBezTo>
                  <a:cubicBezTo>
                    <a:pt x="8363" y="13620"/>
                    <a:pt x="8449" y="13539"/>
                    <a:pt x="8530" y="13452"/>
                  </a:cubicBezTo>
                  <a:lnTo>
                    <a:pt x="8530" y="13452"/>
                  </a:lnTo>
                  <a:lnTo>
                    <a:pt x="8523" y="13459"/>
                  </a:lnTo>
                  <a:lnTo>
                    <a:pt x="8551" y="13431"/>
                  </a:lnTo>
                  <a:lnTo>
                    <a:pt x="8562" y="13419"/>
                  </a:lnTo>
                  <a:cubicBezTo>
                    <a:pt x="8684" y="13298"/>
                    <a:pt x="8801" y="13177"/>
                    <a:pt x="8910" y="13046"/>
                  </a:cubicBezTo>
                  <a:cubicBezTo>
                    <a:pt x="8919" y="13037"/>
                    <a:pt x="8928" y="13026"/>
                    <a:pt x="8936" y="13017"/>
                  </a:cubicBezTo>
                  <a:lnTo>
                    <a:pt x="8935" y="13015"/>
                  </a:lnTo>
                  <a:cubicBezTo>
                    <a:pt x="8949" y="12999"/>
                    <a:pt x="8962" y="12982"/>
                    <a:pt x="8975" y="12966"/>
                  </a:cubicBezTo>
                  <a:cubicBezTo>
                    <a:pt x="9019" y="12908"/>
                    <a:pt x="9048" y="12837"/>
                    <a:pt x="9056" y="12764"/>
                  </a:cubicBezTo>
                  <a:cubicBezTo>
                    <a:pt x="9128" y="12724"/>
                    <a:pt x="9200" y="12684"/>
                    <a:pt x="9270" y="12642"/>
                  </a:cubicBezTo>
                  <a:cubicBezTo>
                    <a:pt x="9498" y="12509"/>
                    <a:pt x="9776" y="12369"/>
                    <a:pt x="9901" y="12121"/>
                  </a:cubicBezTo>
                  <a:cubicBezTo>
                    <a:pt x="10028" y="11866"/>
                    <a:pt x="9935" y="11571"/>
                    <a:pt x="9684" y="11434"/>
                  </a:cubicBezTo>
                  <a:cubicBezTo>
                    <a:pt x="9615" y="11395"/>
                    <a:pt x="9541" y="11382"/>
                    <a:pt x="9465" y="11382"/>
                  </a:cubicBezTo>
                  <a:cubicBezTo>
                    <a:pt x="9445" y="11382"/>
                    <a:pt x="9424" y="11383"/>
                    <a:pt x="9404" y="11385"/>
                  </a:cubicBezTo>
                  <a:lnTo>
                    <a:pt x="9394" y="11380"/>
                  </a:lnTo>
                  <a:cubicBezTo>
                    <a:pt x="9371" y="11366"/>
                    <a:pt x="9350" y="11353"/>
                    <a:pt x="9329" y="11338"/>
                  </a:cubicBezTo>
                  <a:cubicBezTo>
                    <a:pt x="9324" y="11335"/>
                    <a:pt x="9321" y="11332"/>
                    <a:pt x="9318" y="11328"/>
                  </a:cubicBezTo>
                  <a:cubicBezTo>
                    <a:pt x="9306" y="11316"/>
                    <a:pt x="9296" y="11303"/>
                    <a:pt x="9285" y="11290"/>
                  </a:cubicBezTo>
                  <a:cubicBezTo>
                    <a:pt x="9169" y="11138"/>
                    <a:pt x="9060" y="10980"/>
                    <a:pt x="8945" y="10827"/>
                  </a:cubicBezTo>
                  <a:lnTo>
                    <a:pt x="8945" y="10827"/>
                  </a:lnTo>
                  <a:cubicBezTo>
                    <a:pt x="8946" y="10828"/>
                    <a:pt x="8947" y="10830"/>
                    <a:pt x="8948" y="10831"/>
                  </a:cubicBezTo>
                  <a:cubicBezTo>
                    <a:pt x="8879" y="10742"/>
                    <a:pt x="8813" y="10652"/>
                    <a:pt x="8746" y="10563"/>
                  </a:cubicBezTo>
                  <a:lnTo>
                    <a:pt x="8746" y="10563"/>
                  </a:lnTo>
                  <a:cubicBezTo>
                    <a:pt x="8749" y="10566"/>
                    <a:pt x="8753" y="10571"/>
                    <a:pt x="8756" y="10574"/>
                  </a:cubicBezTo>
                  <a:cubicBezTo>
                    <a:pt x="8684" y="10482"/>
                    <a:pt x="8617" y="10385"/>
                    <a:pt x="8554" y="10286"/>
                  </a:cubicBezTo>
                  <a:cubicBezTo>
                    <a:pt x="8516" y="10217"/>
                    <a:pt x="8483" y="10145"/>
                    <a:pt x="8451" y="10073"/>
                  </a:cubicBezTo>
                  <a:cubicBezTo>
                    <a:pt x="8425" y="9998"/>
                    <a:pt x="8400" y="9925"/>
                    <a:pt x="8377" y="9849"/>
                  </a:cubicBezTo>
                  <a:cubicBezTo>
                    <a:pt x="8304" y="9534"/>
                    <a:pt x="8252" y="9215"/>
                    <a:pt x="8202" y="8896"/>
                  </a:cubicBezTo>
                  <a:cubicBezTo>
                    <a:pt x="8191" y="8792"/>
                    <a:pt x="8183" y="8691"/>
                    <a:pt x="8176" y="8587"/>
                  </a:cubicBezTo>
                  <a:cubicBezTo>
                    <a:pt x="8178" y="8406"/>
                    <a:pt x="8189" y="8225"/>
                    <a:pt x="8212" y="8045"/>
                  </a:cubicBezTo>
                  <a:cubicBezTo>
                    <a:pt x="8223" y="7978"/>
                    <a:pt x="8238" y="7910"/>
                    <a:pt x="8253" y="7841"/>
                  </a:cubicBezTo>
                  <a:cubicBezTo>
                    <a:pt x="8279" y="7766"/>
                    <a:pt x="8305" y="7691"/>
                    <a:pt x="8335" y="7618"/>
                  </a:cubicBezTo>
                  <a:cubicBezTo>
                    <a:pt x="8473" y="7313"/>
                    <a:pt x="8629" y="7016"/>
                    <a:pt x="8795" y="6724"/>
                  </a:cubicBezTo>
                  <a:cubicBezTo>
                    <a:pt x="8827" y="6673"/>
                    <a:pt x="8861" y="6622"/>
                    <a:pt x="8896" y="6572"/>
                  </a:cubicBezTo>
                  <a:cubicBezTo>
                    <a:pt x="8912" y="6552"/>
                    <a:pt x="8929" y="6533"/>
                    <a:pt x="8946" y="6512"/>
                  </a:cubicBezTo>
                  <a:cubicBezTo>
                    <a:pt x="8957" y="6515"/>
                    <a:pt x="8967" y="6515"/>
                    <a:pt x="8978" y="6516"/>
                  </a:cubicBezTo>
                  <a:cubicBezTo>
                    <a:pt x="8983" y="6516"/>
                    <a:pt x="8988" y="6516"/>
                    <a:pt x="8993" y="6516"/>
                  </a:cubicBezTo>
                  <a:cubicBezTo>
                    <a:pt x="9233" y="6516"/>
                    <a:pt x="9437" y="6367"/>
                    <a:pt x="9491" y="6127"/>
                  </a:cubicBezTo>
                  <a:cubicBezTo>
                    <a:pt x="9502" y="6075"/>
                    <a:pt x="9504" y="6022"/>
                    <a:pt x="9499" y="5970"/>
                  </a:cubicBezTo>
                  <a:cubicBezTo>
                    <a:pt x="9577" y="5806"/>
                    <a:pt x="9548" y="5576"/>
                    <a:pt x="9419" y="5446"/>
                  </a:cubicBezTo>
                  <a:cubicBezTo>
                    <a:pt x="9347" y="5373"/>
                    <a:pt x="9271" y="5305"/>
                    <a:pt x="9193" y="5238"/>
                  </a:cubicBezTo>
                  <a:cubicBezTo>
                    <a:pt x="9168" y="5208"/>
                    <a:pt x="9142" y="5177"/>
                    <a:pt x="9118" y="5146"/>
                  </a:cubicBezTo>
                  <a:lnTo>
                    <a:pt x="9118" y="5146"/>
                  </a:lnTo>
                  <a:cubicBezTo>
                    <a:pt x="9120" y="5149"/>
                    <a:pt x="9122" y="5151"/>
                    <a:pt x="9123" y="5154"/>
                  </a:cubicBezTo>
                  <a:lnTo>
                    <a:pt x="9113" y="5142"/>
                  </a:lnTo>
                  <a:cubicBezTo>
                    <a:pt x="9104" y="5129"/>
                    <a:pt x="9094" y="5117"/>
                    <a:pt x="9084" y="5105"/>
                  </a:cubicBezTo>
                  <a:lnTo>
                    <a:pt x="9084" y="5105"/>
                  </a:lnTo>
                  <a:cubicBezTo>
                    <a:pt x="9089" y="5110"/>
                    <a:pt x="9094" y="5115"/>
                    <a:pt x="9098" y="5120"/>
                  </a:cubicBezTo>
                  <a:lnTo>
                    <a:pt x="9098" y="5120"/>
                  </a:lnTo>
                  <a:cubicBezTo>
                    <a:pt x="8698" y="4588"/>
                    <a:pt x="8326" y="4026"/>
                    <a:pt x="7848" y="3555"/>
                  </a:cubicBezTo>
                  <a:cubicBezTo>
                    <a:pt x="7765" y="3472"/>
                    <a:pt x="7652" y="3433"/>
                    <a:pt x="7537" y="3433"/>
                  </a:cubicBezTo>
                  <a:cubicBezTo>
                    <a:pt x="7476" y="3433"/>
                    <a:pt x="7414" y="3444"/>
                    <a:pt x="7357" y="3465"/>
                  </a:cubicBezTo>
                  <a:cubicBezTo>
                    <a:pt x="7077" y="3096"/>
                    <a:pt x="6793" y="2723"/>
                    <a:pt x="6470" y="2391"/>
                  </a:cubicBezTo>
                  <a:cubicBezTo>
                    <a:pt x="6296" y="2213"/>
                    <a:pt x="6119" y="2036"/>
                    <a:pt x="5941" y="1862"/>
                  </a:cubicBezTo>
                  <a:cubicBezTo>
                    <a:pt x="5752" y="1679"/>
                    <a:pt x="5562" y="1478"/>
                    <a:pt x="5317" y="1377"/>
                  </a:cubicBezTo>
                  <a:cubicBezTo>
                    <a:pt x="5307" y="1372"/>
                    <a:pt x="5295" y="1368"/>
                    <a:pt x="5283" y="1365"/>
                  </a:cubicBezTo>
                  <a:cubicBezTo>
                    <a:pt x="5132" y="1194"/>
                    <a:pt x="4976" y="1028"/>
                    <a:pt x="4814" y="866"/>
                  </a:cubicBezTo>
                  <a:cubicBezTo>
                    <a:pt x="4711" y="762"/>
                    <a:pt x="4575" y="704"/>
                    <a:pt x="4439" y="704"/>
                  </a:cubicBezTo>
                  <a:cubicBezTo>
                    <a:pt x="4377" y="704"/>
                    <a:pt x="4315" y="716"/>
                    <a:pt x="4257" y="740"/>
                  </a:cubicBezTo>
                  <a:cubicBezTo>
                    <a:pt x="4254" y="727"/>
                    <a:pt x="4249" y="713"/>
                    <a:pt x="4245" y="698"/>
                  </a:cubicBezTo>
                  <a:cubicBezTo>
                    <a:pt x="4223" y="630"/>
                    <a:pt x="4184" y="568"/>
                    <a:pt x="4134" y="517"/>
                  </a:cubicBezTo>
                  <a:cubicBezTo>
                    <a:pt x="4116" y="393"/>
                    <a:pt x="4083" y="274"/>
                    <a:pt x="3998" y="176"/>
                  </a:cubicBezTo>
                  <a:cubicBezTo>
                    <a:pt x="3903" y="70"/>
                    <a:pt x="3769" y="6"/>
                    <a:pt x="3626" y="1"/>
                  </a:cubicBezTo>
                  <a:cubicBezTo>
                    <a:pt x="3617" y="0"/>
                    <a:pt x="3608" y="0"/>
                    <a:pt x="3599" y="0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3698300" y="3888725"/>
              <a:ext cx="79500" cy="79200"/>
            </a:xfrm>
            <a:custGeom>
              <a:rect b="b" l="l" r="r" t="t"/>
              <a:pathLst>
                <a:path extrusionOk="0" h="3168" w="3180">
                  <a:moveTo>
                    <a:pt x="1403" y="1"/>
                  </a:moveTo>
                  <a:cubicBezTo>
                    <a:pt x="1051" y="1"/>
                    <a:pt x="717" y="150"/>
                    <a:pt x="459" y="409"/>
                  </a:cubicBezTo>
                  <a:cubicBezTo>
                    <a:pt x="282" y="588"/>
                    <a:pt x="146" y="806"/>
                    <a:pt x="79" y="1047"/>
                  </a:cubicBezTo>
                  <a:cubicBezTo>
                    <a:pt x="41" y="1184"/>
                    <a:pt x="18" y="1325"/>
                    <a:pt x="12" y="1468"/>
                  </a:cubicBezTo>
                  <a:cubicBezTo>
                    <a:pt x="3" y="1617"/>
                    <a:pt x="0" y="1779"/>
                    <a:pt x="35" y="1926"/>
                  </a:cubicBezTo>
                  <a:cubicBezTo>
                    <a:pt x="47" y="1973"/>
                    <a:pt x="60" y="2019"/>
                    <a:pt x="76" y="2063"/>
                  </a:cubicBezTo>
                  <a:cubicBezTo>
                    <a:pt x="88" y="2136"/>
                    <a:pt x="109" y="2207"/>
                    <a:pt x="136" y="2277"/>
                  </a:cubicBezTo>
                  <a:cubicBezTo>
                    <a:pt x="248" y="2556"/>
                    <a:pt x="427" y="2796"/>
                    <a:pt x="696" y="2942"/>
                  </a:cubicBezTo>
                  <a:cubicBezTo>
                    <a:pt x="749" y="2969"/>
                    <a:pt x="804" y="2995"/>
                    <a:pt x="860" y="3016"/>
                  </a:cubicBezTo>
                  <a:cubicBezTo>
                    <a:pt x="975" y="3075"/>
                    <a:pt x="1099" y="3120"/>
                    <a:pt x="1226" y="3146"/>
                  </a:cubicBezTo>
                  <a:cubicBezTo>
                    <a:pt x="1292" y="3160"/>
                    <a:pt x="1359" y="3168"/>
                    <a:pt x="1427" y="3168"/>
                  </a:cubicBezTo>
                  <a:cubicBezTo>
                    <a:pt x="1432" y="3168"/>
                    <a:pt x="1436" y="3168"/>
                    <a:pt x="1441" y="3168"/>
                  </a:cubicBezTo>
                  <a:cubicBezTo>
                    <a:pt x="1594" y="3166"/>
                    <a:pt x="1748" y="3139"/>
                    <a:pt x="1894" y="3091"/>
                  </a:cubicBezTo>
                  <a:cubicBezTo>
                    <a:pt x="2032" y="3045"/>
                    <a:pt x="2177" y="2989"/>
                    <a:pt x="2305" y="2917"/>
                  </a:cubicBezTo>
                  <a:cubicBezTo>
                    <a:pt x="2470" y="2827"/>
                    <a:pt x="2621" y="2726"/>
                    <a:pt x="2747" y="2585"/>
                  </a:cubicBezTo>
                  <a:cubicBezTo>
                    <a:pt x="2849" y="2475"/>
                    <a:pt x="2934" y="2360"/>
                    <a:pt x="2994" y="2225"/>
                  </a:cubicBezTo>
                  <a:cubicBezTo>
                    <a:pt x="3179" y="1807"/>
                    <a:pt x="3043" y="1282"/>
                    <a:pt x="2819" y="908"/>
                  </a:cubicBezTo>
                  <a:cubicBezTo>
                    <a:pt x="2711" y="726"/>
                    <a:pt x="2594" y="534"/>
                    <a:pt x="2434" y="391"/>
                  </a:cubicBezTo>
                  <a:cubicBezTo>
                    <a:pt x="2297" y="269"/>
                    <a:pt x="2134" y="178"/>
                    <a:pt x="1956" y="126"/>
                  </a:cubicBezTo>
                  <a:cubicBezTo>
                    <a:pt x="1877" y="90"/>
                    <a:pt x="1795" y="60"/>
                    <a:pt x="1712" y="39"/>
                  </a:cubicBezTo>
                  <a:cubicBezTo>
                    <a:pt x="1608" y="13"/>
                    <a:pt x="1505" y="1"/>
                    <a:pt x="1403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3437325" y="3534150"/>
              <a:ext cx="238350" cy="113125"/>
            </a:xfrm>
            <a:custGeom>
              <a:rect b="b" l="l" r="r" t="t"/>
              <a:pathLst>
                <a:path extrusionOk="0" h="4525" w="9534">
                  <a:moveTo>
                    <a:pt x="2726" y="0"/>
                  </a:moveTo>
                  <a:cubicBezTo>
                    <a:pt x="2477" y="0"/>
                    <a:pt x="2248" y="87"/>
                    <a:pt x="2038" y="232"/>
                  </a:cubicBezTo>
                  <a:cubicBezTo>
                    <a:pt x="1945" y="298"/>
                    <a:pt x="1862" y="377"/>
                    <a:pt x="1790" y="465"/>
                  </a:cubicBezTo>
                  <a:cubicBezTo>
                    <a:pt x="1712" y="444"/>
                    <a:pt x="1631" y="434"/>
                    <a:pt x="1551" y="434"/>
                  </a:cubicBezTo>
                  <a:cubicBezTo>
                    <a:pt x="1522" y="434"/>
                    <a:pt x="1494" y="435"/>
                    <a:pt x="1466" y="438"/>
                  </a:cubicBezTo>
                  <a:cubicBezTo>
                    <a:pt x="1330" y="454"/>
                    <a:pt x="1199" y="496"/>
                    <a:pt x="1081" y="562"/>
                  </a:cubicBezTo>
                  <a:cubicBezTo>
                    <a:pt x="824" y="697"/>
                    <a:pt x="575" y="897"/>
                    <a:pt x="443" y="1163"/>
                  </a:cubicBezTo>
                  <a:cubicBezTo>
                    <a:pt x="345" y="1268"/>
                    <a:pt x="265" y="1387"/>
                    <a:pt x="204" y="1517"/>
                  </a:cubicBezTo>
                  <a:cubicBezTo>
                    <a:pt x="91" y="1751"/>
                    <a:pt x="53" y="2011"/>
                    <a:pt x="27" y="2266"/>
                  </a:cubicBezTo>
                  <a:cubicBezTo>
                    <a:pt x="0" y="2537"/>
                    <a:pt x="45" y="2811"/>
                    <a:pt x="156" y="3059"/>
                  </a:cubicBezTo>
                  <a:cubicBezTo>
                    <a:pt x="188" y="3132"/>
                    <a:pt x="224" y="3202"/>
                    <a:pt x="266" y="3269"/>
                  </a:cubicBezTo>
                  <a:cubicBezTo>
                    <a:pt x="334" y="3494"/>
                    <a:pt x="443" y="3705"/>
                    <a:pt x="602" y="3880"/>
                  </a:cubicBezTo>
                  <a:cubicBezTo>
                    <a:pt x="793" y="4087"/>
                    <a:pt x="1089" y="4183"/>
                    <a:pt x="1364" y="4194"/>
                  </a:cubicBezTo>
                  <a:cubicBezTo>
                    <a:pt x="1379" y="4195"/>
                    <a:pt x="1394" y="4195"/>
                    <a:pt x="1408" y="4195"/>
                  </a:cubicBezTo>
                  <a:cubicBezTo>
                    <a:pt x="1688" y="4195"/>
                    <a:pt x="1988" y="4082"/>
                    <a:pt x="2214" y="3926"/>
                  </a:cubicBezTo>
                  <a:cubicBezTo>
                    <a:pt x="2286" y="3877"/>
                    <a:pt x="2356" y="3823"/>
                    <a:pt x="2422" y="3766"/>
                  </a:cubicBezTo>
                  <a:cubicBezTo>
                    <a:pt x="2611" y="3851"/>
                    <a:pt x="2820" y="3893"/>
                    <a:pt x="3029" y="3893"/>
                  </a:cubicBezTo>
                  <a:cubicBezTo>
                    <a:pt x="3282" y="3893"/>
                    <a:pt x="3536" y="3832"/>
                    <a:pt x="3756" y="3716"/>
                  </a:cubicBezTo>
                  <a:cubicBezTo>
                    <a:pt x="3780" y="3717"/>
                    <a:pt x="3804" y="3717"/>
                    <a:pt x="3827" y="3717"/>
                  </a:cubicBezTo>
                  <a:cubicBezTo>
                    <a:pt x="4067" y="3717"/>
                    <a:pt x="4304" y="3664"/>
                    <a:pt x="4521" y="3561"/>
                  </a:cubicBezTo>
                  <a:cubicBezTo>
                    <a:pt x="4592" y="3527"/>
                    <a:pt x="4663" y="3489"/>
                    <a:pt x="4730" y="3446"/>
                  </a:cubicBezTo>
                  <a:cubicBezTo>
                    <a:pt x="4855" y="3487"/>
                    <a:pt x="4987" y="3507"/>
                    <a:pt x="5118" y="3507"/>
                  </a:cubicBezTo>
                  <a:cubicBezTo>
                    <a:pt x="5127" y="3507"/>
                    <a:pt x="5137" y="3507"/>
                    <a:pt x="5147" y="3507"/>
                  </a:cubicBezTo>
                  <a:cubicBezTo>
                    <a:pt x="5300" y="3605"/>
                    <a:pt x="5466" y="3682"/>
                    <a:pt x="5640" y="3735"/>
                  </a:cubicBezTo>
                  <a:cubicBezTo>
                    <a:pt x="5744" y="3767"/>
                    <a:pt x="5865" y="3797"/>
                    <a:pt x="5979" y="3797"/>
                  </a:cubicBezTo>
                  <a:cubicBezTo>
                    <a:pt x="6000" y="3797"/>
                    <a:pt x="6020" y="3796"/>
                    <a:pt x="6040" y="3794"/>
                  </a:cubicBezTo>
                  <a:cubicBezTo>
                    <a:pt x="6169" y="3780"/>
                    <a:pt x="6294" y="3744"/>
                    <a:pt x="6412" y="3687"/>
                  </a:cubicBezTo>
                  <a:cubicBezTo>
                    <a:pt x="6480" y="3654"/>
                    <a:pt x="6542" y="3609"/>
                    <a:pt x="6595" y="3556"/>
                  </a:cubicBezTo>
                  <a:cubicBezTo>
                    <a:pt x="6812" y="3684"/>
                    <a:pt x="7040" y="3787"/>
                    <a:pt x="7287" y="3848"/>
                  </a:cubicBezTo>
                  <a:cubicBezTo>
                    <a:pt x="7411" y="3877"/>
                    <a:pt x="7546" y="3905"/>
                    <a:pt x="7676" y="3905"/>
                  </a:cubicBezTo>
                  <a:cubicBezTo>
                    <a:pt x="7746" y="3905"/>
                    <a:pt x="7814" y="3897"/>
                    <a:pt x="7878" y="3877"/>
                  </a:cubicBezTo>
                  <a:cubicBezTo>
                    <a:pt x="7975" y="3933"/>
                    <a:pt x="8072" y="3989"/>
                    <a:pt x="8169" y="4045"/>
                  </a:cubicBezTo>
                  <a:lnTo>
                    <a:pt x="8155" y="4037"/>
                  </a:lnTo>
                  <a:lnTo>
                    <a:pt x="8155" y="4037"/>
                  </a:lnTo>
                  <a:cubicBezTo>
                    <a:pt x="8224" y="4076"/>
                    <a:pt x="8294" y="4118"/>
                    <a:pt x="8363" y="4158"/>
                  </a:cubicBezTo>
                  <a:cubicBezTo>
                    <a:pt x="8408" y="4198"/>
                    <a:pt x="8453" y="4235"/>
                    <a:pt x="8498" y="4272"/>
                  </a:cubicBezTo>
                  <a:cubicBezTo>
                    <a:pt x="8625" y="4377"/>
                    <a:pt x="8763" y="4484"/>
                    <a:pt x="8929" y="4516"/>
                  </a:cubicBezTo>
                  <a:cubicBezTo>
                    <a:pt x="8961" y="4523"/>
                    <a:pt x="8994" y="4525"/>
                    <a:pt x="9026" y="4525"/>
                  </a:cubicBezTo>
                  <a:cubicBezTo>
                    <a:pt x="9190" y="4525"/>
                    <a:pt x="9342" y="4444"/>
                    <a:pt x="9434" y="4308"/>
                  </a:cubicBezTo>
                  <a:cubicBezTo>
                    <a:pt x="9532" y="4161"/>
                    <a:pt x="9533" y="3981"/>
                    <a:pt x="9462" y="3820"/>
                  </a:cubicBezTo>
                  <a:cubicBezTo>
                    <a:pt x="9412" y="3704"/>
                    <a:pt x="9308" y="3623"/>
                    <a:pt x="9208" y="3546"/>
                  </a:cubicBezTo>
                  <a:cubicBezTo>
                    <a:pt x="9125" y="3486"/>
                    <a:pt x="9039" y="3429"/>
                    <a:pt x="8950" y="3377"/>
                  </a:cubicBezTo>
                  <a:cubicBezTo>
                    <a:pt x="8948" y="3375"/>
                    <a:pt x="8946" y="3374"/>
                    <a:pt x="8944" y="3373"/>
                  </a:cubicBezTo>
                  <a:cubicBezTo>
                    <a:pt x="8892" y="3327"/>
                    <a:pt x="8840" y="3279"/>
                    <a:pt x="8790" y="3231"/>
                  </a:cubicBezTo>
                  <a:cubicBezTo>
                    <a:pt x="8666" y="3109"/>
                    <a:pt x="8545" y="2980"/>
                    <a:pt x="8411" y="2869"/>
                  </a:cubicBezTo>
                  <a:cubicBezTo>
                    <a:pt x="8153" y="2655"/>
                    <a:pt x="7882" y="2459"/>
                    <a:pt x="7600" y="2279"/>
                  </a:cubicBezTo>
                  <a:cubicBezTo>
                    <a:pt x="7559" y="2253"/>
                    <a:pt x="7518" y="2227"/>
                    <a:pt x="7476" y="2201"/>
                  </a:cubicBezTo>
                  <a:cubicBezTo>
                    <a:pt x="7424" y="2148"/>
                    <a:pt x="7371" y="2096"/>
                    <a:pt x="7319" y="2044"/>
                  </a:cubicBezTo>
                  <a:cubicBezTo>
                    <a:pt x="7228" y="1958"/>
                    <a:pt x="7134" y="1875"/>
                    <a:pt x="7038" y="1795"/>
                  </a:cubicBezTo>
                  <a:cubicBezTo>
                    <a:pt x="6907" y="1685"/>
                    <a:pt x="6949" y="1597"/>
                    <a:pt x="6788" y="1597"/>
                  </a:cubicBezTo>
                  <a:cubicBezTo>
                    <a:pt x="6782" y="1597"/>
                    <a:pt x="6775" y="1597"/>
                    <a:pt x="6768" y="1597"/>
                  </a:cubicBezTo>
                  <a:cubicBezTo>
                    <a:pt x="6768" y="1597"/>
                    <a:pt x="6768" y="1597"/>
                    <a:pt x="6767" y="1597"/>
                  </a:cubicBezTo>
                  <a:cubicBezTo>
                    <a:pt x="6725" y="1597"/>
                    <a:pt x="6693" y="1179"/>
                    <a:pt x="6654" y="1179"/>
                  </a:cubicBezTo>
                  <a:cubicBezTo>
                    <a:pt x="6654" y="1179"/>
                    <a:pt x="6653" y="1179"/>
                    <a:pt x="6653" y="1179"/>
                  </a:cubicBezTo>
                  <a:cubicBezTo>
                    <a:pt x="6558" y="1008"/>
                    <a:pt x="6578" y="994"/>
                    <a:pt x="6475" y="833"/>
                  </a:cubicBezTo>
                  <a:cubicBezTo>
                    <a:pt x="6453" y="799"/>
                    <a:pt x="6407" y="789"/>
                    <a:pt x="6349" y="789"/>
                  </a:cubicBezTo>
                  <a:cubicBezTo>
                    <a:pt x="6256" y="789"/>
                    <a:pt x="6133" y="816"/>
                    <a:pt x="6040" y="816"/>
                  </a:cubicBezTo>
                  <a:cubicBezTo>
                    <a:pt x="5982" y="816"/>
                    <a:pt x="5935" y="806"/>
                    <a:pt x="5914" y="772"/>
                  </a:cubicBezTo>
                  <a:cubicBezTo>
                    <a:pt x="5900" y="749"/>
                    <a:pt x="5887" y="725"/>
                    <a:pt x="5873" y="703"/>
                  </a:cubicBezTo>
                  <a:cubicBezTo>
                    <a:pt x="5794" y="592"/>
                    <a:pt x="5700" y="499"/>
                    <a:pt x="5568" y="453"/>
                  </a:cubicBezTo>
                  <a:cubicBezTo>
                    <a:pt x="5511" y="435"/>
                    <a:pt x="5453" y="426"/>
                    <a:pt x="5395" y="426"/>
                  </a:cubicBezTo>
                  <a:cubicBezTo>
                    <a:pt x="5355" y="426"/>
                    <a:pt x="5315" y="430"/>
                    <a:pt x="5276" y="439"/>
                  </a:cubicBezTo>
                  <a:cubicBezTo>
                    <a:pt x="5155" y="370"/>
                    <a:pt x="5026" y="327"/>
                    <a:pt x="4878" y="327"/>
                  </a:cubicBezTo>
                  <a:cubicBezTo>
                    <a:pt x="4858" y="327"/>
                    <a:pt x="4838" y="327"/>
                    <a:pt x="4817" y="329"/>
                  </a:cubicBezTo>
                  <a:cubicBezTo>
                    <a:pt x="4785" y="331"/>
                    <a:pt x="4753" y="335"/>
                    <a:pt x="4721" y="342"/>
                  </a:cubicBezTo>
                  <a:lnTo>
                    <a:pt x="4709" y="330"/>
                  </a:lnTo>
                  <a:cubicBezTo>
                    <a:pt x="4577" y="222"/>
                    <a:pt x="4404" y="167"/>
                    <a:pt x="4232" y="167"/>
                  </a:cubicBezTo>
                  <a:cubicBezTo>
                    <a:pt x="4149" y="167"/>
                    <a:pt x="4066" y="180"/>
                    <a:pt x="3988" y="206"/>
                  </a:cubicBezTo>
                  <a:cubicBezTo>
                    <a:pt x="3965" y="215"/>
                    <a:pt x="3941" y="225"/>
                    <a:pt x="3918" y="235"/>
                  </a:cubicBezTo>
                  <a:cubicBezTo>
                    <a:pt x="3770" y="153"/>
                    <a:pt x="3606" y="101"/>
                    <a:pt x="3437" y="101"/>
                  </a:cubicBezTo>
                  <a:cubicBezTo>
                    <a:pt x="3419" y="101"/>
                    <a:pt x="3402" y="102"/>
                    <a:pt x="3385" y="103"/>
                  </a:cubicBezTo>
                  <a:cubicBezTo>
                    <a:pt x="3334" y="106"/>
                    <a:pt x="3284" y="116"/>
                    <a:pt x="3235" y="130"/>
                  </a:cubicBezTo>
                  <a:cubicBezTo>
                    <a:pt x="3118" y="66"/>
                    <a:pt x="2989" y="25"/>
                    <a:pt x="2856" y="8"/>
                  </a:cubicBezTo>
                  <a:cubicBezTo>
                    <a:pt x="2812" y="3"/>
                    <a:pt x="2769" y="0"/>
                    <a:pt x="2726" y="0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3023600" y="3697775"/>
              <a:ext cx="193275" cy="356375"/>
            </a:xfrm>
            <a:custGeom>
              <a:rect b="b" l="l" r="r" t="t"/>
              <a:pathLst>
                <a:path extrusionOk="0" h="14255" w="7731">
                  <a:moveTo>
                    <a:pt x="993" y="0"/>
                  </a:moveTo>
                  <a:cubicBezTo>
                    <a:pt x="886" y="0"/>
                    <a:pt x="780" y="35"/>
                    <a:pt x="690" y="104"/>
                  </a:cubicBezTo>
                  <a:cubicBezTo>
                    <a:pt x="513" y="242"/>
                    <a:pt x="465" y="475"/>
                    <a:pt x="545" y="682"/>
                  </a:cubicBezTo>
                  <a:cubicBezTo>
                    <a:pt x="554" y="707"/>
                    <a:pt x="565" y="731"/>
                    <a:pt x="574" y="756"/>
                  </a:cubicBezTo>
                  <a:cubicBezTo>
                    <a:pt x="581" y="785"/>
                    <a:pt x="587" y="813"/>
                    <a:pt x="594" y="841"/>
                  </a:cubicBezTo>
                  <a:cubicBezTo>
                    <a:pt x="490" y="896"/>
                    <a:pt x="408" y="985"/>
                    <a:pt x="364" y="1094"/>
                  </a:cubicBezTo>
                  <a:cubicBezTo>
                    <a:pt x="300" y="1258"/>
                    <a:pt x="332" y="1434"/>
                    <a:pt x="433" y="1577"/>
                  </a:cubicBezTo>
                  <a:cubicBezTo>
                    <a:pt x="560" y="1751"/>
                    <a:pt x="706" y="1912"/>
                    <a:pt x="830" y="2091"/>
                  </a:cubicBezTo>
                  <a:cubicBezTo>
                    <a:pt x="820" y="2077"/>
                    <a:pt x="810" y="2061"/>
                    <a:pt x="800" y="2046"/>
                  </a:cubicBezTo>
                  <a:lnTo>
                    <a:pt x="800" y="2046"/>
                  </a:lnTo>
                  <a:cubicBezTo>
                    <a:pt x="843" y="2109"/>
                    <a:pt x="885" y="2174"/>
                    <a:pt x="926" y="2239"/>
                  </a:cubicBezTo>
                  <a:lnTo>
                    <a:pt x="927" y="2245"/>
                  </a:lnTo>
                  <a:cubicBezTo>
                    <a:pt x="772" y="2275"/>
                    <a:pt x="632" y="2372"/>
                    <a:pt x="576" y="2539"/>
                  </a:cubicBezTo>
                  <a:cubicBezTo>
                    <a:pt x="544" y="2637"/>
                    <a:pt x="528" y="2721"/>
                    <a:pt x="537" y="2823"/>
                  </a:cubicBezTo>
                  <a:cubicBezTo>
                    <a:pt x="544" y="2899"/>
                    <a:pt x="558" y="2974"/>
                    <a:pt x="579" y="3046"/>
                  </a:cubicBezTo>
                  <a:cubicBezTo>
                    <a:pt x="718" y="3737"/>
                    <a:pt x="871" y="4423"/>
                    <a:pt x="1028" y="5109"/>
                  </a:cubicBezTo>
                  <a:lnTo>
                    <a:pt x="1026" y="5100"/>
                  </a:lnTo>
                  <a:lnTo>
                    <a:pt x="1026" y="5100"/>
                  </a:lnTo>
                  <a:cubicBezTo>
                    <a:pt x="1028" y="5106"/>
                    <a:pt x="1029" y="5113"/>
                    <a:pt x="1030" y="5119"/>
                  </a:cubicBezTo>
                  <a:lnTo>
                    <a:pt x="1040" y="5161"/>
                  </a:lnTo>
                  <a:cubicBezTo>
                    <a:pt x="1039" y="5156"/>
                    <a:pt x="1038" y="5152"/>
                    <a:pt x="1037" y="5148"/>
                  </a:cubicBezTo>
                  <a:lnTo>
                    <a:pt x="1037" y="5148"/>
                  </a:lnTo>
                  <a:cubicBezTo>
                    <a:pt x="1106" y="5465"/>
                    <a:pt x="1173" y="5783"/>
                    <a:pt x="1242" y="6101"/>
                  </a:cubicBezTo>
                  <a:cubicBezTo>
                    <a:pt x="1373" y="6719"/>
                    <a:pt x="1468" y="7344"/>
                    <a:pt x="1526" y="7974"/>
                  </a:cubicBezTo>
                  <a:cubicBezTo>
                    <a:pt x="1535" y="8089"/>
                    <a:pt x="1544" y="8203"/>
                    <a:pt x="1551" y="8318"/>
                  </a:cubicBezTo>
                  <a:cubicBezTo>
                    <a:pt x="1518" y="8513"/>
                    <a:pt x="1484" y="8708"/>
                    <a:pt x="1450" y="8902"/>
                  </a:cubicBezTo>
                  <a:cubicBezTo>
                    <a:pt x="1454" y="8880"/>
                    <a:pt x="1458" y="8859"/>
                    <a:pt x="1462" y="8837"/>
                  </a:cubicBezTo>
                  <a:lnTo>
                    <a:pt x="1462" y="8837"/>
                  </a:lnTo>
                  <a:cubicBezTo>
                    <a:pt x="1300" y="9747"/>
                    <a:pt x="1090" y="10648"/>
                    <a:pt x="887" y="11550"/>
                  </a:cubicBezTo>
                  <a:cubicBezTo>
                    <a:pt x="842" y="11611"/>
                    <a:pt x="799" y="11675"/>
                    <a:pt x="756" y="11740"/>
                  </a:cubicBezTo>
                  <a:cubicBezTo>
                    <a:pt x="591" y="11991"/>
                    <a:pt x="453" y="12256"/>
                    <a:pt x="341" y="12535"/>
                  </a:cubicBezTo>
                  <a:cubicBezTo>
                    <a:pt x="242" y="12782"/>
                    <a:pt x="139" y="13028"/>
                    <a:pt x="63" y="13285"/>
                  </a:cubicBezTo>
                  <a:cubicBezTo>
                    <a:pt x="1" y="13491"/>
                    <a:pt x="113" y="13714"/>
                    <a:pt x="291" y="13823"/>
                  </a:cubicBezTo>
                  <a:cubicBezTo>
                    <a:pt x="316" y="14001"/>
                    <a:pt x="432" y="14152"/>
                    <a:pt x="599" y="14220"/>
                  </a:cubicBezTo>
                  <a:cubicBezTo>
                    <a:pt x="655" y="14243"/>
                    <a:pt x="716" y="14254"/>
                    <a:pt x="777" y="14254"/>
                  </a:cubicBezTo>
                  <a:cubicBezTo>
                    <a:pt x="948" y="14253"/>
                    <a:pt x="1107" y="14157"/>
                    <a:pt x="1204" y="14005"/>
                  </a:cubicBezTo>
                  <a:cubicBezTo>
                    <a:pt x="1251" y="13927"/>
                    <a:pt x="1289" y="13845"/>
                    <a:pt x="1318" y="13759"/>
                  </a:cubicBezTo>
                  <a:cubicBezTo>
                    <a:pt x="1363" y="13768"/>
                    <a:pt x="1407" y="13772"/>
                    <a:pt x="1452" y="13772"/>
                  </a:cubicBezTo>
                  <a:cubicBezTo>
                    <a:pt x="1467" y="13772"/>
                    <a:pt x="1482" y="13772"/>
                    <a:pt x="1497" y="13771"/>
                  </a:cubicBezTo>
                  <a:cubicBezTo>
                    <a:pt x="1499" y="13781"/>
                    <a:pt x="1501" y="13791"/>
                    <a:pt x="1505" y="13801"/>
                  </a:cubicBezTo>
                  <a:cubicBezTo>
                    <a:pt x="1596" y="14142"/>
                    <a:pt x="1917" y="14241"/>
                    <a:pt x="2235" y="14241"/>
                  </a:cubicBezTo>
                  <a:cubicBezTo>
                    <a:pt x="2344" y="14241"/>
                    <a:pt x="2452" y="14229"/>
                    <a:pt x="2551" y="14212"/>
                  </a:cubicBezTo>
                  <a:cubicBezTo>
                    <a:pt x="3075" y="14118"/>
                    <a:pt x="3534" y="13811"/>
                    <a:pt x="3973" y="13532"/>
                  </a:cubicBezTo>
                  <a:cubicBezTo>
                    <a:pt x="4334" y="13303"/>
                    <a:pt x="4695" y="13079"/>
                    <a:pt x="5059" y="12856"/>
                  </a:cubicBezTo>
                  <a:cubicBezTo>
                    <a:pt x="5084" y="12840"/>
                    <a:pt x="5110" y="12821"/>
                    <a:pt x="5132" y="12801"/>
                  </a:cubicBezTo>
                  <a:cubicBezTo>
                    <a:pt x="5345" y="12684"/>
                    <a:pt x="5549" y="12550"/>
                    <a:pt x="5743" y="12403"/>
                  </a:cubicBezTo>
                  <a:cubicBezTo>
                    <a:pt x="5950" y="12242"/>
                    <a:pt x="6146" y="12068"/>
                    <a:pt x="6338" y="11887"/>
                  </a:cubicBezTo>
                  <a:cubicBezTo>
                    <a:pt x="6584" y="11655"/>
                    <a:pt x="6824" y="11411"/>
                    <a:pt x="7012" y="11128"/>
                  </a:cubicBezTo>
                  <a:cubicBezTo>
                    <a:pt x="7187" y="10868"/>
                    <a:pt x="7392" y="10599"/>
                    <a:pt x="7465" y="10289"/>
                  </a:cubicBezTo>
                  <a:cubicBezTo>
                    <a:pt x="7494" y="10171"/>
                    <a:pt x="7486" y="10046"/>
                    <a:pt x="7446" y="9931"/>
                  </a:cubicBezTo>
                  <a:cubicBezTo>
                    <a:pt x="7474" y="9882"/>
                    <a:pt x="7500" y="9832"/>
                    <a:pt x="7524" y="9780"/>
                  </a:cubicBezTo>
                  <a:cubicBezTo>
                    <a:pt x="7613" y="9698"/>
                    <a:pt x="7670" y="9588"/>
                    <a:pt x="7684" y="9467"/>
                  </a:cubicBezTo>
                  <a:cubicBezTo>
                    <a:pt x="7730" y="8982"/>
                    <a:pt x="7717" y="8487"/>
                    <a:pt x="7667" y="8002"/>
                  </a:cubicBezTo>
                  <a:cubicBezTo>
                    <a:pt x="7624" y="7582"/>
                    <a:pt x="7545" y="7173"/>
                    <a:pt x="7468" y="6757"/>
                  </a:cubicBezTo>
                  <a:cubicBezTo>
                    <a:pt x="7366" y="6204"/>
                    <a:pt x="7220" y="5660"/>
                    <a:pt x="7057" y="5121"/>
                  </a:cubicBezTo>
                  <a:cubicBezTo>
                    <a:pt x="7017" y="4991"/>
                    <a:pt x="6926" y="4882"/>
                    <a:pt x="6804" y="4821"/>
                  </a:cubicBezTo>
                  <a:cubicBezTo>
                    <a:pt x="6789" y="4777"/>
                    <a:pt x="6775" y="4734"/>
                    <a:pt x="6759" y="4691"/>
                  </a:cubicBezTo>
                  <a:cubicBezTo>
                    <a:pt x="6741" y="4537"/>
                    <a:pt x="6698" y="4388"/>
                    <a:pt x="6627" y="4250"/>
                  </a:cubicBezTo>
                  <a:cubicBezTo>
                    <a:pt x="6420" y="3818"/>
                    <a:pt x="6130" y="3442"/>
                    <a:pt x="5807" y="3090"/>
                  </a:cubicBezTo>
                  <a:cubicBezTo>
                    <a:pt x="5564" y="2826"/>
                    <a:pt x="5304" y="2577"/>
                    <a:pt x="5030" y="2344"/>
                  </a:cubicBezTo>
                  <a:cubicBezTo>
                    <a:pt x="5021" y="2229"/>
                    <a:pt x="4979" y="2119"/>
                    <a:pt x="4907" y="2028"/>
                  </a:cubicBezTo>
                  <a:cubicBezTo>
                    <a:pt x="4835" y="1934"/>
                    <a:pt x="4733" y="1855"/>
                    <a:pt x="4643" y="1778"/>
                  </a:cubicBezTo>
                  <a:cubicBezTo>
                    <a:pt x="4564" y="1711"/>
                    <a:pt x="4482" y="1647"/>
                    <a:pt x="4398" y="1588"/>
                  </a:cubicBezTo>
                  <a:cubicBezTo>
                    <a:pt x="4009" y="1315"/>
                    <a:pt x="3589" y="1112"/>
                    <a:pt x="3163" y="904"/>
                  </a:cubicBezTo>
                  <a:cubicBezTo>
                    <a:pt x="2718" y="688"/>
                    <a:pt x="2244" y="541"/>
                    <a:pt x="1794" y="338"/>
                  </a:cubicBezTo>
                  <a:cubicBezTo>
                    <a:pt x="1667" y="278"/>
                    <a:pt x="1541" y="229"/>
                    <a:pt x="1404" y="222"/>
                  </a:cubicBezTo>
                  <a:cubicBezTo>
                    <a:pt x="1384" y="192"/>
                    <a:pt x="1362" y="164"/>
                    <a:pt x="1336" y="140"/>
                  </a:cubicBezTo>
                  <a:cubicBezTo>
                    <a:pt x="1241" y="47"/>
                    <a:pt x="1117" y="0"/>
                    <a:pt x="993" y="0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3464800" y="4113625"/>
              <a:ext cx="175650" cy="102200"/>
            </a:xfrm>
            <a:custGeom>
              <a:rect b="b" l="l" r="r" t="t"/>
              <a:pathLst>
                <a:path extrusionOk="0" h="4088" w="7026">
                  <a:moveTo>
                    <a:pt x="6063" y="0"/>
                  </a:moveTo>
                  <a:cubicBezTo>
                    <a:pt x="6038" y="0"/>
                    <a:pt x="6014" y="2"/>
                    <a:pt x="5989" y="7"/>
                  </a:cubicBezTo>
                  <a:cubicBezTo>
                    <a:pt x="5839" y="32"/>
                    <a:pt x="5698" y="75"/>
                    <a:pt x="5577" y="172"/>
                  </a:cubicBezTo>
                  <a:cubicBezTo>
                    <a:pt x="5461" y="260"/>
                    <a:pt x="5352" y="358"/>
                    <a:pt x="5252" y="465"/>
                  </a:cubicBezTo>
                  <a:lnTo>
                    <a:pt x="5244" y="472"/>
                  </a:lnTo>
                  <a:cubicBezTo>
                    <a:pt x="5240" y="469"/>
                    <a:pt x="5235" y="465"/>
                    <a:pt x="5230" y="461"/>
                  </a:cubicBezTo>
                  <a:cubicBezTo>
                    <a:pt x="5097" y="361"/>
                    <a:pt x="4918" y="306"/>
                    <a:pt x="4744" y="306"/>
                  </a:cubicBezTo>
                  <a:cubicBezTo>
                    <a:pt x="4635" y="306"/>
                    <a:pt x="4527" y="327"/>
                    <a:pt x="4433" y="373"/>
                  </a:cubicBezTo>
                  <a:cubicBezTo>
                    <a:pt x="4220" y="478"/>
                    <a:pt x="4030" y="623"/>
                    <a:pt x="3872" y="799"/>
                  </a:cubicBezTo>
                  <a:cubicBezTo>
                    <a:pt x="3750" y="714"/>
                    <a:pt x="3601" y="681"/>
                    <a:pt x="3452" y="681"/>
                  </a:cubicBezTo>
                  <a:cubicBezTo>
                    <a:pt x="3345" y="681"/>
                    <a:pt x="3237" y="698"/>
                    <a:pt x="3139" y="725"/>
                  </a:cubicBezTo>
                  <a:cubicBezTo>
                    <a:pt x="3057" y="748"/>
                    <a:pt x="2979" y="783"/>
                    <a:pt x="2906" y="829"/>
                  </a:cubicBezTo>
                  <a:cubicBezTo>
                    <a:pt x="2870" y="789"/>
                    <a:pt x="2832" y="751"/>
                    <a:pt x="2791" y="715"/>
                  </a:cubicBezTo>
                  <a:cubicBezTo>
                    <a:pt x="2669" y="605"/>
                    <a:pt x="2546" y="516"/>
                    <a:pt x="2394" y="452"/>
                  </a:cubicBezTo>
                  <a:cubicBezTo>
                    <a:pt x="2289" y="411"/>
                    <a:pt x="2174" y="400"/>
                    <a:pt x="2063" y="400"/>
                  </a:cubicBezTo>
                  <a:cubicBezTo>
                    <a:pt x="2041" y="400"/>
                    <a:pt x="2020" y="400"/>
                    <a:pt x="1999" y="401"/>
                  </a:cubicBezTo>
                  <a:cubicBezTo>
                    <a:pt x="1990" y="401"/>
                    <a:pt x="1979" y="402"/>
                    <a:pt x="1968" y="402"/>
                  </a:cubicBezTo>
                  <a:cubicBezTo>
                    <a:pt x="1930" y="372"/>
                    <a:pt x="1890" y="345"/>
                    <a:pt x="1847" y="322"/>
                  </a:cubicBezTo>
                  <a:cubicBezTo>
                    <a:pt x="1683" y="233"/>
                    <a:pt x="1506" y="182"/>
                    <a:pt x="1326" y="182"/>
                  </a:cubicBezTo>
                  <a:cubicBezTo>
                    <a:pt x="1240" y="182"/>
                    <a:pt x="1153" y="193"/>
                    <a:pt x="1066" y="219"/>
                  </a:cubicBezTo>
                  <a:cubicBezTo>
                    <a:pt x="781" y="301"/>
                    <a:pt x="536" y="508"/>
                    <a:pt x="394" y="766"/>
                  </a:cubicBezTo>
                  <a:cubicBezTo>
                    <a:pt x="304" y="935"/>
                    <a:pt x="240" y="1116"/>
                    <a:pt x="207" y="1304"/>
                  </a:cubicBezTo>
                  <a:cubicBezTo>
                    <a:pt x="41" y="1722"/>
                    <a:pt x="0" y="2199"/>
                    <a:pt x="39" y="2637"/>
                  </a:cubicBezTo>
                  <a:cubicBezTo>
                    <a:pt x="66" y="2946"/>
                    <a:pt x="130" y="3243"/>
                    <a:pt x="304" y="3506"/>
                  </a:cubicBezTo>
                  <a:cubicBezTo>
                    <a:pt x="447" y="3722"/>
                    <a:pt x="680" y="3902"/>
                    <a:pt x="950" y="3918"/>
                  </a:cubicBezTo>
                  <a:cubicBezTo>
                    <a:pt x="1077" y="4006"/>
                    <a:pt x="1221" y="4069"/>
                    <a:pt x="1376" y="4082"/>
                  </a:cubicBezTo>
                  <a:cubicBezTo>
                    <a:pt x="1423" y="4085"/>
                    <a:pt x="1470" y="4087"/>
                    <a:pt x="1518" y="4087"/>
                  </a:cubicBezTo>
                  <a:cubicBezTo>
                    <a:pt x="1751" y="4085"/>
                    <a:pt x="1985" y="4035"/>
                    <a:pt x="2190" y="3915"/>
                  </a:cubicBezTo>
                  <a:cubicBezTo>
                    <a:pt x="2430" y="3774"/>
                    <a:pt x="2642" y="3591"/>
                    <a:pt x="2817" y="3374"/>
                  </a:cubicBezTo>
                  <a:cubicBezTo>
                    <a:pt x="2857" y="3379"/>
                    <a:pt x="2897" y="3382"/>
                    <a:pt x="2936" y="3382"/>
                  </a:cubicBezTo>
                  <a:cubicBezTo>
                    <a:pt x="2985" y="3382"/>
                    <a:pt x="3034" y="3378"/>
                    <a:pt x="3082" y="3370"/>
                  </a:cubicBezTo>
                  <a:cubicBezTo>
                    <a:pt x="3229" y="3342"/>
                    <a:pt x="3374" y="3300"/>
                    <a:pt x="3513" y="3242"/>
                  </a:cubicBezTo>
                  <a:cubicBezTo>
                    <a:pt x="3828" y="3105"/>
                    <a:pt x="4116" y="2902"/>
                    <a:pt x="4369" y="2672"/>
                  </a:cubicBezTo>
                  <a:cubicBezTo>
                    <a:pt x="4408" y="2637"/>
                    <a:pt x="4446" y="2603"/>
                    <a:pt x="4482" y="2566"/>
                  </a:cubicBezTo>
                  <a:cubicBezTo>
                    <a:pt x="4781" y="2444"/>
                    <a:pt x="5052" y="2266"/>
                    <a:pt x="5302" y="2060"/>
                  </a:cubicBezTo>
                  <a:cubicBezTo>
                    <a:pt x="5452" y="1935"/>
                    <a:pt x="5595" y="1805"/>
                    <a:pt x="5733" y="1669"/>
                  </a:cubicBezTo>
                  <a:cubicBezTo>
                    <a:pt x="5763" y="1653"/>
                    <a:pt x="5795" y="1637"/>
                    <a:pt x="5827" y="1620"/>
                  </a:cubicBezTo>
                  <a:cubicBezTo>
                    <a:pt x="5976" y="1542"/>
                    <a:pt x="6117" y="1454"/>
                    <a:pt x="6259" y="1365"/>
                  </a:cubicBezTo>
                  <a:cubicBezTo>
                    <a:pt x="6336" y="1320"/>
                    <a:pt x="6411" y="1270"/>
                    <a:pt x="6488" y="1221"/>
                  </a:cubicBezTo>
                  <a:cubicBezTo>
                    <a:pt x="6543" y="1186"/>
                    <a:pt x="6602" y="1153"/>
                    <a:pt x="6653" y="1115"/>
                  </a:cubicBezTo>
                  <a:cubicBezTo>
                    <a:pt x="6729" y="1057"/>
                    <a:pt x="6778" y="996"/>
                    <a:pt x="6829" y="917"/>
                  </a:cubicBezTo>
                  <a:cubicBezTo>
                    <a:pt x="7025" y="617"/>
                    <a:pt x="6769" y="218"/>
                    <a:pt x="6446" y="188"/>
                  </a:cubicBezTo>
                  <a:cubicBezTo>
                    <a:pt x="6353" y="75"/>
                    <a:pt x="6211" y="0"/>
                    <a:pt x="6063" y="0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3336975" y="3825550"/>
              <a:ext cx="201500" cy="143100"/>
            </a:xfrm>
            <a:custGeom>
              <a:rect b="b" l="l" r="r" t="t"/>
              <a:pathLst>
                <a:path extrusionOk="0" h="5724" w="8060">
                  <a:moveTo>
                    <a:pt x="2719" y="0"/>
                  </a:moveTo>
                  <a:cubicBezTo>
                    <a:pt x="2503" y="0"/>
                    <a:pt x="2301" y="104"/>
                    <a:pt x="2176" y="282"/>
                  </a:cubicBezTo>
                  <a:cubicBezTo>
                    <a:pt x="2162" y="301"/>
                    <a:pt x="2149" y="321"/>
                    <a:pt x="2136" y="342"/>
                  </a:cubicBezTo>
                  <a:cubicBezTo>
                    <a:pt x="2090" y="332"/>
                    <a:pt x="2043" y="327"/>
                    <a:pt x="1997" y="327"/>
                  </a:cubicBezTo>
                  <a:cubicBezTo>
                    <a:pt x="1895" y="327"/>
                    <a:pt x="1795" y="350"/>
                    <a:pt x="1703" y="397"/>
                  </a:cubicBezTo>
                  <a:cubicBezTo>
                    <a:pt x="1661" y="417"/>
                    <a:pt x="1622" y="442"/>
                    <a:pt x="1584" y="469"/>
                  </a:cubicBezTo>
                  <a:cubicBezTo>
                    <a:pt x="1399" y="469"/>
                    <a:pt x="1215" y="531"/>
                    <a:pt x="1073" y="663"/>
                  </a:cubicBezTo>
                  <a:cubicBezTo>
                    <a:pt x="1003" y="729"/>
                    <a:pt x="941" y="803"/>
                    <a:pt x="889" y="884"/>
                  </a:cubicBezTo>
                  <a:cubicBezTo>
                    <a:pt x="750" y="960"/>
                    <a:pt x="624" y="1062"/>
                    <a:pt x="536" y="1195"/>
                  </a:cubicBezTo>
                  <a:cubicBezTo>
                    <a:pt x="487" y="1269"/>
                    <a:pt x="443" y="1345"/>
                    <a:pt x="406" y="1425"/>
                  </a:cubicBezTo>
                  <a:cubicBezTo>
                    <a:pt x="402" y="1431"/>
                    <a:pt x="396" y="1436"/>
                    <a:pt x="393" y="1442"/>
                  </a:cubicBezTo>
                  <a:cubicBezTo>
                    <a:pt x="292" y="1568"/>
                    <a:pt x="218" y="1718"/>
                    <a:pt x="162" y="1869"/>
                  </a:cubicBezTo>
                  <a:cubicBezTo>
                    <a:pt x="112" y="2006"/>
                    <a:pt x="63" y="2148"/>
                    <a:pt x="42" y="2295"/>
                  </a:cubicBezTo>
                  <a:cubicBezTo>
                    <a:pt x="19" y="2455"/>
                    <a:pt x="5" y="2616"/>
                    <a:pt x="3" y="2778"/>
                  </a:cubicBezTo>
                  <a:cubicBezTo>
                    <a:pt x="1" y="3099"/>
                    <a:pt x="35" y="3425"/>
                    <a:pt x="124" y="3734"/>
                  </a:cubicBezTo>
                  <a:cubicBezTo>
                    <a:pt x="214" y="4035"/>
                    <a:pt x="333" y="4327"/>
                    <a:pt x="480" y="4606"/>
                  </a:cubicBezTo>
                  <a:cubicBezTo>
                    <a:pt x="582" y="4796"/>
                    <a:pt x="713" y="4969"/>
                    <a:pt x="870" y="5116"/>
                  </a:cubicBezTo>
                  <a:cubicBezTo>
                    <a:pt x="1081" y="5456"/>
                    <a:pt x="1369" y="5723"/>
                    <a:pt x="1791" y="5723"/>
                  </a:cubicBezTo>
                  <a:cubicBezTo>
                    <a:pt x="1794" y="5723"/>
                    <a:pt x="1796" y="5723"/>
                    <a:pt x="1799" y="5723"/>
                  </a:cubicBezTo>
                  <a:cubicBezTo>
                    <a:pt x="1820" y="5723"/>
                    <a:pt x="1841" y="5723"/>
                    <a:pt x="1863" y="5721"/>
                  </a:cubicBezTo>
                  <a:cubicBezTo>
                    <a:pt x="2025" y="5710"/>
                    <a:pt x="2180" y="5650"/>
                    <a:pt x="2310" y="5553"/>
                  </a:cubicBezTo>
                  <a:cubicBezTo>
                    <a:pt x="2359" y="5572"/>
                    <a:pt x="2409" y="5587"/>
                    <a:pt x="2462" y="5596"/>
                  </a:cubicBezTo>
                  <a:cubicBezTo>
                    <a:pt x="2535" y="5607"/>
                    <a:pt x="2605" y="5614"/>
                    <a:pt x="2675" y="5614"/>
                  </a:cubicBezTo>
                  <a:cubicBezTo>
                    <a:pt x="2738" y="5614"/>
                    <a:pt x="2802" y="5608"/>
                    <a:pt x="2868" y="5596"/>
                  </a:cubicBezTo>
                  <a:cubicBezTo>
                    <a:pt x="2952" y="5630"/>
                    <a:pt x="3039" y="5655"/>
                    <a:pt x="3128" y="5670"/>
                  </a:cubicBezTo>
                  <a:cubicBezTo>
                    <a:pt x="3179" y="5680"/>
                    <a:pt x="3235" y="5685"/>
                    <a:pt x="3292" y="5685"/>
                  </a:cubicBezTo>
                  <a:cubicBezTo>
                    <a:pt x="3371" y="5685"/>
                    <a:pt x="3452" y="5674"/>
                    <a:pt x="3521" y="5647"/>
                  </a:cubicBezTo>
                  <a:cubicBezTo>
                    <a:pt x="3707" y="5571"/>
                    <a:pt x="3874" y="5452"/>
                    <a:pt x="4003" y="5297"/>
                  </a:cubicBezTo>
                  <a:cubicBezTo>
                    <a:pt x="4037" y="5314"/>
                    <a:pt x="4072" y="5330"/>
                    <a:pt x="4107" y="5346"/>
                  </a:cubicBezTo>
                  <a:cubicBezTo>
                    <a:pt x="4213" y="5392"/>
                    <a:pt x="4329" y="5420"/>
                    <a:pt x="4446" y="5420"/>
                  </a:cubicBezTo>
                  <a:cubicBezTo>
                    <a:pt x="4546" y="5420"/>
                    <a:pt x="4647" y="5399"/>
                    <a:pt x="4739" y="5353"/>
                  </a:cubicBezTo>
                  <a:cubicBezTo>
                    <a:pt x="4839" y="5303"/>
                    <a:pt x="4932" y="5238"/>
                    <a:pt x="5013" y="5160"/>
                  </a:cubicBezTo>
                  <a:cubicBezTo>
                    <a:pt x="5024" y="5165"/>
                    <a:pt x="5035" y="5170"/>
                    <a:pt x="5047" y="5175"/>
                  </a:cubicBezTo>
                  <a:cubicBezTo>
                    <a:pt x="5194" y="5237"/>
                    <a:pt x="5360" y="5283"/>
                    <a:pt x="5524" y="5283"/>
                  </a:cubicBezTo>
                  <a:cubicBezTo>
                    <a:pt x="5631" y="5283"/>
                    <a:pt x="5737" y="5263"/>
                    <a:pt x="5836" y="5216"/>
                  </a:cubicBezTo>
                  <a:cubicBezTo>
                    <a:pt x="6136" y="5073"/>
                    <a:pt x="6263" y="4799"/>
                    <a:pt x="6290" y="4499"/>
                  </a:cubicBezTo>
                  <a:cubicBezTo>
                    <a:pt x="6367" y="4520"/>
                    <a:pt x="6447" y="4532"/>
                    <a:pt x="6527" y="4532"/>
                  </a:cubicBezTo>
                  <a:cubicBezTo>
                    <a:pt x="6686" y="4532"/>
                    <a:pt x="6843" y="4487"/>
                    <a:pt x="6975" y="4389"/>
                  </a:cubicBezTo>
                  <a:cubicBezTo>
                    <a:pt x="7158" y="4252"/>
                    <a:pt x="7236" y="4035"/>
                    <a:pt x="7241" y="3815"/>
                  </a:cubicBezTo>
                  <a:cubicBezTo>
                    <a:pt x="7248" y="3813"/>
                    <a:pt x="7255" y="3810"/>
                    <a:pt x="7263" y="3807"/>
                  </a:cubicBezTo>
                  <a:cubicBezTo>
                    <a:pt x="7344" y="3857"/>
                    <a:pt x="7436" y="3882"/>
                    <a:pt x="7527" y="3882"/>
                  </a:cubicBezTo>
                  <a:cubicBezTo>
                    <a:pt x="7660" y="3882"/>
                    <a:pt x="7792" y="3828"/>
                    <a:pt x="7889" y="3718"/>
                  </a:cubicBezTo>
                  <a:cubicBezTo>
                    <a:pt x="8060" y="3522"/>
                    <a:pt x="8050" y="3198"/>
                    <a:pt x="7843" y="3029"/>
                  </a:cubicBezTo>
                  <a:cubicBezTo>
                    <a:pt x="7838" y="3024"/>
                    <a:pt x="7832" y="3019"/>
                    <a:pt x="7826" y="3013"/>
                  </a:cubicBezTo>
                  <a:lnTo>
                    <a:pt x="7823" y="3010"/>
                  </a:lnTo>
                  <a:cubicBezTo>
                    <a:pt x="7784" y="2930"/>
                    <a:pt x="7724" y="2864"/>
                    <a:pt x="7649" y="2816"/>
                  </a:cubicBezTo>
                  <a:cubicBezTo>
                    <a:pt x="7568" y="2764"/>
                    <a:pt x="7473" y="2738"/>
                    <a:pt x="7378" y="2738"/>
                  </a:cubicBezTo>
                  <a:cubicBezTo>
                    <a:pt x="7353" y="2738"/>
                    <a:pt x="7329" y="2739"/>
                    <a:pt x="7305" y="2743"/>
                  </a:cubicBezTo>
                  <a:cubicBezTo>
                    <a:pt x="7284" y="2716"/>
                    <a:pt x="7264" y="2689"/>
                    <a:pt x="7243" y="2664"/>
                  </a:cubicBezTo>
                  <a:cubicBezTo>
                    <a:pt x="7113" y="2503"/>
                    <a:pt x="6975" y="2349"/>
                    <a:pt x="6827" y="2204"/>
                  </a:cubicBezTo>
                  <a:cubicBezTo>
                    <a:pt x="6746" y="2125"/>
                    <a:pt x="6658" y="2052"/>
                    <a:pt x="6567" y="1985"/>
                  </a:cubicBezTo>
                  <a:cubicBezTo>
                    <a:pt x="6489" y="1926"/>
                    <a:pt x="6407" y="1868"/>
                    <a:pt x="6316" y="1829"/>
                  </a:cubicBezTo>
                  <a:cubicBezTo>
                    <a:pt x="6236" y="1711"/>
                    <a:pt x="6154" y="1594"/>
                    <a:pt x="6069" y="1480"/>
                  </a:cubicBezTo>
                  <a:cubicBezTo>
                    <a:pt x="5984" y="1366"/>
                    <a:pt x="5900" y="1250"/>
                    <a:pt x="5798" y="1147"/>
                  </a:cubicBezTo>
                  <a:cubicBezTo>
                    <a:pt x="5698" y="1048"/>
                    <a:pt x="5598" y="932"/>
                    <a:pt x="5479" y="858"/>
                  </a:cubicBezTo>
                  <a:cubicBezTo>
                    <a:pt x="5392" y="805"/>
                    <a:pt x="5296" y="777"/>
                    <a:pt x="5200" y="777"/>
                  </a:cubicBezTo>
                  <a:cubicBezTo>
                    <a:pt x="5107" y="777"/>
                    <a:pt x="5014" y="804"/>
                    <a:pt x="4931" y="860"/>
                  </a:cubicBezTo>
                  <a:cubicBezTo>
                    <a:pt x="4879" y="896"/>
                    <a:pt x="4834" y="942"/>
                    <a:pt x="4799" y="995"/>
                  </a:cubicBezTo>
                  <a:cubicBezTo>
                    <a:pt x="4793" y="988"/>
                    <a:pt x="4789" y="981"/>
                    <a:pt x="4785" y="975"/>
                  </a:cubicBezTo>
                  <a:cubicBezTo>
                    <a:pt x="4708" y="870"/>
                    <a:pt x="4630" y="768"/>
                    <a:pt x="4551" y="666"/>
                  </a:cubicBezTo>
                  <a:cubicBezTo>
                    <a:pt x="4444" y="527"/>
                    <a:pt x="4295" y="446"/>
                    <a:pt x="4127" y="446"/>
                  </a:cubicBezTo>
                  <a:cubicBezTo>
                    <a:pt x="4092" y="446"/>
                    <a:pt x="4056" y="450"/>
                    <a:pt x="4020" y="457"/>
                  </a:cubicBezTo>
                  <a:cubicBezTo>
                    <a:pt x="3966" y="466"/>
                    <a:pt x="3914" y="487"/>
                    <a:pt x="3867" y="515"/>
                  </a:cubicBezTo>
                  <a:cubicBezTo>
                    <a:pt x="3809" y="452"/>
                    <a:pt x="3739" y="400"/>
                    <a:pt x="3663" y="361"/>
                  </a:cubicBezTo>
                  <a:cubicBezTo>
                    <a:pt x="3584" y="321"/>
                    <a:pt x="3497" y="300"/>
                    <a:pt x="3410" y="300"/>
                  </a:cubicBezTo>
                  <a:cubicBezTo>
                    <a:pt x="3365" y="300"/>
                    <a:pt x="3319" y="306"/>
                    <a:pt x="3275" y="317"/>
                  </a:cubicBezTo>
                  <a:cubicBezTo>
                    <a:pt x="3143" y="165"/>
                    <a:pt x="2972" y="15"/>
                    <a:pt x="2762" y="2"/>
                  </a:cubicBezTo>
                  <a:cubicBezTo>
                    <a:pt x="2748" y="1"/>
                    <a:pt x="2733" y="0"/>
                    <a:pt x="2719" y="0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3432475" y="3522125"/>
              <a:ext cx="256200" cy="121750"/>
            </a:xfrm>
            <a:custGeom>
              <a:rect b="b" l="l" r="r" t="t"/>
              <a:pathLst>
                <a:path extrusionOk="0" h="4870" w="10248">
                  <a:moveTo>
                    <a:pt x="4883" y="2266"/>
                  </a:moveTo>
                  <a:cubicBezTo>
                    <a:pt x="4887" y="2269"/>
                    <a:pt x="4890" y="2272"/>
                    <a:pt x="4894" y="2275"/>
                  </a:cubicBezTo>
                  <a:cubicBezTo>
                    <a:pt x="4891" y="2272"/>
                    <a:pt x="4887" y="2269"/>
                    <a:pt x="4883" y="2266"/>
                  </a:cubicBezTo>
                  <a:close/>
                  <a:moveTo>
                    <a:pt x="2432" y="1"/>
                  </a:moveTo>
                  <a:cubicBezTo>
                    <a:pt x="2367" y="1"/>
                    <a:pt x="2303" y="3"/>
                    <a:pt x="2238" y="6"/>
                  </a:cubicBezTo>
                  <a:cubicBezTo>
                    <a:pt x="2139" y="13"/>
                    <a:pt x="2036" y="17"/>
                    <a:pt x="1941" y="41"/>
                  </a:cubicBezTo>
                  <a:cubicBezTo>
                    <a:pt x="1794" y="71"/>
                    <a:pt x="1669" y="185"/>
                    <a:pt x="1611" y="321"/>
                  </a:cubicBezTo>
                  <a:cubicBezTo>
                    <a:pt x="1507" y="566"/>
                    <a:pt x="1619" y="857"/>
                    <a:pt x="1863" y="962"/>
                  </a:cubicBezTo>
                  <a:cubicBezTo>
                    <a:pt x="1924" y="989"/>
                    <a:pt x="1990" y="1002"/>
                    <a:pt x="2056" y="1002"/>
                  </a:cubicBezTo>
                  <a:cubicBezTo>
                    <a:pt x="2079" y="1002"/>
                    <a:pt x="2101" y="1001"/>
                    <a:pt x="2124" y="998"/>
                  </a:cubicBezTo>
                  <a:lnTo>
                    <a:pt x="2124" y="998"/>
                  </a:lnTo>
                  <a:cubicBezTo>
                    <a:pt x="2201" y="991"/>
                    <a:pt x="2279" y="983"/>
                    <a:pt x="2356" y="976"/>
                  </a:cubicBezTo>
                  <a:cubicBezTo>
                    <a:pt x="2378" y="976"/>
                    <a:pt x="2401" y="975"/>
                    <a:pt x="2424" y="975"/>
                  </a:cubicBezTo>
                  <a:cubicBezTo>
                    <a:pt x="2477" y="975"/>
                    <a:pt x="2529" y="977"/>
                    <a:pt x="2582" y="982"/>
                  </a:cubicBezTo>
                  <a:cubicBezTo>
                    <a:pt x="2699" y="992"/>
                    <a:pt x="2815" y="1008"/>
                    <a:pt x="2931" y="1028"/>
                  </a:cubicBezTo>
                  <a:cubicBezTo>
                    <a:pt x="3053" y="1057"/>
                    <a:pt x="3171" y="1090"/>
                    <a:pt x="3288" y="1131"/>
                  </a:cubicBezTo>
                  <a:cubicBezTo>
                    <a:pt x="3377" y="1165"/>
                    <a:pt x="3462" y="1203"/>
                    <a:pt x="3547" y="1245"/>
                  </a:cubicBezTo>
                  <a:cubicBezTo>
                    <a:pt x="3691" y="1325"/>
                    <a:pt x="3829" y="1411"/>
                    <a:pt x="3963" y="1506"/>
                  </a:cubicBezTo>
                  <a:cubicBezTo>
                    <a:pt x="4283" y="1742"/>
                    <a:pt x="4590" y="1995"/>
                    <a:pt x="4883" y="2266"/>
                  </a:cubicBezTo>
                  <a:lnTo>
                    <a:pt x="4883" y="2266"/>
                  </a:lnTo>
                  <a:cubicBezTo>
                    <a:pt x="4878" y="2260"/>
                    <a:pt x="4873" y="2255"/>
                    <a:pt x="4867" y="2250"/>
                  </a:cubicBezTo>
                  <a:lnTo>
                    <a:pt x="4867" y="2250"/>
                  </a:lnTo>
                  <a:cubicBezTo>
                    <a:pt x="5027" y="2399"/>
                    <a:pt x="5185" y="2551"/>
                    <a:pt x="5343" y="2705"/>
                  </a:cubicBezTo>
                  <a:cubicBezTo>
                    <a:pt x="5430" y="2789"/>
                    <a:pt x="5508" y="2881"/>
                    <a:pt x="5588" y="2971"/>
                  </a:cubicBezTo>
                  <a:cubicBezTo>
                    <a:pt x="5300" y="2958"/>
                    <a:pt x="5011" y="2953"/>
                    <a:pt x="4724" y="2950"/>
                  </a:cubicBezTo>
                  <a:cubicBezTo>
                    <a:pt x="4487" y="2946"/>
                    <a:pt x="4251" y="2937"/>
                    <a:pt x="4015" y="2937"/>
                  </a:cubicBezTo>
                  <a:lnTo>
                    <a:pt x="4006" y="2937"/>
                  </a:lnTo>
                  <a:cubicBezTo>
                    <a:pt x="3922" y="2835"/>
                    <a:pt x="3841" y="2731"/>
                    <a:pt x="3747" y="2639"/>
                  </a:cubicBezTo>
                  <a:cubicBezTo>
                    <a:pt x="3643" y="2536"/>
                    <a:pt x="3537" y="2434"/>
                    <a:pt x="3432" y="2332"/>
                  </a:cubicBezTo>
                  <a:cubicBezTo>
                    <a:pt x="3202" y="2112"/>
                    <a:pt x="2957" y="1903"/>
                    <a:pt x="2712" y="1701"/>
                  </a:cubicBezTo>
                  <a:cubicBezTo>
                    <a:pt x="2447" y="1477"/>
                    <a:pt x="2158" y="1287"/>
                    <a:pt x="1849" y="1133"/>
                  </a:cubicBezTo>
                  <a:cubicBezTo>
                    <a:pt x="1671" y="1045"/>
                    <a:pt x="1472" y="998"/>
                    <a:pt x="1278" y="964"/>
                  </a:cubicBezTo>
                  <a:cubicBezTo>
                    <a:pt x="1148" y="942"/>
                    <a:pt x="1018" y="941"/>
                    <a:pt x="888" y="934"/>
                  </a:cubicBezTo>
                  <a:cubicBezTo>
                    <a:pt x="851" y="930"/>
                    <a:pt x="814" y="927"/>
                    <a:pt x="778" y="927"/>
                  </a:cubicBezTo>
                  <a:cubicBezTo>
                    <a:pt x="735" y="927"/>
                    <a:pt x="693" y="931"/>
                    <a:pt x="648" y="941"/>
                  </a:cubicBezTo>
                  <a:cubicBezTo>
                    <a:pt x="499" y="978"/>
                    <a:pt x="375" y="1084"/>
                    <a:pt x="314" y="1226"/>
                  </a:cubicBezTo>
                  <a:cubicBezTo>
                    <a:pt x="208" y="1471"/>
                    <a:pt x="322" y="1762"/>
                    <a:pt x="567" y="1867"/>
                  </a:cubicBezTo>
                  <a:cubicBezTo>
                    <a:pt x="627" y="1893"/>
                    <a:pt x="691" y="1906"/>
                    <a:pt x="755" y="1906"/>
                  </a:cubicBezTo>
                  <a:cubicBezTo>
                    <a:pt x="769" y="1906"/>
                    <a:pt x="783" y="1906"/>
                    <a:pt x="797" y="1904"/>
                  </a:cubicBezTo>
                  <a:cubicBezTo>
                    <a:pt x="882" y="1911"/>
                    <a:pt x="965" y="1914"/>
                    <a:pt x="1049" y="1918"/>
                  </a:cubicBezTo>
                  <a:cubicBezTo>
                    <a:pt x="1095" y="1924"/>
                    <a:pt x="1140" y="1930"/>
                    <a:pt x="1184" y="1939"/>
                  </a:cubicBezTo>
                  <a:cubicBezTo>
                    <a:pt x="1247" y="1953"/>
                    <a:pt x="1310" y="1972"/>
                    <a:pt x="1371" y="1992"/>
                  </a:cubicBezTo>
                  <a:cubicBezTo>
                    <a:pt x="1419" y="2011"/>
                    <a:pt x="1466" y="2031"/>
                    <a:pt x="1512" y="2055"/>
                  </a:cubicBezTo>
                  <a:cubicBezTo>
                    <a:pt x="1621" y="2118"/>
                    <a:pt x="1727" y="2186"/>
                    <a:pt x="1831" y="2257"/>
                  </a:cubicBezTo>
                  <a:cubicBezTo>
                    <a:pt x="2106" y="2455"/>
                    <a:pt x="2362" y="2681"/>
                    <a:pt x="2617" y="2904"/>
                  </a:cubicBezTo>
                  <a:cubicBezTo>
                    <a:pt x="2669" y="2953"/>
                    <a:pt x="2719" y="3003"/>
                    <a:pt x="2771" y="3053"/>
                  </a:cubicBezTo>
                  <a:cubicBezTo>
                    <a:pt x="2425" y="3103"/>
                    <a:pt x="2081" y="3164"/>
                    <a:pt x="1740" y="3244"/>
                  </a:cubicBezTo>
                  <a:cubicBezTo>
                    <a:pt x="1498" y="3303"/>
                    <a:pt x="1251" y="3359"/>
                    <a:pt x="1016" y="3435"/>
                  </a:cubicBezTo>
                  <a:cubicBezTo>
                    <a:pt x="803" y="3505"/>
                    <a:pt x="593" y="3585"/>
                    <a:pt x="383" y="3662"/>
                  </a:cubicBezTo>
                  <a:cubicBezTo>
                    <a:pt x="131" y="3755"/>
                    <a:pt x="0" y="4040"/>
                    <a:pt x="93" y="4290"/>
                  </a:cubicBezTo>
                  <a:cubicBezTo>
                    <a:pt x="164" y="4485"/>
                    <a:pt x="355" y="4609"/>
                    <a:pt x="555" y="4609"/>
                  </a:cubicBezTo>
                  <a:cubicBezTo>
                    <a:pt x="611" y="4609"/>
                    <a:pt x="666" y="4599"/>
                    <a:pt x="721" y="4579"/>
                  </a:cubicBezTo>
                  <a:cubicBezTo>
                    <a:pt x="920" y="4506"/>
                    <a:pt x="1121" y="4428"/>
                    <a:pt x="1325" y="4362"/>
                  </a:cubicBezTo>
                  <a:cubicBezTo>
                    <a:pt x="1834" y="4219"/>
                    <a:pt x="2351" y="4103"/>
                    <a:pt x="2873" y="4015"/>
                  </a:cubicBezTo>
                  <a:lnTo>
                    <a:pt x="2873" y="4015"/>
                  </a:lnTo>
                  <a:cubicBezTo>
                    <a:pt x="2870" y="4016"/>
                    <a:pt x="2867" y="4016"/>
                    <a:pt x="2864" y="4016"/>
                  </a:cubicBezTo>
                  <a:cubicBezTo>
                    <a:pt x="2870" y="4015"/>
                    <a:pt x="2875" y="4015"/>
                    <a:pt x="2880" y="4014"/>
                  </a:cubicBezTo>
                  <a:lnTo>
                    <a:pt x="2880" y="4014"/>
                  </a:lnTo>
                  <a:cubicBezTo>
                    <a:pt x="2878" y="4014"/>
                    <a:pt x="2875" y="4015"/>
                    <a:pt x="2873" y="4015"/>
                  </a:cubicBezTo>
                  <a:lnTo>
                    <a:pt x="2873" y="4015"/>
                  </a:lnTo>
                  <a:cubicBezTo>
                    <a:pt x="2877" y="4015"/>
                    <a:pt x="2881" y="4014"/>
                    <a:pt x="2886" y="4013"/>
                  </a:cubicBezTo>
                  <a:lnTo>
                    <a:pt x="2886" y="4013"/>
                  </a:lnTo>
                  <a:cubicBezTo>
                    <a:pt x="2884" y="4014"/>
                    <a:pt x="2882" y="4014"/>
                    <a:pt x="2880" y="4014"/>
                  </a:cubicBezTo>
                  <a:lnTo>
                    <a:pt x="2880" y="4014"/>
                  </a:lnTo>
                  <a:cubicBezTo>
                    <a:pt x="2883" y="4013"/>
                    <a:pt x="2886" y="4013"/>
                    <a:pt x="2889" y="4012"/>
                  </a:cubicBezTo>
                  <a:lnTo>
                    <a:pt x="2889" y="4012"/>
                  </a:lnTo>
                  <a:cubicBezTo>
                    <a:pt x="2888" y="4013"/>
                    <a:pt x="2887" y="4013"/>
                    <a:pt x="2886" y="4013"/>
                  </a:cubicBezTo>
                  <a:lnTo>
                    <a:pt x="2886" y="4013"/>
                  </a:lnTo>
                  <a:cubicBezTo>
                    <a:pt x="2890" y="4013"/>
                    <a:pt x="2894" y="4012"/>
                    <a:pt x="2898" y="4011"/>
                  </a:cubicBezTo>
                  <a:cubicBezTo>
                    <a:pt x="2909" y="4009"/>
                    <a:pt x="2918" y="4008"/>
                    <a:pt x="2929" y="4006"/>
                  </a:cubicBezTo>
                  <a:lnTo>
                    <a:pt x="2929" y="4006"/>
                  </a:lnTo>
                  <a:lnTo>
                    <a:pt x="2902" y="4011"/>
                  </a:lnTo>
                  <a:cubicBezTo>
                    <a:pt x="3147" y="3977"/>
                    <a:pt x="3396" y="3951"/>
                    <a:pt x="3644" y="3931"/>
                  </a:cubicBezTo>
                  <a:cubicBezTo>
                    <a:pt x="3701" y="3954"/>
                    <a:pt x="3763" y="3967"/>
                    <a:pt x="3824" y="3967"/>
                  </a:cubicBezTo>
                  <a:cubicBezTo>
                    <a:pt x="3827" y="3967"/>
                    <a:pt x="3829" y="3967"/>
                    <a:pt x="3832" y="3967"/>
                  </a:cubicBezTo>
                  <a:cubicBezTo>
                    <a:pt x="3906" y="3965"/>
                    <a:pt x="3980" y="3946"/>
                    <a:pt x="4047" y="3912"/>
                  </a:cubicBezTo>
                  <a:cubicBezTo>
                    <a:pt x="4368" y="3914"/>
                    <a:pt x="4689" y="3921"/>
                    <a:pt x="5011" y="3927"/>
                  </a:cubicBezTo>
                  <a:cubicBezTo>
                    <a:pt x="5378" y="3933"/>
                    <a:pt x="5743" y="3947"/>
                    <a:pt x="6107" y="3985"/>
                  </a:cubicBezTo>
                  <a:cubicBezTo>
                    <a:pt x="6277" y="4006"/>
                    <a:pt x="6446" y="4036"/>
                    <a:pt x="6615" y="4065"/>
                  </a:cubicBezTo>
                  <a:cubicBezTo>
                    <a:pt x="6701" y="4142"/>
                    <a:pt x="6811" y="4187"/>
                    <a:pt x="6928" y="4187"/>
                  </a:cubicBezTo>
                  <a:cubicBezTo>
                    <a:pt x="6995" y="4186"/>
                    <a:pt x="7060" y="4172"/>
                    <a:pt x="7121" y="4146"/>
                  </a:cubicBezTo>
                  <a:cubicBezTo>
                    <a:pt x="7322" y="4179"/>
                    <a:pt x="7523" y="4207"/>
                    <a:pt x="7721" y="4250"/>
                  </a:cubicBezTo>
                  <a:cubicBezTo>
                    <a:pt x="7896" y="4299"/>
                    <a:pt x="8066" y="4358"/>
                    <a:pt x="8242" y="4410"/>
                  </a:cubicBezTo>
                  <a:cubicBezTo>
                    <a:pt x="8404" y="4459"/>
                    <a:pt x="8569" y="4496"/>
                    <a:pt x="8733" y="4535"/>
                  </a:cubicBezTo>
                  <a:cubicBezTo>
                    <a:pt x="8846" y="4566"/>
                    <a:pt x="8958" y="4599"/>
                    <a:pt x="9069" y="4637"/>
                  </a:cubicBezTo>
                  <a:cubicBezTo>
                    <a:pt x="9209" y="4698"/>
                    <a:pt x="9346" y="4764"/>
                    <a:pt x="9486" y="4827"/>
                  </a:cubicBezTo>
                  <a:cubicBezTo>
                    <a:pt x="9552" y="4856"/>
                    <a:pt x="9620" y="4870"/>
                    <a:pt x="9688" y="4870"/>
                  </a:cubicBezTo>
                  <a:cubicBezTo>
                    <a:pt x="9873" y="4870"/>
                    <a:pt x="10050" y="4765"/>
                    <a:pt x="10135" y="4588"/>
                  </a:cubicBezTo>
                  <a:cubicBezTo>
                    <a:pt x="10247" y="4350"/>
                    <a:pt x="10141" y="4051"/>
                    <a:pt x="9898" y="3942"/>
                  </a:cubicBezTo>
                  <a:cubicBezTo>
                    <a:pt x="9708" y="3855"/>
                    <a:pt x="9523" y="3763"/>
                    <a:pt x="9325" y="3693"/>
                  </a:cubicBezTo>
                  <a:cubicBezTo>
                    <a:pt x="9127" y="3621"/>
                    <a:pt x="8919" y="3577"/>
                    <a:pt x="8714" y="3526"/>
                  </a:cubicBezTo>
                  <a:cubicBezTo>
                    <a:pt x="8509" y="3474"/>
                    <a:pt x="8312" y="3403"/>
                    <a:pt x="8112" y="3346"/>
                  </a:cubicBezTo>
                  <a:cubicBezTo>
                    <a:pt x="7893" y="3284"/>
                    <a:pt x="7676" y="3250"/>
                    <a:pt x="7452" y="3215"/>
                  </a:cubicBezTo>
                  <a:cubicBezTo>
                    <a:pt x="7329" y="3195"/>
                    <a:pt x="7206" y="3174"/>
                    <a:pt x="7082" y="3151"/>
                  </a:cubicBezTo>
                  <a:cubicBezTo>
                    <a:pt x="7018" y="3086"/>
                    <a:pt x="6955" y="3020"/>
                    <a:pt x="6892" y="2953"/>
                  </a:cubicBezTo>
                  <a:cubicBezTo>
                    <a:pt x="6743" y="2796"/>
                    <a:pt x="6598" y="2632"/>
                    <a:pt x="6456" y="2469"/>
                  </a:cubicBezTo>
                  <a:cubicBezTo>
                    <a:pt x="6143" y="2114"/>
                    <a:pt x="5807" y="1778"/>
                    <a:pt x="5453" y="1463"/>
                  </a:cubicBezTo>
                  <a:cubicBezTo>
                    <a:pt x="5096" y="1149"/>
                    <a:pt x="4733" y="840"/>
                    <a:pt x="4337" y="579"/>
                  </a:cubicBezTo>
                  <a:cubicBezTo>
                    <a:pt x="3920" y="302"/>
                    <a:pt x="3449" y="119"/>
                    <a:pt x="2955" y="43"/>
                  </a:cubicBezTo>
                  <a:cubicBezTo>
                    <a:pt x="2782" y="15"/>
                    <a:pt x="2606" y="1"/>
                    <a:pt x="2432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3453350" y="4108350"/>
              <a:ext cx="199250" cy="117250"/>
            </a:xfrm>
            <a:custGeom>
              <a:rect b="b" l="l" r="r" t="t"/>
              <a:pathLst>
                <a:path extrusionOk="0" h="4690" w="7970">
                  <a:moveTo>
                    <a:pt x="1817" y="321"/>
                  </a:moveTo>
                  <a:lnTo>
                    <a:pt x="1817" y="321"/>
                  </a:lnTo>
                  <a:cubicBezTo>
                    <a:pt x="1819" y="322"/>
                    <a:pt x="1822" y="322"/>
                    <a:pt x="1825" y="323"/>
                  </a:cubicBezTo>
                  <a:cubicBezTo>
                    <a:pt x="1822" y="322"/>
                    <a:pt x="1819" y="322"/>
                    <a:pt x="1817" y="321"/>
                  </a:cubicBezTo>
                  <a:close/>
                  <a:moveTo>
                    <a:pt x="2088" y="1400"/>
                  </a:moveTo>
                  <a:lnTo>
                    <a:pt x="2088" y="1400"/>
                  </a:lnTo>
                  <a:cubicBezTo>
                    <a:pt x="2086" y="1402"/>
                    <a:pt x="2084" y="1404"/>
                    <a:pt x="2082" y="1405"/>
                  </a:cubicBezTo>
                  <a:lnTo>
                    <a:pt x="2082" y="1405"/>
                  </a:lnTo>
                  <a:cubicBezTo>
                    <a:pt x="2084" y="1404"/>
                    <a:pt x="2086" y="1402"/>
                    <a:pt x="2088" y="1400"/>
                  </a:cubicBezTo>
                  <a:close/>
                  <a:moveTo>
                    <a:pt x="697" y="2554"/>
                  </a:moveTo>
                  <a:cubicBezTo>
                    <a:pt x="696" y="2555"/>
                    <a:pt x="694" y="2555"/>
                    <a:pt x="693" y="2556"/>
                  </a:cubicBezTo>
                  <a:cubicBezTo>
                    <a:pt x="694" y="2555"/>
                    <a:pt x="696" y="2555"/>
                    <a:pt x="697" y="2554"/>
                  </a:cubicBezTo>
                  <a:close/>
                  <a:moveTo>
                    <a:pt x="2224" y="3540"/>
                  </a:moveTo>
                  <a:lnTo>
                    <a:pt x="2224" y="3540"/>
                  </a:lnTo>
                  <a:cubicBezTo>
                    <a:pt x="2220" y="3543"/>
                    <a:pt x="2217" y="3547"/>
                    <a:pt x="2214" y="3550"/>
                  </a:cubicBezTo>
                  <a:lnTo>
                    <a:pt x="2214" y="3550"/>
                  </a:lnTo>
                  <a:cubicBezTo>
                    <a:pt x="2217" y="3547"/>
                    <a:pt x="2220" y="3544"/>
                    <a:pt x="2224" y="3541"/>
                  </a:cubicBezTo>
                  <a:lnTo>
                    <a:pt x="2224" y="3541"/>
                  </a:lnTo>
                  <a:cubicBezTo>
                    <a:pt x="2224" y="3541"/>
                    <a:pt x="2224" y="3541"/>
                    <a:pt x="2224" y="3540"/>
                  </a:cubicBezTo>
                  <a:close/>
                  <a:moveTo>
                    <a:pt x="7411" y="1"/>
                  </a:moveTo>
                  <a:cubicBezTo>
                    <a:pt x="7326" y="1"/>
                    <a:pt x="7240" y="23"/>
                    <a:pt x="7161" y="69"/>
                  </a:cubicBezTo>
                  <a:cubicBezTo>
                    <a:pt x="7148" y="76"/>
                    <a:pt x="7133" y="81"/>
                    <a:pt x="7118" y="88"/>
                  </a:cubicBezTo>
                  <a:cubicBezTo>
                    <a:pt x="6888" y="166"/>
                    <a:pt x="6654" y="229"/>
                    <a:pt x="6416" y="289"/>
                  </a:cubicBezTo>
                  <a:cubicBezTo>
                    <a:pt x="6172" y="350"/>
                    <a:pt x="5932" y="425"/>
                    <a:pt x="5686" y="485"/>
                  </a:cubicBezTo>
                  <a:cubicBezTo>
                    <a:pt x="5595" y="504"/>
                    <a:pt x="5503" y="517"/>
                    <a:pt x="5412" y="530"/>
                  </a:cubicBezTo>
                  <a:cubicBezTo>
                    <a:pt x="5360" y="513"/>
                    <a:pt x="5307" y="504"/>
                    <a:pt x="5254" y="504"/>
                  </a:cubicBezTo>
                  <a:cubicBezTo>
                    <a:pt x="5174" y="504"/>
                    <a:pt x="5096" y="524"/>
                    <a:pt x="5026" y="566"/>
                  </a:cubicBezTo>
                  <a:cubicBezTo>
                    <a:pt x="4788" y="583"/>
                    <a:pt x="4551" y="596"/>
                    <a:pt x="4313" y="596"/>
                  </a:cubicBezTo>
                  <a:cubicBezTo>
                    <a:pt x="4279" y="596"/>
                    <a:pt x="4246" y="595"/>
                    <a:pt x="4213" y="595"/>
                  </a:cubicBezTo>
                  <a:cubicBezTo>
                    <a:pt x="4060" y="587"/>
                    <a:pt x="3907" y="578"/>
                    <a:pt x="3754" y="570"/>
                  </a:cubicBezTo>
                  <a:cubicBezTo>
                    <a:pt x="3663" y="490"/>
                    <a:pt x="3551" y="450"/>
                    <a:pt x="3437" y="450"/>
                  </a:cubicBezTo>
                  <a:cubicBezTo>
                    <a:pt x="3345" y="450"/>
                    <a:pt x="3253" y="476"/>
                    <a:pt x="3170" y="528"/>
                  </a:cubicBezTo>
                  <a:cubicBezTo>
                    <a:pt x="2971" y="510"/>
                    <a:pt x="2772" y="490"/>
                    <a:pt x="2574" y="465"/>
                  </a:cubicBezTo>
                  <a:cubicBezTo>
                    <a:pt x="2438" y="441"/>
                    <a:pt x="2305" y="409"/>
                    <a:pt x="2171" y="382"/>
                  </a:cubicBezTo>
                  <a:cubicBezTo>
                    <a:pt x="2037" y="354"/>
                    <a:pt x="1898" y="336"/>
                    <a:pt x="1762" y="313"/>
                  </a:cubicBezTo>
                  <a:lnTo>
                    <a:pt x="1762" y="313"/>
                  </a:lnTo>
                  <a:cubicBezTo>
                    <a:pt x="1780" y="315"/>
                    <a:pt x="1798" y="318"/>
                    <a:pt x="1817" y="321"/>
                  </a:cubicBezTo>
                  <a:lnTo>
                    <a:pt x="1817" y="321"/>
                  </a:lnTo>
                  <a:cubicBezTo>
                    <a:pt x="1719" y="302"/>
                    <a:pt x="1624" y="279"/>
                    <a:pt x="1530" y="252"/>
                  </a:cubicBezTo>
                  <a:cubicBezTo>
                    <a:pt x="1505" y="229"/>
                    <a:pt x="1476" y="209"/>
                    <a:pt x="1446" y="193"/>
                  </a:cubicBezTo>
                  <a:cubicBezTo>
                    <a:pt x="1373" y="152"/>
                    <a:pt x="1293" y="133"/>
                    <a:pt x="1212" y="133"/>
                  </a:cubicBezTo>
                  <a:cubicBezTo>
                    <a:pt x="1039" y="133"/>
                    <a:pt x="868" y="223"/>
                    <a:pt x="783" y="384"/>
                  </a:cubicBezTo>
                  <a:cubicBezTo>
                    <a:pt x="638" y="656"/>
                    <a:pt x="769" y="958"/>
                    <a:pt x="1026" y="1098"/>
                  </a:cubicBezTo>
                  <a:cubicBezTo>
                    <a:pt x="1151" y="1166"/>
                    <a:pt x="1289" y="1201"/>
                    <a:pt x="1426" y="1235"/>
                  </a:cubicBezTo>
                  <a:cubicBezTo>
                    <a:pt x="1566" y="1270"/>
                    <a:pt x="1709" y="1294"/>
                    <a:pt x="1854" y="1316"/>
                  </a:cubicBezTo>
                  <a:cubicBezTo>
                    <a:pt x="1944" y="1333"/>
                    <a:pt x="2033" y="1353"/>
                    <a:pt x="2124" y="1372"/>
                  </a:cubicBezTo>
                  <a:cubicBezTo>
                    <a:pt x="2105" y="1388"/>
                    <a:pt x="2086" y="1403"/>
                    <a:pt x="2068" y="1420"/>
                  </a:cubicBezTo>
                  <a:cubicBezTo>
                    <a:pt x="2073" y="1415"/>
                    <a:pt x="2078" y="1410"/>
                    <a:pt x="2082" y="1405"/>
                  </a:cubicBezTo>
                  <a:lnTo>
                    <a:pt x="2082" y="1405"/>
                  </a:lnTo>
                  <a:cubicBezTo>
                    <a:pt x="1953" y="1523"/>
                    <a:pt x="1830" y="1646"/>
                    <a:pt x="1705" y="1765"/>
                  </a:cubicBezTo>
                  <a:cubicBezTo>
                    <a:pt x="1541" y="1905"/>
                    <a:pt x="1369" y="2032"/>
                    <a:pt x="1206" y="2172"/>
                  </a:cubicBezTo>
                  <a:cubicBezTo>
                    <a:pt x="1075" y="2281"/>
                    <a:pt x="949" y="2393"/>
                    <a:pt x="812" y="2492"/>
                  </a:cubicBezTo>
                  <a:cubicBezTo>
                    <a:pt x="786" y="2508"/>
                    <a:pt x="762" y="2523"/>
                    <a:pt x="736" y="2537"/>
                  </a:cubicBezTo>
                  <a:cubicBezTo>
                    <a:pt x="723" y="2543"/>
                    <a:pt x="710" y="2549"/>
                    <a:pt x="697" y="2554"/>
                  </a:cubicBezTo>
                  <a:lnTo>
                    <a:pt x="697" y="2554"/>
                  </a:lnTo>
                  <a:cubicBezTo>
                    <a:pt x="704" y="2552"/>
                    <a:pt x="711" y="2549"/>
                    <a:pt x="719" y="2547"/>
                  </a:cubicBezTo>
                  <a:lnTo>
                    <a:pt x="719" y="2547"/>
                  </a:lnTo>
                  <a:cubicBezTo>
                    <a:pt x="718" y="2547"/>
                    <a:pt x="718" y="2547"/>
                    <a:pt x="718" y="2547"/>
                  </a:cubicBezTo>
                  <a:cubicBezTo>
                    <a:pt x="701" y="2554"/>
                    <a:pt x="684" y="2559"/>
                    <a:pt x="667" y="2563"/>
                  </a:cubicBezTo>
                  <a:lnTo>
                    <a:pt x="656" y="2565"/>
                  </a:lnTo>
                  <a:cubicBezTo>
                    <a:pt x="625" y="2559"/>
                    <a:pt x="594" y="2557"/>
                    <a:pt x="563" y="2557"/>
                  </a:cubicBezTo>
                  <a:cubicBezTo>
                    <a:pt x="387" y="2557"/>
                    <a:pt x="221" y="2650"/>
                    <a:pt x="131" y="2808"/>
                  </a:cubicBezTo>
                  <a:cubicBezTo>
                    <a:pt x="1" y="3044"/>
                    <a:pt x="93" y="3339"/>
                    <a:pt x="322" y="3471"/>
                  </a:cubicBezTo>
                  <a:cubicBezTo>
                    <a:pt x="396" y="3515"/>
                    <a:pt x="477" y="3530"/>
                    <a:pt x="560" y="3540"/>
                  </a:cubicBezTo>
                  <a:cubicBezTo>
                    <a:pt x="594" y="3545"/>
                    <a:pt x="629" y="3547"/>
                    <a:pt x="663" y="3547"/>
                  </a:cubicBezTo>
                  <a:cubicBezTo>
                    <a:pt x="856" y="3546"/>
                    <a:pt x="1052" y="3477"/>
                    <a:pt x="1217" y="3386"/>
                  </a:cubicBezTo>
                  <a:cubicBezTo>
                    <a:pt x="1401" y="3288"/>
                    <a:pt x="1559" y="3154"/>
                    <a:pt x="1718" y="3019"/>
                  </a:cubicBezTo>
                  <a:cubicBezTo>
                    <a:pt x="1895" y="2869"/>
                    <a:pt x="2076" y="2725"/>
                    <a:pt x="2256" y="2579"/>
                  </a:cubicBezTo>
                  <a:cubicBezTo>
                    <a:pt x="2431" y="2437"/>
                    <a:pt x="2584" y="2270"/>
                    <a:pt x="2749" y="2119"/>
                  </a:cubicBezTo>
                  <a:lnTo>
                    <a:pt x="2749" y="2119"/>
                  </a:lnTo>
                  <a:lnTo>
                    <a:pt x="2738" y="2128"/>
                  </a:lnTo>
                  <a:cubicBezTo>
                    <a:pt x="2746" y="2121"/>
                    <a:pt x="2755" y="2112"/>
                    <a:pt x="2763" y="2105"/>
                  </a:cubicBezTo>
                  <a:lnTo>
                    <a:pt x="2763" y="2105"/>
                  </a:lnTo>
                  <a:cubicBezTo>
                    <a:pt x="2761" y="2107"/>
                    <a:pt x="2759" y="2108"/>
                    <a:pt x="2757" y="2110"/>
                  </a:cubicBezTo>
                  <a:lnTo>
                    <a:pt x="2757" y="2110"/>
                  </a:lnTo>
                  <a:lnTo>
                    <a:pt x="2787" y="2084"/>
                  </a:lnTo>
                  <a:lnTo>
                    <a:pt x="2789" y="2081"/>
                  </a:lnTo>
                  <a:cubicBezTo>
                    <a:pt x="3007" y="1888"/>
                    <a:pt x="3240" y="1708"/>
                    <a:pt x="3471" y="1529"/>
                  </a:cubicBezTo>
                  <a:cubicBezTo>
                    <a:pt x="3606" y="1538"/>
                    <a:pt x="3740" y="1548"/>
                    <a:pt x="3876" y="1554"/>
                  </a:cubicBezTo>
                  <a:cubicBezTo>
                    <a:pt x="3935" y="1557"/>
                    <a:pt x="3995" y="1557"/>
                    <a:pt x="4054" y="1559"/>
                  </a:cubicBezTo>
                  <a:cubicBezTo>
                    <a:pt x="3996" y="1620"/>
                    <a:pt x="3941" y="1685"/>
                    <a:pt x="3881" y="1744"/>
                  </a:cubicBezTo>
                  <a:cubicBezTo>
                    <a:pt x="3674" y="1945"/>
                    <a:pt x="3490" y="2164"/>
                    <a:pt x="3295" y="2373"/>
                  </a:cubicBezTo>
                  <a:cubicBezTo>
                    <a:pt x="2932" y="2759"/>
                    <a:pt x="2615" y="3184"/>
                    <a:pt x="2224" y="3540"/>
                  </a:cubicBezTo>
                  <a:lnTo>
                    <a:pt x="2224" y="3540"/>
                  </a:lnTo>
                  <a:cubicBezTo>
                    <a:pt x="2224" y="3540"/>
                    <a:pt x="2224" y="3540"/>
                    <a:pt x="2224" y="3540"/>
                  </a:cubicBezTo>
                  <a:lnTo>
                    <a:pt x="2224" y="3540"/>
                  </a:lnTo>
                  <a:cubicBezTo>
                    <a:pt x="2224" y="3541"/>
                    <a:pt x="2224" y="3541"/>
                    <a:pt x="2224" y="3541"/>
                  </a:cubicBezTo>
                  <a:lnTo>
                    <a:pt x="2224" y="3541"/>
                  </a:lnTo>
                  <a:cubicBezTo>
                    <a:pt x="2220" y="3544"/>
                    <a:pt x="2216" y="3548"/>
                    <a:pt x="2212" y="3551"/>
                  </a:cubicBezTo>
                  <a:cubicBezTo>
                    <a:pt x="2213" y="3551"/>
                    <a:pt x="2213" y="3550"/>
                    <a:pt x="2214" y="3550"/>
                  </a:cubicBezTo>
                  <a:lnTo>
                    <a:pt x="2214" y="3550"/>
                  </a:lnTo>
                  <a:cubicBezTo>
                    <a:pt x="2145" y="3612"/>
                    <a:pt x="2077" y="3674"/>
                    <a:pt x="2010" y="3737"/>
                  </a:cubicBezTo>
                  <a:lnTo>
                    <a:pt x="2014" y="3731"/>
                  </a:lnTo>
                  <a:lnTo>
                    <a:pt x="2014" y="3731"/>
                  </a:lnTo>
                  <a:cubicBezTo>
                    <a:pt x="1998" y="3746"/>
                    <a:pt x="1982" y="3759"/>
                    <a:pt x="1966" y="3772"/>
                  </a:cubicBezTo>
                  <a:cubicBezTo>
                    <a:pt x="1739" y="3877"/>
                    <a:pt x="1647" y="4177"/>
                    <a:pt x="1743" y="4400"/>
                  </a:cubicBezTo>
                  <a:cubicBezTo>
                    <a:pt x="1825" y="4591"/>
                    <a:pt x="2004" y="4689"/>
                    <a:pt x="2192" y="4689"/>
                  </a:cubicBezTo>
                  <a:cubicBezTo>
                    <a:pt x="2193" y="4689"/>
                    <a:pt x="2194" y="4689"/>
                    <a:pt x="2195" y="4689"/>
                  </a:cubicBezTo>
                  <a:cubicBezTo>
                    <a:pt x="2260" y="4688"/>
                    <a:pt x="2325" y="4677"/>
                    <a:pt x="2386" y="4655"/>
                  </a:cubicBezTo>
                  <a:cubicBezTo>
                    <a:pt x="2542" y="4598"/>
                    <a:pt x="2670" y="4458"/>
                    <a:pt x="2793" y="4342"/>
                  </a:cubicBezTo>
                  <a:cubicBezTo>
                    <a:pt x="2912" y="4234"/>
                    <a:pt x="3037" y="4129"/>
                    <a:pt x="3148" y="4009"/>
                  </a:cubicBezTo>
                  <a:cubicBezTo>
                    <a:pt x="3244" y="3905"/>
                    <a:pt x="3338" y="3796"/>
                    <a:pt x="3432" y="3690"/>
                  </a:cubicBezTo>
                  <a:cubicBezTo>
                    <a:pt x="3639" y="3457"/>
                    <a:pt x="3840" y="3221"/>
                    <a:pt x="4053" y="2995"/>
                  </a:cubicBezTo>
                  <a:cubicBezTo>
                    <a:pt x="4165" y="2874"/>
                    <a:pt x="4270" y="2745"/>
                    <a:pt x="4382" y="2625"/>
                  </a:cubicBezTo>
                  <a:cubicBezTo>
                    <a:pt x="4486" y="2511"/>
                    <a:pt x="4605" y="2410"/>
                    <a:pt x="4708" y="2297"/>
                  </a:cubicBezTo>
                  <a:cubicBezTo>
                    <a:pt x="4916" y="2077"/>
                    <a:pt x="5121" y="1851"/>
                    <a:pt x="5313" y="1616"/>
                  </a:cubicBezTo>
                  <a:cubicBezTo>
                    <a:pt x="5345" y="1580"/>
                    <a:pt x="5382" y="1546"/>
                    <a:pt x="5416" y="1511"/>
                  </a:cubicBezTo>
                  <a:cubicBezTo>
                    <a:pt x="5616" y="1491"/>
                    <a:pt x="5815" y="1458"/>
                    <a:pt x="6013" y="1412"/>
                  </a:cubicBezTo>
                  <a:cubicBezTo>
                    <a:pt x="6226" y="1359"/>
                    <a:pt x="6431" y="1292"/>
                    <a:pt x="6642" y="1240"/>
                  </a:cubicBezTo>
                  <a:cubicBezTo>
                    <a:pt x="6872" y="1183"/>
                    <a:pt x="7099" y="1122"/>
                    <a:pt x="7321" y="1050"/>
                  </a:cubicBezTo>
                  <a:cubicBezTo>
                    <a:pt x="7440" y="1011"/>
                    <a:pt x="7556" y="973"/>
                    <a:pt x="7662" y="909"/>
                  </a:cubicBezTo>
                  <a:cubicBezTo>
                    <a:pt x="7894" y="771"/>
                    <a:pt x="7969" y="471"/>
                    <a:pt x="7831" y="239"/>
                  </a:cubicBezTo>
                  <a:cubicBezTo>
                    <a:pt x="7740" y="86"/>
                    <a:pt x="7577" y="1"/>
                    <a:pt x="7411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3017850" y="3731850"/>
              <a:ext cx="220875" cy="282450"/>
            </a:xfrm>
            <a:custGeom>
              <a:rect b="b" l="l" r="r" t="t"/>
              <a:pathLst>
                <a:path extrusionOk="0" h="11298" w="8835">
                  <a:moveTo>
                    <a:pt x="2790" y="9851"/>
                  </a:moveTo>
                  <a:lnTo>
                    <a:pt x="2790" y="9851"/>
                  </a:lnTo>
                  <a:cubicBezTo>
                    <a:pt x="2784" y="9853"/>
                    <a:pt x="2778" y="9856"/>
                    <a:pt x="2773" y="9858"/>
                  </a:cubicBezTo>
                  <a:cubicBezTo>
                    <a:pt x="2778" y="9856"/>
                    <a:pt x="2784" y="9853"/>
                    <a:pt x="2790" y="9851"/>
                  </a:cubicBezTo>
                  <a:close/>
                  <a:moveTo>
                    <a:pt x="538" y="1"/>
                  </a:moveTo>
                  <a:cubicBezTo>
                    <a:pt x="335" y="1"/>
                    <a:pt x="151" y="125"/>
                    <a:pt x="75" y="317"/>
                  </a:cubicBezTo>
                  <a:cubicBezTo>
                    <a:pt x="1" y="519"/>
                    <a:pt x="69" y="757"/>
                    <a:pt x="245" y="884"/>
                  </a:cubicBezTo>
                  <a:cubicBezTo>
                    <a:pt x="315" y="935"/>
                    <a:pt x="398" y="966"/>
                    <a:pt x="484" y="973"/>
                  </a:cubicBezTo>
                  <a:lnTo>
                    <a:pt x="484" y="974"/>
                  </a:lnTo>
                  <a:cubicBezTo>
                    <a:pt x="823" y="1005"/>
                    <a:pt x="1161" y="1041"/>
                    <a:pt x="1498" y="1090"/>
                  </a:cubicBezTo>
                  <a:cubicBezTo>
                    <a:pt x="2134" y="1198"/>
                    <a:pt x="2759" y="1373"/>
                    <a:pt x="3378" y="1555"/>
                  </a:cubicBezTo>
                  <a:lnTo>
                    <a:pt x="3362" y="1550"/>
                  </a:lnTo>
                  <a:lnTo>
                    <a:pt x="3362" y="1550"/>
                  </a:lnTo>
                  <a:lnTo>
                    <a:pt x="3385" y="1557"/>
                  </a:lnTo>
                  <a:lnTo>
                    <a:pt x="3397" y="1561"/>
                  </a:lnTo>
                  <a:lnTo>
                    <a:pt x="3397" y="1561"/>
                  </a:lnTo>
                  <a:cubicBezTo>
                    <a:pt x="3397" y="1561"/>
                    <a:pt x="3396" y="1561"/>
                    <a:pt x="3396" y="1561"/>
                  </a:cubicBezTo>
                  <a:lnTo>
                    <a:pt x="3396" y="1561"/>
                  </a:lnTo>
                  <a:cubicBezTo>
                    <a:pt x="3397" y="1561"/>
                    <a:pt x="3398" y="1561"/>
                    <a:pt x="3399" y="1562"/>
                  </a:cubicBezTo>
                  <a:lnTo>
                    <a:pt x="3399" y="1562"/>
                  </a:lnTo>
                  <a:lnTo>
                    <a:pt x="3397" y="1561"/>
                  </a:lnTo>
                  <a:lnTo>
                    <a:pt x="3397" y="1561"/>
                  </a:lnTo>
                  <a:cubicBezTo>
                    <a:pt x="3400" y="1562"/>
                    <a:pt x="3403" y="1563"/>
                    <a:pt x="3406" y="1564"/>
                  </a:cubicBezTo>
                  <a:lnTo>
                    <a:pt x="3406" y="1564"/>
                  </a:lnTo>
                  <a:cubicBezTo>
                    <a:pt x="3404" y="1563"/>
                    <a:pt x="3402" y="1562"/>
                    <a:pt x="3399" y="1562"/>
                  </a:cubicBezTo>
                  <a:lnTo>
                    <a:pt x="3399" y="1562"/>
                  </a:lnTo>
                  <a:lnTo>
                    <a:pt x="3414" y="1566"/>
                  </a:lnTo>
                  <a:lnTo>
                    <a:pt x="3414" y="1566"/>
                  </a:lnTo>
                  <a:cubicBezTo>
                    <a:pt x="3411" y="1565"/>
                    <a:pt x="3409" y="1565"/>
                    <a:pt x="3406" y="1564"/>
                  </a:cubicBezTo>
                  <a:lnTo>
                    <a:pt x="3406" y="1564"/>
                  </a:lnTo>
                  <a:cubicBezTo>
                    <a:pt x="3676" y="1652"/>
                    <a:pt x="3940" y="1754"/>
                    <a:pt x="4198" y="1870"/>
                  </a:cubicBezTo>
                  <a:cubicBezTo>
                    <a:pt x="4551" y="2040"/>
                    <a:pt x="4894" y="2230"/>
                    <a:pt x="5227" y="2437"/>
                  </a:cubicBezTo>
                  <a:cubicBezTo>
                    <a:pt x="5508" y="2619"/>
                    <a:pt x="5780" y="2816"/>
                    <a:pt x="6039" y="3029"/>
                  </a:cubicBezTo>
                  <a:cubicBezTo>
                    <a:pt x="6194" y="3163"/>
                    <a:pt x="6341" y="3302"/>
                    <a:pt x="6482" y="3450"/>
                  </a:cubicBezTo>
                  <a:cubicBezTo>
                    <a:pt x="6381" y="3385"/>
                    <a:pt x="6279" y="3323"/>
                    <a:pt x="6176" y="3264"/>
                  </a:cubicBezTo>
                  <a:cubicBezTo>
                    <a:pt x="5932" y="3126"/>
                    <a:pt x="5682" y="3003"/>
                    <a:pt x="5424" y="2894"/>
                  </a:cubicBezTo>
                  <a:cubicBezTo>
                    <a:pt x="4959" y="2693"/>
                    <a:pt x="4493" y="2497"/>
                    <a:pt x="3999" y="2373"/>
                  </a:cubicBezTo>
                  <a:cubicBezTo>
                    <a:pt x="3486" y="2239"/>
                    <a:pt x="2964" y="2196"/>
                    <a:pt x="2434" y="2183"/>
                  </a:cubicBezTo>
                  <a:cubicBezTo>
                    <a:pt x="2326" y="2180"/>
                    <a:pt x="2219" y="2178"/>
                    <a:pt x="2112" y="2178"/>
                  </a:cubicBezTo>
                  <a:cubicBezTo>
                    <a:pt x="1988" y="2178"/>
                    <a:pt x="1864" y="2181"/>
                    <a:pt x="1741" y="2185"/>
                  </a:cubicBezTo>
                  <a:cubicBezTo>
                    <a:pt x="1603" y="2192"/>
                    <a:pt x="1470" y="2219"/>
                    <a:pt x="1333" y="2235"/>
                  </a:cubicBezTo>
                  <a:cubicBezTo>
                    <a:pt x="1070" y="2267"/>
                    <a:pt x="886" y="2537"/>
                    <a:pt x="926" y="2793"/>
                  </a:cubicBezTo>
                  <a:cubicBezTo>
                    <a:pt x="966" y="3041"/>
                    <a:pt x="1179" y="3204"/>
                    <a:pt x="1419" y="3204"/>
                  </a:cubicBezTo>
                  <a:cubicBezTo>
                    <a:pt x="1441" y="3204"/>
                    <a:pt x="1463" y="3202"/>
                    <a:pt x="1485" y="3200"/>
                  </a:cubicBezTo>
                  <a:cubicBezTo>
                    <a:pt x="1565" y="3191"/>
                    <a:pt x="1647" y="3175"/>
                    <a:pt x="1729" y="3165"/>
                  </a:cubicBezTo>
                  <a:cubicBezTo>
                    <a:pt x="1847" y="3157"/>
                    <a:pt x="1966" y="3154"/>
                    <a:pt x="2086" y="3154"/>
                  </a:cubicBezTo>
                  <a:cubicBezTo>
                    <a:pt x="2211" y="3154"/>
                    <a:pt x="2336" y="3157"/>
                    <a:pt x="2460" y="3160"/>
                  </a:cubicBezTo>
                  <a:cubicBezTo>
                    <a:pt x="2439" y="3158"/>
                    <a:pt x="2418" y="3158"/>
                    <a:pt x="2396" y="3157"/>
                  </a:cubicBezTo>
                  <a:lnTo>
                    <a:pt x="2396" y="3157"/>
                  </a:lnTo>
                  <a:cubicBezTo>
                    <a:pt x="2710" y="3168"/>
                    <a:pt x="3019" y="3185"/>
                    <a:pt x="3330" y="3226"/>
                  </a:cubicBezTo>
                  <a:cubicBezTo>
                    <a:pt x="3552" y="3268"/>
                    <a:pt x="3768" y="3321"/>
                    <a:pt x="3985" y="3382"/>
                  </a:cubicBezTo>
                  <a:cubicBezTo>
                    <a:pt x="4409" y="3520"/>
                    <a:pt x="4817" y="3694"/>
                    <a:pt x="5225" y="3872"/>
                  </a:cubicBezTo>
                  <a:cubicBezTo>
                    <a:pt x="5478" y="3993"/>
                    <a:pt x="5725" y="4129"/>
                    <a:pt x="5963" y="4277"/>
                  </a:cubicBezTo>
                  <a:lnTo>
                    <a:pt x="5963" y="4277"/>
                  </a:lnTo>
                  <a:cubicBezTo>
                    <a:pt x="5957" y="4273"/>
                    <a:pt x="5950" y="4269"/>
                    <a:pt x="5943" y="4263"/>
                  </a:cubicBezTo>
                  <a:lnTo>
                    <a:pt x="5943" y="4263"/>
                  </a:lnTo>
                  <a:lnTo>
                    <a:pt x="5969" y="4281"/>
                  </a:lnTo>
                  <a:lnTo>
                    <a:pt x="5969" y="4281"/>
                  </a:lnTo>
                  <a:cubicBezTo>
                    <a:pt x="5967" y="4280"/>
                    <a:pt x="5965" y="4278"/>
                    <a:pt x="5963" y="4277"/>
                  </a:cubicBezTo>
                  <a:lnTo>
                    <a:pt x="5963" y="4277"/>
                  </a:lnTo>
                  <a:cubicBezTo>
                    <a:pt x="5966" y="4279"/>
                    <a:pt x="5968" y="4280"/>
                    <a:pt x="5970" y="4282"/>
                  </a:cubicBezTo>
                  <a:lnTo>
                    <a:pt x="5970" y="4282"/>
                  </a:lnTo>
                  <a:lnTo>
                    <a:pt x="5969" y="4281"/>
                  </a:lnTo>
                  <a:lnTo>
                    <a:pt x="5969" y="4281"/>
                  </a:lnTo>
                  <a:cubicBezTo>
                    <a:pt x="5971" y="4282"/>
                    <a:pt x="5973" y="4283"/>
                    <a:pt x="5975" y="4285"/>
                  </a:cubicBezTo>
                  <a:cubicBezTo>
                    <a:pt x="5973" y="4284"/>
                    <a:pt x="5972" y="4283"/>
                    <a:pt x="5970" y="4282"/>
                  </a:cubicBezTo>
                  <a:lnTo>
                    <a:pt x="5970" y="4282"/>
                  </a:lnTo>
                  <a:lnTo>
                    <a:pt x="5979" y="4288"/>
                  </a:lnTo>
                  <a:cubicBezTo>
                    <a:pt x="5981" y="4289"/>
                    <a:pt x="5984" y="4290"/>
                    <a:pt x="5986" y="4291"/>
                  </a:cubicBezTo>
                  <a:lnTo>
                    <a:pt x="5986" y="4291"/>
                  </a:lnTo>
                  <a:cubicBezTo>
                    <a:pt x="5985" y="4291"/>
                    <a:pt x="5984" y="4290"/>
                    <a:pt x="5982" y="4289"/>
                  </a:cubicBezTo>
                  <a:lnTo>
                    <a:pt x="5982" y="4289"/>
                  </a:lnTo>
                  <a:cubicBezTo>
                    <a:pt x="5985" y="4290"/>
                    <a:pt x="5987" y="4292"/>
                    <a:pt x="5989" y="4293"/>
                  </a:cubicBezTo>
                  <a:lnTo>
                    <a:pt x="5989" y="4293"/>
                  </a:lnTo>
                  <a:cubicBezTo>
                    <a:pt x="5988" y="4293"/>
                    <a:pt x="5987" y="4292"/>
                    <a:pt x="5986" y="4291"/>
                  </a:cubicBezTo>
                  <a:lnTo>
                    <a:pt x="5986" y="4291"/>
                  </a:lnTo>
                  <a:cubicBezTo>
                    <a:pt x="5988" y="4293"/>
                    <a:pt x="5991" y="4295"/>
                    <a:pt x="5993" y="4296"/>
                  </a:cubicBezTo>
                  <a:lnTo>
                    <a:pt x="5993" y="4296"/>
                  </a:lnTo>
                  <a:cubicBezTo>
                    <a:pt x="5992" y="4295"/>
                    <a:pt x="5990" y="4294"/>
                    <a:pt x="5989" y="4293"/>
                  </a:cubicBezTo>
                  <a:lnTo>
                    <a:pt x="5989" y="4293"/>
                  </a:lnTo>
                  <a:cubicBezTo>
                    <a:pt x="5992" y="4295"/>
                    <a:pt x="5995" y="4297"/>
                    <a:pt x="5998" y="4300"/>
                  </a:cubicBezTo>
                  <a:cubicBezTo>
                    <a:pt x="5997" y="4298"/>
                    <a:pt x="5995" y="4297"/>
                    <a:pt x="5993" y="4296"/>
                  </a:cubicBezTo>
                  <a:lnTo>
                    <a:pt x="5993" y="4296"/>
                  </a:lnTo>
                  <a:cubicBezTo>
                    <a:pt x="6016" y="4312"/>
                    <a:pt x="6037" y="4330"/>
                    <a:pt x="6060" y="4345"/>
                  </a:cubicBezTo>
                  <a:cubicBezTo>
                    <a:pt x="5579" y="4229"/>
                    <a:pt x="5081" y="4184"/>
                    <a:pt x="4587" y="4136"/>
                  </a:cubicBezTo>
                  <a:cubicBezTo>
                    <a:pt x="4349" y="4113"/>
                    <a:pt x="4108" y="4092"/>
                    <a:pt x="3868" y="4081"/>
                  </a:cubicBezTo>
                  <a:cubicBezTo>
                    <a:pt x="3618" y="4069"/>
                    <a:pt x="3369" y="4073"/>
                    <a:pt x="3120" y="4071"/>
                  </a:cubicBezTo>
                  <a:cubicBezTo>
                    <a:pt x="3090" y="4071"/>
                    <a:pt x="3059" y="4071"/>
                    <a:pt x="3029" y="4071"/>
                  </a:cubicBezTo>
                  <a:cubicBezTo>
                    <a:pt x="2816" y="4071"/>
                    <a:pt x="2603" y="4072"/>
                    <a:pt x="2391" y="4085"/>
                  </a:cubicBezTo>
                  <a:cubicBezTo>
                    <a:pt x="2148" y="4099"/>
                    <a:pt x="1909" y="4130"/>
                    <a:pt x="1672" y="4134"/>
                  </a:cubicBezTo>
                  <a:cubicBezTo>
                    <a:pt x="1654" y="4132"/>
                    <a:pt x="1637" y="4131"/>
                    <a:pt x="1620" y="4131"/>
                  </a:cubicBezTo>
                  <a:cubicBezTo>
                    <a:pt x="1611" y="4131"/>
                    <a:pt x="1601" y="4131"/>
                    <a:pt x="1592" y="4132"/>
                  </a:cubicBezTo>
                  <a:cubicBezTo>
                    <a:pt x="1397" y="4143"/>
                    <a:pt x="1224" y="4254"/>
                    <a:pt x="1151" y="4438"/>
                  </a:cubicBezTo>
                  <a:cubicBezTo>
                    <a:pt x="1077" y="4622"/>
                    <a:pt x="1124" y="4831"/>
                    <a:pt x="1265" y="4972"/>
                  </a:cubicBezTo>
                  <a:cubicBezTo>
                    <a:pt x="1379" y="5085"/>
                    <a:pt x="1527" y="5114"/>
                    <a:pt x="1680" y="5114"/>
                  </a:cubicBezTo>
                  <a:cubicBezTo>
                    <a:pt x="1787" y="5114"/>
                    <a:pt x="1896" y="5100"/>
                    <a:pt x="1998" y="5091"/>
                  </a:cubicBezTo>
                  <a:cubicBezTo>
                    <a:pt x="2194" y="5077"/>
                    <a:pt x="2389" y="5065"/>
                    <a:pt x="2585" y="5056"/>
                  </a:cubicBezTo>
                  <a:cubicBezTo>
                    <a:pt x="2777" y="5048"/>
                    <a:pt x="2971" y="5046"/>
                    <a:pt x="3164" y="5046"/>
                  </a:cubicBezTo>
                  <a:cubicBezTo>
                    <a:pt x="3357" y="5046"/>
                    <a:pt x="3551" y="5048"/>
                    <a:pt x="3744" y="5051"/>
                  </a:cubicBezTo>
                  <a:cubicBezTo>
                    <a:pt x="4038" y="5067"/>
                    <a:pt x="4331" y="5092"/>
                    <a:pt x="4622" y="5122"/>
                  </a:cubicBezTo>
                  <a:cubicBezTo>
                    <a:pt x="4933" y="5155"/>
                    <a:pt x="5244" y="5186"/>
                    <a:pt x="5552" y="5235"/>
                  </a:cubicBezTo>
                  <a:cubicBezTo>
                    <a:pt x="5783" y="5283"/>
                    <a:pt x="6012" y="5336"/>
                    <a:pt x="6240" y="5406"/>
                  </a:cubicBezTo>
                  <a:cubicBezTo>
                    <a:pt x="6399" y="5464"/>
                    <a:pt x="6554" y="5526"/>
                    <a:pt x="6706" y="5593"/>
                  </a:cubicBezTo>
                  <a:cubicBezTo>
                    <a:pt x="6782" y="5631"/>
                    <a:pt x="6857" y="5669"/>
                    <a:pt x="6931" y="5709"/>
                  </a:cubicBezTo>
                  <a:cubicBezTo>
                    <a:pt x="6901" y="5717"/>
                    <a:pt x="6871" y="5724"/>
                    <a:pt x="6841" y="5732"/>
                  </a:cubicBezTo>
                  <a:cubicBezTo>
                    <a:pt x="6541" y="5810"/>
                    <a:pt x="6241" y="5893"/>
                    <a:pt x="5939" y="5963"/>
                  </a:cubicBezTo>
                  <a:cubicBezTo>
                    <a:pt x="5585" y="6039"/>
                    <a:pt x="5232" y="6109"/>
                    <a:pt x="4874" y="6153"/>
                  </a:cubicBezTo>
                  <a:cubicBezTo>
                    <a:pt x="4629" y="6172"/>
                    <a:pt x="4383" y="6191"/>
                    <a:pt x="4136" y="6198"/>
                  </a:cubicBezTo>
                  <a:cubicBezTo>
                    <a:pt x="4038" y="6200"/>
                    <a:pt x="3941" y="6202"/>
                    <a:pt x="3843" y="6202"/>
                  </a:cubicBezTo>
                  <a:cubicBezTo>
                    <a:pt x="3681" y="6202"/>
                    <a:pt x="3518" y="6198"/>
                    <a:pt x="3355" y="6194"/>
                  </a:cubicBezTo>
                  <a:cubicBezTo>
                    <a:pt x="3207" y="6192"/>
                    <a:pt x="3059" y="6191"/>
                    <a:pt x="2910" y="6191"/>
                  </a:cubicBezTo>
                  <a:cubicBezTo>
                    <a:pt x="2804" y="6191"/>
                    <a:pt x="2698" y="6191"/>
                    <a:pt x="2592" y="6191"/>
                  </a:cubicBezTo>
                  <a:cubicBezTo>
                    <a:pt x="2401" y="6191"/>
                    <a:pt x="2210" y="6190"/>
                    <a:pt x="2019" y="6185"/>
                  </a:cubicBezTo>
                  <a:cubicBezTo>
                    <a:pt x="2014" y="6185"/>
                    <a:pt x="2009" y="6185"/>
                    <a:pt x="2005" y="6185"/>
                  </a:cubicBezTo>
                  <a:cubicBezTo>
                    <a:pt x="1746" y="6185"/>
                    <a:pt x="1539" y="6435"/>
                    <a:pt x="1544" y="6686"/>
                  </a:cubicBezTo>
                  <a:cubicBezTo>
                    <a:pt x="1550" y="6963"/>
                    <a:pt x="1778" y="7152"/>
                    <a:pt x="2044" y="7162"/>
                  </a:cubicBezTo>
                  <a:cubicBezTo>
                    <a:pt x="2193" y="7166"/>
                    <a:pt x="2342" y="7167"/>
                    <a:pt x="2491" y="7167"/>
                  </a:cubicBezTo>
                  <a:cubicBezTo>
                    <a:pt x="2628" y="7167"/>
                    <a:pt x="2766" y="7166"/>
                    <a:pt x="2904" y="7166"/>
                  </a:cubicBezTo>
                  <a:cubicBezTo>
                    <a:pt x="3009" y="7166"/>
                    <a:pt x="3115" y="7167"/>
                    <a:pt x="3220" y="7168"/>
                  </a:cubicBezTo>
                  <a:cubicBezTo>
                    <a:pt x="3400" y="7173"/>
                    <a:pt x="3581" y="7175"/>
                    <a:pt x="3760" y="7175"/>
                  </a:cubicBezTo>
                  <a:cubicBezTo>
                    <a:pt x="3796" y="7175"/>
                    <a:pt x="3832" y="7175"/>
                    <a:pt x="3868" y="7175"/>
                  </a:cubicBezTo>
                  <a:cubicBezTo>
                    <a:pt x="4139" y="7174"/>
                    <a:pt x="4409" y="7165"/>
                    <a:pt x="4679" y="7147"/>
                  </a:cubicBezTo>
                  <a:cubicBezTo>
                    <a:pt x="4906" y="7132"/>
                    <a:pt x="5128" y="7103"/>
                    <a:pt x="5349" y="7067"/>
                  </a:cubicBezTo>
                  <a:lnTo>
                    <a:pt x="5349" y="7067"/>
                  </a:lnTo>
                  <a:cubicBezTo>
                    <a:pt x="5130" y="7166"/>
                    <a:pt x="4915" y="7273"/>
                    <a:pt x="4693" y="7366"/>
                  </a:cubicBezTo>
                  <a:cubicBezTo>
                    <a:pt x="4335" y="7506"/>
                    <a:pt x="3967" y="7625"/>
                    <a:pt x="3606" y="7755"/>
                  </a:cubicBezTo>
                  <a:cubicBezTo>
                    <a:pt x="3269" y="7875"/>
                    <a:pt x="2931" y="7988"/>
                    <a:pt x="2589" y="8088"/>
                  </a:cubicBezTo>
                  <a:cubicBezTo>
                    <a:pt x="2437" y="8125"/>
                    <a:pt x="2282" y="8156"/>
                    <a:pt x="2126" y="8181"/>
                  </a:cubicBezTo>
                  <a:cubicBezTo>
                    <a:pt x="2053" y="8188"/>
                    <a:pt x="1981" y="8195"/>
                    <a:pt x="1908" y="8197"/>
                  </a:cubicBezTo>
                  <a:cubicBezTo>
                    <a:pt x="1856" y="8194"/>
                    <a:pt x="1805" y="8189"/>
                    <a:pt x="1753" y="8185"/>
                  </a:cubicBezTo>
                  <a:cubicBezTo>
                    <a:pt x="1687" y="8174"/>
                    <a:pt x="1621" y="8165"/>
                    <a:pt x="1557" y="8151"/>
                  </a:cubicBezTo>
                  <a:cubicBezTo>
                    <a:pt x="1527" y="8146"/>
                    <a:pt x="1497" y="8143"/>
                    <a:pt x="1468" y="8143"/>
                  </a:cubicBezTo>
                  <a:cubicBezTo>
                    <a:pt x="1238" y="8143"/>
                    <a:pt x="1028" y="8304"/>
                    <a:pt x="982" y="8538"/>
                  </a:cubicBezTo>
                  <a:cubicBezTo>
                    <a:pt x="930" y="8796"/>
                    <a:pt x="1106" y="9062"/>
                    <a:pt x="1367" y="9110"/>
                  </a:cubicBezTo>
                  <a:cubicBezTo>
                    <a:pt x="1551" y="9144"/>
                    <a:pt x="1739" y="9175"/>
                    <a:pt x="1926" y="9175"/>
                  </a:cubicBezTo>
                  <a:cubicBezTo>
                    <a:pt x="1984" y="9175"/>
                    <a:pt x="2042" y="9172"/>
                    <a:pt x="2099" y="9166"/>
                  </a:cubicBezTo>
                  <a:cubicBezTo>
                    <a:pt x="2298" y="9143"/>
                    <a:pt x="2501" y="9118"/>
                    <a:pt x="2696" y="9069"/>
                  </a:cubicBezTo>
                  <a:cubicBezTo>
                    <a:pt x="3164" y="8949"/>
                    <a:pt x="3616" y="8781"/>
                    <a:pt x="4073" y="8626"/>
                  </a:cubicBezTo>
                  <a:cubicBezTo>
                    <a:pt x="4554" y="8464"/>
                    <a:pt x="5027" y="8284"/>
                    <a:pt x="5493" y="8084"/>
                  </a:cubicBezTo>
                  <a:cubicBezTo>
                    <a:pt x="5778" y="7960"/>
                    <a:pt x="6056" y="7829"/>
                    <a:pt x="6334" y="7694"/>
                  </a:cubicBezTo>
                  <a:lnTo>
                    <a:pt x="6334" y="7694"/>
                  </a:lnTo>
                  <a:cubicBezTo>
                    <a:pt x="6205" y="7819"/>
                    <a:pt x="6073" y="7937"/>
                    <a:pt x="5936" y="8050"/>
                  </a:cubicBezTo>
                  <a:cubicBezTo>
                    <a:pt x="5485" y="8391"/>
                    <a:pt x="5025" y="8723"/>
                    <a:pt x="4540" y="9012"/>
                  </a:cubicBezTo>
                  <a:cubicBezTo>
                    <a:pt x="4261" y="9169"/>
                    <a:pt x="3979" y="9318"/>
                    <a:pt x="3692" y="9452"/>
                  </a:cubicBezTo>
                  <a:cubicBezTo>
                    <a:pt x="3408" y="9587"/>
                    <a:pt x="3116" y="9710"/>
                    <a:pt x="2827" y="9835"/>
                  </a:cubicBezTo>
                  <a:lnTo>
                    <a:pt x="2827" y="9835"/>
                  </a:lnTo>
                  <a:cubicBezTo>
                    <a:pt x="2829" y="9834"/>
                    <a:pt x="2831" y="9833"/>
                    <a:pt x="2833" y="9832"/>
                  </a:cubicBezTo>
                  <a:lnTo>
                    <a:pt x="2833" y="9832"/>
                  </a:lnTo>
                  <a:cubicBezTo>
                    <a:pt x="2543" y="9951"/>
                    <a:pt x="2246" y="10052"/>
                    <a:pt x="1944" y="10135"/>
                  </a:cubicBezTo>
                  <a:cubicBezTo>
                    <a:pt x="1773" y="10177"/>
                    <a:pt x="1600" y="10211"/>
                    <a:pt x="1428" y="10249"/>
                  </a:cubicBezTo>
                  <a:cubicBezTo>
                    <a:pt x="1328" y="10272"/>
                    <a:pt x="1228" y="10303"/>
                    <a:pt x="1128" y="10321"/>
                  </a:cubicBezTo>
                  <a:cubicBezTo>
                    <a:pt x="1117" y="10322"/>
                    <a:pt x="1107" y="10322"/>
                    <a:pt x="1097" y="10322"/>
                  </a:cubicBezTo>
                  <a:cubicBezTo>
                    <a:pt x="831" y="10324"/>
                    <a:pt x="624" y="10586"/>
                    <a:pt x="641" y="10840"/>
                  </a:cubicBezTo>
                  <a:cubicBezTo>
                    <a:pt x="657" y="11117"/>
                    <a:pt x="891" y="11297"/>
                    <a:pt x="1153" y="11297"/>
                  </a:cubicBezTo>
                  <a:cubicBezTo>
                    <a:pt x="1155" y="11297"/>
                    <a:pt x="1156" y="11297"/>
                    <a:pt x="1158" y="11297"/>
                  </a:cubicBezTo>
                  <a:cubicBezTo>
                    <a:pt x="1244" y="11297"/>
                    <a:pt x="1326" y="11277"/>
                    <a:pt x="1408" y="11258"/>
                  </a:cubicBezTo>
                  <a:cubicBezTo>
                    <a:pt x="1549" y="11222"/>
                    <a:pt x="1688" y="11193"/>
                    <a:pt x="1829" y="11163"/>
                  </a:cubicBezTo>
                  <a:cubicBezTo>
                    <a:pt x="2320" y="11060"/>
                    <a:pt x="2798" y="10909"/>
                    <a:pt x="3259" y="10710"/>
                  </a:cubicBezTo>
                  <a:cubicBezTo>
                    <a:pt x="3711" y="10513"/>
                    <a:pt x="4164" y="10322"/>
                    <a:pt x="4600" y="10092"/>
                  </a:cubicBezTo>
                  <a:cubicBezTo>
                    <a:pt x="5038" y="9860"/>
                    <a:pt x="5461" y="9598"/>
                    <a:pt x="5865" y="9311"/>
                  </a:cubicBezTo>
                  <a:cubicBezTo>
                    <a:pt x="6293" y="9006"/>
                    <a:pt x="6715" y="8702"/>
                    <a:pt x="7082" y="8326"/>
                  </a:cubicBezTo>
                  <a:cubicBezTo>
                    <a:pt x="7266" y="8141"/>
                    <a:pt x="7435" y="7943"/>
                    <a:pt x="7589" y="7733"/>
                  </a:cubicBezTo>
                  <a:cubicBezTo>
                    <a:pt x="7735" y="7534"/>
                    <a:pt x="7882" y="7337"/>
                    <a:pt x="8007" y="7123"/>
                  </a:cubicBezTo>
                  <a:cubicBezTo>
                    <a:pt x="8126" y="6914"/>
                    <a:pt x="8240" y="6697"/>
                    <a:pt x="8217" y="6449"/>
                  </a:cubicBezTo>
                  <a:cubicBezTo>
                    <a:pt x="8213" y="6431"/>
                    <a:pt x="8209" y="6412"/>
                    <a:pt x="8202" y="6394"/>
                  </a:cubicBezTo>
                  <a:cubicBezTo>
                    <a:pt x="8220" y="6386"/>
                    <a:pt x="8239" y="6383"/>
                    <a:pt x="8256" y="6374"/>
                  </a:cubicBezTo>
                  <a:cubicBezTo>
                    <a:pt x="8411" y="6290"/>
                    <a:pt x="8493" y="6138"/>
                    <a:pt x="8509" y="5977"/>
                  </a:cubicBezTo>
                  <a:cubicBezTo>
                    <a:pt x="8527" y="5971"/>
                    <a:pt x="8546" y="5962"/>
                    <a:pt x="8563" y="5954"/>
                  </a:cubicBezTo>
                  <a:cubicBezTo>
                    <a:pt x="8757" y="5839"/>
                    <a:pt x="8834" y="5610"/>
                    <a:pt x="8781" y="5399"/>
                  </a:cubicBezTo>
                  <a:cubicBezTo>
                    <a:pt x="8735" y="5228"/>
                    <a:pt x="8654" y="5055"/>
                    <a:pt x="8585" y="4891"/>
                  </a:cubicBezTo>
                  <a:cubicBezTo>
                    <a:pt x="8509" y="4714"/>
                    <a:pt x="8428" y="4538"/>
                    <a:pt x="8338" y="4369"/>
                  </a:cubicBezTo>
                  <a:cubicBezTo>
                    <a:pt x="8159" y="4031"/>
                    <a:pt x="7930" y="3719"/>
                    <a:pt x="7706" y="3409"/>
                  </a:cubicBezTo>
                  <a:cubicBezTo>
                    <a:pt x="7490" y="3114"/>
                    <a:pt x="7256" y="2823"/>
                    <a:pt x="6992" y="2573"/>
                  </a:cubicBezTo>
                  <a:cubicBezTo>
                    <a:pt x="6718" y="2314"/>
                    <a:pt x="6424" y="2083"/>
                    <a:pt x="6118" y="1863"/>
                  </a:cubicBezTo>
                  <a:cubicBezTo>
                    <a:pt x="5738" y="1592"/>
                    <a:pt x="5336" y="1338"/>
                    <a:pt x="4917" y="1133"/>
                  </a:cubicBezTo>
                  <a:cubicBezTo>
                    <a:pt x="4683" y="1018"/>
                    <a:pt x="4448" y="901"/>
                    <a:pt x="4205" y="808"/>
                  </a:cubicBezTo>
                  <a:cubicBezTo>
                    <a:pt x="3962" y="717"/>
                    <a:pt x="3713" y="633"/>
                    <a:pt x="3459" y="563"/>
                  </a:cubicBezTo>
                  <a:cubicBezTo>
                    <a:pt x="2972" y="422"/>
                    <a:pt x="2483" y="282"/>
                    <a:pt x="1986" y="184"/>
                  </a:cubicBezTo>
                  <a:cubicBezTo>
                    <a:pt x="1521" y="94"/>
                    <a:pt x="1054" y="44"/>
                    <a:pt x="581" y="3"/>
                  </a:cubicBezTo>
                  <a:cubicBezTo>
                    <a:pt x="567" y="1"/>
                    <a:pt x="552" y="1"/>
                    <a:pt x="538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3321100" y="3842400"/>
              <a:ext cx="224275" cy="100175"/>
            </a:xfrm>
            <a:custGeom>
              <a:rect b="b" l="l" r="r" t="t"/>
              <a:pathLst>
                <a:path extrusionOk="0" h="4007" w="8971">
                  <a:moveTo>
                    <a:pt x="2698" y="978"/>
                  </a:moveTo>
                  <a:cubicBezTo>
                    <a:pt x="2799" y="978"/>
                    <a:pt x="2901" y="980"/>
                    <a:pt x="3002" y="983"/>
                  </a:cubicBezTo>
                  <a:cubicBezTo>
                    <a:pt x="3179" y="994"/>
                    <a:pt x="3352" y="1013"/>
                    <a:pt x="3526" y="1039"/>
                  </a:cubicBezTo>
                  <a:cubicBezTo>
                    <a:pt x="3683" y="1072"/>
                    <a:pt x="3836" y="1110"/>
                    <a:pt x="3989" y="1154"/>
                  </a:cubicBezTo>
                  <a:lnTo>
                    <a:pt x="3989" y="1154"/>
                  </a:lnTo>
                  <a:cubicBezTo>
                    <a:pt x="3986" y="1153"/>
                    <a:pt x="3984" y="1152"/>
                    <a:pt x="3981" y="1151"/>
                  </a:cubicBezTo>
                  <a:lnTo>
                    <a:pt x="3981" y="1151"/>
                  </a:lnTo>
                  <a:lnTo>
                    <a:pt x="3992" y="1155"/>
                  </a:lnTo>
                  <a:lnTo>
                    <a:pt x="3992" y="1155"/>
                  </a:lnTo>
                  <a:cubicBezTo>
                    <a:pt x="3991" y="1155"/>
                    <a:pt x="3990" y="1154"/>
                    <a:pt x="3989" y="1154"/>
                  </a:cubicBezTo>
                  <a:lnTo>
                    <a:pt x="3989" y="1154"/>
                  </a:lnTo>
                  <a:cubicBezTo>
                    <a:pt x="3991" y="1155"/>
                    <a:pt x="3993" y="1155"/>
                    <a:pt x="3995" y="1156"/>
                  </a:cubicBezTo>
                  <a:lnTo>
                    <a:pt x="3995" y="1156"/>
                  </a:lnTo>
                  <a:lnTo>
                    <a:pt x="3992" y="1155"/>
                  </a:lnTo>
                  <a:lnTo>
                    <a:pt x="3992" y="1155"/>
                  </a:lnTo>
                  <a:cubicBezTo>
                    <a:pt x="3994" y="1155"/>
                    <a:pt x="3995" y="1156"/>
                    <a:pt x="3997" y="1156"/>
                  </a:cubicBezTo>
                  <a:cubicBezTo>
                    <a:pt x="3996" y="1156"/>
                    <a:pt x="3995" y="1156"/>
                    <a:pt x="3995" y="1156"/>
                  </a:cubicBezTo>
                  <a:lnTo>
                    <a:pt x="3995" y="1156"/>
                  </a:lnTo>
                  <a:lnTo>
                    <a:pt x="3999" y="1157"/>
                  </a:lnTo>
                  <a:cubicBezTo>
                    <a:pt x="4013" y="1162"/>
                    <a:pt x="4028" y="1166"/>
                    <a:pt x="4042" y="1171"/>
                  </a:cubicBezTo>
                  <a:cubicBezTo>
                    <a:pt x="4028" y="1167"/>
                    <a:pt x="4015" y="1164"/>
                    <a:pt x="4002" y="1160"/>
                  </a:cubicBezTo>
                  <a:lnTo>
                    <a:pt x="4002" y="1160"/>
                  </a:lnTo>
                  <a:cubicBezTo>
                    <a:pt x="4292" y="1257"/>
                    <a:pt x="4577" y="1356"/>
                    <a:pt x="4856" y="1479"/>
                  </a:cubicBezTo>
                  <a:cubicBezTo>
                    <a:pt x="5032" y="1563"/>
                    <a:pt x="5206" y="1650"/>
                    <a:pt x="5380" y="1736"/>
                  </a:cubicBezTo>
                  <a:cubicBezTo>
                    <a:pt x="5121" y="1705"/>
                    <a:pt x="4864" y="1675"/>
                    <a:pt x="4606" y="1636"/>
                  </a:cubicBezTo>
                  <a:cubicBezTo>
                    <a:pt x="4301" y="1581"/>
                    <a:pt x="4002" y="1503"/>
                    <a:pt x="3695" y="1461"/>
                  </a:cubicBezTo>
                  <a:cubicBezTo>
                    <a:pt x="3373" y="1417"/>
                    <a:pt x="3054" y="1384"/>
                    <a:pt x="2729" y="1370"/>
                  </a:cubicBezTo>
                  <a:cubicBezTo>
                    <a:pt x="2423" y="1354"/>
                    <a:pt x="2118" y="1336"/>
                    <a:pt x="1814" y="1313"/>
                  </a:cubicBezTo>
                  <a:cubicBezTo>
                    <a:pt x="1696" y="1305"/>
                    <a:pt x="1578" y="1296"/>
                    <a:pt x="1460" y="1286"/>
                  </a:cubicBezTo>
                  <a:cubicBezTo>
                    <a:pt x="1512" y="1252"/>
                    <a:pt x="1565" y="1220"/>
                    <a:pt x="1619" y="1188"/>
                  </a:cubicBezTo>
                  <a:cubicBezTo>
                    <a:pt x="1700" y="1147"/>
                    <a:pt x="1781" y="1106"/>
                    <a:pt x="1865" y="1071"/>
                  </a:cubicBezTo>
                  <a:cubicBezTo>
                    <a:pt x="1918" y="1054"/>
                    <a:pt x="1970" y="1038"/>
                    <a:pt x="2024" y="1024"/>
                  </a:cubicBezTo>
                  <a:cubicBezTo>
                    <a:pt x="2087" y="1014"/>
                    <a:pt x="2150" y="1004"/>
                    <a:pt x="2213" y="994"/>
                  </a:cubicBezTo>
                  <a:cubicBezTo>
                    <a:pt x="2375" y="983"/>
                    <a:pt x="2536" y="978"/>
                    <a:pt x="2698" y="978"/>
                  </a:cubicBezTo>
                  <a:close/>
                  <a:moveTo>
                    <a:pt x="1181" y="2239"/>
                  </a:moveTo>
                  <a:lnTo>
                    <a:pt x="1181" y="2239"/>
                  </a:lnTo>
                  <a:cubicBezTo>
                    <a:pt x="1253" y="2247"/>
                    <a:pt x="1324" y="2255"/>
                    <a:pt x="1396" y="2260"/>
                  </a:cubicBezTo>
                  <a:cubicBezTo>
                    <a:pt x="1648" y="2278"/>
                    <a:pt x="1902" y="2291"/>
                    <a:pt x="2156" y="2309"/>
                  </a:cubicBezTo>
                  <a:cubicBezTo>
                    <a:pt x="2422" y="2327"/>
                    <a:pt x="2688" y="2340"/>
                    <a:pt x="2955" y="2359"/>
                  </a:cubicBezTo>
                  <a:cubicBezTo>
                    <a:pt x="3215" y="2376"/>
                    <a:pt x="3474" y="2413"/>
                    <a:pt x="3731" y="2453"/>
                  </a:cubicBezTo>
                  <a:cubicBezTo>
                    <a:pt x="4065" y="2514"/>
                    <a:pt x="4395" y="2600"/>
                    <a:pt x="4732" y="2640"/>
                  </a:cubicBezTo>
                  <a:cubicBezTo>
                    <a:pt x="5056" y="2677"/>
                    <a:pt x="5380" y="2713"/>
                    <a:pt x="5701" y="2762"/>
                  </a:cubicBezTo>
                  <a:cubicBezTo>
                    <a:pt x="5649" y="2776"/>
                    <a:pt x="5596" y="2789"/>
                    <a:pt x="5543" y="2802"/>
                  </a:cubicBezTo>
                  <a:cubicBezTo>
                    <a:pt x="5105" y="2899"/>
                    <a:pt x="4659" y="2955"/>
                    <a:pt x="4211" y="2999"/>
                  </a:cubicBezTo>
                  <a:lnTo>
                    <a:pt x="4211" y="3000"/>
                  </a:lnTo>
                  <a:cubicBezTo>
                    <a:pt x="3998" y="3018"/>
                    <a:pt x="3783" y="3032"/>
                    <a:pt x="3570" y="3032"/>
                  </a:cubicBezTo>
                  <a:cubicBezTo>
                    <a:pt x="3523" y="3032"/>
                    <a:pt x="3476" y="3031"/>
                    <a:pt x="3429" y="3030"/>
                  </a:cubicBezTo>
                  <a:cubicBezTo>
                    <a:pt x="3296" y="3020"/>
                    <a:pt x="3164" y="3001"/>
                    <a:pt x="3033" y="2979"/>
                  </a:cubicBezTo>
                  <a:cubicBezTo>
                    <a:pt x="2778" y="2931"/>
                    <a:pt x="2525" y="2869"/>
                    <a:pt x="2277" y="2793"/>
                  </a:cubicBezTo>
                  <a:lnTo>
                    <a:pt x="2277" y="2793"/>
                  </a:lnTo>
                  <a:cubicBezTo>
                    <a:pt x="2282" y="2795"/>
                    <a:pt x="2288" y="2797"/>
                    <a:pt x="2292" y="2799"/>
                  </a:cubicBezTo>
                  <a:lnTo>
                    <a:pt x="2247" y="2785"/>
                  </a:lnTo>
                  <a:lnTo>
                    <a:pt x="2232" y="2781"/>
                  </a:lnTo>
                  <a:lnTo>
                    <a:pt x="2232" y="2781"/>
                  </a:lnTo>
                  <a:lnTo>
                    <a:pt x="2242" y="2783"/>
                  </a:lnTo>
                  <a:cubicBezTo>
                    <a:pt x="2033" y="2717"/>
                    <a:pt x="1822" y="2647"/>
                    <a:pt x="1622" y="2561"/>
                  </a:cubicBezTo>
                  <a:cubicBezTo>
                    <a:pt x="1544" y="2523"/>
                    <a:pt x="1470" y="2482"/>
                    <a:pt x="1397" y="2438"/>
                  </a:cubicBezTo>
                  <a:cubicBezTo>
                    <a:pt x="1366" y="2418"/>
                    <a:pt x="1337" y="2397"/>
                    <a:pt x="1307" y="2375"/>
                  </a:cubicBezTo>
                  <a:cubicBezTo>
                    <a:pt x="1287" y="2356"/>
                    <a:pt x="1268" y="2338"/>
                    <a:pt x="1248" y="2318"/>
                  </a:cubicBezTo>
                  <a:cubicBezTo>
                    <a:pt x="1225" y="2292"/>
                    <a:pt x="1203" y="2267"/>
                    <a:pt x="1181" y="2239"/>
                  </a:cubicBezTo>
                  <a:close/>
                  <a:moveTo>
                    <a:pt x="2685" y="0"/>
                  </a:moveTo>
                  <a:cubicBezTo>
                    <a:pt x="2403" y="0"/>
                    <a:pt x="2120" y="9"/>
                    <a:pt x="1842" y="64"/>
                  </a:cubicBezTo>
                  <a:cubicBezTo>
                    <a:pt x="1470" y="136"/>
                    <a:pt x="1136" y="327"/>
                    <a:pt x="822" y="532"/>
                  </a:cubicBezTo>
                  <a:cubicBezTo>
                    <a:pt x="583" y="690"/>
                    <a:pt x="367" y="886"/>
                    <a:pt x="165" y="1087"/>
                  </a:cubicBezTo>
                  <a:cubicBezTo>
                    <a:pt x="9" y="1243"/>
                    <a:pt x="1" y="1494"/>
                    <a:pt x="109" y="1675"/>
                  </a:cubicBezTo>
                  <a:cubicBezTo>
                    <a:pt x="72" y="1818"/>
                    <a:pt x="79" y="1976"/>
                    <a:pt x="105" y="2116"/>
                  </a:cubicBezTo>
                  <a:cubicBezTo>
                    <a:pt x="135" y="2256"/>
                    <a:pt x="165" y="2413"/>
                    <a:pt x="230" y="2544"/>
                  </a:cubicBezTo>
                  <a:cubicBezTo>
                    <a:pt x="343" y="2774"/>
                    <a:pt x="504" y="2977"/>
                    <a:pt x="703" y="3139"/>
                  </a:cubicBezTo>
                  <a:cubicBezTo>
                    <a:pt x="1058" y="3426"/>
                    <a:pt x="1501" y="3569"/>
                    <a:pt x="1932" y="3707"/>
                  </a:cubicBezTo>
                  <a:cubicBezTo>
                    <a:pt x="2292" y="3822"/>
                    <a:pt x="2660" y="3909"/>
                    <a:pt x="3034" y="3968"/>
                  </a:cubicBezTo>
                  <a:cubicBezTo>
                    <a:pt x="3212" y="3993"/>
                    <a:pt x="3392" y="4007"/>
                    <a:pt x="3573" y="4007"/>
                  </a:cubicBezTo>
                  <a:cubicBezTo>
                    <a:pt x="3592" y="4007"/>
                    <a:pt x="3611" y="4006"/>
                    <a:pt x="3629" y="4006"/>
                  </a:cubicBezTo>
                  <a:cubicBezTo>
                    <a:pt x="3860" y="4005"/>
                    <a:pt x="4089" y="3988"/>
                    <a:pt x="4318" y="3968"/>
                  </a:cubicBezTo>
                  <a:cubicBezTo>
                    <a:pt x="4740" y="3929"/>
                    <a:pt x="5161" y="3880"/>
                    <a:pt x="5575" y="3794"/>
                  </a:cubicBezTo>
                  <a:cubicBezTo>
                    <a:pt x="5822" y="3743"/>
                    <a:pt x="6066" y="3676"/>
                    <a:pt x="6312" y="3614"/>
                  </a:cubicBezTo>
                  <a:cubicBezTo>
                    <a:pt x="6561" y="3549"/>
                    <a:pt x="6812" y="3487"/>
                    <a:pt x="7057" y="3415"/>
                  </a:cubicBezTo>
                  <a:cubicBezTo>
                    <a:pt x="7299" y="3343"/>
                    <a:pt x="7535" y="3249"/>
                    <a:pt x="7775" y="3171"/>
                  </a:cubicBezTo>
                  <a:cubicBezTo>
                    <a:pt x="7838" y="3149"/>
                    <a:pt x="7903" y="3130"/>
                    <a:pt x="7967" y="3111"/>
                  </a:cubicBezTo>
                  <a:cubicBezTo>
                    <a:pt x="8026" y="3115"/>
                    <a:pt x="8086" y="3119"/>
                    <a:pt x="8147" y="3119"/>
                  </a:cubicBezTo>
                  <a:cubicBezTo>
                    <a:pt x="8358" y="3119"/>
                    <a:pt x="8573" y="3082"/>
                    <a:pt x="8733" y="2948"/>
                  </a:cubicBezTo>
                  <a:cubicBezTo>
                    <a:pt x="8952" y="2765"/>
                    <a:pt x="8971" y="2405"/>
                    <a:pt x="8752" y="2213"/>
                  </a:cubicBezTo>
                  <a:cubicBezTo>
                    <a:pt x="8710" y="2176"/>
                    <a:pt x="8664" y="2145"/>
                    <a:pt x="8615" y="2121"/>
                  </a:cubicBezTo>
                  <a:cubicBezTo>
                    <a:pt x="8548" y="2068"/>
                    <a:pt x="8469" y="2033"/>
                    <a:pt x="8385" y="2020"/>
                  </a:cubicBezTo>
                  <a:lnTo>
                    <a:pt x="8381" y="2019"/>
                  </a:lnTo>
                  <a:cubicBezTo>
                    <a:pt x="8272" y="1971"/>
                    <a:pt x="8163" y="1924"/>
                    <a:pt x="8054" y="1875"/>
                  </a:cubicBezTo>
                  <a:lnTo>
                    <a:pt x="8054" y="1875"/>
                  </a:lnTo>
                  <a:cubicBezTo>
                    <a:pt x="8057" y="1877"/>
                    <a:pt x="8061" y="1878"/>
                    <a:pt x="8065" y="1880"/>
                  </a:cubicBezTo>
                  <a:cubicBezTo>
                    <a:pt x="7541" y="1639"/>
                    <a:pt x="7011" y="1413"/>
                    <a:pt x="6486" y="1179"/>
                  </a:cubicBezTo>
                  <a:lnTo>
                    <a:pt x="6486" y="1179"/>
                  </a:lnTo>
                  <a:cubicBezTo>
                    <a:pt x="6490" y="1182"/>
                    <a:pt x="6495" y="1184"/>
                    <a:pt x="6499" y="1186"/>
                  </a:cubicBezTo>
                  <a:cubicBezTo>
                    <a:pt x="6452" y="1165"/>
                    <a:pt x="6406" y="1145"/>
                    <a:pt x="6361" y="1122"/>
                  </a:cubicBezTo>
                  <a:cubicBezTo>
                    <a:pt x="5890" y="903"/>
                    <a:pt x="5433" y="647"/>
                    <a:pt x="4949" y="456"/>
                  </a:cubicBezTo>
                  <a:cubicBezTo>
                    <a:pt x="4480" y="272"/>
                    <a:pt x="3986" y="106"/>
                    <a:pt x="3484" y="45"/>
                  </a:cubicBezTo>
                  <a:cubicBezTo>
                    <a:pt x="3219" y="13"/>
                    <a:pt x="2954" y="2"/>
                    <a:pt x="2685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3226675" y="3622650"/>
              <a:ext cx="502750" cy="496025"/>
            </a:xfrm>
            <a:custGeom>
              <a:rect b="b" l="l" r="r" t="t"/>
              <a:pathLst>
                <a:path extrusionOk="0" h="19841" w="20110">
                  <a:moveTo>
                    <a:pt x="7643" y="7823"/>
                  </a:moveTo>
                  <a:cubicBezTo>
                    <a:pt x="7719" y="7827"/>
                    <a:pt x="7793" y="7834"/>
                    <a:pt x="7868" y="7844"/>
                  </a:cubicBezTo>
                  <a:cubicBezTo>
                    <a:pt x="7954" y="7859"/>
                    <a:pt x="8036" y="7877"/>
                    <a:pt x="8120" y="7899"/>
                  </a:cubicBezTo>
                  <a:cubicBezTo>
                    <a:pt x="8477" y="8008"/>
                    <a:pt x="8826" y="8157"/>
                    <a:pt x="9175" y="8296"/>
                  </a:cubicBezTo>
                  <a:cubicBezTo>
                    <a:pt x="9387" y="8388"/>
                    <a:pt x="9595" y="8481"/>
                    <a:pt x="9798" y="8594"/>
                  </a:cubicBezTo>
                  <a:cubicBezTo>
                    <a:pt x="10016" y="8724"/>
                    <a:pt x="10216" y="8872"/>
                    <a:pt x="10418" y="9023"/>
                  </a:cubicBezTo>
                  <a:cubicBezTo>
                    <a:pt x="10664" y="9228"/>
                    <a:pt x="10904" y="9439"/>
                    <a:pt x="11136" y="9659"/>
                  </a:cubicBezTo>
                  <a:cubicBezTo>
                    <a:pt x="11264" y="9780"/>
                    <a:pt x="11395" y="9899"/>
                    <a:pt x="11525" y="10019"/>
                  </a:cubicBezTo>
                  <a:cubicBezTo>
                    <a:pt x="11667" y="10150"/>
                    <a:pt x="11818" y="10269"/>
                    <a:pt x="11959" y="10405"/>
                  </a:cubicBezTo>
                  <a:cubicBezTo>
                    <a:pt x="11984" y="10434"/>
                    <a:pt x="12008" y="10461"/>
                    <a:pt x="12034" y="10492"/>
                  </a:cubicBezTo>
                  <a:cubicBezTo>
                    <a:pt x="12034" y="10494"/>
                    <a:pt x="12034" y="10494"/>
                    <a:pt x="12036" y="10495"/>
                  </a:cubicBezTo>
                  <a:cubicBezTo>
                    <a:pt x="12039" y="10505"/>
                    <a:pt x="12045" y="10517"/>
                    <a:pt x="12049" y="10526"/>
                  </a:cubicBezTo>
                  <a:cubicBezTo>
                    <a:pt x="12051" y="10531"/>
                    <a:pt x="12053" y="10538"/>
                    <a:pt x="12055" y="10543"/>
                  </a:cubicBezTo>
                  <a:lnTo>
                    <a:pt x="12057" y="10543"/>
                  </a:lnTo>
                  <a:cubicBezTo>
                    <a:pt x="12080" y="10611"/>
                    <a:pt x="12103" y="10682"/>
                    <a:pt x="12146" y="10741"/>
                  </a:cubicBezTo>
                  <a:cubicBezTo>
                    <a:pt x="12167" y="10771"/>
                    <a:pt x="12189" y="10800"/>
                    <a:pt x="12213" y="10831"/>
                  </a:cubicBezTo>
                  <a:cubicBezTo>
                    <a:pt x="12294" y="10935"/>
                    <a:pt x="12414" y="10990"/>
                    <a:pt x="12540" y="10998"/>
                  </a:cubicBezTo>
                  <a:cubicBezTo>
                    <a:pt x="12476" y="11121"/>
                    <a:pt x="12408" y="11241"/>
                    <a:pt x="12341" y="11361"/>
                  </a:cubicBezTo>
                  <a:cubicBezTo>
                    <a:pt x="12276" y="11463"/>
                    <a:pt x="12210" y="11563"/>
                    <a:pt x="12141" y="11663"/>
                  </a:cubicBezTo>
                  <a:cubicBezTo>
                    <a:pt x="11988" y="11847"/>
                    <a:pt x="11825" y="12016"/>
                    <a:pt x="11656" y="12182"/>
                  </a:cubicBezTo>
                  <a:lnTo>
                    <a:pt x="11701" y="12136"/>
                  </a:lnTo>
                  <a:lnTo>
                    <a:pt x="11701" y="12136"/>
                  </a:lnTo>
                  <a:cubicBezTo>
                    <a:pt x="11483" y="12340"/>
                    <a:pt x="11261" y="12530"/>
                    <a:pt x="11026" y="12711"/>
                  </a:cubicBezTo>
                  <a:cubicBezTo>
                    <a:pt x="10673" y="12944"/>
                    <a:pt x="10313" y="13167"/>
                    <a:pt x="9945" y="13379"/>
                  </a:cubicBezTo>
                  <a:cubicBezTo>
                    <a:pt x="9700" y="13508"/>
                    <a:pt x="9454" y="13622"/>
                    <a:pt x="9197" y="13727"/>
                  </a:cubicBezTo>
                  <a:cubicBezTo>
                    <a:pt x="9011" y="13787"/>
                    <a:pt x="8827" y="13846"/>
                    <a:pt x="8638" y="13898"/>
                  </a:cubicBezTo>
                  <a:cubicBezTo>
                    <a:pt x="8382" y="13955"/>
                    <a:pt x="8128" y="14000"/>
                    <a:pt x="7866" y="14032"/>
                  </a:cubicBezTo>
                  <a:cubicBezTo>
                    <a:pt x="7448" y="14058"/>
                    <a:pt x="7029" y="14070"/>
                    <a:pt x="6610" y="14072"/>
                  </a:cubicBezTo>
                  <a:cubicBezTo>
                    <a:pt x="6506" y="14068"/>
                    <a:pt x="6405" y="14060"/>
                    <a:pt x="6301" y="14045"/>
                  </a:cubicBezTo>
                  <a:cubicBezTo>
                    <a:pt x="6234" y="14034"/>
                    <a:pt x="6168" y="14020"/>
                    <a:pt x="6103" y="14003"/>
                  </a:cubicBezTo>
                  <a:cubicBezTo>
                    <a:pt x="6011" y="13973"/>
                    <a:pt x="5919" y="13941"/>
                    <a:pt x="5829" y="13904"/>
                  </a:cubicBezTo>
                  <a:cubicBezTo>
                    <a:pt x="5737" y="13863"/>
                    <a:pt x="5649" y="13818"/>
                    <a:pt x="5560" y="13774"/>
                  </a:cubicBezTo>
                  <a:cubicBezTo>
                    <a:pt x="5466" y="13718"/>
                    <a:pt x="5374" y="13657"/>
                    <a:pt x="5283" y="13595"/>
                  </a:cubicBezTo>
                  <a:cubicBezTo>
                    <a:pt x="5128" y="13472"/>
                    <a:pt x="4981" y="13341"/>
                    <a:pt x="4837" y="13202"/>
                  </a:cubicBezTo>
                  <a:cubicBezTo>
                    <a:pt x="4771" y="13129"/>
                    <a:pt x="4708" y="13056"/>
                    <a:pt x="4648" y="12978"/>
                  </a:cubicBezTo>
                  <a:cubicBezTo>
                    <a:pt x="4598" y="12906"/>
                    <a:pt x="4550" y="12832"/>
                    <a:pt x="4504" y="12756"/>
                  </a:cubicBezTo>
                  <a:cubicBezTo>
                    <a:pt x="4428" y="12614"/>
                    <a:pt x="4360" y="12468"/>
                    <a:pt x="4299" y="12318"/>
                  </a:cubicBezTo>
                  <a:cubicBezTo>
                    <a:pt x="4255" y="12194"/>
                    <a:pt x="4217" y="12073"/>
                    <a:pt x="4179" y="11947"/>
                  </a:cubicBezTo>
                  <a:cubicBezTo>
                    <a:pt x="4152" y="11819"/>
                    <a:pt x="4128" y="11695"/>
                    <a:pt x="4108" y="11565"/>
                  </a:cubicBezTo>
                  <a:cubicBezTo>
                    <a:pt x="4098" y="11447"/>
                    <a:pt x="4092" y="11329"/>
                    <a:pt x="4088" y="11210"/>
                  </a:cubicBezTo>
                  <a:cubicBezTo>
                    <a:pt x="4096" y="11024"/>
                    <a:pt x="4113" y="10841"/>
                    <a:pt x="4140" y="10655"/>
                  </a:cubicBezTo>
                  <a:cubicBezTo>
                    <a:pt x="4156" y="10563"/>
                    <a:pt x="4175" y="10475"/>
                    <a:pt x="4198" y="10385"/>
                  </a:cubicBezTo>
                  <a:cubicBezTo>
                    <a:pt x="4220" y="10313"/>
                    <a:pt x="4245" y="10244"/>
                    <a:pt x="4274" y="10173"/>
                  </a:cubicBezTo>
                  <a:cubicBezTo>
                    <a:pt x="4360" y="9986"/>
                    <a:pt x="4460" y="9806"/>
                    <a:pt x="4561" y="9626"/>
                  </a:cubicBezTo>
                  <a:cubicBezTo>
                    <a:pt x="4648" y="9493"/>
                    <a:pt x="4734" y="9361"/>
                    <a:pt x="4831" y="9234"/>
                  </a:cubicBezTo>
                  <a:cubicBezTo>
                    <a:pt x="4887" y="9164"/>
                    <a:pt x="4948" y="9095"/>
                    <a:pt x="5011" y="9030"/>
                  </a:cubicBezTo>
                  <a:cubicBezTo>
                    <a:pt x="5107" y="8941"/>
                    <a:pt x="5204" y="8859"/>
                    <a:pt x="5307" y="8780"/>
                  </a:cubicBezTo>
                  <a:cubicBezTo>
                    <a:pt x="5537" y="8621"/>
                    <a:pt x="5778" y="8480"/>
                    <a:pt x="6022" y="8342"/>
                  </a:cubicBezTo>
                  <a:cubicBezTo>
                    <a:pt x="6258" y="8223"/>
                    <a:pt x="6492" y="8111"/>
                    <a:pt x="6735" y="8010"/>
                  </a:cubicBezTo>
                  <a:cubicBezTo>
                    <a:pt x="6867" y="7966"/>
                    <a:pt x="6995" y="7925"/>
                    <a:pt x="7126" y="7886"/>
                  </a:cubicBezTo>
                  <a:cubicBezTo>
                    <a:pt x="7216" y="7866"/>
                    <a:pt x="7305" y="7848"/>
                    <a:pt x="7395" y="7835"/>
                  </a:cubicBezTo>
                  <a:cubicBezTo>
                    <a:pt x="7479" y="7829"/>
                    <a:pt x="7561" y="7825"/>
                    <a:pt x="7643" y="7823"/>
                  </a:cubicBezTo>
                  <a:close/>
                  <a:moveTo>
                    <a:pt x="13142" y="1"/>
                  </a:moveTo>
                  <a:cubicBezTo>
                    <a:pt x="13035" y="1"/>
                    <a:pt x="12927" y="6"/>
                    <a:pt x="12827" y="43"/>
                  </a:cubicBezTo>
                  <a:cubicBezTo>
                    <a:pt x="12672" y="97"/>
                    <a:pt x="12533" y="245"/>
                    <a:pt x="12512" y="413"/>
                  </a:cubicBezTo>
                  <a:cubicBezTo>
                    <a:pt x="12499" y="526"/>
                    <a:pt x="12510" y="640"/>
                    <a:pt x="12558" y="740"/>
                  </a:cubicBezTo>
                  <a:cubicBezTo>
                    <a:pt x="12352" y="721"/>
                    <a:pt x="12148" y="708"/>
                    <a:pt x="11939" y="692"/>
                  </a:cubicBezTo>
                  <a:cubicBezTo>
                    <a:pt x="11656" y="668"/>
                    <a:pt x="11372" y="643"/>
                    <a:pt x="11090" y="636"/>
                  </a:cubicBezTo>
                  <a:cubicBezTo>
                    <a:pt x="11085" y="636"/>
                    <a:pt x="11081" y="636"/>
                    <a:pt x="11077" y="636"/>
                  </a:cubicBezTo>
                  <a:cubicBezTo>
                    <a:pt x="10917" y="636"/>
                    <a:pt x="10766" y="712"/>
                    <a:pt x="10671" y="841"/>
                  </a:cubicBezTo>
                  <a:cubicBezTo>
                    <a:pt x="10661" y="840"/>
                    <a:pt x="10651" y="840"/>
                    <a:pt x="10640" y="840"/>
                  </a:cubicBezTo>
                  <a:cubicBezTo>
                    <a:pt x="10603" y="840"/>
                    <a:pt x="10566" y="844"/>
                    <a:pt x="10530" y="854"/>
                  </a:cubicBezTo>
                  <a:cubicBezTo>
                    <a:pt x="10421" y="881"/>
                    <a:pt x="10310" y="912"/>
                    <a:pt x="10204" y="948"/>
                  </a:cubicBezTo>
                  <a:cubicBezTo>
                    <a:pt x="9835" y="1029"/>
                    <a:pt x="9476" y="1137"/>
                    <a:pt x="9130" y="1283"/>
                  </a:cubicBezTo>
                  <a:cubicBezTo>
                    <a:pt x="9063" y="1301"/>
                    <a:pt x="8994" y="1316"/>
                    <a:pt x="8925" y="1332"/>
                  </a:cubicBezTo>
                  <a:cubicBezTo>
                    <a:pt x="8760" y="1369"/>
                    <a:pt x="8596" y="1407"/>
                    <a:pt x="8429" y="1444"/>
                  </a:cubicBezTo>
                  <a:cubicBezTo>
                    <a:pt x="8197" y="1496"/>
                    <a:pt x="7963" y="1536"/>
                    <a:pt x="7733" y="1599"/>
                  </a:cubicBezTo>
                  <a:cubicBezTo>
                    <a:pt x="7374" y="1698"/>
                    <a:pt x="7024" y="1812"/>
                    <a:pt x="6689" y="1977"/>
                  </a:cubicBezTo>
                  <a:cubicBezTo>
                    <a:pt x="6379" y="2128"/>
                    <a:pt x="6082" y="2301"/>
                    <a:pt x="5796" y="2495"/>
                  </a:cubicBezTo>
                  <a:cubicBezTo>
                    <a:pt x="5500" y="2695"/>
                    <a:pt x="5218" y="2914"/>
                    <a:pt x="4933" y="3129"/>
                  </a:cubicBezTo>
                  <a:cubicBezTo>
                    <a:pt x="4751" y="3265"/>
                    <a:pt x="4573" y="3402"/>
                    <a:pt x="4399" y="3550"/>
                  </a:cubicBezTo>
                  <a:lnTo>
                    <a:pt x="4399" y="3552"/>
                  </a:lnTo>
                  <a:cubicBezTo>
                    <a:pt x="4243" y="3668"/>
                    <a:pt x="4093" y="3793"/>
                    <a:pt x="3940" y="3912"/>
                  </a:cubicBezTo>
                  <a:cubicBezTo>
                    <a:pt x="3901" y="3942"/>
                    <a:pt x="3862" y="3973"/>
                    <a:pt x="3823" y="4004"/>
                  </a:cubicBezTo>
                  <a:cubicBezTo>
                    <a:pt x="3771" y="3985"/>
                    <a:pt x="3715" y="3975"/>
                    <a:pt x="3658" y="3975"/>
                  </a:cubicBezTo>
                  <a:cubicBezTo>
                    <a:pt x="3644" y="3975"/>
                    <a:pt x="3630" y="3976"/>
                    <a:pt x="3616" y="3977"/>
                  </a:cubicBezTo>
                  <a:cubicBezTo>
                    <a:pt x="3439" y="3989"/>
                    <a:pt x="3316" y="4087"/>
                    <a:pt x="3199" y="4209"/>
                  </a:cubicBezTo>
                  <a:cubicBezTo>
                    <a:pt x="2935" y="4477"/>
                    <a:pt x="2715" y="4783"/>
                    <a:pt x="2521" y="5105"/>
                  </a:cubicBezTo>
                  <a:cubicBezTo>
                    <a:pt x="2395" y="5224"/>
                    <a:pt x="2274" y="5345"/>
                    <a:pt x="2152" y="5468"/>
                  </a:cubicBezTo>
                  <a:cubicBezTo>
                    <a:pt x="1931" y="5694"/>
                    <a:pt x="1712" y="5929"/>
                    <a:pt x="1510" y="6172"/>
                  </a:cubicBezTo>
                  <a:cubicBezTo>
                    <a:pt x="1310" y="6414"/>
                    <a:pt x="1127" y="6664"/>
                    <a:pt x="949" y="6921"/>
                  </a:cubicBezTo>
                  <a:cubicBezTo>
                    <a:pt x="865" y="7043"/>
                    <a:pt x="771" y="7165"/>
                    <a:pt x="720" y="7304"/>
                  </a:cubicBezTo>
                  <a:cubicBezTo>
                    <a:pt x="692" y="7382"/>
                    <a:pt x="676" y="7464"/>
                    <a:pt x="674" y="7546"/>
                  </a:cubicBezTo>
                  <a:cubicBezTo>
                    <a:pt x="525" y="7626"/>
                    <a:pt x="432" y="7752"/>
                    <a:pt x="365" y="7913"/>
                  </a:cubicBezTo>
                  <a:cubicBezTo>
                    <a:pt x="320" y="8022"/>
                    <a:pt x="284" y="8134"/>
                    <a:pt x="254" y="8248"/>
                  </a:cubicBezTo>
                  <a:cubicBezTo>
                    <a:pt x="202" y="8438"/>
                    <a:pt x="158" y="8633"/>
                    <a:pt x="122" y="8831"/>
                  </a:cubicBezTo>
                  <a:cubicBezTo>
                    <a:pt x="45" y="9233"/>
                    <a:pt x="19" y="9641"/>
                    <a:pt x="10" y="10051"/>
                  </a:cubicBezTo>
                  <a:cubicBezTo>
                    <a:pt x="1" y="10461"/>
                    <a:pt x="4" y="10874"/>
                    <a:pt x="31" y="11282"/>
                  </a:cubicBezTo>
                  <a:cubicBezTo>
                    <a:pt x="56" y="11669"/>
                    <a:pt x="79" y="12058"/>
                    <a:pt x="129" y="12443"/>
                  </a:cubicBezTo>
                  <a:cubicBezTo>
                    <a:pt x="172" y="12762"/>
                    <a:pt x="217" y="13181"/>
                    <a:pt x="574" y="13297"/>
                  </a:cubicBezTo>
                  <a:cubicBezTo>
                    <a:pt x="586" y="13301"/>
                    <a:pt x="598" y="13304"/>
                    <a:pt x="610" y="13309"/>
                  </a:cubicBezTo>
                  <a:cubicBezTo>
                    <a:pt x="628" y="13357"/>
                    <a:pt x="650" y="13404"/>
                    <a:pt x="671" y="13449"/>
                  </a:cubicBezTo>
                  <a:cubicBezTo>
                    <a:pt x="717" y="13546"/>
                    <a:pt x="764" y="13643"/>
                    <a:pt x="821" y="13733"/>
                  </a:cubicBezTo>
                  <a:cubicBezTo>
                    <a:pt x="1094" y="14143"/>
                    <a:pt x="1465" y="14474"/>
                    <a:pt x="1879" y="14739"/>
                  </a:cubicBezTo>
                  <a:cubicBezTo>
                    <a:pt x="2221" y="14958"/>
                    <a:pt x="2566" y="15172"/>
                    <a:pt x="2920" y="15376"/>
                  </a:cubicBezTo>
                  <a:cubicBezTo>
                    <a:pt x="2985" y="15412"/>
                    <a:pt x="3059" y="15431"/>
                    <a:pt x="3133" y="15431"/>
                  </a:cubicBezTo>
                  <a:cubicBezTo>
                    <a:pt x="3155" y="15431"/>
                    <a:pt x="3177" y="15430"/>
                    <a:pt x="3199" y="15426"/>
                  </a:cubicBezTo>
                  <a:cubicBezTo>
                    <a:pt x="3359" y="15576"/>
                    <a:pt x="3518" y="15726"/>
                    <a:pt x="3683" y="15874"/>
                  </a:cubicBezTo>
                  <a:cubicBezTo>
                    <a:pt x="3928" y="16093"/>
                    <a:pt x="4179" y="16302"/>
                    <a:pt x="4442" y="16501"/>
                  </a:cubicBezTo>
                  <a:cubicBezTo>
                    <a:pt x="4425" y="16488"/>
                    <a:pt x="4407" y="16476"/>
                    <a:pt x="4389" y="16463"/>
                  </a:cubicBezTo>
                  <a:lnTo>
                    <a:pt x="4389" y="16463"/>
                  </a:lnTo>
                  <a:cubicBezTo>
                    <a:pt x="4499" y="16554"/>
                    <a:pt x="4605" y="16636"/>
                    <a:pt x="4746" y="16667"/>
                  </a:cubicBezTo>
                  <a:cubicBezTo>
                    <a:pt x="4779" y="16674"/>
                    <a:pt x="4813" y="16677"/>
                    <a:pt x="4846" y="16677"/>
                  </a:cubicBezTo>
                  <a:cubicBezTo>
                    <a:pt x="4890" y="16677"/>
                    <a:pt x="4934" y="16671"/>
                    <a:pt x="4977" y="16658"/>
                  </a:cubicBezTo>
                  <a:cubicBezTo>
                    <a:pt x="5029" y="16691"/>
                    <a:pt x="5082" y="16724"/>
                    <a:pt x="5135" y="16758"/>
                  </a:cubicBezTo>
                  <a:cubicBezTo>
                    <a:pt x="5180" y="16785"/>
                    <a:pt x="5222" y="16813"/>
                    <a:pt x="5266" y="16839"/>
                  </a:cubicBezTo>
                  <a:cubicBezTo>
                    <a:pt x="5247" y="16999"/>
                    <a:pt x="5306" y="17159"/>
                    <a:pt x="5425" y="17268"/>
                  </a:cubicBezTo>
                  <a:cubicBezTo>
                    <a:pt x="5630" y="17462"/>
                    <a:pt x="5896" y="17571"/>
                    <a:pt x="6152" y="17682"/>
                  </a:cubicBezTo>
                  <a:cubicBezTo>
                    <a:pt x="6330" y="17757"/>
                    <a:pt x="6508" y="17831"/>
                    <a:pt x="6690" y="17892"/>
                  </a:cubicBezTo>
                  <a:cubicBezTo>
                    <a:pt x="6772" y="17921"/>
                    <a:pt x="6854" y="17953"/>
                    <a:pt x="6936" y="17981"/>
                  </a:cubicBezTo>
                  <a:cubicBezTo>
                    <a:pt x="7023" y="18029"/>
                    <a:pt x="7111" y="18076"/>
                    <a:pt x="7198" y="18123"/>
                  </a:cubicBezTo>
                  <a:cubicBezTo>
                    <a:pt x="7318" y="18198"/>
                    <a:pt x="7438" y="18272"/>
                    <a:pt x="7561" y="18347"/>
                  </a:cubicBezTo>
                  <a:cubicBezTo>
                    <a:pt x="7664" y="18412"/>
                    <a:pt x="7760" y="18486"/>
                    <a:pt x="7861" y="18550"/>
                  </a:cubicBezTo>
                  <a:cubicBezTo>
                    <a:pt x="7864" y="18550"/>
                    <a:pt x="7864" y="18552"/>
                    <a:pt x="7866" y="18552"/>
                  </a:cubicBezTo>
                  <a:cubicBezTo>
                    <a:pt x="7883" y="18564"/>
                    <a:pt x="7900" y="18573"/>
                    <a:pt x="7919" y="18584"/>
                  </a:cubicBezTo>
                  <a:cubicBezTo>
                    <a:pt x="7978" y="18618"/>
                    <a:pt x="8043" y="18637"/>
                    <a:pt x="8110" y="18641"/>
                  </a:cubicBezTo>
                  <a:cubicBezTo>
                    <a:pt x="8118" y="18645"/>
                    <a:pt x="8127" y="18648"/>
                    <a:pt x="8134" y="18652"/>
                  </a:cubicBezTo>
                  <a:cubicBezTo>
                    <a:pt x="8254" y="18707"/>
                    <a:pt x="8377" y="18746"/>
                    <a:pt x="8502" y="18783"/>
                  </a:cubicBezTo>
                  <a:cubicBezTo>
                    <a:pt x="8752" y="18857"/>
                    <a:pt x="9005" y="18920"/>
                    <a:pt x="9261" y="18975"/>
                  </a:cubicBezTo>
                  <a:cubicBezTo>
                    <a:pt x="9498" y="19028"/>
                    <a:pt x="9737" y="19074"/>
                    <a:pt x="9976" y="19122"/>
                  </a:cubicBezTo>
                  <a:cubicBezTo>
                    <a:pt x="10346" y="19197"/>
                    <a:pt x="10722" y="19252"/>
                    <a:pt x="11095" y="19313"/>
                  </a:cubicBezTo>
                  <a:cubicBezTo>
                    <a:pt x="11875" y="19441"/>
                    <a:pt x="12661" y="19527"/>
                    <a:pt x="13447" y="19633"/>
                  </a:cubicBezTo>
                  <a:lnTo>
                    <a:pt x="13463" y="19635"/>
                  </a:lnTo>
                  <a:lnTo>
                    <a:pt x="13469" y="19635"/>
                  </a:lnTo>
                  <a:cubicBezTo>
                    <a:pt x="13480" y="19637"/>
                    <a:pt x="13492" y="19639"/>
                    <a:pt x="13506" y="19640"/>
                  </a:cubicBezTo>
                  <a:lnTo>
                    <a:pt x="13501" y="19640"/>
                  </a:lnTo>
                  <a:cubicBezTo>
                    <a:pt x="13870" y="19701"/>
                    <a:pt x="14237" y="19768"/>
                    <a:pt x="14605" y="19833"/>
                  </a:cubicBezTo>
                  <a:cubicBezTo>
                    <a:pt x="14637" y="19838"/>
                    <a:pt x="14669" y="19841"/>
                    <a:pt x="14702" y="19841"/>
                  </a:cubicBezTo>
                  <a:cubicBezTo>
                    <a:pt x="14908" y="19838"/>
                    <a:pt x="15099" y="19723"/>
                    <a:pt x="15171" y="19521"/>
                  </a:cubicBezTo>
                  <a:cubicBezTo>
                    <a:pt x="15186" y="19478"/>
                    <a:pt x="15195" y="19433"/>
                    <a:pt x="15198" y="19389"/>
                  </a:cubicBezTo>
                  <a:cubicBezTo>
                    <a:pt x="15203" y="19388"/>
                    <a:pt x="15210" y="19387"/>
                    <a:pt x="15215" y="19387"/>
                  </a:cubicBezTo>
                  <a:cubicBezTo>
                    <a:pt x="15287" y="19379"/>
                    <a:pt x="15360" y="19373"/>
                    <a:pt x="15434" y="19364"/>
                  </a:cubicBezTo>
                  <a:cubicBezTo>
                    <a:pt x="15686" y="19360"/>
                    <a:pt x="15936" y="19345"/>
                    <a:pt x="16188" y="19326"/>
                  </a:cubicBezTo>
                  <a:cubicBezTo>
                    <a:pt x="16497" y="19306"/>
                    <a:pt x="16801" y="19263"/>
                    <a:pt x="17107" y="19224"/>
                  </a:cubicBezTo>
                  <a:cubicBezTo>
                    <a:pt x="17364" y="19189"/>
                    <a:pt x="17621" y="19133"/>
                    <a:pt x="17872" y="19072"/>
                  </a:cubicBezTo>
                  <a:cubicBezTo>
                    <a:pt x="18012" y="19039"/>
                    <a:pt x="18153" y="19006"/>
                    <a:pt x="18293" y="18971"/>
                  </a:cubicBezTo>
                  <a:cubicBezTo>
                    <a:pt x="18485" y="18920"/>
                    <a:pt x="18682" y="18879"/>
                    <a:pt x="18868" y="18809"/>
                  </a:cubicBezTo>
                  <a:cubicBezTo>
                    <a:pt x="18871" y="18809"/>
                    <a:pt x="18874" y="18807"/>
                    <a:pt x="18876" y="18806"/>
                  </a:cubicBezTo>
                  <a:cubicBezTo>
                    <a:pt x="18894" y="18807"/>
                    <a:pt x="18911" y="18809"/>
                    <a:pt x="18929" y="18809"/>
                  </a:cubicBezTo>
                  <a:cubicBezTo>
                    <a:pt x="19067" y="18808"/>
                    <a:pt x="19199" y="18747"/>
                    <a:pt x="19288" y="18643"/>
                  </a:cubicBezTo>
                  <a:cubicBezTo>
                    <a:pt x="19316" y="18613"/>
                    <a:pt x="19340" y="18581"/>
                    <a:pt x="19361" y="18547"/>
                  </a:cubicBezTo>
                  <a:cubicBezTo>
                    <a:pt x="19459" y="18486"/>
                    <a:pt x="19533" y="18394"/>
                    <a:pt x="19573" y="18286"/>
                  </a:cubicBezTo>
                  <a:cubicBezTo>
                    <a:pt x="19618" y="18174"/>
                    <a:pt x="19634" y="18052"/>
                    <a:pt x="19618" y="17933"/>
                  </a:cubicBezTo>
                  <a:cubicBezTo>
                    <a:pt x="19600" y="17798"/>
                    <a:pt x="19545" y="17665"/>
                    <a:pt x="19486" y="17542"/>
                  </a:cubicBezTo>
                  <a:cubicBezTo>
                    <a:pt x="19417" y="17390"/>
                    <a:pt x="19351" y="17236"/>
                    <a:pt x="19238" y="17108"/>
                  </a:cubicBezTo>
                  <a:cubicBezTo>
                    <a:pt x="19160" y="17021"/>
                    <a:pt x="19053" y="16964"/>
                    <a:pt x="18935" y="16950"/>
                  </a:cubicBezTo>
                  <a:cubicBezTo>
                    <a:pt x="18897" y="16874"/>
                    <a:pt x="18858" y="16798"/>
                    <a:pt x="18818" y="16721"/>
                  </a:cubicBezTo>
                  <a:cubicBezTo>
                    <a:pt x="18731" y="16552"/>
                    <a:pt x="18633" y="16387"/>
                    <a:pt x="18537" y="16221"/>
                  </a:cubicBezTo>
                  <a:cubicBezTo>
                    <a:pt x="18478" y="16124"/>
                    <a:pt x="18423" y="16030"/>
                    <a:pt x="18365" y="15933"/>
                  </a:cubicBezTo>
                  <a:cubicBezTo>
                    <a:pt x="18299" y="15822"/>
                    <a:pt x="18246" y="15715"/>
                    <a:pt x="18155" y="15632"/>
                  </a:cubicBezTo>
                  <a:cubicBezTo>
                    <a:pt x="18088" y="15472"/>
                    <a:pt x="18023" y="15312"/>
                    <a:pt x="17955" y="15150"/>
                  </a:cubicBezTo>
                  <a:cubicBezTo>
                    <a:pt x="17839" y="14870"/>
                    <a:pt x="17719" y="14590"/>
                    <a:pt x="17599" y="14313"/>
                  </a:cubicBezTo>
                  <a:lnTo>
                    <a:pt x="17599" y="14311"/>
                  </a:lnTo>
                  <a:cubicBezTo>
                    <a:pt x="17659" y="14233"/>
                    <a:pt x="17693" y="14138"/>
                    <a:pt x="17697" y="14041"/>
                  </a:cubicBezTo>
                  <a:cubicBezTo>
                    <a:pt x="17708" y="13861"/>
                    <a:pt x="17721" y="13684"/>
                    <a:pt x="17708" y="13505"/>
                  </a:cubicBezTo>
                  <a:cubicBezTo>
                    <a:pt x="17694" y="13349"/>
                    <a:pt x="17674" y="13197"/>
                    <a:pt x="17653" y="13043"/>
                  </a:cubicBezTo>
                  <a:cubicBezTo>
                    <a:pt x="17637" y="12926"/>
                    <a:pt x="17622" y="12810"/>
                    <a:pt x="17610" y="12694"/>
                  </a:cubicBezTo>
                  <a:cubicBezTo>
                    <a:pt x="17578" y="12427"/>
                    <a:pt x="17544" y="12158"/>
                    <a:pt x="17509" y="11891"/>
                  </a:cubicBezTo>
                  <a:cubicBezTo>
                    <a:pt x="17464" y="11507"/>
                    <a:pt x="17423" y="11121"/>
                    <a:pt x="17389" y="10733"/>
                  </a:cubicBezTo>
                  <a:cubicBezTo>
                    <a:pt x="17347" y="10283"/>
                    <a:pt x="17307" y="9832"/>
                    <a:pt x="17266" y="9383"/>
                  </a:cubicBezTo>
                  <a:cubicBezTo>
                    <a:pt x="17246" y="9148"/>
                    <a:pt x="17226" y="8916"/>
                    <a:pt x="17204" y="8681"/>
                  </a:cubicBezTo>
                  <a:cubicBezTo>
                    <a:pt x="17183" y="8458"/>
                    <a:pt x="17168" y="8237"/>
                    <a:pt x="17134" y="8013"/>
                  </a:cubicBezTo>
                  <a:cubicBezTo>
                    <a:pt x="17169" y="7825"/>
                    <a:pt x="17207" y="7635"/>
                    <a:pt x="17242" y="7446"/>
                  </a:cubicBezTo>
                  <a:cubicBezTo>
                    <a:pt x="17299" y="7155"/>
                    <a:pt x="17357" y="6865"/>
                    <a:pt x="17409" y="6574"/>
                  </a:cubicBezTo>
                  <a:cubicBezTo>
                    <a:pt x="17442" y="6384"/>
                    <a:pt x="17475" y="6195"/>
                    <a:pt x="17509" y="6005"/>
                  </a:cubicBezTo>
                  <a:cubicBezTo>
                    <a:pt x="17518" y="5962"/>
                    <a:pt x="17525" y="5919"/>
                    <a:pt x="17535" y="5877"/>
                  </a:cubicBezTo>
                  <a:cubicBezTo>
                    <a:pt x="17636" y="5673"/>
                    <a:pt x="17741" y="5471"/>
                    <a:pt x="17846" y="5269"/>
                  </a:cubicBezTo>
                  <a:cubicBezTo>
                    <a:pt x="17877" y="5248"/>
                    <a:pt x="17906" y="5222"/>
                    <a:pt x="17930" y="5194"/>
                  </a:cubicBezTo>
                  <a:cubicBezTo>
                    <a:pt x="18369" y="4697"/>
                    <a:pt x="18742" y="4138"/>
                    <a:pt x="19127" y="3599"/>
                  </a:cubicBezTo>
                  <a:cubicBezTo>
                    <a:pt x="19288" y="3371"/>
                    <a:pt x="19445" y="3144"/>
                    <a:pt x="19600" y="2912"/>
                  </a:cubicBezTo>
                  <a:cubicBezTo>
                    <a:pt x="19672" y="2806"/>
                    <a:pt x="19738" y="2695"/>
                    <a:pt x="19805" y="2584"/>
                  </a:cubicBezTo>
                  <a:cubicBezTo>
                    <a:pt x="19888" y="2446"/>
                    <a:pt x="19974" y="2308"/>
                    <a:pt x="20033" y="2159"/>
                  </a:cubicBezTo>
                  <a:cubicBezTo>
                    <a:pt x="20110" y="1959"/>
                    <a:pt x="20014" y="1710"/>
                    <a:pt x="19837" y="1598"/>
                  </a:cubicBezTo>
                  <a:cubicBezTo>
                    <a:pt x="19737" y="1532"/>
                    <a:pt x="19635" y="1504"/>
                    <a:pt x="19534" y="1504"/>
                  </a:cubicBezTo>
                  <a:cubicBezTo>
                    <a:pt x="19391" y="1504"/>
                    <a:pt x="19249" y="1560"/>
                    <a:pt x="19117" y="1645"/>
                  </a:cubicBezTo>
                  <a:cubicBezTo>
                    <a:pt x="19109" y="1641"/>
                    <a:pt x="19099" y="1638"/>
                    <a:pt x="19090" y="1634"/>
                  </a:cubicBezTo>
                  <a:cubicBezTo>
                    <a:pt x="19083" y="1631"/>
                    <a:pt x="19078" y="1624"/>
                    <a:pt x="19072" y="1621"/>
                  </a:cubicBezTo>
                  <a:cubicBezTo>
                    <a:pt x="18998" y="1568"/>
                    <a:pt x="18914" y="1529"/>
                    <a:pt x="18826" y="1509"/>
                  </a:cubicBezTo>
                  <a:cubicBezTo>
                    <a:pt x="18781" y="1478"/>
                    <a:pt x="18732" y="1452"/>
                    <a:pt x="18680" y="1432"/>
                  </a:cubicBezTo>
                  <a:cubicBezTo>
                    <a:pt x="18677" y="1321"/>
                    <a:pt x="18633" y="1216"/>
                    <a:pt x="18556" y="1137"/>
                  </a:cubicBezTo>
                  <a:cubicBezTo>
                    <a:pt x="18414" y="991"/>
                    <a:pt x="18248" y="894"/>
                    <a:pt x="18052" y="827"/>
                  </a:cubicBezTo>
                  <a:cubicBezTo>
                    <a:pt x="17931" y="785"/>
                    <a:pt x="17808" y="748"/>
                    <a:pt x="17683" y="716"/>
                  </a:cubicBezTo>
                  <a:cubicBezTo>
                    <a:pt x="17500" y="666"/>
                    <a:pt x="17319" y="615"/>
                    <a:pt x="17133" y="572"/>
                  </a:cubicBezTo>
                  <a:cubicBezTo>
                    <a:pt x="16944" y="530"/>
                    <a:pt x="16755" y="480"/>
                    <a:pt x="16564" y="445"/>
                  </a:cubicBezTo>
                  <a:cubicBezTo>
                    <a:pt x="16316" y="403"/>
                    <a:pt x="16066" y="361"/>
                    <a:pt x="15818" y="317"/>
                  </a:cubicBezTo>
                  <a:cubicBezTo>
                    <a:pt x="15618" y="283"/>
                    <a:pt x="15413" y="261"/>
                    <a:pt x="15213" y="238"/>
                  </a:cubicBezTo>
                  <a:cubicBezTo>
                    <a:pt x="15014" y="214"/>
                    <a:pt x="14813" y="191"/>
                    <a:pt x="14614" y="175"/>
                  </a:cubicBezTo>
                  <a:cubicBezTo>
                    <a:pt x="14463" y="164"/>
                    <a:pt x="14314" y="159"/>
                    <a:pt x="14163" y="158"/>
                  </a:cubicBezTo>
                  <a:cubicBezTo>
                    <a:pt x="13973" y="101"/>
                    <a:pt x="13778" y="58"/>
                    <a:pt x="13582" y="28"/>
                  </a:cubicBezTo>
                  <a:cubicBezTo>
                    <a:pt x="13459" y="7"/>
                    <a:pt x="13337" y="2"/>
                    <a:pt x="13208" y="1"/>
                  </a:cubicBezTo>
                  <a:cubicBezTo>
                    <a:pt x="13186" y="1"/>
                    <a:pt x="13164" y="1"/>
                    <a:pt x="13142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3305800" y="3846375"/>
              <a:ext cx="196350" cy="149675"/>
            </a:xfrm>
            <a:custGeom>
              <a:rect b="b" l="l" r="r" t="t"/>
              <a:pathLst>
                <a:path extrusionOk="0" h="5987" w="7854">
                  <a:moveTo>
                    <a:pt x="859" y="1515"/>
                  </a:moveTo>
                  <a:cubicBezTo>
                    <a:pt x="859" y="1516"/>
                    <a:pt x="858" y="1517"/>
                    <a:pt x="858" y="1517"/>
                  </a:cubicBezTo>
                  <a:lnTo>
                    <a:pt x="858" y="1517"/>
                  </a:lnTo>
                  <a:cubicBezTo>
                    <a:pt x="858" y="1517"/>
                    <a:pt x="859" y="1516"/>
                    <a:pt x="859" y="1515"/>
                  </a:cubicBezTo>
                  <a:close/>
                  <a:moveTo>
                    <a:pt x="564" y="2322"/>
                  </a:moveTo>
                  <a:lnTo>
                    <a:pt x="564" y="2322"/>
                  </a:lnTo>
                  <a:cubicBezTo>
                    <a:pt x="564" y="2322"/>
                    <a:pt x="563" y="2323"/>
                    <a:pt x="563" y="2323"/>
                  </a:cubicBezTo>
                  <a:lnTo>
                    <a:pt x="563" y="2323"/>
                  </a:lnTo>
                  <a:cubicBezTo>
                    <a:pt x="563" y="2323"/>
                    <a:pt x="564" y="2322"/>
                    <a:pt x="564" y="2322"/>
                  </a:cubicBezTo>
                  <a:close/>
                  <a:moveTo>
                    <a:pt x="562" y="2331"/>
                  </a:moveTo>
                  <a:cubicBezTo>
                    <a:pt x="561" y="2334"/>
                    <a:pt x="560" y="2337"/>
                    <a:pt x="559" y="2340"/>
                  </a:cubicBezTo>
                  <a:cubicBezTo>
                    <a:pt x="560" y="2337"/>
                    <a:pt x="561" y="2334"/>
                    <a:pt x="562" y="2331"/>
                  </a:cubicBezTo>
                  <a:close/>
                  <a:moveTo>
                    <a:pt x="1352" y="1"/>
                  </a:moveTo>
                  <a:cubicBezTo>
                    <a:pt x="1350" y="1"/>
                    <a:pt x="1347" y="1"/>
                    <a:pt x="1345" y="1"/>
                  </a:cubicBezTo>
                  <a:cubicBezTo>
                    <a:pt x="1265" y="1"/>
                    <a:pt x="1200" y="38"/>
                    <a:pt x="1149" y="98"/>
                  </a:cubicBezTo>
                  <a:cubicBezTo>
                    <a:pt x="1090" y="163"/>
                    <a:pt x="1046" y="240"/>
                    <a:pt x="993" y="311"/>
                  </a:cubicBezTo>
                  <a:cubicBezTo>
                    <a:pt x="861" y="482"/>
                    <a:pt x="744" y="666"/>
                    <a:pt x="646" y="859"/>
                  </a:cubicBezTo>
                  <a:cubicBezTo>
                    <a:pt x="547" y="1052"/>
                    <a:pt x="449" y="1244"/>
                    <a:pt x="357" y="1439"/>
                  </a:cubicBezTo>
                  <a:cubicBezTo>
                    <a:pt x="264" y="1627"/>
                    <a:pt x="197" y="1824"/>
                    <a:pt x="136" y="2027"/>
                  </a:cubicBezTo>
                  <a:cubicBezTo>
                    <a:pt x="57" y="2296"/>
                    <a:pt x="29" y="2578"/>
                    <a:pt x="15" y="2858"/>
                  </a:cubicBezTo>
                  <a:cubicBezTo>
                    <a:pt x="10" y="2973"/>
                    <a:pt x="1" y="3089"/>
                    <a:pt x="4" y="3203"/>
                  </a:cubicBezTo>
                  <a:cubicBezTo>
                    <a:pt x="2" y="3317"/>
                    <a:pt x="13" y="3430"/>
                    <a:pt x="36" y="3541"/>
                  </a:cubicBezTo>
                  <a:cubicBezTo>
                    <a:pt x="54" y="3621"/>
                    <a:pt x="78" y="3699"/>
                    <a:pt x="103" y="3780"/>
                  </a:cubicBezTo>
                  <a:cubicBezTo>
                    <a:pt x="168" y="3981"/>
                    <a:pt x="260" y="4174"/>
                    <a:pt x="375" y="4352"/>
                  </a:cubicBezTo>
                  <a:cubicBezTo>
                    <a:pt x="491" y="4537"/>
                    <a:pt x="642" y="4689"/>
                    <a:pt x="801" y="4836"/>
                  </a:cubicBezTo>
                  <a:cubicBezTo>
                    <a:pt x="966" y="4985"/>
                    <a:pt x="1144" y="5119"/>
                    <a:pt x="1333" y="5234"/>
                  </a:cubicBezTo>
                  <a:cubicBezTo>
                    <a:pt x="1334" y="5235"/>
                    <a:pt x="1335" y="5237"/>
                    <a:pt x="1337" y="5238"/>
                  </a:cubicBezTo>
                  <a:cubicBezTo>
                    <a:pt x="1402" y="5291"/>
                    <a:pt x="1467" y="5346"/>
                    <a:pt x="1540" y="5389"/>
                  </a:cubicBezTo>
                  <a:cubicBezTo>
                    <a:pt x="1669" y="5465"/>
                    <a:pt x="1802" y="5529"/>
                    <a:pt x="1936" y="5595"/>
                  </a:cubicBezTo>
                  <a:cubicBezTo>
                    <a:pt x="1927" y="5592"/>
                    <a:pt x="1917" y="5585"/>
                    <a:pt x="1907" y="5582"/>
                  </a:cubicBezTo>
                  <a:lnTo>
                    <a:pt x="1907" y="5582"/>
                  </a:lnTo>
                  <a:cubicBezTo>
                    <a:pt x="2003" y="5629"/>
                    <a:pt x="2099" y="5678"/>
                    <a:pt x="2196" y="5720"/>
                  </a:cubicBezTo>
                  <a:cubicBezTo>
                    <a:pt x="2305" y="5764"/>
                    <a:pt x="2417" y="5804"/>
                    <a:pt x="2528" y="5838"/>
                  </a:cubicBezTo>
                  <a:cubicBezTo>
                    <a:pt x="2759" y="5907"/>
                    <a:pt x="3005" y="5935"/>
                    <a:pt x="3244" y="5962"/>
                  </a:cubicBezTo>
                  <a:cubicBezTo>
                    <a:pt x="3370" y="5978"/>
                    <a:pt x="3496" y="5986"/>
                    <a:pt x="3624" y="5986"/>
                  </a:cubicBezTo>
                  <a:cubicBezTo>
                    <a:pt x="3632" y="5986"/>
                    <a:pt x="3639" y="5986"/>
                    <a:pt x="3647" y="5986"/>
                  </a:cubicBezTo>
                  <a:cubicBezTo>
                    <a:pt x="3756" y="5984"/>
                    <a:pt x="3867" y="5973"/>
                    <a:pt x="3976" y="5956"/>
                  </a:cubicBezTo>
                  <a:cubicBezTo>
                    <a:pt x="4102" y="5936"/>
                    <a:pt x="4229" y="5912"/>
                    <a:pt x="4354" y="5892"/>
                  </a:cubicBezTo>
                  <a:cubicBezTo>
                    <a:pt x="4464" y="5875"/>
                    <a:pt x="4575" y="5861"/>
                    <a:pt x="4688" y="5841"/>
                  </a:cubicBezTo>
                  <a:cubicBezTo>
                    <a:pt x="4935" y="5800"/>
                    <a:pt x="5174" y="5722"/>
                    <a:pt x="5414" y="5644"/>
                  </a:cubicBezTo>
                  <a:cubicBezTo>
                    <a:pt x="5537" y="5603"/>
                    <a:pt x="5660" y="5559"/>
                    <a:pt x="5777" y="5509"/>
                  </a:cubicBezTo>
                  <a:cubicBezTo>
                    <a:pt x="5878" y="5466"/>
                    <a:pt x="5975" y="5414"/>
                    <a:pt x="6072" y="5364"/>
                  </a:cubicBezTo>
                  <a:cubicBezTo>
                    <a:pt x="6186" y="5306"/>
                    <a:pt x="6297" y="5244"/>
                    <a:pt x="6409" y="5185"/>
                  </a:cubicBezTo>
                  <a:cubicBezTo>
                    <a:pt x="6508" y="5132"/>
                    <a:pt x="6609" y="5084"/>
                    <a:pt x="6706" y="5026"/>
                  </a:cubicBezTo>
                  <a:cubicBezTo>
                    <a:pt x="6875" y="4926"/>
                    <a:pt x="7046" y="4818"/>
                    <a:pt x="7208" y="4705"/>
                  </a:cubicBezTo>
                  <a:cubicBezTo>
                    <a:pt x="7385" y="4579"/>
                    <a:pt x="7555" y="4445"/>
                    <a:pt x="7728" y="4320"/>
                  </a:cubicBezTo>
                  <a:cubicBezTo>
                    <a:pt x="7837" y="4241"/>
                    <a:pt x="7853" y="4081"/>
                    <a:pt x="7774" y="3976"/>
                  </a:cubicBezTo>
                  <a:cubicBezTo>
                    <a:pt x="7727" y="3913"/>
                    <a:pt x="7656" y="3882"/>
                    <a:pt x="7584" y="3882"/>
                  </a:cubicBezTo>
                  <a:cubicBezTo>
                    <a:pt x="7532" y="3882"/>
                    <a:pt x="7479" y="3898"/>
                    <a:pt x="7433" y="3930"/>
                  </a:cubicBezTo>
                  <a:cubicBezTo>
                    <a:pt x="7248" y="4065"/>
                    <a:pt x="7070" y="4206"/>
                    <a:pt x="6880" y="4336"/>
                  </a:cubicBezTo>
                  <a:cubicBezTo>
                    <a:pt x="6717" y="4444"/>
                    <a:pt x="6553" y="4547"/>
                    <a:pt x="6383" y="4643"/>
                  </a:cubicBezTo>
                  <a:cubicBezTo>
                    <a:pt x="6349" y="4539"/>
                    <a:pt x="6254" y="4477"/>
                    <a:pt x="6149" y="4477"/>
                  </a:cubicBezTo>
                  <a:cubicBezTo>
                    <a:pt x="6130" y="4477"/>
                    <a:pt x="6110" y="4479"/>
                    <a:pt x="6090" y="4483"/>
                  </a:cubicBezTo>
                  <a:cubicBezTo>
                    <a:pt x="6010" y="4501"/>
                    <a:pt x="5931" y="4532"/>
                    <a:pt x="5854" y="4559"/>
                  </a:cubicBezTo>
                  <a:lnTo>
                    <a:pt x="5449" y="4704"/>
                  </a:lnTo>
                  <a:cubicBezTo>
                    <a:pt x="5306" y="4757"/>
                    <a:pt x="5163" y="4811"/>
                    <a:pt x="5024" y="4871"/>
                  </a:cubicBezTo>
                  <a:cubicBezTo>
                    <a:pt x="4891" y="4929"/>
                    <a:pt x="4760" y="4989"/>
                    <a:pt x="4627" y="5038"/>
                  </a:cubicBezTo>
                  <a:cubicBezTo>
                    <a:pt x="4402" y="5107"/>
                    <a:pt x="4174" y="5173"/>
                    <a:pt x="3945" y="5226"/>
                  </a:cubicBezTo>
                  <a:cubicBezTo>
                    <a:pt x="3781" y="5252"/>
                    <a:pt x="3619" y="5268"/>
                    <a:pt x="3455" y="5281"/>
                  </a:cubicBezTo>
                  <a:lnTo>
                    <a:pt x="3463" y="5281"/>
                  </a:lnTo>
                  <a:lnTo>
                    <a:pt x="3443" y="5282"/>
                  </a:lnTo>
                  <a:lnTo>
                    <a:pt x="3430" y="5283"/>
                  </a:lnTo>
                  <a:lnTo>
                    <a:pt x="3435" y="5283"/>
                  </a:lnTo>
                  <a:cubicBezTo>
                    <a:pt x="3420" y="5283"/>
                    <a:pt x="3405" y="5284"/>
                    <a:pt x="3390" y="5284"/>
                  </a:cubicBezTo>
                  <a:cubicBezTo>
                    <a:pt x="3375" y="5284"/>
                    <a:pt x="3359" y="5283"/>
                    <a:pt x="3343" y="5283"/>
                  </a:cubicBezTo>
                  <a:cubicBezTo>
                    <a:pt x="3334" y="5283"/>
                    <a:pt x="3325" y="5283"/>
                    <a:pt x="3316" y="5284"/>
                  </a:cubicBezTo>
                  <a:cubicBezTo>
                    <a:pt x="3297" y="5205"/>
                    <a:pt x="3249" y="5136"/>
                    <a:pt x="3183" y="5090"/>
                  </a:cubicBezTo>
                  <a:cubicBezTo>
                    <a:pt x="3093" y="5029"/>
                    <a:pt x="2995" y="4981"/>
                    <a:pt x="2892" y="4946"/>
                  </a:cubicBezTo>
                  <a:cubicBezTo>
                    <a:pt x="2815" y="4918"/>
                    <a:pt x="2737" y="4890"/>
                    <a:pt x="2655" y="4890"/>
                  </a:cubicBezTo>
                  <a:cubicBezTo>
                    <a:pt x="2652" y="4890"/>
                    <a:pt x="2649" y="4890"/>
                    <a:pt x="2646" y="4890"/>
                  </a:cubicBezTo>
                  <a:cubicBezTo>
                    <a:pt x="2594" y="4819"/>
                    <a:pt x="2517" y="4769"/>
                    <a:pt x="2440" y="4723"/>
                  </a:cubicBezTo>
                  <a:cubicBezTo>
                    <a:pt x="2361" y="4676"/>
                    <a:pt x="2254" y="4635"/>
                    <a:pt x="2154" y="4635"/>
                  </a:cubicBezTo>
                  <a:cubicBezTo>
                    <a:pt x="2126" y="4635"/>
                    <a:pt x="2098" y="4638"/>
                    <a:pt x="2072" y="4645"/>
                  </a:cubicBezTo>
                  <a:cubicBezTo>
                    <a:pt x="2063" y="4647"/>
                    <a:pt x="2055" y="4651"/>
                    <a:pt x="2045" y="4654"/>
                  </a:cubicBezTo>
                  <a:cubicBezTo>
                    <a:pt x="2040" y="4614"/>
                    <a:pt x="2029" y="4575"/>
                    <a:pt x="2013" y="4539"/>
                  </a:cubicBezTo>
                  <a:cubicBezTo>
                    <a:pt x="1974" y="4457"/>
                    <a:pt x="1929" y="4374"/>
                    <a:pt x="1869" y="4301"/>
                  </a:cubicBezTo>
                  <a:cubicBezTo>
                    <a:pt x="1764" y="4175"/>
                    <a:pt x="1650" y="4047"/>
                    <a:pt x="1493" y="3987"/>
                  </a:cubicBezTo>
                  <a:cubicBezTo>
                    <a:pt x="1454" y="3972"/>
                    <a:pt x="1414" y="3966"/>
                    <a:pt x="1374" y="3966"/>
                  </a:cubicBezTo>
                  <a:cubicBezTo>
                    <a:pt x="1337" y="3966"/>
                    <a:pt x="1299" y="3972"/>
                    <a:pt x="1263" y="3984"/>
                  </a:cubicBezTo>
                  <a:cubicBezTo>
                    <a:pt x="1264" y="3964"/>
                    <a:pt x="1264" y="3945"/>
                    <a:pt x="1263" y="3926"/>
                  </a:cubicBezTo>
                  <a:cubicBezTo>
                    <a:pt x="1261" y="3806"/>
                    <a:pt x="1251" y="3685"/>
                    <a:pt x="1234" y="3566"/>
                  </a:cubicBezTo>
                  <a:cubicBezTo>
                    <a:pt x="1217" y="3444"/>
                    <a:pt x="1199" y="3320"/>
                    <a:pt x="1173" y="3198"/>
                  </a:cubicBezTo>
                  <a:lnTo>
                    <a:pt x="1170" y="3184"/>
                  </a:lnTo>
                  <a:cubicBezTo>
                    <a:pt x="1210" y="3110"/>
                    <a:pt x="1209" y="3020"/>
                    <a:pt x="1168" y="2947"/>
                  </a:cubicBezTo>
                  <a:cubicBezTo>
                    <a:pt x="1142" y="2902"/>
                    <a:pt x="1114" y="2859"/>
                    <a:pt x="1083" y="2819"/>
                  </a:cubicBezTo>
                  <a:cubicBezTo>
                    <a:pt x="1070" y="2770"/>
                    <a:pt x="1045" y="2725"/>
                    <a:pt x="1012" y="2688"/>
                  </a:cubicBezTo>
                  <a:cubicBezTo>
                    <a:pt x="985" y="2661"/>
                    <a:pt x="952" y="2642"/>
                    <a:pt x="915" y="2630"/>
                  </a:cubicBezTo>
                  <a:cubicBezTo>
                    <a:pt x="898" y="2612"/>
                    <a:pt x="880" y="2595"/>
                    <a:pt x="862" y="2578"/>
                  </a:cubicBezTo>
                  <a:cubicBezTo>
                    <a:pt x="785" y="2510"/>
                    <a:pt x="713" y="2430"/>
                    <a:pt x="629" y="2371"/>
                  </a:cubicBezTo>
                  <a:cubicBezTo>
                    <a:pt x="607" y="2358"/>
                    <a:pt x="585" y="2348"/>
                    <a:pt x="561" y="2341"/>
                  </a:cubicBezTo>
                  <a:cubicBezTo>
                    <a:pt x="563" y="2336"/>
                    <a:pt x="563" y="2331"/>
                    <a:pt x="563" y="2326"/>
                  </a:cubicBezTo>
                  <a:lnTo>
                    <a:pt x="563" y="2326"/>
                  </a:lnTo>
                  <a:cubicBezTo>
                    <a:pt x="564" y="2324"/>
                    <a:pt x="564" y="2323"/>
                    <a:pt x="565" y="2321"/>
                  </a:cubicBezTo>
                  <a:cubicBezTo>
                    <a:pt x="565" y="2319"/>
                    <a:pt x="565" y="2316"/>
                    <a:pt x="566" y="2314"/>
                  </a:cubicBezTo>
                  <a:lnTo>
                    <a:pt x="566" y="2314"/>
                  </a:lnTo>
                  <a:cubicBezTo>
                    <a:pt x="566" y="2316"/>
                    <a:pt x="565" y="2319"/>
                    <a:pt x="565" y="2321"/>
                  </a:cubicBezTo>
                  <a:cubicBezTo>
                    <a:pt x="600" y="2179"/>
                    <a:pt x="642" y="2041"/>
                    <a:pt x="688" y="1902"/>
                  </a:cubicBezTo>
                  <a:lnTo>
                    <a:pt x="688" y="1902"/>
                  </a:lnTo>
                  <a:cubicBezTo>
                    <a:pt x="686" y="1909"/>
                    <a:pt x="684" y="1916"/>
                    <a:pt x="682" y="1923"/>
                  </a:cubicBezTo>
                  <a:cubicBezTo>
                    <a:pt x="731" y="1792"/>
                    <a:pt x="787" y="1666"/>
                    <a:pt x="847" y="1540"/>
                  </a:cubicBezTo>
                  <a:lnTo>
                    <a:pt x="847" y="1540"/>
                  </a:lnTo>
                  <a:lnTo>
                    <a:pt x="844" y="1546"/>
                  </a:lnTo>
                  <a:cubicBezTo>
                    <a:pt x="847" y="1539"/>
                    <a:pt x="851" y="1531"/>
                    <a:pt x="855" y="1524"/>
                  </a:cubicBezTo>
                  <a:cubicBezTo>
                    <a:pt x="856" y="1522"/>
                    <a:pt x="857" y="1520"/>
                    <a:pt x="858" y="1518"/>
                  </a:cubicBezTo>
                  <a:lnTo>
                    <a:pt x="858" y="1518"/>
                  </a:lnTo>
                  <a:cubicBezTo>
                    <a:pt x="858" y="1518"/>
                    <a:pt x="858" y="1518"/>
                    <a:pt x="858" y="1519"/>
                  </a:cubicBezTo>
                  <a:cubicBezTo>
                    <a:pt x="979" y="1274"/>
                    <a:pt x="1099" y="1031"/>
                    <a:pt x="1241" y="799"/>
                  </a:cubicBezTo>
                  <a:cubicBezTo>
                    <a:pt x="1289" y="730"/>
                    <a:pt x="1341" y="662"/>
                    <a:pt x="1390" y="595"/>
                  </a:cubicBezTo>
                  <a:cubicBezTo>
                    <a:pt x="1431" y="538"/>
                    <a:pt x="1469" y="476"/>
                    <a:pt x="1513" y="422"/>
                  </a:cubicBezTo>
                  <a:cubicBezTo>
                    <a:pt x="1562" y="375"/>
                    <a:pt x="1591" y="310"/>
                    <a:pt x="1590" y="242"/>
                  </a:cubicBezTo>
                  <a:cubicBezTo>
                    <a:pt x="1590" y="113"/>
                    <a:pt x="1480" y="1"/>
                    <a:pt x="1352" y="1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3562850" y="4025750"/>
              <a:ext cx="28775" cy="26775"/>
            </a:xfrm>
            <a:custGeom>
              <a:rect b="b" l="l" r="r" t="t"/>
              <a:pathLst>
                <a:path extrusionOk="0" h="1071" w="1151">
                  <a:moveTo>
                    <a:pt x="583" y="0"/>
                  </a:moveTo>
                  <a:cubicBezTo>
                    <a:pt x="554" y="0"/>
                    <a:pt x="525" y="2"/>
                    <a:pt x="495" y="7"/>
                  </a:cubicBezTo>
                  <a:cubicBezTo>
                    <a:pt x="446" y="14"/>
                    <a:pt x="400" y="29"/>
                    <a:pt x="356" y="53"/>
                  </a:cubicBezTo>
                  <a:cubicBezTo>
                    <a:pt x="332" y="63"/>
                    <a:pt x="311" y="76"/>
                    <a:pt x="290" y="90"/>
                  </a:cubicBezTo>
                  <a:cubicBezTo>
                    <a:pt x="30" y="265"/>
                    <a:pt x="1" y="657"/>
                    <a:pt x="205" y="886"/>
                  </a:cubicBezTo>
                  <a:cubicBezTo>
                    <a:pt x="306" y="1003"/>
                    <a:pt x="453" y="1070"/>
                    <a:pt x="608" y="1070"/>
                  </a:cubicBezTo>
                  <a:cubicBezTo>
                    <a:pt x="609" y="1070"/>
                    <a:pt x="610" y="1070"/>
                    <a:pt x="612" y="1070"/>
                  </a:cubicBezTo>
                  <a:cubicBezTo>
                    <a:pt x="687" y="1070"/>
                    <a:pt x="763" y="1053"/>
                    <a:pt x="832" y="1020"/>
                  </a:cubicBezTo>
                  <a:cubicBezTo>
                    <a:pt x="1005" y="939"/>
                    <a:pt x="1130" y="759"/>
                    <a:pt x="1136" y="566"/>
                  </a:cubicBezTo>
                  <a:cubicBezTo>
                    <a:pt x="1151" y="238"/>
                    <a:pt x="892" y="0"/>
                    <a:pt x="583" y="0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3599400" y="4020150"/>
              <a:ext cx="30275" cy="26525"/>
            </a:xfrm>
            <a:custGeom>
              <a:rect b="b" l="l" r="r" t="t"/>
              <a:pathLst>
                <a:path extrusionOk="0" h="1061" w="1211">
                  <a:moveTo>
                    <a:pt x="650" y="0"/>
                  </a:moveTo>
                  <a:cubicBezTo>
                    <a:pt x="644" y="0"/>
                    <a:pt x="638" y="0"/>
                    <a:pt x="632" y="1"/>
                  </a:cubicBezTo>
                  <a:cubicBezTo>
                    <a:pt x="288" y="17"/>
                    <a:pt x="0" y="371"/>
                    <a:pt x="130" y="711"/>
                  </a:cubicBezTo>
                  <a:cubicBezTo>
                    <a:pt x="211" y="918"/>
                    <a:pt x="401" y="1061"/>
                    <a:pt x="618" y="1061"/>
                  </a:cubicBezTo>
                  <a:cubicBezTo>
                    <a:pt x="619" y="1061"/>
                    <a:pt x="620" y="1061"/>
                    <a:pt x="620" y="1061"/>
                  </a:cubicBezTo>
                  <a:cubicBezTo>
                    <a:pt x="653" y="1060"/>
                    <a:pt x="686" y="1057"/>
                    <a:pt x="719" y="1050"/>
                  </a:cubicBezTo>
                  <a:cubicBezTo>
                    <a:pt x="897" y="1011"/>
                    <a:pt x="1044" y="885"/>
                    <a:pt x="1109" y="715"/>
                  </a:cubicBezTo>
                  <a:cubicBezTo>
                    <a:pt x="1211" y="516"/>
                    <a:pt x="1166" y="274"/>
                    <a:pt x="1001" y="125"/>
                  </a:cubicBezTo>
                  <a:cubicBezTo>
                    <a:pt x="929" y="62"/>
                    <a:pt x="842" y="22"/>
                    <a:pt x="748" y="9"/>
                  </a:cubicBezTo>
                  <a:cubicBezTo>
                    <a:pt x="716" y="3"/>
                    <a:pt x="683" y="0"/>
                    <a:pt x="650" y="0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3422900" y="3714125"/>
              <a:ext cx="25450" cy="24450"/>
            </a:xfrm>
            <a:custGeom>
              <a:rect b="b" l="l" r="r" t="t"/>
              <a:pathLst>
                <a:path extrusionOk="0" h="978" w="1018">
                  <a:moveTo>
                    <a:pt x="491" y="1"/>
                  </a:moveTo>
                  <a:cubicBezTo>
                    <a:pt x="427" y="1"/>
                    <a:pt x="362" y="13"/>
                    <a:pt x="301" y="39"/>
                  </a:cubicBezTo>
                  <a:cubicBezTo>
                    <a:pt x="119" y="116"/>
                    <a:pt x="1" y="295"/>
                    <a:pt x="2" y="492"/>
                  </a:cubicBezTo>
                  <a:cubicBezTo>
                    <a:pt x="5" y="761"/>
                    <a:pt x="223" y="977"/>
                    <a:pt x="493" y="978"/>
                  </a:cubicBezTo>
                  <a:cubicBezTo>
                    <a:pt x="690" y="977"/>
                    <a:pt x="868" y="856"/>
                    <a:pt x="943" y="674"/>
                  </a:cubicBezTo>
                  <a:cubicBezTo>
                    <a:pt x="1017" y="491"/>
                    <a:pt x="975" y="281"/>
                    <a:pt x="834" y="141"/>
                  </a:cubicBezTo>
                  <a:cubicBezTo>
                    <a:pt x="741" y="49"/>
                    <a:pt x="617" y="1"/>
                    <a:pt x="491" y="1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3453600" y="3699800"/>
              <a:ext cx="25475" cy="24450"/>
            </a:xfrm>
            <a:custGeom>
              <a:rect b="b" l="l" r="r" t="t"/>
              <a:pathLst>
                <a:path extrusionOk="0" h="978" w="1019">
                  <a:moveTo>
                    <a:pt x="491" y="0"/>
                  </a:moveTo>
                  <a:cubicBezTo>
                    <a:pt x="427" y="0"/>
                    <a:pt x="362" y="13"/>
                    <a:pt x="301" y="39"/>
                  </a:cubicBezTo>
                  <a:cubicBezTo>
                    <a:pt x="119" y="114"/>
                    <a:pt x="0" y="293"/>
                    <a:pt x="2" y="492"/>
                  </a:cubicBezTo>
                  <a:cubicBezTo>
                    <a:pt x="6" y="760"/>
                    <a:pt x="224" y="977"/>
                    <a:pt x="493" y="978"/>
                  </a:cubicBezTo>
                  <a:cubicBezTo>
                    <a:pt x="691" y="977"/>
                    <a:pt x="869" y="856"/>
                    <a:pt x="944" y="673"/>
                  </a:cubicBezTo>
                  <a:cubicBezTo>
                    <a:pt x="1018" y="491"/>
                    <a:pt x="975" y="281"/>
                    <a:pt x="834" y="141"/>
                  </a:cubicBezTo>
                  <a:cubicBezTo>
                    <a:pt x="741" y="49"/>
                    <a:pt x="617" y="0"/>
                    <a:pt x="491" y="0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3452475" y="3736300"/>
              <a:ext cx="25450" cy="24450"/>
            </a:xfrm>
            <a:custGeom>
              <a:rect b="b" l="l" r="r" t="t"/>
              <a:pathLst>
                <a:path extrusionOk="0" h="978" w="1018">
                  <a:moveTo>
                    <a:pt x="491" y="0"/>
                  </a:moveTo>
                  <a:cubicBezTo>
                    <a:pt x="427" y="0"/>
                    <a:pt x="362" y="13"/>
                    <a:pt x="301" y="39"/>
                  </a:cubicBezTo>
                  <a:cubicBezTo>
                    <a:pt x="119" y="115"/>
                    <a:pt x="1" y="295"/>
                    <a:pt x="2" y="493"/>
                  </a:cubicBezTo>
                  <a:cubicBezTo>
                    <a:pt x="5" y="761"/>
                    <a:pt x="224" y="978"/>
                    <a:pt x="493" y="978"/>
                  </a:cubicBezTo>
                  <a:cubicBezTo>
                    <a:pt x="690" y="977"/>
                    <a:pt x="868" y="857"/>
                    <a:pt x="943" y="674"/>
                  </a:cubicBezTo>
                  <a:cubicBezTo>
                    <a:pt x="1017" y="491"/>
                    <a:pt x="975" y="281"/>
                    <a:pt x="834" y="142"/>
                  </a:cubicBezTo>
                  <a:cubicBezTo>
                    <a:pt x="741" y="49"/>
                    <a:pt x="617" y="0"/>
                    <a:pt x="491" y="0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210425" y="3628900"/>
              <a:ext cx="524175" cy="259550"/>
            </a:xfrm>
            <a:custGeom>
              <a:rect b="b" l="l" r="r" t="t"/>
              <a:pathLst>
                <a:path extrusionOk="0" h="10382" w="20967">
                  <a:moveTo>
                    <a:pt x="12780" y="61"/>
                  </a:moveTo>
                  <a:cubicBezTo>
                    <a:pt x="12778" y="61"/>
                    <a:pt x="12777" y="61"/>
                    <a:pt x="12776" y="61"/>
                  </a:cubicBezTo>
                  <a:lnTo>
                    <a:pt x="12776" y="61"/>
                  </a:lnTo>
                  <a:cubicBezTo>
                    <a:pt x="12777" y="61"/>
                    <a:pt x="12778" y="61"/>
                    <a:pt x="12780" y="61"/>
                  </a:cubicBezTo>
                  <a:close/>
                  <a:moveTo>
                    <a:pt x="15946" y="1695"/>
                  </a:moveTo>
                  <a:lnTo>
                    <a:pt x="15946" y="1695"/>
                  </a:lnTo>
                  <a:cubicBezTo>
                    <a:pt x="15951" y="1696"/>
                    <a:pt x="15956" y="1696"/>
                    <a:pt x="15960" y="1697"/>
                  </a:cubicBezTo>
                  <a:lnTo>
                    <a:pt x="15960" y="1697"/>
                  </a:lnTo>
                  <a:cubicBezTo>
                    <a:pt x="15956" y="1696"/>
                    <a:pt x="15951" y="1696"/>
                    <a:pt x="15946" y="1695"/>
                  </a:cubicBezTo>
                  <a:close/>
                  <a:moveTo>
                    <a:pt x="13891" y="1"/>
                  </a:moveTo>
                  <a:cubicBezTo>
                    <a:pt x="13738" y="1"/>
                    <a:pt x="13584" y="7"/>
                    <a:pt x="13431" y="20"/>
                  </a:cubicBezTo>
                  <a:cubicBezTo>
                    <a:pt x="13202" y="38"/>
                    <a:pt x="12977" y="60"/>
                    <a:pt x="12748" y="63"/>
                  </a:cubicBezTo>
                  <a:cubicBezTo>
                    <a:pt x="12757" y="62"/>
                    <a:pt x="12766" y="61"/>
                    <a:pt x="12776" y="61"/>
                  </a:cubicBezTo>
                  <a:lnTo>
                    <a:pt x="12776" y="61"/>
                  </a:lnTo>
                  <a:cubicBezTo>
                    <a:pt x="12406" y="66"/>
                    <a:pt x="12044" y="85"/>
                    <a:pt x="11683" y="165"/>
                  </a:cubicBezTo>
                  <a:cubicBezTo>
                    <a:pt x="11346" y="239"/>
                    <a:pt x="11018" y="341"/>
                    <a:pt x="10687" y="433"/>
                  </a:cubicBezTo>
                  <a:cubicBezTo>
                    <a:pt x="10687" y="433"/>
                    <a:pt x="10688" y="433"/>
                    <a:pt x="10689" y="433"/>
                  </a:cubicBezTo>
                  <a:lnTo>
                    <a:pt x="10689" y="433"/>
                  </a:lnTo>
                  <a:cubicBezTo>
                    <a:pt x="10479" y="489"/>
                    <a:pt x="10268" y="545"/>
                    <a:pt x="10060" y="603"/>
                  </a:cubicBezTo>
                  <a:cubicBezTo>
                    <a:pt x="9850" y="663"/>
                    <a:pt x="9637" y="729"/>
                    <a:pt x="9441" y="830"/>
                  </a:cubicBezTo>
                  <a:cubicBezTo>
                    <a:pt x="9235" y="934"/>
                    <a:pt x="9038" y="1051"/>
                    <a:pt x="8826" y="1148"/>
                  </a:cubicBezTo>
                  <a:cubicBezTo>
                    <a:pt x="8617" y="1242"/>
                    <a:pt x="8416" y="1344"/>
                    <a:pt x="8212" y="1454"/>
                  </a:cubicBezTo>
                  <a:cubicBezTo>
                    <a:pt x="7798" y="1674"/>
                    <a:pt x="7386" y="1897"/>
                    <a:pt x="6982" y="2136"/>
                  </a:cubicBezTo>
                  <a:cubicBezTo>
                    <a:pt x="6574" y="2377"/>
                    <a:pt x="6186" y="2644"/>
                    <a:pt x="5803" y="2924"/>
                  </a:cubicBezTo>
                  <a:cubicBezTo>
                    <a:pt x="5389" y="3227"/>
                    <a:pt x="4979" y="3547"/>
                    <a:pt x="4592" y="3885"/>
                  </a:cubicBezTo>
                  <a:cubicBezTo>
                    <a:pt x="4582" y="3894"/>
                    <a:pt x="4573" y="3902"/>
                    <a:pt x="4563" y="3911"/>
                  </a:cubicBezTo>
                  <a:cubicBezTo>
                    <a:pt x="4554" y="3919"/>
                    <a:pt x="4546" y="3924"/>
                    <a:pt x="4536" y="3932"/>
                  </a:cubicBezTo>
                  <a:cubicBezTo>
                    <a:pt x="4404" y="4051"/>
                    <a:pt x="4274" y="4173"/>
                    <a:pt x="4145" y="4294"/>
                  </a:cubicBezTo>
                  <a:cubicBezTo>
                    <a:pt x="4106" y="4330"/>
                    <a:pt x="4065" y="4366"/>
                    <a:pt x="4027" y="4403"/>
                  </a:cubicBezTo>
                  <a:cubicBezTo>
                    <a:pt x="3903" y="4520"/>
                    <a:pt x="3785" y="4643"/>
                    <a:pt x="3667" y="4765"/>
                  </a:cubicBezTo>
                  <a:cubicBezTo>
                    <a:pt x="3601" y="4832"/>
                    <a:pt x="3533" y="4898"/>
                    <a:pt x="3467" y="4968"/>
                  </a:cubicBezTo>
                  <a:cubicBezTo>
                    <a:pt x="3460" y="4975"/>
                    <a:pt x="3451" y="4984"/>
                    <a:pt x="3444" y="4991"/>
                  </a:cubicBezTo>
                  <a:cubicBezTo>
                    <a:pt x="3433" y="5003"/>
                    <a:pt x="3424" y="5014"/>
                    <a:pt x="3414" y="5024"/>
                  </a:cubicBezTo>
                  <a:cubicBezTo>
                    <a:pt x="3099" y="5356"/>
                    <a:pt x="2792" y="5696"/>
                    <a:pt x="2489" y="6040"/>
                  </a:cubicBezTo>
                  <a:cubicBezTo>
                    <a:pt x="2484" y="6046"/>
                    <a:pt x="2478" y="6053"/>
                    <a:pt x="2473" y="6058"/>
                  </a:cubicBezTo>
                  <a:cubicBezTo>
                    <a:pt x="2457" y="6076"/>
                    <a:pt x="2440" y="6092"/>
                    <a:pt x="2425" y="6110"/>
                  </a:cubicBezTo>
                  <a:cubicBezTo>
                    <a:pt x="2401" y="6139"/>
                    <a:pt x="2379" y="6170"/>
                    <a:pt x="2354" y="6198"/>
                  </a:cubicBezTo>
                  <a:cubicBezTo>
                    <a:pt x="2068" y="6529"/>
                    <a:pt x="1790" y="6869"/>
                    <a:pt x="1531" y="7223"/>
                  </a:cubicBezTo>
                  <a:cubicBezTo>
                    <a:pt x="1249" y="7614"/>
                    <a:pt x="990" y="8023"/>
                    <a:pt x="707" y="8414"/>
                  </a:cubicBezTo>
                  <a:cubicBezTo>
                    <a:pt x="565" y="8602"/>
                    <a:pt x="424" y="8792"/>
                    <a:pt x="265" y="8966"/>
                  </a:cubicBezTo>
                  <a:cubicBezTo>
                    <a:pt x="241" y="8988"/>
                    <a:pt x="218" y="9010"/>
                    <a:pt x="196" y="9032"/>
                  </a:cubicBezTo>
                  <a:lnTo>
                    <a:pt x="194" y="9035"/>
                  </a:lnTo>
                  <a:lnTo>
                    <a:pt x="194" y="9035"/>
                  </a:lnTo>
                  <a:lnTo>
                    <a:pt x="194" y="9035"/>
                  </a:lnTo>
                  <a:lnTo>
                    <a:pt x="194" y="9035"/>
                  </a:lnTo>
                  <a:lnTo>
                    <a:pt x="193" y="9035"/>
                  </a:lnTo>
                  <a:lnTo>
                    <a:pt x="193" y="9035"/>
                  </a:lnTo>
                  <a:lnTo>
                    <a:pt x="194" y="9035"/>
                  </a:lnTo>
                  <a:lnTo>
                    <a:pt x="194" y="9035"/>
                  </a:lnTo>
                  <a:cubicBezTo>
                    <a:pt x="162" y="9065"/>
                    <a:pt x="133" y="9100"/>
                    <a:pt x="107" y="9137"/>
                  </a:cubicBezTo>
                  <a:cubicBezTo>
                    <a:pt x="7" y="9280"/>
                    <a:pt x="11" y="9466"/>
                    <a:pt x="86" y="9618"/>
                  </a:cubicBezTo>
                  <a:cubicBezTo>
                    <a:pt x="49" y="9690"/>
                    <a:pt x="24" y="9768"/>
                    <a:pt x="12" y="9849"/>
                  </a:cubicBezTo>
                  <a:cubicBezTo>
                    <a:pt x="1" y="9985"/>
                    <a:pt x="48" y="10121"/>
                    <a:pt x="141" y="10222"/>
                  </a:cubicBezTo>
                  <a:cubicBezTo>
                    <a:pt x="235" y="10323"/>
                    <a:pt x="368" y="10382"/>
                    <a:pt x="507" y="10382"/>
                  </a:cubicBezTo>
                  <a:cubicBezTo>
                    <a:pt x="509" y="10382"/>
                    <a:pt x="510" y="10382"/>
                    <a:pt x="511" y="10382"/>
                  </a:cubicBezTo>
                  <a:cubicBezTo>
                    <a:pt x="628" y="10382"/>
                    <a:pt x="741" y="10339"/>
                    <a:pt x="830" y="10261"/>
                  </a:cubicBezTo>
                  <a:cubicBezTo>
                    <a:pt x="898" y="10199"/>
                    <a:pt x="947" y="10118"/>
                    <a:pt x="971" y="10029"/>
                  </a:cubicBezTo>
                  <a:cubicBezTo>
                    <a:pt x="1037" y="9926"/>
                    <a:pt x="1108" y="9826"/>
                    <a:pt x="1174" y="9721"/>
                  </a:cubicBezTo>
                  <a:cubicBezTo>
                    <a:pt x="1257" y="9589"/>
                    <a:pt x="1337" y="9457"/>
                    <a:pt x="1416" y="9322"/>
                  </a:cubicBezTo>
                  <a:cubicBezTo>
                    <a:pt x="1552" y="9091"/>
                    <a:pt x="1681" y="8856"/>
                    <a:pt x="1817" y="8625"/>
                  </a:cubicBezTo>
                  <a:cubicBezTo>
                    <a:pt x="2089" y="8170"/>
                    <a:pt x="2405" y="7745"/>
                    <a:pt x="2712" y="7312"/>
                  </a:cubicBezTo>
                  <a:cubicBezTo>
                    <a:pt x="2828" y="7167"/>
                    <a:pt x="2942" y="7021"/>
                    <a:pt x="3062" y="6880"/>
                  </a:cubicBezTo>
                  <a:cubicBezTo>
                    <a:pt x="3217" y="6697"/>
                    <a:pt x="3377" y="6517"/>
                    <a:pt x="3541" y="6341"/>
                  </a:cubicBezTo>
                  <a:cubicBezTo>
                    <a:pt x="3788" y="6079"/>
                    <a:pt x="4025" y="5804"/>
                    <a:pt x="4270" y="5539"/>
                  </a:cubicBezTo>
                  <a:cubicBezTo>
                    <a:pt x="4485" y="5322"/>
                    <a:pt x="4704" y="5106"/>
                    <a:pt x="4929" y="4900"/>
                  </a:cubicBezTo>
                  <a:cubicBezTo>
                    <a:pt x="4979" y="4854"/>
                    <a:pt x="5032" y="4811"/>
                    <a:pt x="5082" y="4766"/>
                  </a:cubicBezTo>
                  <a:cubicBezTo>
                    <a:pt x="5244" y="4621"/>
                    <a:pt x="5408" y="4480"/>
                    <a:pt x="5576" y="4341"/>
                  </a:cubicBezTo>
                  <a:cubicBezTo>
                    <a:pt x="5976" y="4036"/>
                    <a:pt x="6393" y="3762"/>
                    <a:pt x="6825" y="3502"/>
                  </a:cubicBezTo>
                  <a:cubicBezTo>
                    <a:pt x="7174" y="3301"/>
                    <a:pt x="7525" y="3095"/>
                    <a:pt x="7888" y="2918"/>
                  </a:cubicBezTo>
                  <a:cubicBezTo>
                    <a:pt x="8223" y="2752"/>
                    <a:pt x="8567" y="2603"/>
                    <a:pt x="8911" y="2456"/>
                  </a:cubicBezTo>
                  <a:cubicBezTo>
                    <a:pt x="9288" y="2303"/>
                    <a:pt x="9670" y="2162"/>
                    <a:pt x="10060" y="2044"/>
                  </a:cubicBezTo>
                  <a:cubicBezTo>
                    <a:pt x="10299" y="1987"/>
                    <a:pt x="10541" y="1940"/>
                    <a:pt x="10781" y="1889"/>
                  </a:cubicBezTo>
                  <a:cubicBezTo>
                    <a:pt x="11030" y="1836"/>
                    <a:pt x="11279" y="1783"/>
                    <a:pt x="11532" y="1744"/>
                  </a:cubicBezTo>
                  <a:cubicBezTo>
                    <a:pt x="11905" y="1700"/>
                    <a:pt x="12279" y="1663"/>
                    <a:pt x="12654" y="1632"/>
                  </a:cubicBezTo>
                  <a:cubicBezTo>
                    <a:pt x="13039" y="1601"/>
                    <a:pt x="13424" y="1596"/>
                    <a:pt x="13810" y="1589"/>
                  </a:cubicBezTo>
                  <a:lnTo>
                    <a:pt x="13747" y="1589"/>
                  </a:lnTo>
                  <a:cubicBezTo>
                    <a:pt x="13839" y="1589"/>
                    <a:pt x="13930" y="1586"/>
                    <a:pt x="14020" y="1586"/>
                  </a:cubicBezTo>
                  <a:cubicBezTo>
                    <a:pt x="14042" y="1586"/>
                    <a:pt x="14063" y="1586"/>
                    <a:pt x="14085" y="1586"/>
                  </a:cubicBezTo>
                  <a:cubicBezTo>
                    <a:pt x="14703" y="1586"/>
                    <a:pt x="15323" y="1630"/>
                    <a:pt x="15936" y="1694"/>
                  </a:cubicBezTo>
                  <a:cubicBezTo>
                    <a:pt x="15931" y="1693"/>
                    <a:pt x="15926" y="1693"/>
                    <a:pt x="15921" y="1692"/>
                  </a:cubicBezTo>
                  <a:lnTo>
                    <a:pt x="15921" y="1692"/>
                  </a:lnTo>
                  <a:lnTo>
                    <a:pt x="15941" y="1694"/>
                  </a:lnTo>
                  <a:lnTo>
                    <a:pt x="15984" y="1699"/>
                  </a:lnTo>
                  <a:cubicBezTo>
                    <a:pt x="15976" y="1699"/>
                    <a:pt x="15968" y="1698"/>
                    <a:pt x="15960" y="1697"/>
                  </a:cubicBezTo>
                  <a:lnTo>
                    <a:pt x="15960" y="1697"/>
                  </a:lnTo>
                  <a:cubicBezTo>
                    <a:pt x="16335" y="1750"/>
                    <a:pt x="16698" y="1834"/>
                    <a:pt x="17067" y="1908"/>
                  </a:cubicBezTo>
                  <a:cubicBezTo>
                    <a:pt x="17445" y="1982"/>
                    <a:pt x="17827" y="2033"/>
                    <a:pt x="18202" y="2112"/>
                  </a:cubicBezTo>
                  <a:cubicBezTo>
                    <a:pt x="18512" y="2193"/>
                    <a:pt x="18818" y="2287"/>
                    <a:pt x="19124" y="2383"/>
                  </a:cubicBezTo>
                  <a:cubicBezTo>
                    <a:pt x="19368" y="2460"/>
                    <a:pt x="19613" y="2544"/>
                    <a:pt x="19861" y="2614"/>
                  </a:cubicBezTo>
                  <a:cubicBezTo>
                    <a:pt x="19908" y="2627"/>
                    <a:pt x="19956" y="2633"/>
                    <a:pt x="20003" y="2633"/>
                  </a:cubicBezTo>
                  <a:cubicBezTo>
                    <a:pt x="20150" y="2633"/>
                    <a:pt x="20291" y="2570"/>
                    <a:pt x="20385" y="2458"/>
                  </a:cubicBezTo>
                  <a:cubicBezTo>
                    <a:pt x="20398" y="2459"/>
                    <a:pt x="20412" y="2460"/>
                    <a:pt x="20426" y="2460"/>
                  </a:cubicBezTo>
                  <a:cubicBezTo>
                    <a:pt x="20582" y="2460"/>
                    <a:pt x="20734" y="2392"/>
                    <a:pt x="20828" y="2245"/>
                  </a:cubicBezTo>
                  <a:cubicBezTo>
                    <a:pt x="20967" y="2031"/>
                    <a:pt x="20911" y="1702"/>
                    <a:pt x="20679" y="1570"/>
                  </a:cubicBezTo>
                  <a:cubicBezTo>
                    <a:pt x="20383" y="1402"/>
                    <a:pt x="20073" y="1258"/>
                    <a:pt x="19753" y="1141"/>
                  </a:cubicBezTo>
                  <a:cubicBezTo>
                    <a:pt x="19388" y="1005"/>
                    <a:pt x="19013" y="875"/>
                    <a:pt x="18638" y="766"/>
                  </a:cubicBezTo>
                  <a:cubicBezTo>
                    <a:pt x="18143" y="621"/>
                    <a:pt x="17637" y="515"/>
                    <a:pt x="17136" y="396"/>
                  </a:cubicBezTo>
                  <a:cubicBezTo>
                    <a:pt x="16900" y="339"/>
                    <a:pt x="16657" y="296"/>
                    <a:pt x="16416" y="253"/>
                  </a:cubicBezTo>
                  <a:cubicBezTo>
                    <a:pt x="16181" y="213"/>
                    <a:pt x="15946" y="168"/>
                    <a:pt x="15710" y="135"/>
                  </a:cubicBezTo>
                  <a:cubicBezTo>
                    <a:pt x="15452" y="98"/>
                    <a:pt x="15195" y="86"/>
                    <a:pt x="14935" y="68"/>
                  </a:cubicBezTo>
                  <a:cubicBezTo>
                    <a:pt x="14691" y="53"/>
                    <a:pt x="14445" y="23"/>
                    <a:pt x="14199" y="9"/>
                  </a:cubicBezTo>
                  <a:cubicBezTo>
                    <a:pt x="14097" y="3"/>
                    <a:pt x="13994" y="1"/>
                    <a:pt x="13891" y="1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3214400" y="3912025"/>
              <a:ext cx="527800" cy="203475"/>
            </a:xfrm>
            <a:custGeom>
              <a:rect b="b" l="l" r="r" t="t"/>
              <a:pathLst>
                <a:path extrusionOk="0" h="8139" w="21112">
                  <a:moveTo>
                    <a:pt x="7052" y="4855"/>
                  </a:moveTo>
                  <a:cubicBezTo>
                    <a:pt x="7053" y="4855"/>
                    <a:pt x="7054" y="4856"/>
                    <a:pt x="7054" y="4856"/>
                  </a:cubicBezTo>
                  <a:cubicBezTo>
                    <a:pt x="7054" y="4856"/>
                    <a:pt x="7053" y="4855"/>
                    <a:pt x="7052" y="4855"/>
                  </a:cubicBezTo>
                  <a:close/>
                  <a:moveTo>
                    <a:pt x="7073" y="4866"/>
                  </a:moveTo>
                  <a:lnTo>
                    <a:pt x="7073" y="4866"/>
                  </a:lnTo>
                  <a:cubicBezTo>
                    <a:pt x="7077" y="4868"/>
                    <a:pt x="7081" y="4870"/>
                    <a:pt x="7085" y="4872"/>
                  </a:cubicBezTo>
                  <a:lnTo>
                    <a:pt x="7085" y="4872"/>
                  </a:lnTo>
                  <a:cubicBezTo>
                    <a:pt x="7081" y="4870"/>
                    <a:pt x="7077" y="4868"/>
                    <a:pt x="7073" y="4866"/>
                  </a:cubicBezTo>
                  <a:close/>
                  <a:moveTo>
                    <a:pt x="19642" y="5765"/>
                  </a:moveTo>
                  <a:lnTo>
                    <a:pt x="19631" y="5769"/>
                  </a:lnTo>
                  <a:lnTo>
                    <a:pt x="19631" y="5769"/>
                  </a:lnTo>
                  <a:cubicBezTo>
                    <a:pt x="19635" y="5768"/>
                    <a:pt x="19638" y="5767"/>
                    <a:pt x="19642" y="5765"/>
                  </a:cubicBezTo>
                  <a:close/>
                  <a:moveTo>
                    <a:pt x="499" y="1"/>
                  </a:moveTo>
                  <a:cubicBezTo>
                    <a:pt x="237" y="1"/>
                    <a:pt x="12" y="209"/>
                    <a:pt x="4" y="473"/>
                  </a:cubicBezTo>
                  <a:cubicBezTo>
                    <a:pt x="0" y="683"/>
                    <a:pt x="126" y="872"/>
                    <a:pt x="321" y="948"/>
                  </a:cubicBezTo>
                  <a:cubicBezTo>
                    <a:pt x="335" y="957"/>
                    <a:pt x="348" y="965"/>
                    <a:pt x="361" y="974"/>
                  </a:cubicBezTo>
                  <a:cubicBezTo>
                    <a:pt x="383" y="992"/>
                    <a:pt x="405" y="1009"/>
                    <a:pt x="427" y="1028"/>
                  </a:cubicBezTo>
                  <a:cubicBezTo>
                    <a:pt x="516" y="1116"/>
                    <a:pt x="600" y="1207"/>
                    <a:pt x="691" y="1293"/>
                  </a:cubicBezTo>
                  <a:cubicBezTo>
                    <a:pt x="777" y="1376"/>
                    <a:pt x="870" y="1453"/>
                    <a:pt x="962" y="1533"/>
                  </a:cubicBezTo>
                  <a:cubicBezTo>
                    <a:pt x="1139" y="1687"/>
                    <a:pt x="1317" y="1839"/>
                    <a:pt x="1495" y="1993"/>
                  </a:cubicBezTo>
                  <a:cubicBezTo>
                    <a:pt x="1815" y="2285"/>
                    <a:pt x="2146" y="2566"/>
                    <a:pt x="2496" y="2822"/>
                  </a:cubicBezTo>
                  <a:cubicBezTo>
                    <a:pt x="2686" y="2960"/>
                    <a:pt x="2880" y="3095"/>
                    <a:pt x="3070" y="3233"/>
                  </a:cubicBezTo>
                  <a:cubicBezTo>
                    <a:pt x="3234" y="3354"/>
                    <a:pt x="3394" y="3482"/>
                    <a:pt x="3558" y="3602"/>
                  </a:cubicBezTo>
                  <a:cubicBezTo>
                    <a:pt x="3908" y="3855"/>
                    <a:pt x="4258" y="4108"/>
                    <a:pt x="4602" y="4369"/>
                  </a:cubicBezTo>
                  <a:cubicBezTo>
                    <a:pt x="4937" y="4622"/>
                    <a:pt x="5291" y="4851"/>
                    <a:pt x="5641" y="5083"/>
                  </a:cubicBezTo>
                  <a:lnTo>
                    <a:pt x="5641" y="5083"/>
                  </a:lnTo>
                  <a:cubicBezTo>
                    <a:pt x="5638" y="5080"/>
                    <a:pt x="5635" y="5078"/>
                    <a:pt x="5632" y="5076"/>
                  </a:cubicBezTo>
                  <a:lnTo>
                    <a:pt x="5632" y="5076"/>
                  </a:lnTo>
                  <a:lnTo>
                    <a:pt x="5651" y="5089"/>
                  </a:lnTo>
                  <a:lnTo>
                    <a:pt x="5651" y="5089"/>
                  </a:lnTo>
                  <a:cubicBezTo>
                    <a:pt x="5648" y="5087"/>
                    <a:pt x="5644" y="5085"/>
                    <a:pt x="5641" y="5083"/>
                  </a:cubicBezTo>
                  <a:lnTo>
                    <a:pt x="5641" y="5083"/>
                  </a:lnTo>
                  <a:cubicBezTo>
                    <a:pt x="5646" y="5086"/>
                    <a:pt x="5651" y="5090"/>
                    <a:pt x="5656" y="5093"/>
                  </a:cubicBezTo>
                  <a:lnTo>
                    <a:pt x="5656" y="5093"/>
                  </a:lnTo>
                  <a:lnTo>
                    <a:pt x="5651" y="5089"/>
                  </a:lnTo>
                  <a:lnTo>
                    <a:pt x="5651" y="5089"/>
                  </a:lnTo>
                  <a:cubicBezTo>
                    <a:pt x="5656" y="5093"/>
                    <a:pt x="5661" y="5096"/>
                    <a:pt x="5666" y="5099"/>
                  </a:cubicBezTo>
                  <a:cubicBezTo>
                    <a:pt x="5663" y="5097"/>
                    <a:pt x="5659" y="5095"/>
                    <a:pt x="5656" y="5093"/>
                  </a:cubicBezTo>
                  <a:lnTo>
                    <a:pt x="5656" y="5093"/>
                  </a:lnTo>
                  <a:lnTo>
                    <a:pt x="5668" y="5101"/>
                  </a:lnTo>
                  <a:lnTo>
                    <a:pt x="5678" y="5108"/>
                  </a:lnTo>
                  <a:lnTo>
                    <a:pt x="5678" y="5108"/>
                  </a:lnTo>
                  <a:cubicBezTo>
                    <a:pt x="5770" y="5174"/>
                    <a:pt x="5861" y="5238"/>
                    <a:pt x="5950" y="5304"/>
                  </a:cubicBezTo>
                  <a:cubicBezTo>
                    <a:pt x="5903" y="5339"/>
                    <a:pt x="5863" y="5382"/>
                    <a:pt x="5831" y="5432"/>
                  </a:cubicBezTo>
                  <a:cubicBezTo>
                    <a:pt x="5695" y="5659"/>
                    <a:pt x="5765" y="5967"/>
                    <a:pt x="5995" y="6104"/>
                  </a:cubicBezTo>
                  <a:cubicBezTo>
                    <a:pt x="6374" y="6331"/>
                    <a:pt x="6730" y="6597"/>
                    <a:pt x="7142" y="6768"/>
                  </a:cubicBezTo>
                  <a:cubicBezTo>
                    <a:pt x="7561" y="6943"/>
                    <a:pt x="7989" y="7091"/>
                    <a:pt x="8432" y="7190"/>
                  </a:cubicBezTo>
                  <a:cubicBezTo>
                    <a:pt x="9380" y="7397"/>
                    <a:pt x="10332" y="7592"/>
                    <a:pt x="11289" y="7747"/>
                  </a:cubicBezTo>
                  <a:cubicBezTo>
                    <a:pt x="11421" y="7768"/>
                    <a:pt x="11553" y="7792"/>
                    <a:pt x="11685" y="7816"/>
                  </a:cubicBezTo>
                  <a:cubicBezTo>
                    <a:pt x="11702" y="7840"/>
                    <a:pt x="11721" y="7863"/>
                    <a:pt x="11744" y="7883"/>
                  </a:cubicBezTo>
                  <a:cubicBezTo>
                    <a:pt x="11874" y="8004"/>
                    <a:pt x="12023" y="8044"/>
                    <a:pt x="12197" y="8067"/>
                  </a:cubicBezTo>
                  <a:cubicBezTo>
                    <a:pt x="12321" y="8085"/>
                    <a:pt x="12449" y="8093"/>
                    <a:pt x="12575" y="8101"/>
                  </a:cubicBezTo>
                  <a:cubicBezTo>
                    <a:pt x="12790" y="8120"/>
                    <a:pt x="13006" y="8129"/>
                    <a:pt x="13224" y="8136"/>
                  </a:cubicBezTo>
                  <a:cubicBezTo>
                    <a:pt x="13266" y="8137"/>
                    <a:pt x="13308" y="8138"/>
                    <a:pt x="13349" y="8138"/>
                  </a:cubicBezTo>
                  <a:cubicBezTo>
                    <a:pt x="13365" y="8138"/>
                    <a:pt x="13380" y="8138"/>
                    <a:pt x="13395" y="8138"/>
                  </a:cubicBezTo>
                  <a:cubicBezTo>
                    <a:pt x="13568" y="8137"/>
                    <a:pt x="13741" y="8127"/>
                    <a:pt x="13912" y="8109"/>
                  </a:cubicBezTo>
                  <a:cubicBezTo>
                    <a:pt x="14193" y="8081"/>
                    <a:pt x="14489" y="8056"/>
                    <a:pt x="14757" y="7969"/>
                  </a:cubicBezTo>
                  <a:cubicBezTo>
                    <a:pt x="14870" y="7931"/>
                    <a:pt x="14960" y="7842"/>
                    <a:pt x="15012" y="7736"/>
                  </a:cubicBezTo>
                  <a:cubicBezTo>
                    <a:pt x="15172" y="7712"/>
                    <a:pt x="15331" y="7689"/>
                    <a:pt x="15491" y="7663"/>
                  </a:cubicBezTo>
                  <a:cubicBezTo>
                    <a:pt x="15554" y="7654"/>
                    <a:pt x="15615" y="7640"/>
                    <a:pt x="15678" y="7628"/>
                  </a:cubicBezTo>
                  <a:cubicBezTo>
                    <a:pt x="15941" y="7620"/>
                    <a:pt x="16205" y="7608"/>
                    <a:pt x="16468" y="7587"/>
                  </a:cubicBezTo>
                  <a:cubicBezTo>
                    <a:pt x="16938" y="7549"/>
                    <a:pt x="17407" y="7490"/>
                    <a:pt x="17874" y="7428"/>
                  </a:cubicBezTo>
                  <a:cubicBezTo>
                    <a:pt x="18097" y="7398"/>
                    <a:pt x="18318" y="7376"/>
                    <a:pt x="18542" y="7351"/>
                  </a:cubicBezTo>
                  <a:cubicBezTo>
                    <a:pt x="18768" y="7328"/>
                    <a:pt x="18984" y="7271"/>
                    <a:pt x="19203" y="7214"/>
                  </a:cubicBezTo>
                  <a:cubicBezTo>
                    <a:pt x="19490" y="7140"/>
                    <a:pt x="19784" y="7075"/>
                    <a:pt x="20052" y="6946"/>
                  </a:cubicBezTo>
                  <a:lnTo>
                    <a:pt x="20052" y="6946"/>
                  </a:lnTo>
                  <a:cubicBezTo>
                    <a:pt x="20034" y="6956"/>
                    <a:pt x="20012" y="6965"/>
                    <a:pt x="19993" y="6975"/>
                  </a:cubicBezTo>
                  <a:cubicBezTo>
                    <a:pt x="20026" y="6960"/>
                    <a:pt x="20060" y="6947"/>
                    <a:pt x="20093" y="6934"/>
                  </a:cubicBezTo>
                  <a:cubicBezTo>
                    <a:pt x="20108" y="6930"/>
                    <a:pt x="20124" y="6925"/>
                    <a:pt x="20140" y="6921"/>
                  </a:cubicBezTo>
                  <a:cubicBezTo>
                    <a:pt x="20221" y="6975"/>
                    <a:pt x="20315" y="7002"/>
                    <a:pt x="20410" y="7002"/>
                  </a:cubicBezTo>
                  <a:cubicBezTo>
                    <a:pt x="20512" y="7002"/>
                    <a:pt x="20616" y="6971"/>
                    <a:pt x="20705" y="6910"/>
                  </a:cubicBezTo>
                  <a:cubicBezTo>
                    <a:pt x="20974" y="6727"/>
                    <a:pt x="21111" y="6298"/>
                    <a:pt x="20843" y="6050"/>
                  </a:cubicBezTo>
                  <a:cubicBezTo>
                    <a:pt x="20731" y="5947"/>
                    <a:pt x="20603" y="5891"/>
                    <a:pt x="20454" y="5891"/>
                  </a:cubicBezTo>
                  <a:cubicBezTo>
                    <a:pt x="20438" y="5891"/>
                    <a:pt x="20422" y="5892"/>
                    <a:pt x="20405" y="5893"/>
                  </a:cubicBezTo>
                  <a:lnTo>
                    <a:pt x="20348" y="5898"/>
                  </a:lnTo>
                  <a:cubicBezTo>
                    <a:pt x="20290" y="5797"/>
                    <a:pt x="20195" y="5723"/>
                    <a:pt x="20083" y="5689"/>
                  </a:cubicBezTo>
                  <a:cubicBezTo>
                    <a:pt x="20037" y="5675"/>
                    <a:pt x="19991" y="5669"/>
                    <a:pt x="19944" y="5669"/>
                  </a:cubicBezTo>
                  <a:cubicBezTo>
                    <a:pt x="19856" y="5669"/>
                    <a:pt x="19768" y="5693"/>
                    <a:pt x="19691" y="5739"/>
                  </a:cubicBezTo>
                  <a:lnTo>
                    <a:pt x="19705" y="5730"/>
                  </a:lnTo>
                  <a:lnTo>
                    <a:pt x="19705" y="5730"/>
                  </a:lnTo>
                  <a:cubicBezTo>
                    <a:pt x="19677" y="5746"/>
                    <a:pt x="19648" y="5760"/>
                    <a:pt x="19620" y="5774"/>
                  </a:cubicBezTo>
                  <a:lnTo>
                    <a:pt x="19620" y="5774"/>
                  </a:lnTo>
                  <a:lnTo>
                    <a:pt x="19610" y="5778"/>
                  </a:lnTo>
                  <a:lnTo>
                    <a:pt x="19583" y="5792"/>
                  </a:lnTo>
                  <a:cubicBezTo>
                    <a:pt x="19590" y="5788"/>
                    <a:pt x="19599" y="5783"/>
                    <a:pt x="19608" y="5779"/>
                  </a:cubicBezTo>
                  <a:lnTo>
                    <a:pt x="19608" y="5779"/>
                  </a:lnTo>
                  <a:cubicBezTo>
                    <a:pt x="19549" y="5805"/>
                    <a:pt x="19490" y="5827"/>
                    <a:pt x="19431" y="5848"/>
                  </a:cubicBezTo>
                  <a:cubicBezTo>
                    <a:pt x="18865" y="6021"/>
                    <a:pt x="18289" y="6181"/>
                    <a:pt x="17707" y="6284"/>
                  </a:cubicBezTo>
                  <a:cubicBezTo>
                    <a:pt x="17330" y="6345"/>
                    <a:pt x="16955" y="6404"/>
                    <a:pt x="16579" y="6467"/>
                  </a:cubicBezTo>
                  <a:cubicBezTo>
                    <a:pt x="16237" y="6524"/>
                    <a:pt x="15898" y="6596"/>
                    <a:pt x="15557" y="6662"/>
                  </a:cubicBezTo>
                  <a:cubicBezTo>
                    <a:pt x="15241" y="6669"/>
                    <a:pt x="14924" y="6675"/>
                    <a:pt x="14608" y="6689"/>
                  </a:cubicBezTo>
                  <a:cubicBezTo>
                    <a:pt x="14575" y="6690"/>
                    <a:pt x="14542" y="6690"/>
                    <a:pt x="14508" y="6690"/>
                  </a:cubicBezTo>
                  <a:cubicBezTo>
                    <a:pt x="14313" y="6690"/>
                    <a:pt x="14118" y="6681"/>
                    <a:pt x="13921" y="6672"/>
                  </a:cubicBezTo>
                  <a:cubicBezTo>
                    <a:pt x="13701" y="6664"/>
                    <a:pt x="13480" y="6667"/>
                    <a:pt x="13260" y="6665"/>
                  </a:cubicBezTo>
                  <a:cubicBezTo>
                    <a:pt x="12834" y="6662"/>
                    <a:pt x="12408" y="6629"/>
                    <a:pt x="11983" y="6589"/>
                  </a:cubicBezTo>
                  <a:lnTo>
                    <a:pt x="11983" y="6589"/>
                  </a:lnTo>
                  <a:cubicBezTo>
                    <a:pt x="11994" y="6590"/>
                    <a:pt x="12004" y="6591"/>
                    <a:pt x="12014" y="6593"/>
                  </a:cubicBezTo>
                  <a:lnTo>
                    <a:pt x="11954" y="6586"/>
                  </a:lnTo>
                  <a:lnTo>
                    <a:pt x="11952" y="6586"/>
                  </a:lnTo>
                  <a:cubicBezTo>
                    <a:pt x="11655" y="6552"/>
                    <a:pt x="11354" y="6522"/>
                    <a:pt x="11059" y="6463"/>
                  </a:cubicBezTo>
                  <a:cubicBezTo>
                    <a:pt x="11004" y="6449"/>
                    <a:pt x="10949" y="6431"/>
                    <a:pt x="10893" y="6413"/>
                  </a:cubicBezTo>
                  <a:cubicBezTo>
                    <a:pt x="10742" y="6355"/>
                    <a:pt x="10592" y="6296"/>
                    <a:pt x="10436" y="6243"/>
                  </a:cubicBezTo>
                  <a:cubicBezTo>
                    <a:pt x="10307" y="6200"/>
                    <a:pt x="10174" y="6168"/>
                    <a:pt x="10042" y="6136"/>
                  </a:cubicBezTo>
                  <a:cubicBezTo>
                    <a:pt x="9769" y="6069"/>
                    <a:pt x="9495" y="5998"/>
                    <a:pt x="9232" y="5904"/>
                  </a:cubicBezTo>
                  <a:cubicBezTo>
                    <a:pt x="8498" y="5598"/>
                    <a:pt x="7790" y="5234"/>
                    <a:pt x="7085" y="4872"/>
                  </a:cubicBezTo>
                  <a:lnTo>
                    <a:pt x="7085" y="4872"/>
                  </a:lnTo>
                  <a:cubicBezTo>
                    <a:pt x="7088" y="4874"/>
                    <a:pt x="7091" y="4876"/>
                    <a:pt x="7094" y="4879"/>
                  </a:cubicBezTo>
                  <a:cubicBezTo>
                    <a:pt x="7082" y="4872"/>
                    <a:pt x="7071" y="4866"/>
                    <a:pt x="7060" y="4860"/>
                  </a:cubicBezTo>
                  <a:lnTo>
                    <a:pt x="7043" y="4851"/>
                  </a:lnTo>
                  <a:lnTo>
                    <a:pt x="7043" y="4851"/>
                  </a:lnTo>
                  <a:cubicBezTo>
                    <a:pt x="7046" y="4852"/>
                    <a:pt x="7049" y="4853"/>
                    <a:pt x="7052" y="4855"/>
                  </a:cubicBezTo>
                  <a:lnTo>
                    <a:pt x="7052" y="4855"/>
                  </a:lnTo>
                  <a:cubicBezTo>
                    <a:pt x="6909" y="4773"/>
                    <a:pt x="6769" y="4686"/>
                    <a:pt x="6630" y="4593"/>
                  </a:cubicBezTo>
                  <a:cubicBezTo>
                    <a:pt x="6422" y="4444"/>
                    <a:pt x="6217" y="4290"/>
                    <a:pt x="6001" y="4152"/>
                  </a:cubicBezTo>
                  <a:cubicBezTo>
                    <a:pt x="5820" y="4034"/>
                    <a:pt x="5639" y="3912"/>
                    <a:pt x="5460" y="3791"/>
                  </a:cubicBezTo>
                  <a:lnTo>
                    <a:pt x="5460" y="3791"/>
                  </a:lnTo>
                  <a:lnTo>
                    <a:pt x="5473" y="3799"/>
                  </a:lnTo>
                  <a:lnTo>
                    <a:pt x="5457" y="3787"/>
                  </a:lnTo>
                  <a:lnTo>
                    <a:pt x="5422" y="3764"/>
                  </a:lnTo>
                  <a:lnTo>
                    <a:pt x="5422" y="3764"/>
                  </a:lnTo>
                  <a:cubicBezTo>
                    <a:pt x="5432" y="3770"/>
                    <a:pt x="5443" y="3778"/>
                    <a:pt x="5455" y="3785"/>
                  </a:cubicBezTo>
                  <a:cubicBezTo>
                    <a:pt x="5201" y="3602"/>
                    <a:pt x="4959" y="3405"/>
                    <a:pt x="4705" y="3224"/>
                  </a:cubicBezTo>
                  <a:cubicBezTo>
                    <a:pt x="4438" y="3033"/>
                    <a:pt x="4171" y="2843"/>
                    <a:pt x="3909" y="2644"/>
                  </a:cubicBezTo>
                  <a:cubicBezTo>
                    <a:pt x="3388" y="2251"/>
                    <a:pt x="2844" y="1886"/>
                    <a:pt x="2351" y="1457"/>
                  </a:cubicBezTo>
                  <a:cubicBezTo>
                    <a:pt x="2043" y="1174"/>
                    <a:pt x="1725" y="905"/>
                    <a:pt x="1411" y="630"/>
                  </a:cubicBezTo>
                  <a:cubicBezTo>
                    <a:pt x="1263" y="489"/>
                    <a:pt x="1130" y="332"/>
                    <a:pt x="966" y="209"/>
                  </a:cubicBezTo>
                  <a:cubicBezTo>
                    <a:pt x="834" y="109"/>
                    <a:pt x="679" y="4"/>
                    <a:pt x="507" y="1"/>
                  </a:cubicBezTo>
                  <a:cubicBezTo>
                    <a:pt x="504" y="1"/>
                    <a:pt x="501" y="1"/>
                    <a:pt x="499" y="1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3875075" y="3835450"/>
              <a:ext cx="93200" cy="121650"/>
            </a:xfrm>
            <a:custGeom>
              <a:rect b="b" l="l" r="r" t="t"/>
              <a:pathLst>
                <a:path extrusionOk="0" h="4866" w="3728">
                  <a:moveTo>
                    <a:pt x="2498" y="1"/>
                  </a:moveTo>
                  <a:cubicBezTo>
                    <a:pt x="2368" y="1"/>
                    <a:pt x="2239" y="19"/>
                    <a:pt x="2121" y="55"/>
                  </a:cubicBezTo>
                  <a:cubicBezTo>
                    <a:pt x="2008" y="89"/>
                    <a:pt x="1900" y="135"/>
                    <a:pt x="1798" y="193"/>
                  </a:cubicBezTo>
                  <a:cubicBezTo>
                    <a:pt x="1786" y="190"/>
                    <a:pt x="1776" y="187"/>
                    <a:pt x="1764" y="185"/>
                  </a:cubicBezTo>
                  <a:cubicBezTo>
                    <a:pt x="1702" y="174"/>
                    <a:pt x="1641" y="169"/>
                    <a:pt x="1581" y="169"/>
                  </a:cubicBezTo>
                  <a:cubicBezTo>
                    <a:pt x="1349" y="169"/>
                    <a:pt x="1133" y="249"/>
                    <a:pt x="931" y="386"/>
                  </a:cubicBezTo>
                  <a:cubicBezTo>
                    <a:pt x="684" y="555"/>
                    <a:pt x="504" y="832"/>
                    <a:pt x="382" y="1102"/>
                  </a:cubicBezTo>
                  <a:cubicBezTo>
                    <a:pt x="101" y="1720"/>
                    <a:pt x="0" y="2421"/>
                    <a:pt x="122" y="3093"/>
                  </a:cubicBezTo>
                  <a:cubicBezTo>
                    <a:pt x="237" y="3716"/>
                    <a:pt x="525" y="4319"/>
                    <a:pt x="1117" y="4610"/>
                  </a:cubicBezTo>
                  <a:cubicBezTo>
                    <a:pt x="1256" y="4679"/>
                    <a:pt x="1409" y="4714"/>
                    <a:pt x="1563" y="4714"/>
                  </a:cubicBezTo>
                  <a:cubicBezTo>
                    <a:pt x="1597" y="4714"/>
                    <a:pt x="1630" y="4713"/>
                    <a:pt x="1664" y="4709"/>
                  </a:cubicBezTo>
                  <a:cubicBezTo>
                    <a:pt x="1757" y="4773"/>
                    <a:pt x="1863" y="4820"/>
                    <a:pt x="1974" y="4846"/>
                  </a:cubicBezTo>
                  <a:cubicBezTo>
                    <a:pt x="2037" y="4860"/>
                    <a:pt x="2102" y="4866"/>
                    <a:pt x="2167" y="4866"/>
                  </a:cubicBezTo>
                  <a:cubicBezTo>
                    <a:pt x="2274" y="4865"/>
                    <a:pt x="2380" y="4844"/>
                    <a:pt x="2479" y="4804"/>
                  </a:cubicBezTo>
                  <a:lnTo>
                    <a:pt x="2484" y="4805"/>
                  </a:lnTo>
                  <a:cubicBezTo>
                    <a:pt x="2515" y="4811"/>
                    <a:pt x="2547" y="4814"/>
                    <a:pt x="2578" y="4814"/>
                  </a:cubicBezTo>
                  <a:cubicBezTo>
                    <a:pt x="2671" y="4814"/>
                    <a:pt x="2765" y="4789"/>
                    <a:pt x="2849" y="4752"/>
                  </a:cubicBezTo>
                  <a:cubicBezTo>
                    <a:pt x="3083" y="4648"/>
                    <a:pt x="3269" y="4427"/>
                    <a:pt x="3340" y="4183"/>
                  </a:cubicBezTo>
                  <a:cubicBezTo>
                    <a:pt x="3423" y="3890"/>
                    <a:pt x="3441" y="3558"/>
                    <a:pt x="3260" y="3297"/>
                  </a:cubicBezTo>
                  <a:cubicBezTo>
                    <a:pt x="3258" y="3294"/>
                    <a:pt x="3256" y="3291"/>
                    <a:pt x="3254" y="3288"/>
                  </a:cubicBezTo>
                  <a:cubicBezTo>
                    <a:pt x="3241" y="3194"/>
                    <a:pt x="3220" y="3100"/>
                    <a:pt x="3190" y="3010"/>
                  </a:cubicBezTo>
                  <a:cubicBezTo>
                    <a:pt x="3167" y="2939"/>
                    <a:pt x="3132" y="2872"/>
                    <a:pt x="3085" y="2813"/>
                  </a:cubicBezTo>
                  <a:cubicBezTo>
                    <a:pt x="3135" y="2611"/>
                    <a:pt x="3157" y="2402"/>
                    <a:pt x="3147" y="2194"/>
                  </a:cubicBezTo>
                  <a:cubicBezTo>
                    <a:pt x="3333" y="2033"/>
                    <a:pt x="3474" y="1822"/>
                    <a:pt x="3573" y="1603"/>
                  </a:cubicBezTo>
                  <a:cubicBezTo>
                    <a:pt x="3708" y="1309"/>
                    <a:pt x="3728" y="980"/>
                    <a:pt x="3609" y="679"/>
                  </a:cubicBezTo>
                  <a:cubicBezTo>
                    <a:pt x="3507" y="422"/>
                    <a:pt x="3292" y="248"/>
                    <a:pt x="3052" y="127"/>
                  </a:cubicBezTo>
                  <a:cubicBezTo>
                    <a:pt x="2886" y="42"/>
                    <a:pt x="2691" y="1"/>
                    <a:pt x="2498" y="1"/>
                  </a:cubicBezTo>
                  <a:close/>
                </a:path>
              </a:pathLst>
            </a:custGeom>
            <a:solidFill>
              <a:srgbClr val="D8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862250" y="3830250"/>
              <a:ext cx="119500" cy="62550"/>
            </a:xfrm>
            <a:custGeom>
              <a:rect b="b" l="l" r="r" t="t"/>
              <a:pathLst>
                <a:path extrusionOk="0" h="2502" w="4780">
                  <a:moveTo>
                    <a:pt x="2630" y="976"/>
                  </a:moveTo>
                  <a:lnTo>
                    <a:pt x="2630" y="976"/>
                  </a:lnTo>
                  <a:cubicBezTo>
                    <a:pt x="2616" y="978"/>
                    <a:pt x="2602" y="978"/>
                    <a:pt x="2588" y="979"/>
                  </a:cubicBezTo>
                  <a:lnTo>
                    <a:pt x="2588" y="979"/>
                  </a:lnTo>
                  <a:cubicBezTo>
                    <a:pt x="2602" y="978"/>
                    <a:pt x="2616" y="977"/>
                    <a:pt x="2630" y="976"/>
                  </a:cubicBezTo>
                  <a:close/>
                  <a:moveTo>
                    <a:pt x="2750" y="1"/>
                  </a:moveTo>
                  <a:cubicBezTo>
                    <a:pt x="2509" y="1"/>
                    <a:pt x="2273" y="13"/>
                    <a:pt x="2037" y="67"/>
                  </a:cubicBezTo>
                  <a:cubicBezTo>
                    <a:pt x="1548" y="178"/>
                    <a:pt x="1124" y="507"/>
                    <a:pt x="778" y="860"/>
                  </a:cubicBezTo>
                  <a:cubicBezTo>
                    <a:pt x="591" y="1052"/>
                    <a:pt x="413" y="1249"/>
                    <a:pt x="267" y="1474"/>
                  </a:cubicBezTo>
                  <a:cubicBezTo>
                    <a:pt x="184" y="1598"/>
                    <a:pt x="85" y="1731"/>
                    <a:pt x="44" y="1876"/>
                  </a:cubicBezTo>
                  <a:cubicBezTo>
                    <a:pt x="0" y="2027"/>
                    <a:pt x="36" y="2177"/>
                    <a:pt x="123" y="2304"/>
                  </a:cubicBezTo>
                  <a:cubicBezTo>
                    <a:pt x="210" y="2435"/>
                    <a:pt x="363" y="2501"/>
                    <a:pt x="514" y="2501"/>
                  </a:cubicBezTo>
                  <a:cubicBezTo>
                    <a:pt x="619" y="2501"/>
                    <a:pt x="721" y="2468"/>
                    <a:pt x="806" y="2407"/>
                  </a:cubicBezTo>
                  <a:cubicBezTo>
                    <a:pt x="881" y="2352"/>
                    <a:pt x="937" y="2276"/>
                    <a:pt x="970" y="2190"/>
                  </a:cubicBezTo>
                  <a:cubicBezTo>
                    <a:pt x="1011" y="2120"/>
                    <a:pt x="1054" y="2052"/>
                    <a:pt x="1098" y="1984"/>
                  </a:cubicBezTo>
                  <a:cubicBezTo>
                    <a:pt x="1173" y="1882"/>
                    <a:pt x="1252" y="1785"/>
                    <a:pt x="1335" y="1692"/>
                  </a:cubicBezTo>
                  <a:cubicBezTo>
                    <a:pt x="1451" y="1569"/>
                    <a:pt x="1570" y="1451"/>
                    <a:pt x="1698" y="1340"/>
                  </a:cubicBezTo>
                  <a:cubicBezTo>
                    <a:pt x="1770" y="1281"/>
                    <a:pt x="1842" y="1226"/>
                    <a:pt x="1917" y="1172"/>
                  </a:cubicBezTo>
                  <a:cubicBezTo>
                    <a:pt x="1965" y="1146"/>
                    <a:pt x="2013" y="1119"/>
                    <a:pt x="2063" y="1092"/>
                  </a:cubicBezTo>
                  <a:cubicBezTo>
                    <a:pt x="2110" y="1073"/>
                    <a:pt x="2156" y="1054"/>
                    <a:pt x="2205" y="1036"/>
                  </a:cubicBezTo>
                  <a:cubicBezTo>
                    <a:pt x="2245" y="1024"/>
                    <a:pt x="2285" y="1014"/>
                    <a:pt x="2325" y="1004"/>
                  </a:cubicBezTo>
                  <a:cubicBezTo>
                    <a:pt x="2408" y="993"/>
                    <a:pt x="2490" y="986"/>
                    <a:pt x="2573" y="980"/>
                  </a:cubicBezTo>
                  <a:lnTo>
                    <a:pt x="2573" y="980"/>
                  </a:lnTo>
                  <a:cubicBezTo>
                    <a:pt x="2571" y="980"/>
                    <a:pt x="2569" y="980"/>
                    <a:pt x="2567" y="981"/>
                  </a:cubicBezTo>
                  <a:cubicBezTo>
                    <a:pt x="2597" y="980"/>
                    <a:pt x="2628" y="980"/>
                    <a:pt x="2659" y="980"/>
                  </a:cubicBezTo>
                  <a:cubicBezTo>
                    <a:pt x="2758" y="980"/>
                    <a:pt x="2856" y="983"/>
                    <a:pt x="2956" y="989"/>
                  </a:cubicBezTo>
                  <a:cubicBezTo>
                    <a:pt x="3053" y="1000"/>
                    <a:pt x="3146" y="1015"/>
                    <a:pt x="3241" y="1033"/>
                  </a:cubicBezTo>
                  <a:cubicBezTo>
                    <a:pt x="3306" y="1049"/>
                    <a:pt x="3370" y="1066"/>
                    <a:pt x="3433" y="1086"/>
                  </a:cubicBezTo>
                  <a:cubicBezTo>
                    <a:pt x="3467" y="1100"/>
                    <a:pt x="3501" y="1114"/>
                    <a:pt x="3534" y="1129"/>
                  </a:cubicBezTo>
                  <a:cubicBezTo>
                    <a:pt x="3590" y="1160"/>
                    <a:pt x="3644" y="1194"/>
                    <a:pt x="3696" y="1230"/>
                  </a:cubicBezTo>
                  <a:lnTo>
                    <a:pt x="3688" y="1224"/>
                  </a:lnTo>
                  <a:lnTo>
                    <a:pt x="3688" y="1224"/>
                  </a:lnTo>
                  <a:cubicBezTo>
                    <a:pt x="3706" y="1236"/>
                    <a:pt x="3724" y="1250"/>
                    <a:pt x="3742" y="1264"/>
                  </a:cubicBezTo>
                  <a:lnTo>
                    <a:pt x="3755" y="1277"/>
                  </a:lnTo>
                  <a:cubicBezTo>
                    <a:pt x="3766" y="1290"/>
                    <a:pt x="3776" y="1303"/>
                    <a:pt x="3786" y="1316"/>
                  </a:cubicBezTo>
                  <a:cubicBezTo>
                    <a:pt x="3858" y="1501"/>
                    <a:pt x="4050" y="1612"/>
                    <a:pt x="4242" y="1612"/>
                  </a:cubicBezTo>
                  <a:cubicBezTo>
                    <a:pt x="4300" y="1612"/>
                    <a:pt x="4358" y="1602"/>
                    <a:pt x="4413" y="1581"/>
                  </a:cubicBezTo>
                  <a:cubicBezTo>
                    <a:pt x="4669" y="1481"/>
                    <a:pt x="4779" y="1202"/>
                    <a:pt x="4693" y="949"/>
                  </a:cubicBezTo>
                  <a:cubicBezTo>
                    <a:pt x="4670" y="878"/>
                    <a:pt x="4628" y="813"/>
                    <a:pt x="4585" y="753"/>
                  </a:cubicBezTo>
                  <a:cubicBezTo>
                    <a:pt x="4353" y="430"/>
                    <a:pt x="3983" y="222"/>
                    <a:pt x="3607" y="115"/>
                  </a:cubicBezTo>
                  <a:cubicBezTo>
                    <a:pt x="3349" y="44"/>
                    <a:pt x="3085" y="5"/>
                    <a:pt x="2818" y="1"/>
                  </a:cubicBezTo>
                  <a:cubicBezTo>
                    <a:pt x="2795" y="1"/>
                    <a:pt x="2773" y="1"/>
                    <a:pt x="2750" y="1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3876325" y="3921650"/>
              <a:ext cx="96925" cy="41975"/>
            </a:xfrm>
            <a:custGeom>
              <a:rect b="b" l="l" r="r" t="t"/>
              <a:pathLst>
                <a:path extrusionOk="0" h="1679" w="3877">
                  <a:moveTo>
                    <a:pt x="3345" y="0"/>
                  </a:moveTo>
                  <a:cubicBezTo>
                    <a:pt x="3220" y="0"/>
                    <a:pt x="3096" y="46"/>
                    <a:pt x="3001" y="137"/>
                  </a:cubicBezTo>
                  <a:cubicBezTo>
                    <a:pt x="2974" y="164"/>
                    <a:pt x="2945" y="189"/>
                    <a:pt x="2915" y="215"/>
                  </a:cubicBezTo>
                  <a:cubicBezTo>
                    <a:pt x="2834" y="277"/>
                    <a:pt x="2752" y="335"/>
                    <a:pt x="2666" y="391"/>
                  </a:cubicBezTo>
                  <a:cubicBezTo>
                    <a:pt x="2685" y="377"/>
                    <a:pt x="2703" y="365"/>
                    <a:pt x="2720" y="353"/>
                  </a:cubicBezTo>
                  <a:lnTo>
                    <a:pt x="2720" y="353"/>
                  </a:lnTo>
                  <a:cubicBezTo>
                    <a:pt x="2615" y="420"/>
                    <a:pt x="2507" y="481"/>
                    <a:pt x="2396" y="535"/>
                  </a:cubicBezTo>
                  <a:cubicBezTo>
                    <a:pt x="2318" y="570"/>
                    <a:pt x="2239" y="602"/>
                    <a:pt x="2159" y="629"/>
                  </a:cubicBezTo>
                  <a:cubicBezTo>
                    <a:pt x="2075" y="655"/>
                    <a:pt x="1991" y="675"/>
                    <a:pt x="1905" y="693"/>
                  </a:cubicBezTo>
                  <a:cubicBezTo>
                    <a:pt x="1868" y="698"/>
                    <a:pt x="1832" y="701"/>
                    <a:pt x="1796" y="704"/>
                  </a:cubicBezTo>
                  <a:cubicBezTo>
                    <a:pt x="1760" y="704"/>
                    <a:pt x="1722" y="703"/>
                    <a:pt x="1686" y="702"/>
                  </a:cubicBezTo>
                  <a:cubicBezTo>
                    <a:pt x="1548" y="685"/>
                    <a:pt x="1411" y="658"/>
                    <a:pt x="1275" y="632"/>
                  </a:cubicBezTo>
                  <a:cubicBezTo>
                    <a:pt x="1199" y="613"/>
                    <a:pt x="1126" y="593"/>
                    <a:pt x="1052" y="569"/>
                  </a:cubicBezTo>
                  <a:cubicBezTo>
                    <a:pt x="1016" y="554"/>
                    <a:pt x="981" y="539"/>
                    <a:pt x="944" y="525"/>
                  </a:cubicBezTo>
                  <a:cubicBezTo>
                    <a:pt x="943" y="524"/>
                    <a:pt x="943" y="523"/>
                    <a:pt x="942" y="522"/>
                  </a:cubicBezTo>
                  <a:cubicBezTo>
                    <a:pt x="846" y="394"/>
                    <a:pt x="699" y="327"/>
                    <a:pt x="550" y="327"/>
                  </a:cubicBezTo>
                  <a:cubicBezTo>
                    <a:pt x="449" y="327"/>
                    <a:pt x="347" y="357"/>
                    <a:pt x="259" y="422"/>
                  </a:cubicBezTo>
                  <a:cubicBezTo>
                    <a:pt x="46" y="579"/>
                    <a:pt x="0" y="890"/>
                    <a:pt x="158" y="1105"/>
                  </a:cubicBezTo>
                  <a:cubicBezTo>
                    <a:pt x="218" y="1189"/>
                    <a:pt x="292" y="1262"/>
                    <a:pt x="376" y="1321"/>
                  </a:cubicBezTo>
                  <a:cubicBezTo>
                    <a:pt x="472" y="1387"/>
                    <a:pt x="580" y="1433"/>
                    <a:pt x="686" y="1473"/>
                  </a:cubicBezTo>
                  <a:cubicBezTo>
                    <a:pt x="829" y="1528"/>
                    <a:pt x="976" y="1568"/>
                    <a:pt x="1127" y="1597"/>
                  </a:cubicBezTo>
                  <a:cubicBezTo>
                    <a:pt x="1348" y="1640"/>
                    <a:pt x="1566" y="1678"/>
                    <a:pt x="1788" y="1678"/>
                  </a:cubicBezTo>
                  <a:cubicBezTo>
                    <a:pt x="1791" y="1678"/>
                    <a:pt x="1794" y="1678"/>
                    <a:pt x="1797" y="1678"/>
                  </a:cubicBezTo>
                  <a:cubicBezTo>
                    <a:pt x="1901" y="1678"/>
                    <a:pt x="2006" y="1667"/>
                    <a:pt x="2109" y="1647"/>
                  </a:cubicBezTo>
                  <a:cubicBezTo>
                    <a:pt x="2689" y="1533"/>
                    <a:pt x="3254" y="1244"/>
                    <a:pt x="3683" y="837"/>
                  </a:cubicBezTo>
                  <a:cubicBezTo>
                    <a:pt x="3876" y="652"/>
                    <a:pt x="3875" y="334"/>
                    <a:pt x="3693" y="146"/>
                  </a:cubicBezTo>
                  <a:cubicBezTo>
                    <a:pt x="3598" y="48"/>
                    <a:pt x="3471" y="0"/>
                    <a:pt x="3345" y="0"/>
                  </a:cubicBezTo>
                  <a:close/>
                </a:path>
              </a:pathLst>
            </a:custGeom>
            <a:solidFill>
              <a:srgbClr val="CF7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3003725" y="3514825"/>
              <a:ext cx="984275" cy="714850"/>
            </a:xfrm>
            <a:custGeom>
              <a:rect b="b" l="l" r="r" t="t"/>
              <a:pathLst>
                <a:path extrusionOk="0" h="28594" w="39371">
                  <a:moveTo>
                    <a:pt x="27545" y="4342"/>
                  </a:moveTo>
                  <a:lnTo>
                    <a:pt x="27545" y="4342"/>
                  </a:lnTo>
                  <a:cubicBezTo>
                    <a:pt x="27550" y="4347"/>
                    <a:pt x="27554" y="4351"/>
                    <a:pt x="27559" y="4356"/>
                  </a:cubicBezTo>
                  <a:cubicBezTo>
                    <a:pt x="27555" y="4351"/>
                    <a:pt x="27550" y="4347"/>
                    <a:pt x="27545" y="4342"/>
                  </a:cubicBezTo>
                  <a:close/>
                  <a:moveTo>
                    <a:pt x="20510" y="985"/>
                  </a:moveTo>
                  <a:cubicBezTo>
                    <a:pt x="20644" y="985"/>
                    <a:pt x="20778" y="988"/>
                    <a:pt x="20913" y="994"/>
                  </a:cubicBezTo>
                  <a:cubicBezTo>
                    <a:pt x="21171" y="1025"/>
                    <a:pt x="21426" y="1072"/>
                    <a:pt x="21680" y="1124"/>
                  </a:cubicBezTo>
                  <a:cubicBezTo>
                    <a:pt x="21803" y="1153"/>
                    <a:pt x="21928" y="1186"/>
                    <a:pt x="22048" y="1227"/>
                  </a:cubicBezTo>
                  <a:cubicBezTo>
                    <a:pt x="22328" y="1333"/>
                    <a:pt x="22599" y="1456"/>
                    <a:pt x="22869" y="1588"/>
                  </a:cubicBezTo>
                  <a:cubicBezTo>
                    <a:pt x="23066" y="1691"/>
                    <a:pt x="23259" y="1805"/>
                    <a:pt x="23444" y="1929"/>
                  </a:cubicBezTo>
                  <a:cubicBezTo>
                    <a:pt x="23796" y="2190"/>
                    <a:pt x="24133" y="2478"/>
                    <a:pt x="24456" y="2773"/>
                  </a:cubicBezTo>
                  <a:lnTo>
                    <a:pt x="24446" y="2764"/>
                  </a:lnTo>
                  <a:lnTo>
                    <a:pt x="24446" y="2764"/>
                  </a:lnTo>
                  <a:cubicBezTo>
                    <a:pt x="24739" y="3037"/>
                    <a:pt x="25028" y="3313"/>
                    <a:pt x="25320" y="3585"/>
                  </a:cubicBezTo>
                  <a:lnTo>
                    <a:pt x="25320" y="3585"/>
                  </a:lnTo>
                  <a:cubicBezTo>
                    <a:pt x="25319" y="3583"/>
                    <a:pt x="25317" y="3582"/>
                    <a:pt x="25316" y="3581"/>
                  </a:cubicBezTo>
                  <a:lnTo>
                    <a:pt x="25316" y="3581"/>
                  </a:lnTo>
                  <a:cubicBezTo>
                    <a:pt x="25325" y="3590"/>
                    <a:pt x="25335" y="3598"/>
                    <a:pt x="25344" y="3607"/>
                  </a:cubicBezTo>
                  <a:lnTo>
                    <a:pt x="25344" y="3607"/>
                  </a:lnTo>
                  <a:cubicBezTo>
                    <a:pt x="25336" y="3600"/>
                    <a:pt x="25328" y="3592"/>
                    <a:pt x="25320" y="3585"/>
                  </a:cubicBezTo>
                  <a:lnTo>
                    <a:pt x="25320" y="3585"/>
                  </a:lnTo>
                  <a:cubicBezTo>
                    <a:pt x="25330" y="3595"/>
                    <a:pt x="25341" y="3605"/>
                    <a:pt x="25352" y="3615"/>
                  </a:cubicBezTo>
                  <a:lnTo>
                    <a:pt x="25352" y="3615"/>
                  </a:lnTo>
                  <a:cubicBezTo>
                    <a:pt x="25349" y="3612"/>
                    <a:pt x="25346" y="3610"/>
                    <a:pt x="25344" y="3607"/>
                  </a:cubicBezTo>
                  <a:lnTo>
                    <a:pt x="25344" y="3607"/>
                  </a:lnTo>
                  <a:cubicBezTo>
                    <a:pt x="25349" y="3612"/>
                    <a:pt x="25354" y="3616"/>
                    <a:pt x="25358" y="3621"/>
                  </a:cubicBezTo>
                  <a:lnTo>
                    <a:pt x="25358" y="3621"/>
                  </a:lnTo>
                  <a:cubicBezTo>
                    <a:pt x="25356" y="3619"/>
                    <a:pt x="25354" y="3617"/>
                    <a:pt x="25352" y="3615"/>
                  </a:cubicBezTo>
                  <a:lnTo>
                    <a:pt x="25352" y="3615"/>
                  </a:lnTo>
                  <a:cubicBezTo>
                    <a:pt x="25523" y="3775"/>
                    <a:pt x="25694" y="3933"/>
                    <a:pt x="25866" y="4092"/>
                  </a:cubicBezTo>
                  <a:lnTo>
                    <a:pt x="25866" y="4092"/>
                  </a:lnTo>
                  <a:cubicBezTo>
                    <a:pt x="25984" y="4202"/>
                    <a:pt x="26105" y="4310"/>
                    <a:pt x="26224" y="4421"/>
                  </a:cubicBezTo>
                  <a:cubicBezTo>
                    <a:pt x="26207" y="4406"/>
                    <a:pt x="26191" y="4391"/>
                    <a:pt x="26174" y="4376"/>
                  </a:cubicBezTo>
                  <a:lnTo>
                    <a:pt x="26174" y="4376"/>
                  </a:lnTo>
                  <a:cubicBezTo>
                    <a:pt x="26268" y="4462"/>
                    <a:pt x="26358" y="4551"/>
                    <a:pt x="26449" y="4640"/>
                  </a:cubicBezTo>
                  <a:cubicBezTo>
                    <a:pt x="26053" y="4531"/>
                    <a:pt x="25658" y="4420"/>
                    <a:pt x="25258" y="4332"/>
                  </a:cubicBezTo>
                  <a:cubicBezTo>
                    <a:pt x="25125" y="4302"/>
                    <a:pt x="24991" y="4266"/>
                    <a:pt x="24857" y="4245"/>
                  </a:cubicBezTo>
                  <a:cubicBezTo>
                    <a:pt x="24702" y="4221"/>
                    <a:pt x="24550" y="4197"/>
                    <a:pt x="24395" y="4173"/>
                  </a:cubicBezTo>
                  <a:cubicBezTo>
                    <a:pt x="24154" y="4136"/>
                    <a:pt x="23910" y="4119"/>
                    <a:pt x="23667" y="4101"/>
                  </a:cubicBezTo>
                  <a:cubicBezTo>
                    <a:pt x="23122" y="4058"/>
                    <a:pt x="22577" y="4019"/>
                    <a:pt x="22031" y="3998"/>
                  </a:cubicBezTo>
                  <a:cubicBezTo>
                    <a:pt x="21988" y="3996"/>
                    <a:pt x="21944" y="3995"/>
                    <a:pt x="21901" y="3995"/>
                  </a:cubicBezTo>
                  <a:cubicBezTo>
                    <a:pt x="21672" y="3995"/>
                    <a:pt x="21440" y="4018"/>
                    <a:pt x="21213" y="4035"/>
                  </a:cubicBezTo>
                  <a:cubicBezTo>
                    <a:pt x="20973" y="4051"/>
                    <a:pt x="20730" y="4080"/>
                    <a:pt x="20490" y="4109"/>
                  </a:cubicBezTo>
                  <a:cubicBezTo>
                    <a:pt x="20211" y="4144"/>
                    <a:pt x="19929" y="4171"/>
                    <a:pt x="19653" y="4215"/>
                  </a:cubicBezTo>
                  <a:cubicBezTo>
                    <a:pt x="19386" y="4257"/>
                    <a:pt x="19125" y="4306"/>
                    <a:pt x="18860" y="4363"/>
                  </a:cubicBezTo>
                  <a:cubicBezTo>
                    <a:pt x="18613" y="4417"/>
                    <a:pt x="18371" y="4498"/>
                    <a:pt x="18131" y="4577"/>
                  </a:cubicBezTo>
                  <a:cubicBezTo>
                    <a:pt x="18076" y="4497"/>
                    <a:pt x="18021" y="4418"/>
                    <a:pt x="17970" y="4337"/>
                  </a:cubicBezTo>
                  <a:cubicBezTo>
                    <a:pt x="17940" y="4284"/>
                    <a:pt x="17911" y="4231"/>
                    <a:pt x="17884" y="4178"/>
                  </a:cubicBezTo>
                  <a:cubicBezTo>
                    <a:pt x="17866" y="4137"/>
                    <a:pt x="17852" y="4097"/>
                    <a:pt x="17838" y="4055"/>
                  </a:cubicBezTo>
                  <a:cubicBezTo>
                    <a:pt x="17808" y="3945"/>
                    <a:pt x="17783" y="3838"/>
                    <a:pt x="17762" y="3725"/>
                  </a:cubicBezTo>
                  <a:cubicBezTo>
                    <a:pt x="17746" y="3619"/>
                    <a:pt x="17732" y="3514"/>
                    <a:pt x="17723" y="3407"/>
                  </a:cubicBezTo>
                  <a:cubicBezTo>
                    <a:pt x="17723" y="3374"/>
                    <a:pt x="17723" y="3342"/>
                    <a:pt x="17725" y="3310"/>
                  </a:cubicBezTo>
                  <a:cubicBezTo>
                    <a:pt x="17727" y="3293"/>
                    <a:pt x="17729" y="3276"/>
                    <a:pt x="17732" y="3259"/>
                  </a:cubicBezTo>
                  <a:cubicBezTo>
                    <a:pt x="17794" y="3010"/>
                    <a:pt x="17882" y="2764"/>
                    <a:pt x="17967" y="2522"/>
                  </a:cubicBezTo>
                  <a:cubicBezTo>
                    <a:pt x="18011" y="2409"/>
                    <a:pt x="18058" y="2298"/>
                    <a:pt x="18112" y="2190"/>
                  </a:cubicBezTo>
                  <a:cubicBezTo>
                    <a:pt x="18146" y="2128"/>
                    <a:pt x="18182" y="2070"/>
                    <a:pt x="18219" y="2011"/>
                  </a:cubicBezTo>
                  <a:cubicBezTo>
                    <a:pt x="18276" y="1940"/>
                    <a:pt x="18335" y="1871"/>
                    <a:pt x="18397" y="1802"/>
                  </a:cubicBezTo>
                  <a:cubicBezTo>
                    <a:pt x="18459" y="1742"/>
                    <a:pt x="18521" y="1683"/>
                    <a:pt x="18585" y="1625"/>
                  </a:cubicBezTo>
                  <a:cubicBezTo>
                    <a:pt x="18658" y="1568"/>
                    <a:pt x="18735" y="1514"/>
                    <a:pt x="18813" y="1464"/>
                  </a:cubicBezTo>
                  <a:cubicBezTo>
                    <a:pt x="18954" y="1381"/>
                    <a:pt x="19100" y="1311"/>
                    <a:pt x="19247" y="1243"/>
                  </a:cubicBezTo>
                  <a:cubicBezTo>
                    <a:pt x="19379" y="1188"/>
                    <a:pt x="19513" y="1139"/>
                    <a:pt x="19648" y="1093"/>
                  </a:cubicBezTo>
                  <a:cubicBezTo>
                    <a:pt x="19711" y="1075"/>
                    <a:pt x="19773" y="1058"/>
                    <a:pt x="19835" y="1044"/>
                  </a:cubicBezTo>
                  <a:cubicBezTo>
                    <a:pt x="20000" y="1017"/>
                    <a:pt x="20167" y="998"/>
                    <a:pt x="20335" y="987"/>
                  </a:cubicBezTo>
                  <a:cubicBezTo>
                    <a:pt x="20393" y="985"/>
                    <a:pt x="20452" y="985"/>
                    <a:pt x="20510" y="985"/>
                  </a:cubicBezTo>
                  <a:close/>
                  <a:moveTo>
                    <a:pt x="37373" y="13023"/>
                  </a:moveTo>
                  <a:lnTo>
                    <a:pt x="37373" y="13023"/>
                  </a:lnTo>
                  <a:cubicBezTo>
                    <a:pt x="37383" y="13025"/>
                    <a:pt x="37393" y="13026"/>
                    <a:pt x="37403" y="13028"/>
                  </a:cubicBezTo>
                  <a:lnTo>
                    <a:pt x="37403" y="13028"/>
                  </a:lnTo>
                  <a:cubicBezTo>
                    <a:pt x="37393" y="13026"/>
                    <a:pt x="37384" y="13025"/>
                    <a:pt x="37373" y="13023"/>
                  </a:cubicBezTo>
                  <a:close/>
                  <a:moveTo>
                    <a:pt x="35284" y="14952"/>
                  </a:moveTo>
                  <a:cubicBezTo>
                    <a:pt x="35283" y="14954"/>
                    <a:pt x="35283" y="14955"/>
                    <a:pt x="35283" y="14956"/>
                  </a:cubicBezTo>
                  <a:lnTo>
                    <a:pt x="35283" y="14956"/>
                  </a:lnTo>
                  <a:cubicBezTo>
                    <a:pt x="35283" y="14955"/>
                    <a:pt x="35284" y="14954"/>
                    <a:pt x="35284" y="14952"/>
                  </a:cubicBezTo>
                  <a:close/>
                  <a:moveTo>
                    <a:pt x="36949" y="12986"/>
                  </a:moveTo>
                  <a:cubicBezTo>
                    <a:pt x="37113" y="12990"/>
                    <a:pt x="37274" y="13015"/>
                    <a:pt x="37434" y="13033"/>
                  </a:cubicBezTo>
                  <a:cubicBezTo>
                    <a:pt x="37431" y="13032"/>
                    <a:pt x="37427" y="13031"/>
                    <a:pt x="37424" y="13031"/>
                  </a:cubicBezTo>
                  <a:lnTo>
                    <a:pt x="37424" y="13031"/>
                  </a:lnTo>
                  <a:cubicBezTo>
                    <a:pt x="37494" y="13041"/>
                    <a:pt x="37566" y="13049"/>
                    <a:pt x="37635" y="13062"/>
                  </a:cubicBezTo>
                  <a:cubicBezTo>
                    <a:pt x="37719" y="13118"/>
                    <a:pt x="37803" y="13179"/>
                    <a:pt x="37885" y="13239"/>
                  </a:cubicBezTo>
                  <a:lnTo>
                    <a:pt x="37884" y="13238"/>
                  </a:lnTo>
                  <a:lnTo>
                    <a:pt x="37886" y="13239"/>
                  </a:lnTo>
                  <a:lnTo>
                    <a:pt x="37915" y="13261"/>
                  </a:lnTo>
                  <a:cubicBezTo>
                    <a:pt x="37908" y="13258"/>
                    <a:pt x="37904" y="13253"/>
                    <a:pt x="37899" y="13250"/>
                  </a:cubicBezTo>
                  <a:lnTo>
                    <a:pt x="37899" y="13250"/>
                  </a:lnTo>
                  <a:cubicBezTo>
                    <a:pt x="37997" y="13326"/>
                    <a:pt x="38090" y="13404"/>
                    <a:pt x="38181" y="13487"/>
                  </a:cubicBezTo>
                  <a:cubicBezTo>
                    <a:pt x="38196" y="13504"/>
                    <a:pt x="38210" y="13521"/>
                    <a:pt x="38225" y="13538"/>
                  </a:cubicBezTo>
                  <a:lnTo>
                    <a:pt x="38254" y="13584"/>
                  </a:lnTo>
                  <a:cubicBezTo>
                    <a:pt x="38260" y="13597"/>
                    <a:pt x="38265" y="13610"/>
                    <a:pt x="38272" y="13621"/>
                  </a:cubicBezTo>
                  <a:cubicBezTo>
                    <a:pt x="38287" y="13667"/>
                    <a:pt x="38301" y="13713"/>
                    <a:pt x="38314" y="13758"/>
                  </a:cubicBezTo>
                  <a:cubicBezTo>
                    <a:pt x="38320" y="13800"/>
                    <a:pt x="38327" y="13841"/>
                    <a:pt x="38334" y="13882"/>
                  </a:cubicBezTo>
                  <a:cubicBezTo>
                    <a:pt x="38336" y="13925"/>
                    <a:pt x="38340" y="13966"/>
                    <a:pt x="38340" y="14009"/>
                  </a:cubicBezTo>
                  <a:cubicBezTo>
                    <a:pt x="38341" y="14051"/>
                    <a:pt x="38336" y="14088"/>
                    <a:pt x="38333" y="14127"/>
                  </a:cubicBezTo>
                  <a:cubicBezTo>
                    <a:pt x="38328" y="14149"/>
                    <a:pt x="38325" y="14168"/>
                    <a:pt x="38321" y="14187"/>
                  </a:cubicBezTo>
                  <a:cubicBezTo>
                    <a:pt x="38308" y="14231"/>
                    <a:pt x="38294" y="14274"/>
                    <a:pt x="38278" y="14320"/>
                  </a:cubicBezTo>
                  <a:cubicBezTo>
                    <a:pt x="38266" y="14347"/>
                    <a:pt x="38254" y="14373"/>
                    <a:pt x="38240" y="14400"/>
                  </a:cubicBezTo>
                  <a:cubicBezTo>
                    <a:pt x="38229" y="14417"/>
                    <a:pt x="38220" y="14432"/>
                    <a:pt x="38208" y="14448"/>
                  </a:cubicBezTo>
                  <a:cubicBezTo>
                    <a:pt x="38187" y="14518"/>
                    <a:pt x="38156" y="14585"/>
                    <a:pt x="38115" y="14647"/>
                  </a:cubicBezTo>
                  <a:cubicBezTo>
                    <a:pt x="38062" y="14724"/>
                    <a:pt x="38009" y="14799"/>
                    <a:pt x="37935" y="14858"/>
                  </a:cubicBezTo>
                  <a:cubicBezTo>
                    <a:pt x="37868" y="14913"/>
                    <a:pt x="37804" y="14970"/>
                    <a:pt x="37732" y="15021"/>
                  </a:cubicBezTo>
                  <a:cubicBezTo>
                    <a:pt x="37729" y="15025"/>
                    <a:pt x="37727" y="15026"/>
                    <a:pt x="37724" y="15028"/>
                  </a:cubicBezTo>
                  <a:cubicBezTo>
                    <a:pt x="37719" y="15032"/>
                    <a:pt x="37712" y="15036"/>
                    <a:pt x="37706" y="15041"/>
                  </a:cubicBezTo>
                  <a:cubicBezTo>
                    <a:pt x="37707" y="15041"/>
                    <a:pt x="37709" y="15038"/>
                    <a:pt x="37713" y="15037"/>
                  </a:cubicBezTo>
                  <a:lnTo>
                    <a:pt x="37713" y="15037"/>
                  </a:lnTo>
                  <a:cubicBezTo>
                    <a:pt x="37653" y="15076"/>
                    <a:pt x="37590" y="15109"/>
                    <a:pt x="37528" y="15145"/>
                  </a:cubicBezTo>
                  <a:cubicBezTo>
                    <a:pt x="37458" y="15192"/>
                    <a:pt x="37382" y="15230"/>
                    <a:pt x="37302" y="15260"/>
                  </a:cubicBezTo>
                  <a:cubicBezTo>
                    <a:pt x="37262" y="15277"/>
                    <a:pt x="37219" y="15291"/>
                    <a:pt x="37176" y="15303"/>
                  </a:cubicBezTo>
                  <a:cubicBezTo>
                    <a:pt x="37274" y="15366"/>
                    <a:pt x="37368" y="15435"/>
                    <a:pt x="37458" y="15509"/>
                  </a:cubicBezTo>
                  <a:cubicBezTo>
                    <a:pt x="37543" y="15580"/>
                    <a:pt x="37623" y="15654"/>
                    <a:pt x="37702" y="15730"/>
                  </a:cubicBezTo>
                  <a:cubicBezTo>
                    <a:pt x="37758" y="15783"/>
                    <a:pt x="37809" y="15843"/>
                    <a:pt x="37855" y="15906"/>
                  </a:cubicBezTo>
                  <a:cubicBezTo>
                    <a:pt x="37921" y="15995"/>
                    <a:pt x="37957" y="16092"/>
                    <a:pt x="37983" y="16199"/>
                  </a:cubicBezTo>
                  <a:cubicBezTo>
                    <a:pt x="38009" y="16314"/>
                    <a:pt x="38034" y="16442"/>
                    <a:pt x="38015" y="16560"/>
                  </a:cubicBezTo>
                  <a:cubicBezTo>
                    <a:pt x="37994" y="16684"/>
                    <a:pt x="37953" y="16803"/>
                    <a:pt x="37895" y="16914"/>
                  </a:cubicBezTo>
                  <a:cubicBezTo>
                    <a:pt x="37895" y="16915"/>
                    <a:pt x="37893" y="16916"/>
                    <a:pt x="37893" y="16917"/>
                  </a:cubicBezTo>
                  <a:cubicBezTo>
                    <a:pt x="37892" y="16918"/>
                    <a:pt x="37892" y="16919"/>
                    <a:pt x="37891" y="16920"/>
                  </a:cubicBezTo>
                  <a:cubicBezTo>
                    <a:pt x="37893" y="16919"/>
                    <a:pt x="37895" y="16917"/>
                    <a:pt x="37896" y="16915"/>
                  </a:cubicBezTo>
                  <a:lnTo>
                    <a:pt x="37896" y="16915"/>
                  </a:lnTo>
                  <a:cubicBezTo>
                    <a:pt x="37892" y="16922"/>
                    <a:pt x="37889" y="16928"/>
                    <a:pt x="37886" y="16933"/>
                  </a:cubicBezTo>
                  <a:cubicBezTo>
                    <a:pt x="37871" y="16964"/>
                    <a:pt x="37857" y="16995"/>
                    <a:pt x="37842" y="17025"/>
                  </a:cubicBezTo>
                  <a:cubicBezTo>
                    <a:pt x="37803" y="17090"/>
                    <a:pt x="37761" y="17151"/>
                    <a:pt x="37718" y="17213"/>
                  </a:cubicBezTo>
                  <a:cubicBezTo>
                    <a:pt x="37678" y="17264"/>
                    <a:pt x="37637" y="17314"/>
                    <a:pt x="37593" y="17362"/>
                  </a:cubicBezTo>
                  <a:cubicBezTo>
                    <a:pt x="37567" y="17385"/>
                    <a:pt x="37542" y="17408"/>
                    <a:pt x="37515" y="17431"/>
                  </a:cubicBezTo>
                  <a:cubicBezTo>
                    <a:pt x="37492" y="17447"/>
                    <a:pt x="37471" y="17462"/>
                    <a:pt x="37448" y="17476"/>
                  </a:cubicBezTo>
                  <a:cubicBezTo>
                    <a:pt x="37402" y="17498"/>
                    <a:pt x="37358" y="17519"/>
                    <a:pt x="37311" y="17539"/>
                  </a:cubicBezTo>
                  <a:cubicBezTo>
                    <a:pt x="37283" y="17549"/>
                    <a:pt x="37252" y="17560"/>
                    <a:pt x="37221" y="17568"/>
                  </a:cubicBezTo>
                  <a:cubicBezTo>
                    <a:pt x="37206" y="17572"/>
                    <a:pt x="37191" y="17574"/>
                    <a:pt x="37176" y="17578"/>
                  </a:cubicBezTo>
                  <a:cubicBezTo>
                    <a:pt x="37123" y="17582"/>
                    <a:pt x="37069" y="17584"/>
                    <a:pt x="37015" y="17588"/>
                  </a:cubicBezTo>
                  <a:cubicBezTo>
                    <a:pt x="36998" y="17575"/>
                    <a:pt x="36985" y="17558"/>
                    <a:pt x="36967" y="17546"/>
                  </a:cubicBezTo>
                  <a:cubicBezTo>
                    <a:pt x="36811" y="17527"/>
                    <a:pt x="36655" y="17475"/>
                    <a:pt x="36514" y="17410"/>
                  </a:cubicBezTo>
                  <a:cubicBezTo>
                    <a:pt x="36399" y="17355"/>
                    <a:pt x="36291" y="17287"/>
                    <a:pt x="36192" y="17207"/>
                  </a:cubicBezTo>
                  <a:lnTo>
                    <a:pt x="36192" y="17207"/>
                  </a:lnTo>
                  <a:cubicBezTo>
                    <a:pt x="36192" y="17209"/>
                    <a:pt x="36195" y="17212"/>
                    <a:pt x="36198" y="17214"/>
                  </a:cubicBezTo>
                  <a:lnTo>
                    <a:pt x="36198" y="17214"/>
                  </a:lnTo>
                  <a:cubicBezTo>
                    <a:pt x="36122" y="17153"/>
                    <a:pt x="36044" y="17091"/>
                    <a:pt x="35970" y="17029"/>
                  </a:cubicBezTo>
                  <a:cubicBezTo>
                    <a:pt x="35874" y="16944"/>
                    <a:pt x="35798" y="16838"/>
                    <a:pt x="35725" y="16734"/>
                  </a:cubicBezTo>
                  <a:cubicBezTo>
                    <a:pt x="35697" y="16702"/>
                    <a:pt x="35669" y="16670"/>
                    <a:pt x="35642" y="16638"/>
                  </a:cubicBezTo>
                  <a:lnTo>
                    <a:pt x="35642" y="16639"/>
                  </a:lnTo>
                  <a:cubicBezTo>
                    <a:pt x="35604" y="16589"/>
                    <a:pt x="35566" y="16540"/>
                    <a:pt x="35532" y="16488"/>
                  </a:cubicBezTo>
                  <a:cubicBezTo>
                    <a:pt x="35522" y="16471"/>
                    <a:pt x="35513" y="16452"/>
                    <a:pt x="35503" y="16435"/>
                  </a:cubicBezTo>
                  <a:cubicBezTo>
                    <a:pt x="35467" y="16348"/>
                    <a:pt x="35436" y="16260"/>
                    <a:pt x="35408" y="16170"/>
                  </a:cubicBezTo>
                  <a:cubicBezTo>
                    <a:pt x="35375" y="16048"/>
                    <a:pt x="35346" y="15926"/>
                    <a:pt x="35322" y="15804"/>
                  </a:cubicBezTo>
                  <a:cubicBezTo>
                    <a:pt x="35295" y="15635"/>
                    <a:pt x="35277" y="15465"/>
                    <a:pt x="35268" y="15294"/>
                  </a:cubicBezTo>
                  <a:cubicBezTo>
                    <a:pt x="35269" y="15183"/>
                    <a:pt x="35274" y="15069"/>
                    <a:pt x="35283" y="14956"/>
                  </a:cubicBezTo>
                  <a:lnTo>
                    <a:pt x="35283" y="14956"/>
                  </a:lnTo>
                  <a:cubicBezTo>
                    <a:pt x="35283" y="14959"/>
                    <a:pt x="35282" y="14961"/>
                    <a:pt x="35281" y="14964"/>
                  </a:cubicBezTo>
                  <a:cubicBezTo>
                    <a:pt x="35282" y="14960"/>
                    <a:pt x="35282" y="14953"/>
                    <a:pt x="35284" y="14948"/>
                  </a:cubicBezTo>
                  <a:cubicBezTo>
                    <a:pt x="35285" y="14943"/>
                    <a:pt x="35284" y="14939"/>
                    <a:pt x="35285" y="14935"/>
                  </a:cubicBezTo>
                  <a:lnTo>
                    <a:pt x="35285" y="14929"/>
                  </a:lnTo>
                  <a:cubicBezTo>
                    <a:pt x="35286" y="14923"/>
                    <a:pt x="35287" y="14918"/>
                    <a:pt x="35287" y="14913"/>
                  </a:cubicBezTo>
                  <a:cubicBezTo>
                    <a:pt x="35307" y="14760"/>
                    <a:pt x="35334" y="14612"/>
                    <a:pt x="35368" y="14462"/>
                  </a:cubicBezTo>
                  <a:cubicBezTo>
                    <a:pt x="35402" y="14336"/>
                    <a:pt x="35437" y="14210"/>
                    <a:pt x="35481" y="14086"/>
                  </a:cubicBezTo>
                  <a:cubicBezTo>
                    <a:pt x="35500" y="14042"/>
                    <a:pt x="35520" y="13997"/>
                    <a:pt x="35541" y="13954"/>
                  </a:cubicBezTo>
                  <a:cubicBezTo>
                    <a:pt x="35581" y="13887"/>
                    <a:pt x="35621" y="13819"/>
                    <a:pt x="35666" y="13756"/>
                  </a:cubicBezTo>
                  <a:cubicBezTo>
                    <a:pt x="35725" y="13677"/>
                    <a:pt x="35787" y="13603"/>
                    <a:pt x="35854" y="13529"/>
                  </a:cubicBezTo>
                  <a:cubicBezTo>
                    <a:pt x="35910" y="13472"/>
                    <a:pt x="35968" y="13420"/>
                    <a:pt x="36031" y="13366"/>
                  </a:cubicBezTo>
                  <a:cubicBezTo>
                    <a:pt x="36121" y="13294"/>
                    <a:pt x="36212" y="13221"/>
                    <a:pt x="36306" y="13157"/>
                  </a:cubicBezTo>
                  <a:cubicBezTo>
                    <a:pt x="36355" y="13129"/>
                    <a:pt x="36405" y="13103"/>
                    <a:pt x="36456" y="13077"/>
                  </a:cubicBezTo>
                  <a:cubicBezTo>
                    <a:pt x="36490" y="13065"/>
                    <a:pt x="36524" y="13051"/>
                    <a:pt x="36560" y="13037"/>
                  </a:cubicBezTo>
                  <a:cubicBezTo>
                    <a:pt x="36587" y="13030"/>
                    <a:pt x="36614" y="13024"/>
                    <a:pt x="36640" y="13018"/>
                  </a:cubicBezTo>
                  <a:cubicBezTo>
                    <a:pt x="36662" y="13014"/>
                    <a:pt x="36683" y="13011"/>
                    <a:pt x="36703" y="13009"/>
                  </a:cubicBezTo>
                  <a:cubicBezTo>
                    <a:pt x="36707" y="13009"/>
                    <a:pt x="36711" y="13009"/>
                    <a:pt x="36715" y="13009"/>
                  </a:cubicBezTo>
                  <a:cubicBezTo>
                    <a:pt x="36771" y="13009"/>
                    <a:pt x="36828" y="13002"/>
                    <a:pt x="36884" y="12989"/>
                  </a:cubicBezTo>
                  <a:cubicBezTo>
                    <a:pt x="36907" y="12988"/>
                    <a:pt x="36927" y="12987"/>
                    <a:pt x="36949" y="12986"/>
                  </a:cubicBezTo>
                  <a:close/>
                  <a:moveTo>
                    <a:pt x="1852" y="8195"/>
                  </a:moveTo>
                  <a:cubicBezTo>
                    <a:pt x="1861" y="8195"/>
                    <a:pt x="1870" y="8195"/>
                    <a:pt x="1880" y="8195"/>
                  </a:cubicBezTo>
                  <a:cubicBezTo>
                    <a:pt x="2048" y="8198"/>
                    <a:pt x="2215" y="8201"/>
                    <a:pt x="2384" y="8219"/>
                  </a:cubicBezTo>
                  <a:cubicBezTo>
                    <a:pt x="2657" y="8254"/>
                    <a:pt x="2927" y="8307"/>
                    <a:pt x="3194" y="8379"/>
                  </a:cubicBezTo>
                  <a:cubicBezTo>
                    <a:pt x="3495" y="8473"/>
                    <a:pt x="3793" y="8585"/>
                    <a:pt x="4082" y="8706"/>
                  </a:cubicBezTo>
                  <a:cubicBezTo>
                    <a:pt x="4357" y="8828"/>
                    <a:pt x="4625" y="8965"/>
                    <a:pt x="4885" y="9115"/>
                  </a:cubicBezTo>
                  <a:cubicBezTo>
                    <a:pt x="5199" y="9310"/>
                    <a:pt x="5496" y="9529"/>
                    <a:pt x="5791" y="9748"/>
                  </a:cubicBezTo>
                  <a:cubicBezTo>
                    <a:pt x="6057" y="9968"/>
                    <a:pt x="6305" y="10205"/>
                    <a:pt x="6549" y="10452"/>
                  </a:cubicBezTo>
                  <a:cubicBezTo>
                    <a:pt x="6748" y="10663"/>
                    <a:pt x="6944" y="10877"/>
                    <a:pt x="7123" y="11105"/>
                  </a:cubicBezTo>
                  <a:cubicBezTo>
                    <a:pt x="7150" y="11142"/>
                    <a:pt x="7176" y="11183"/>
                    <a:pt x="7202" y="11220"/>
                  </a:cubicBezTo>
                  <a:cubicBezTo>
                    <a:pt x="7302" y="11409"/>
                    <a:pt x="7390" y="11605"/>
                    <a:pt x="7485" y="11796"/>
                  </a:cubicBezTo>
                  <a:cubicBezTo>
                    <a:pt x="7574" y="11980"/>
                    <a:pt x="7663" y="12166"/>
                    <a:pt x="7744" y="12355"/>
                  </a:cubicBezTo>
                  <a:cubicBezTo>
                    <a:pt x="7825" y="12578"/>
                    <a:pt x="7888" y="12803"/>
                    <a:pt x="7949" y="13031"/>
                  </a:cubicBezTo>
                  <a:cubicBezTo>
                    <a:pt x="7949" y="13027"/>
                    <a:pt x="7947" y="13023"/>
                    <a:pt x="7947" y="13020"/>
                  </a:cubicBezTo>
                  <a:lnTo>
                    <a:pt x="7947" y="13020"/>
                  </a:lnTo>
                  <a:cubicBezTo>
                    <a:pt x="7950" y="13033"/>
                    <a:pt x="7952" y="13049"/>
                    <a:pt x="7956" y="13064"/>
                  </a:cubicBezTo>
                  <a:lnTo>
                    <a:pt x="7961" y="13075"/>
                  </a:lnTo>
                  <a:cubicBezTo>
                    <a:pt x="7961" y="13074"/>
                    <a:pt x="7961" y="13074"/>
                    <a:pt x="7961" y="13073"/>
                  </a:cubicBezTo>
                  <a:lnTo>
                    <a:pt x="7962" y="13080"/>
                  </a:lnTo>
                  <a:cubicBezTo>
                    <a:pt x="7962" y="13080"/>
                    <a:pt x="7962" y="13081"/>
                    <a:pt x="7962" y="13081"/>
                  </a:cubicBezTo>
                  <a:cubicBezTo>
                    <a:pt x="7962" y="13081"/>
                    <a:pt x="7962" y="13082"/>
                    <a:pt x="7962" y="13082"/>
                  </a:cubicBezTo>
                  <a:cubicBezTo>
                    <a:pt x="7994" y="13112"/>
                    <a:pt x="8016" y="13151"/>
                    <a:pt x="8028" y="13194"/>
                  </a:cubicBezTo>
                  <a:cubicBezTo>
                    <a:pt x="8037" y="13233"/>
                    <a:pt x="8047" y="13276"/>
                    <a:pt x="8059" y="13315"/>
                  </a:cubicBezTo>
                  <a:cubicBezTo>
                    <a:pt x="8064" y="13335"/>
                    <a:pt x="8069" y="13357"/>
                    <a:pt x="8075" y="13377"/>
                  </a:cubicBezTo>
                  <a:cubicBezTo>
                    <a:pt x="8081" y="13403"/>
                    <a:pt x="8086" y="13428"/>
                    <a:pt x="8092" y="13454"/>
                  </a:cubicBezTo>
                  <a:cubicBezTo>
                    <a:pt x="8096" y="13476"/>
                    <a:pt x="8098" y="13500"/>
                    <a:pt x="8099" y="13522"/>
                  </a:cubicBezTo>
                  <a:cubicBezTo>
                    <a:pt x="8102" y="13543"/>
                    <a:pt x="8103" y="13563"/>
                    <a:pt x="8103" y="13585"/>
                  </a:cubicBezTo>
                  <a:cubicBezTo>
                    <a:pt x="8103" y="13585"/>
                    <a:pt x="8103" y="13586"/>
                    <a:pt x="8103" y="13587"/>
                  </a:cubicBezTo>
                  <a:cubicBezTo>
                    <a:pt x="8127" y="13709"/>
                    <a:pt x="8157" y="13829"/>
                    <a:pt x="8170" y="13951"/>
                  </a:cubicBezTo>
                  <a:cubicBezTo>
                    <a:pt x="8213" y="14309"/>
                    <a:pt x="8261" y="14669"/>
                    <a:pt x="8296" y="15029"/>
                  </a:cubicBezTo>
                  <a:cubicBezTo>
                    <a:pt x="8321" y="15336"/>
                    <a:pt x="8305" y="15643"/>
                    <a:pt x="8297" y="15947"/>
                  </a:cubicBezTo>
                  <a:cubicBezTo>
                    <a:pt x="8287" y="16114"/>
                    <a:pt x="8266" y="16279"/>
                    <a:pt x="8237" y="16442"/>
                  </a:cubicBezTo>
                  <a:cubicBezTo>
                    <a:pt x="8239" y="16437"/>
                    <a:pt x="8241" y="16431"/>
                    <a:pt x="8243" y="16425"/>
                  </a:cubicBezTo>
                  <a:lnTo>
                    <a:pt x="8243" y="16425"/>
                  </a:lnTo>
                  <a:cubicBezTo>
                    <a:pt x="8232" y="16482"/>
                    <a:pt x="8225" y="16539"/>
                    <a:pt x="8216" y="16595"/>
                  </a:cubicBezTo>
                  <a:cubicBezTo>
                    <a:pt x="8206" y="16626"/>
                    <a:pt x="8197" y="16658"/>
                    <a:pt x="8186" y="16688"/>
                  </a:cubicBezTo>
                  <a:cubicBezTo>
                    <a:pt x="8101" y="16912"/>
                    <a:pt x="8004" y="17130"/>
                    <a:pt x="7897" y="17344"/>
                  </a:cubicBezTo>
                  <a:cubicBezTo>
                    <a:pt x="7810" y="17508"/>
                    <a:pt x="7718" y="17667"/>
                    <a:pt x="7616" y="17823"/>
                  </a:cubicBezTo>
                  <a:cubicBezTo>
                    <a:pt x="7427" y="18083"/>
                    <a:pt x="7216" y="18325"/>
                    <a:pt x="7001" y="18564"/>
                  </a:cubicBezTo>
                  <a:cubicBezTo>
                    <a:pt x="6752" y="18822"/>
                    <a:pt x="6490" y="19068"/>
                    <a:pt x="6216" y="19299"/>
                  </a:cubicBezTo>
                  <a:cubicBezTo>
                    <a:pt x="6046" y="19436"/>
                    <a:pt x="5873" y="19566"/>
                    <a:pt x="5692" y="19686"/>
                  </a:cubicBezTo>
                  <a:cubicBezTo>
                    <a:pt x="5326" y="19908"/>
                    <a:pt x="4956" y="20129"/>
                    <a:pt x="4571" y="20314"/>
                  </a:cubicBezTo>
                  <a:cubicBezTo>
                    <a:pt x="4314" y="20426"/>
                    <a:pt x="4059" y="20530"/>
                    <a:pt x="3795" y="20614"/>
                  </a:cubicBezTo>
                  <a:cubicBezTo>
                    <a:pt x="3647" y="20655"/>
                    <a:pt x="3497" y="20689"/>
                    <a:pt x="3351" y="20733"/>
                  </a:cubicBezTo>
                  <a:cubicBezTo>
                    <a:pt x="3217" y="20773"/>
                    <a:pt x="3087" y="20818"/>
                    <a:pt x="2954" y="20860"/>
                  </a:cubicBezTo>
                  <a:cubicBezTo>
                    <a:pt x="2968" y="20855"/>
                    <a:pt x="2981" y="20851"/>
                    <a:pt x="2994" y="20847"/>
                  </a:cubicBezTo>
                  <a:lnTo>
                    <a:pt x="2994" y="20847"/>
                  </a:lnTo>
                  <a:cubicBezTo>
                    <a:pt x="2888" y="20876"/>
                    <a:pt x="2779" y="20900"/>
                    <a:pt x="2670" y="20922"/>
                  </a:cubicBezTo>
                  <a:cubicBezTo>
                    <a:pt x="2478" y="20951"/>
                    <a:pt x="2285" y="20971"/>
                    <a:pt x="2091" y="20982"/>
                  </a:cubicBezTo>
                  <a:cubicBezTo>
                    <a:pt x="2078" y="20982"/>
                    <a:pt x="2066" y="20982"/>
                    <a:pt x="2053" y="20982"/>
                  </a:cubicBezTo>
                  <a:cubicBezTo>
                    <a:pt x="1965" y="20982"/>
                    <a:pt x="1878" y="20979"/>
                    <a:pt x="1789" y="20971"/>
                  </a:cubicBezTo>
                  <a:cubicBezTo>
                    <a:pt x="1670" y="20961"/>
                    <a:pt x="1554" y="20944"/>
                    <a:pt x="1435" y="20921"/>
                  </a:cubicBezTo>
                  <a:cubicBezTo>
                    <a:pt x="1382" y="20909"/>
                    <a:pt x="1329" y="20896"/>
                    <a:pt x="1275" y="20879"/>
                  </a:cubicBezTo>
                  <a:cubicBezTo>
                    <a:pt x="1284" y="20858"/>
                    <a:pt x="1293" y="20838"/>
                    <a:pt x="1303" y="20818"/>
                  </a:cubicBezTo>
                  <a:cubicBezTo>
                    <a:pt x="1405" y="20598"/>
                    <a:pt x="1503" y="20376"/>
                    <a:pt x="1597" y="20152"/>
                  </a:cubicBezTo>
                  <a:cubicBezTo>
                    <a:pt x="1693" y="19917"/>
                    <a:pt x="1779" y="19680"/>
                    <a:pt x="1858" y="19437"/>
                  </a:cubicBezTo>
                  <a:cubicBezTo>
                    <a:pt x="1941" y="19190"/>
                    <a:pt x="2041" y="18943"/>
                    <a:pt x="2105" y="18691"/>
                  </a:cubicBezTo>
                  <a:cubicBezTo>
                    <a:pt x="2167" y="18444"/>
                    <a:pt x="2216" y="18197"/>
                    <a:pt x="2255" y="17949"/>
                  </a:cubicBezTo>
                  <a:cubicBezTo>
                    <a:pt x="2293" y="17695"/>
                    <a:pt x="2336" y="17445"/>
                    <a:pt x="2365" y="17191"/>
                  </a:cubicBezTo>
                  <a:cubicBezTo>
                    <a:pt x="2395" y="16931"/>
                    <a:pt x="2438" y="16678"/>
                    <a:pt x="2479" y="16422"/>
                  </a:cubicBezTo>
                  <a:cubicBezTo>
                    <a:pt x="2519" y="16160"/>
                    <a:pt x="2545" y="15896"/>
                    <a:pt x="2556" y="15633"/>
                  </a:cubicBezTo>
                  <a:cubicBezTo>
                    <a:pt x="2584" y="15125"/>
                    <a:pt x="2606" y="14615"/>
                    <a:pt x="2605" y="14109"/>
                  </a:cubicBezTo>
                  <a:cubicBezTo>
                    <a:pt x="2604" y="13581"/>
                    <a:pt x="2563" y="13049"/>
                    <a:pt x="2468" y="12529"/>
                  </a:cubicBezTo>
                  <a:cubicBezTo>
                    <a:pt x="2421" y="12265"/>
                    <a:pt x="2341" y="12006"/>
                    <a:pt x="2272" y="11749"/>
                  </a:cubicBezTo>
                  <a:cubicBezTo>
                    <a:pt x="2207" y="11514"/>
                    <a:pt x="2143" y="11282"/>
                    <a:pt x="2077" y="11049"/>
                  </a:cubicBezTo>
                  <a:cubicBezTo>
                    <a:pt x="1936" y="10551"/>
                    <a:pt x="1788" y="10057"/>
                    <a:pt x="1629" y="9565"/>
                  </a:cubicBezTo>
                  <a:cubicBezTo>
                    <a:pt x="1554" y="9327"/>
                    <a:pt x="1471" y="9088"/>
                    <a:pt x="1369" y="8860"/>
                  </a:cubicBezTo>
                  <a:cubicBezTo>
                    <a:pt x="1280" y="8664"/>
                    <a:pt x="1183" y="8469"/>
                    <a:pt x="1096" y="8269"/>
                  </a:cubicBezTo>
                  <a:cubicBezTo>
                    <a:pt x="1122" y="8261"/>
                    <a:pt x="1146" y="8251"/>
                    <a:pt x="1172" y="8242"/>
                  </a:cubicBezTo>
                  <a:cubicBezTo>
                    <a:pt x="1203" y="8237"/>
                    <a:pt x="1233" y="8231"/>
                    <a:pt x="1264" y="8227"/>
                  </a:cubicBezTo>
                  <a:cubicBezTo>
                    <a:pt x="1459" y="8206"/>
                    <a:pt x="1655" y="8195"/>
                    <a:pt x="1852" y="8195"/>
                  </a:cubicBezTo>
                  <a:close/>
                  <a:moveTo>
                    <a:pt x="29572" y="6925"/>
                  </a:moveTo>
                  <a:cubicBezTo>
                    <a:pt x="29763" y="7020"/>
                    <a:pt x="29954" y="7117"/>
                    <a:pt x="30141" y="7218"/>
                  </a:cubicBezTo>
                  <a:cubicBezTo>
                    <a:pt x="30463" y="7415"/>
                    <a:pt x="30780" y="7621"/>
                    <a:pt x="31089" y="7836"/>
                  </a:cubicBezTo>
                  <a:cubicBezTo>
                    <a:pt x="31077" y="7828"/>
                    <a:pt x="31065" y="7818"/>
                    <a:pt x="31054" y="7809"/>
                  </a:cubicBezTo>
                  <a:lnTo>
                    <a:pt x="31054" y="7809"/>
                  </a:lnTo>
                  <a:cubicBezTo>
                    <a:pt x="31070" y="7820"/>
                    <a:pt x="31086" y="7833"/>
                    <a:pt x="31102" y="7845"/>
                  </a:cubicBezTo>
                  <a:cubicBezTo>
                    <a:pt x="31341" y="8029"/>
                    <a:pt x="31578" y="8217"/>
                    <a:pt x="31819" y="8400"/>
                  </a:cubicBezTo>
                  <a:cubicBezTo>
                    <a:pt x="32066" y="8591"/>
                    <a:pt x="32318" y="8775"/>
                    <a:pt x="32563" y="8966"/>
                  </a:cubicBezTo>
                  <a:cubicBezTo>
                    <a:pt x="33059" y="9352"/>
                    <a:pt x="33532" y="9771"/>
                    <a:pt x="33995" y="10195"/>
                  </a:cubicBezTo>
                  <a:cubicBezTo>
                    <a:pt x="34454" y="10644"/>
                    <a:pt x="34854" y="11146"/>
                    <a:pt x="35259" y="11646"/>
                  </a:cubicBezTo>
                  <a:cubicBezTo>
                    <a:pt x="35443" y="11872"/>
                    <a:pt x="35628" y="12098"/>
                    <a:pt x="35810" y="12326"/>
                  </a:cubicBezTo>
                  <a:cubicBezTo>
                    <a:pt x="35740" y="12367"/>
                    <a:pt x="35673" y="12410"/>
                    <a:pt x="35608" y="12457"/>
                  </a:cubicBezTo>
                  <a:cubicBezTo>
                    <a:pt x="35268" y="12714"/>
                    <a:pt x="34973" y="13011"/>
                    <a:pt x="34747" y="13378"/>
                  </a:cubicBezTo>
                  <a:cubicBezTo>
                    <a:pt x="34538" y="13722"/>
                    <a:pt x="34428" y="14129"/>
                    <a:pt x="34357" y="14525"/>
                  </a:cubicBezTo>
                  <a:cubicBezTo>
                    <a:pt x="34280" y="14977"/>
                    <a:pt x="34276" y="15438"/>
                    <a:pt x="34350" y="15891"/>
                  </a:cubicBezTo>
                  <a:cubicBezTo>
                    <a:pt x="34385" y="16131"/>
                    <a:pt x="34438" y="16379"/>
                    <a:pt x="34524" y="16610"/>
                  </a:cubicBezTo>
                  <a:cubicBezTo>
                    <a:pt x="34588" y="16785"/>
                    <a:pt x="34659" y="16960"/>
                    <a:pt x="34773" y="17112"/>
                  </a:cubicBezTo>
                  <a:cubicBezTo>
                    <a:pt x="34842" y="17204"/>
                    <a:pt x="34913" y="17295"/>
                    <a:pt x="34989" y="17379"/>
                  </a:cubicBezTo>
                  <a:cubicBezTo>
                    <a:pt x="35159" y="17568"/>
                    <a:pt x="35338" y="17736"/>
                    <a:pt x="35546" y="17882"/>
                  </a:cubicBezTo>
                  <a:cubicBezTo>
                    <a:pt x="35687" y="17980"/>
                    <a:pt x="35838" y="18063"/>
                    <a:pt x="35988" y="18146"/>
                  </a:cubicBezTo>
                  <a:lnTo>
                    <a:pt x="35988" y="18144"/>
                  </a:lnTo>
                  <a:cubicBezTo>
                    <a:pt x="36018" y="18161"/>
                    <a:pt x="36048" y="18172"/>
                    <a:pt x="36076" y="18187"/>
                  </a:cubicBezTo>
                  <a:cubicBezTo>
                    <a:pt x="36049" y="18215"/>
                    <a:pt x="36023" y="18247"/>
                    <a:pt x="35995" y="18277"/>
                  </a:cubicBezTo>
                  <a:cubicBezTo>
                    <a:pt x="35597" y="18673"/>
                    <a:pt x="35143" y="19015"/>
                    <a:pt x="34707" y="19367"/>
                  </a:cubicBezTo>
                  <a:cubicBezTo>
                    <a:pt x="34411" y="19595"/>
                    <a:pt x="34095" y="19794"/>
                    <a:pt x="33783" y="19999"/>
                  </a:cubicBezTo>
                  <a:cubicBezTo>
                    <a:pt x="33459" y="20214"/>
                    <a:pt x="33140" y="20430"/>
                    <a:pt x="32809" y="20632"/>
                  </a:cubicBezTo>
                  <a:cubicBezTo>
                    <a:pt x="32384" y="20882"/>
                    <a:pt x="31952" y="21109"/>
                    <a:pt x="31508" y="21321"/>
                  </a:cubicBezTo>
                  <a:cubicBezTo>
                    <a:pt x="31069" y="21530"/>
                    <a:pt x="30631" y="21740"/>
                    <a:pt x="30181" y="21929"/>
                  </a:cubicBezTo>
                  <a:cubicBezTo>
                    <a:pt x="30202" y="21922"/>
                    <a:pt x="30224" y="21912"/>
                    <a:pt x="30244" y="21905"/>
                  </a:cubicBezTo>
                  <a:lnTo>
                    <a:pt x="30244" y="21905"/>
                  </a:lnTo>
                  <a:cubicBezTo>
                    <a:pt x="30007" y="22002"/>
                    <a:pt x="29772" y="22102"/>
                    <a:pt x="29536" y="22202"/>
                  </a:cubicBezTo>
                  <a:cubicBezTo>
                    <a:pt x="29487" y="22159"/>
                    <a:pt x="29440" y="22113"/>
                    <a:pt x="29394" y="22066"/>
                  </a:cubicBezTo>
                  <a:cubicBezTo>
                    <a:pt x="29164" y="21804"/>
                    <a:pt x="28959" y="21527"/>
                    <a:pt x="28718" y="21276"/>
                  </a:cubicBezTo>
                  <a:cubicBezTo>
                    <a:pt x="28661" y="21214"/>
                    <a:pt x="28611" y="21151"/>
                    <a:pt x="28562" y="21086"/>
                  </a:cubicBezTo>
                  <a:cubicBezTo>
                    <a:pt x="28347" y="20782"/>
                    <a:pt x="28146" y="20466"/>
                    <a:pt x="27964" y="20141"/>
                  </a:cubicBezTo>
                  <a:cubicBezTo>
                    <a:pt x="27850" y="19907"/>
                    <a:pt x="27749" y="19668"/>
                    <a:pt x="27642" y="19431"/>
                  </a:cubicBezTo>
                  <a:cubicBezTo>
                    <a:pt x="27528" y="19178"/>
                    <a:pt x="27409" y="18929"/>
                    <a:pt x="27308" y="18674"/>
                  </a:cubicBezTo>
                  <a:cubicBezTo>
                    <a:pt x="27188" y="18328"/>
                    <a:pt x="27076" y="17986"/>
                    <a:pt x="26985" y="17632"/>
                  </a:cubicBezTo>
                  <a:cubicBezTo>
                    <a:pt x="26860" y="17057"/>
                    <a:pt x="26770" y="16477"/>
                    <a:pt x="26694" y="15893"/>
                  </a:cubicBezTo>
                  <a:cubicBezTo>
                    <a:pt x="26664" y="15590"/>
                    <a:pt x="26639" y="15289"/>
                    <a:pt x="26629" y="14987"/>
                  </a:cubicBezTo>
                  <a:cubicBezTo>
                    <a:pt x="26618" y="14704"/>
                    <a:pt x="26624" y="14420"/>
                    <a:pt x="26630" y="14135"/>
                  </a:cubicBezTo>
                  <a:cubicBezTo>
                    <a:pt x="26641" y="13854"/>
                    <a:pt x="26650" y="13572"/>
                    <a:pt x="26675" y="13294"/>
                  </a:cubicBezTo>
                  <a:cubicBezTo>
                    <a:pt x="26700" y="13003"/>
                    <a:pt x="26742" y="12714"/>
                    <a:pt x="26783" y="12426"/>
                  </a:cubicBezTo>
                  <a:cubicBezTo>
                    <a:pt x="26836" y="12158"/>
                    <a:pt x="26888" y="11888"/>
                    <a:pt x="26955" y="11621"/>
                  </a:cubicBezTo>
                  <a:cubicBezTo>
                    <a:pt x="27028" y="11330"/>
                    <a:pt x="27114" y="11041"/>
                    <a:pt x="27200" y="10753"/>
                  </a:cubicBezTo>
                  <a:lnTo>
                    <a:pt x="27200" y="10753"/>
                  </a:lnTo>
                  <a:cubicBezTo>
                    <a:pt x="27195" y="10771"/>
                    <a:pt x="27189" y="10793"/>
                    <a:pt x="27184" y="10814"/>
                  </a:cubicBezTo>
                  <a:cubicBezTo>
                    <a:pt x="27320" y="10380"/>
                    <a:pt x="27471" y="9956"/>
                    <a:pt x="27647" y="9537"/>
                  </a:cubicBezTo>
                  <a:cubicBezTo>
                    <a:pt x="27763" y="9292"/>
                    <a:pt x="27889" y="9055"/>
                    <a:pt x="28028" y="8822"/>
                  </a:cubicBezTo>
                  <a:cubicBezTo>
                    <a:pt x="28223" y="8520"/>
                    <a:pt x="28421" y="8222"/>
                    <a:pt x="28637" y="7933"/>
                  </a:cubicBezTo>
                  <a:cubicBezTo>
                    <a:pt x="28881" y="7641"/>
                    <a:pt x="29134" y="7353"/>
                    <a:pt x="29400" y="7076"/>
                  </a:cubicBezTo>
                  <a:cubicBezTo>
                    <a:pt x="29455" y="7023"/>
                    <a:pt x="29514" y="6974"/>
                    <a:pt x="29572" y="6925"/>
                  </a:cubicBezTo>
                  <a:close/>
                  <a:moveTo>
                    <a:pt x="30068" y="23034"/>
                  </a:moveTo>
                  <a:cubicBezTo>
                    <a:pt x="30057" y="23038"/>
                    <a:pt x="30046" y="23043"/>
                    <a:pt x="30035" y="23047"/>
                  </a:cubicBezTo>
                  <a:cubicBezTo>
                    <a:pt x="30046" y="23043"/>
                    <a:pt x="30057" y="23038"/>
                    <a:pt x="30068" y="23034"/>
                  </a:cubicBezTo>
                  <a:close/>
                  <a:moveTo>
                    <a:pt x="26731" y="23134"/>
                  </a:moveTo>
                  <a:cubicBezTo>
                    <a:pt x="26723" y="23136"/>
                    <a:pt x="26715" y="23138"/>
                    <a:pt x="26707" y="23140"/>
                  </a:cubicBezTo>
                  <a:lnTo>
                    <a:pt x="26707" y="23140"/>
                  </a:lnTo>
                  <a:cubicBezTo>
                    <a:pt x="26715" y="23138"/>
                    <a:pt x="26723" y="23136"/>
                    <a:pt x="26731" y="23134"/>
                  </a:cubicBezTo>
                  <a:close/>
                  <a:moveTo>
                    <a:pt x="19079" y="23200"/>
                  </a:moveTo>
                  <a:cubicBezTo>
                    <a:pt x="19083" y="23201"/>
                    <a:pt x="19088" y="23203"/>
                    <a:pt x="19093" y="23204"/>
                  </a:cubicBezTo>
                  <a:cubicBezTo>
                    <a:pt x="19088" y="23203"/>
                    <a:pt x="19083" y="23201"/>
                    <a:pt x="19079" y="23200"/>
                  </a:cubicBezTo>
                  <a:close/>
                  <a:moveTo>
                    <a:pt x="21986" y="4972"/>
                  </a:moveTo>
                  <a:cubicBezTo>
                    <a:pt x="22714" y="5004"/>
                    <a:pt x="23442" y="5057"/>
                    <a:pt x="24167" y="5127"/>
                  </a:cubicBezTo>
                  <a:cubicBezTo>
                    <a:pt x="24341" y="5152"/>
                    <a:pt x="24520" y="5169"/>
                    <a:pt x="24690" y="5207"/>
                  </a:cubicBezTo>
                  <a:cubicBezTo>
                    <a:pt x="24861" y="5247"/>
                    <a:pt x="25029" y="5282"/>
                    <a:pt x="25198" y="5319"/>
                  </a:cubicBezTo>
                  <a:cubicBezTo>
                    <a:pt x="25586" y="5420"/>
                    <a:pt x="25974" y="5526"/>
                    <a:pt x="26362" y="5627"/>
                  </a:cubicBezTo>
                  <a:cubicBezTo>
                    <a:pt x="26582" y="5686"/>
                    <a:pt x="26798" y="5745"/>
                    <a:pt x="27016" y="5812"/>
                  </a:cubicBezTo>
                  <a:cubicBezTo>
                    <a:pt x="27195" y="5868"/>
                    <a:pt x="27370" y="5935"/>
                    <a:pt x="27544" y="6001"/>
                  </a:cubicBezTo>
                  <a:cubicBezTo>
                    <a:pt x="27935" y="6172"/>
                    <a:pt x="28324" y="6349"/>
                    <a:pt x="28716" y="6523"/>
                  </a:cubicBezTo>
                  <a:cubicBezTo>
                    <a:pt x="28538" y="6690"/>
                    <a:pt x="28366" y="6863"/>
                    <a:pt x="28197" y="7041"/>
                  </a:cubicBezTo>
                  <a:cubicBezTo>
                    <a:pt x="27916" y="7339"/>
                    <a:pt x="27673" y="7663"/>
                    <a:pt x="27443" y="7999"/>
                  </a:cubicBezTo>
                  <a:cubicBezTo>
                    <a:pt x="27215" y="8328"/>
                    <a:pt x="27005" y="8662"/>
                    <a:pt x="26832" y="9022"/>
                  </a:cubicBezTo>
                  <a:cubicBezTo>
                    <a:pt x="26661" y="9379"/>
                    <a:pt x="26514" y="9748"/>
                    <a:pt x="26392" y="10125"/>
                  </a:cubicBezTo>
                  <a:cubicBezTo>
                    <a:pt x="26229" y="10628"/>
                    <a:pt x="26066" y="11134"/>
                    <a:pt x="25950" y="11649"/>
                  </a:cubicBezTo>
                  <a:cubicBezTo>
                    <a:pt x="25835" y="12177"/>
                    <a:pt x="25753" y="12711"/>
                    <a:pt x="25704" y="13248"/>
                  </a:cubicBezTo>
                  <a:cubicBezTo>
                    <a:pt x="25654" y="13784"/>
                    <a:pt x="25647" y="14329"/>
                    <a:pt x="25651" y="14869"/>
                  </a:cubicBezTo>
                  <a:cubicBezTo>
                    <a:pt x="25655" y="15371"/>
                    <a:pt x="25702" y="15878"/>
                    <a:pt x="25773" y="16376"/>
                  </a:cubicBezTo>
                  <a:cubicBezTo>
                    <a:pt x="25849" y="16889"/>
                    <a:pt x="25922" y="17403"/>
                    <a:pt x="26049" y="17906"/>
                  </a:cubicBezTo>
                  <a:cubicBezTo>
                    <a:pt x="26183" y="18438"/>
                    <a:pt x="26357" y="18960"/>
                    <a:pt x="26581" y="19461"/>
                  </a:cubicBezTo>
                  <a:cubicBezTo>
                    <a:pt x="26679" y="19678"/>
                    <a:pt x="26781" y="19893"/>
                    <a:pt x="26876" y="20110"/>
                  </a:cubicBezTo>
                  <a:cubicBezTo>
                    <a:pt x="26985" y="20353"/>
                    <a:pt x="27095" y="20592"/>
                    <a:pt x="27228" y="20822"/>
                  </a:cubicBezTo>
                  <a:cubicBezTo>
                    <a:pt x="27359" y="21046"/>
                    <a:pt x="27502" y="21261"/>
                    <a:pt x="27646" y="21474"/>
                  </a:cubicBezTo>
                  <a:cubicBezTo>
                    <a:pt x="27779" y="21676"/>
                    <a:pt x="27931" y="21864"/>
                    <a:pt x="28102" y="22037"/>
                  </a:cubicBezTo>
                  <a:cubicBezTo>
                    <a:pt x="28263" y="22214"/>
                    <a:pt x="28408" y="22406"/>
                    <a:pt x="28562" y="22589"/>
                  </a:cubicBezTo>
                  <a:cubicBezTo>
                    <a:pt x="28369" y="22658"/>
                    <a:pt x="28174" y="22721"/>
                    <a:pt x="27975" y="22780"/>
                  </a:cubicBezTo>
                  <a:cubicBezTo>
                    <a:pt x="27550" y="22905"/>
                    <a:pt x="27122" y="23023"/>
                    <a:pt x="26695" y="23143"/>
                  </a:cubicBezTo>
                  <a:lnTo>
                    <a:pt x="26695" y="23143"/>
                  </a:lnTo>
                  <a:cubicBezTo>
                    <a:pt x="26191" y="23280"/>
                    <a:pt x="25686" y="23392"/>
                    <a:pt x="25167" y="23465"/>
                  </a:cubicBezTo>
                  <a:cubicBezTo>
                    <a:pt x="24592" y="23514"/>
                    <a:pt x="24015" y="23539"/>
                    <a:pt x="23439" y="23581"/>
                  </a:cubicBezTo>
                  <a:cubicBezTo>
                    <a:pt x="23175" y="23600"/>
                    <a:pt x="22911" y="23619"/>
                    <a:pt x="22646" y="23643"/>
                  </a:cubicBezTo>
                  <a:cubicBezTo>
                    <a:pt x="22351" y="23672"/>
                    <a:pt x="22055" y="23703"/>
                    <a:pt x="21760" y="23709"/>
                  </a:cubicBezTo>
                  <a:cubicBezTo>
                    <a:pt x="21656" y="23707"/>
                    <a:pt x="21554" y="23702"/>
                    <a:pt x="21452" y="23691"/>
                  </a:cubicBezTo>
                  <a:cubicBezTo>
                    <a:pt x="21035" y="23636"/>
                    <a:pt x="20621" y="23530"/>
                    <a:pt x="20208" y="23449"/>
                  </a:cubicBezTo>
                  <a:cubicBezTo>
                    <a:pt x="19838" y="23377"/>
                    <a:pt x="19470" y="23299"/>
                    <a:pt x="19106" y="23207"/>
                  </a:cubicBezTo>
                  <a:lnTo>
                    <a:pt x="19106" y="23207"/>
                  </a:lnTo>
                  <a:lnTo>
                    <a:pt x="19111" y="23209"/>
                  </a:lnTo>
                  <a:lnTo>
                    <a:pt x="19105" y="23207"/>
                  </a:lnTo>
                  <a:lnTo>
                    <a:pt x="19052" y="23194"/>
                  </a:lnTo>
                  <a:lnTo>
                    <a:pt x="19052" y="23194"/>
                  </a:lnTo>
                  <a:cubicBezTo>
                    <a:pt x="19061" y="23196"/>
                    <a:pt x="19070" y="23198"/>
                    <a:pt x="19079" y="23200"/>
                  </a:cubicBezTo>
                  <a:lnTo>
                    <a:pt x="19079" y="23200"/>
                  </a:lnTo>
                  <a:cubicBezTo>
                    <a:pt x="18528" y="23045"/>
                    <a:pt x="17984" y="22867"/>
                    <a:pt x="17437" y="22698"/>
                  </a:cubicBezTo>
                  <a:cubicBezTo>
                    <a:pt x="16913" y="22536"/>
                    <a:pt x="16394" y="22364"/>
                    <a:pt x="15881" y="22173"/>
                  </a:cubicBezTo>
                  <a:cubicBezTo>
                    <a:pt x="15731" y="22106"/>
                    <a:pt x="15586" y="22037"/>
                    <a:pt x="15441" y="21961"/>
                  </a:cubicBezTo>
                  <a:cubicBezTo>
                    <a:pt x="15129" y="21771"/>
                    <a:pt x="14838" y="21559"/>
                    <a:pt x="14540" y="21345"/>
                  </a:cubicBezTo>
                  <a:cubicBezTo>
                    <a:pt x="14259" y="21142"/>
                    <a:pt x="13974" y="20944"/>
                    <a:pt x="13692" y="20740"/>
                  </a:cubicBezTo>
                  <a:cubicBezTo>
                    <a:pt x="13207" y="20373"/>
                    <a:pt x="12722" y="20007"/>
                    <a:pt x="12265" y="19606"/>
                  </a:cubicBezTo>
                  <a:cubicBezTo>
                    <a:pt x="12054" y="19419"/>
                    <a:pt x="11830" y="19246"/>
                    <a:pt x="11616" y="19062"/>
                  </a:cubicBezTo>
                  <a:cubicBezTo>
                    <a:pt x="11401" y="18877"/>
                    <a:pt x="11194" y="18685"/>
                    <a:pt x="10987" y="18491"/>
                  </a:cubicBezTo>
                  <a:cubicBezTo>
                    <a:pt x="10641" y="18151"/>
                    <a:pt x="10282" y="17817"/>
                    <a:pt x="9975" y="17437"/>
                  </a:cubicBezTo>
                  <a:cubicBezTo>
                    <a:pt x="9861" y="17287"/>
                    <a:pt x="9749" y="17136"/>
                    <a:pt x="9622" y="16997"/>
                  </a:cubicBezTo>
                  <a:cubicBezTo>
                    <a:pt x="9506" y="16868"/>
                    <a:pt x="9389" y="16743"/>
                    <a:pt x="9278" y="16610"/>
                  </a:cubicBezTo>
                  <a:cubicBezTo>
                    <a:pt x="9262" y="16590"/>
                    <a:pt x="9247" y="16571"/>
                    <a:pt x="9233" y="16550"/>
                  </a:cubicBezTo>
                  <a:cubicBezTo>
                    <a:pt x="9229" y="16541"/>
                    <a:pt x="9219" y="16537"/>
                    <a:pt x="9215" y="16528"/>
                  </a:cubicBezTo>
                  <a:cubicBezTo>
                    <a:pt x="9231" y="16432"/>
                    <a:pt x="9246" y="16335"/>
                    <a:pt x="9254" y="16238"/>
                  </a:cubicBezTo>
                  <a:cubicBezTo>
                    <a:pt x="9270" y="16067"/>
                    <a:pt x="9275" y="15893"/>
                    <a:pt x="9280" y="15720"/>
                  </a:cubicBezTo>
                  <a:cubicBezTo>
                    <a:pt x="9283" y="15558"/>
                    <a:pt x="9293" y="15394"/>
                    <a:pt x="9286" y="15232"/>
                  </a:cubicBezTo>
                  <a:cubicBezTo>
                    <a:pt x="9280" y="15055"/>
                    <a:pt x="9262" y="14875"/>
                    <a:pt x="9246" y="14698"/>
                  </a:cubicBezTo>
                  <a:cubicBezTo>
                    <a:pt x="9231" y="14548"/>
                    <a:pt x="9217" y="14397"/>
                    <a:pt x="9195" y="14249"/>
                  </a:cubicBezTo>
                  <a:cubicBezTo>
                    <a:pt x="9171" y="14089"/>
                    <a:pt x="9160" y="13924"/>
                    <a:pt x="9132" y="13764"/>
                  </a:cubicBezTo>
                  <a:cubicBezTo>
                    <a:pt x="9109" y="13635"/>
                    <a:pt x="9083" y="13505"/>
                    <a:pt x="9063" y="13376"/>
                  </a:cubicBezTo>
                  <a:cubicBezTo>
                    <a:pt x="9067" y="13362"/>
                    <a:pt x="9075" y="13350"/>
                    <a:pt x="9080" y="13335"/>
                  </a:cubicBezTo>
                  <a:cubicBezTo>
                    <a:pt x="9103" y="13283"/>
                    <a:pt x="9130" y="13233"/>
                    <a:pt x="9156" y="13181"/>
                  </a:cubicBezTo>
                  <a:cubicBezTo>
                    <a:pt x="9287" y="12955"/>
                    <a:pt x="9426" y="12733"/>
                    <a:pt x="9559" y="12508"/>
                  </a:cubicBezTo>
                  <a:cubicBezTo>
                    <a:pt x="9687" y="12292"/>
                    <a:pt x="9812" y="12076"/>
                    <a:pt x="9941" y="11859"/>
                  </a:cubicBezTo>
                  <a:cubicBezTo>
                    <a:pt x="10205" y="11423"/>
                    <a:pt x="10481" y="10998"/>
                    <a:pt x="10779" y="10586"/>
                  </a:cubicBezTo>
                  <a:cubicBezTo>
                    <a:pt x="10949" y="10378"/>
                    <a:pt x="11120" y="10178"/>
                    <a:pt x="11298" y="9978"/>
                  </a:cubicBezTo>
                  <a:cubicBezTo>
                    <a:pt x="11528" y="9744"/>
                    <a:pt x="11760" y="9511"/>
                    <a:pt x="11999" y="9285"/>
                  </a:cubicBezTo>
                  <a:cubicBezTo>
                    <a:pt x="12236" y="9059"/>
                    <a:pt x="12484" y="8844"/>
                    <a:pt x="12736" y="8634"/>
                  </a:cubicBezTo>
                  <a:cubicBezTo>
                    <a:pt x="13151" y="8308"/>
                    <a:pt x="13574" y="7995"/>
                    <a:pt x="14014" y="7702"/>
                  </a:cubicBezTo>
                  <a:cubicBezTo>
                    <a:pt x="14458" y="7408"/>
                    <a:pt x="14904" y="7117"/>
                    <a:pt x="15357" y="6839"/>
                  </a:cubicBezTo>
                  <a:cubicBezTo>
                    <a:pt x="15622" y="6690"/>
                    <a:pt x="15887" y="6541"/>
                    <a:pt x="16159" y="6408"/>
                  </a:cubicBezTo>
                  <a:cubicBezTo>
                    <a:pt x="16438" y="6271"/>
                    <a:pt x="16721" y="6145"/>
                    <a:pt x="17008" y="6023"/>
                  </a:cubicBezTo>
                  <a:cubicBezTo>
                    <a:pt x="17679" y="5755"/>
                    <a:pt x="18363" y="5520"/>
                    <a:pt x="19059" y="5320"/>
                  </a:cubicBezTo>
                  <a:cubicBezTo>
                    <a:pt x="19300" y="5267"/>
                    <a:pt x="19539" y="5220"/>
                    <a:pt x="19784" y="5182"/>
                  </a:cubicBezTo>
                  <a:cubicBezTo>
                    <a:pt x="20152" y="5134"/>
                    <a:pt x="20522" y="5086"/>
                    <a:pt x="20893" y="5045"/>
                  </a:cubicBezTo>
                  <a:cubicBezTo>
                    <a:pt x="21257" y="5007"/>
                    <a:pt x="21619" y="4984"/>
                    <a:pt x="21986" y="4972"/>
                  </a:cubicBezTo>
                  <a:close/>
                  <a:moveTo>
                    <a:pt x="19555" y="24310"/>
                  </a:moveTo>
                  <a:cubicBezTo>
                    <a:pt x="19855" y="24373"/>
                    <a:pt x="20156" y="24434"/>
                    <a:pt x="20457" y="24496"/>
                  </a:cubicBezTo>
                  <a:cubicBezTo>
                    <a:pt x="20736" y="24553"/>
                    <a:pt x="21016" y="24618"/>
                    <a:pt x="21298" y="24656"/>
                  </a:cubicBezTo>
                  <a:cubicBezTo>
                    <a:pt x="21447" y="24674"/>
                    <a:pt x="21598" y="24682"/>
                    <a:pt x="21748" y="24682"/>
                  </a:cubicBezTo>
                  <a:cubicBezTo>
                    <a:pt x="21757" y="24682"/>
                    <a:pt x="21766" y="24682"/>
                    <a:pt x="21774" y="24682"/>
                  </a:cubicBezTo>
                  <a:cubicBezTo>
                    <a:pt x="22009" y="24680"/>
                    <a:pt x="22243" y="24661"/>
                    <a:pt x="22479" y="24641"/>
                  </a:cubicBezTo>
                  <a:cubicBezTo>
                    <a:pt x="22996" y="24596"/>
                    <a:pt x="23515" y="24554"/>
                    <a:pt x="24032" y="24519"/>
                  </a:cubicBezTo>
                  <a:cubicBezTo>
                    <a:pt x="24404" y="24494"/>
                    <a:pt x="24780" y="24485"/>
                    <a:pt x="25151" y="24450"/>
                  </a:cubicBezTo>
                  <a:lnTo>
                    <a:pt x="25151" y="24450"/>
                  </a:lnTo>
                  <a:cubicBezTo>
                    <a:pt x="25062" y="24521"/>
                    <a:pt x="24973" y="24592"/>
                    <a:pt x="24884" y="24664"/>
                  </a:cubicBezTo>
                  <a:lnTo>
                    <a:pt x="24884" y="24664"/>
                  </a:lnTo>
                  <a:cubicBezTo>
                    <a:pt x="24886" y="24662"/>
                    <a:pt x="24889" y="24660"/>
                    <a:pt x="24891" y="24659"/>
                  </a:cubicBezTo>
                  <a:lnTo>
                    <a:pt x="24891" y="24659"/>
                  </a:lnTo>
                  <a:cubicBezTo>
                    <a:pt x="24885" y="24663"/>
                    <a:pt x="24879" y="24668"/>
                    <a:pt x="24874" y="24672"/>
                  </a:cubicBezTo>
                  <a:lnTo>
                    <a:pt x="24874" y="24672"/>
                  </a:lnTo>
                  <a:cubicBezTo>
                    <a:pt x="24877" y="24669"/>
                    <a:pt x="24881" y="24666"/>
                    <a:pt x="24884" y="24664"/>
                  </a:cubicBezTo>
                  <a:lnTo>
                    <a:pt x="24884" y="24664"/>
                  </a:lnTo>
                  <a:cubicBezTo>
                    <a:pt x="24874" y="24671"/>
                    <a:pt x="24865" y="24679"/>
                    <a:pt x="24856" y="24686"/>
                  </a:cubicBezTo>
                  <a:lnTo>
                    <a:pt x="24856" y="24686"/>
                  </a:lnTo>
                  <a:cubicBezTo>
                    <a:pt x="24862" y="24682"/>
                    <a:pt x="24868" y="24677"/>
                    <a:pt x="24874" y="24672"/>
                  </a:cubicBezTo>
                  <a:lnTo>
                    <a:pt x="24874" y="24672"/>
                  </a:lnTo>
                  <a:cubicBezTo>
                    <a:pt x="24863" y="24681"/>
                    <a:pt x="24852" y="24689"/>
                    <a:pt x="24842" y="24698"/>
                  </a:cubicBezTo>
                  <a:cubicBezTo>
                    <a:pt x="24846" y="24694"/>
                    <a:pt x="24851" y="24690"/>
                    <a:pt x="24856" y="24686"/>
                  </a:cubicBezTo>
                  <a:lnTo>
                    <a:pt x="24856" y="24686"/>
                  </a:lnTo>
                  <a:cubicBezTo>
                    <a:pt x="24616" y="24875"/>
                    <a:pt x="24372" y="25058"/>
                    <a:pt x="24138" y="25257"/>
                  </a:cubicBezTo>
                  <a:cubicBezTo>
                    <a:pt x="23949" y="25418"/>
                    <a:pt x="23761" y="25581"/>
                    <a:pt x="23570" y="25743"/>
                  </a:cubicBezTo>
                  <a:cubicBezTo>
                    <a:pt x="23227" y="26039"/>
                    <a:pt x="22925" y="26383"/>
                    <a:pt x="22573" y="26671"/>
                  </a:cubicBezTo>
                  <a:cubicBezTo>
                    <a:pt x="22395" y="26808"/>
                    <a:pt x="22206" y="26932"/>
                    <a:pt x="22015" y="27052"/>
                  </a:cubicBezTo>
                  <a:cubicBezTo>
                    <a:pt x="21874" y="27132"/>
                    <a:pt x="21730" y="27206"/>
                    <a:pt x="21583" y="27276"/>
                  </a:cubicBezTo>
                  <a:cubicBezTo>
                    <a:pt x="21371" y="27367"/>
                    <a:pt x="21154" y="27447"/>
                    <a:pt x="20935" y="27516"/>
                  </a:cubicBezTo>
                  <a:cubicBezTo>
                    <a:pt x="20832" y="27540"/>
                    <a:pt x="20732" y="27564"/>
                    <a:pt x="20630" y="27586"/>
                  </a:cubicBezTo>
                  <a:cubicBezTo>
                    <a:pt x="20540" y="27600"/>
                    <a:pt x="20450" y="27610"/>
                    <a:pt x="20359" y="27617"/>
                  </a:cubicBezTo>
                  <a:cubicBezTo>
                    <a:pt x="20297" y="27617"/>
                    <a:pt x="20236" y="27616"/>
                    <a:pt x="20174" y="27613"/>
                  </a:cubicBezTo>
                  <a:cubicBezTo>
                    <a:pt x="20118" y="27605"/>
                    <a:pt x="20066" y="27598"/>
                    <a:pt x="20014" y="27586"/>
                  </a:cubicBezTo>
                  <a:cubicBezTo>
                    <a:pt x="19984" y="27578"/>
                    <a:pt x="19955" y="27569"/>
                    <a:pt x="19925" y="27560"/>
                  </a:cubicBezTo>
                  <a:cubicBezTo>
                    <a:pt x="19850" y="27528"/>
                    <a:pt x="19775" y="27494"/>
                    <a:pt x="19701" y="27457"/>
                  </a:cubicBezTo>
                  <a:cubicBezTo>
                    <a:pt x="19609" y="27407"/>
                    <a:pt x="19520" y="27355"/>
                    <a:pt x="19434" y="27299"/>
                  </a:cubicBezTo>
                  <a:cubicBezTo>
                    <a:pt x="19369" y="27247"/>
                    <a:pt x="19307" y="27192"/>
                    <a:pt x="19246" y="27135"/>
                  </a:cubicBezTo>
                  <a:cubicBezTo>
                    <a:pt x="19188" y="27075"/>
                    <a:pt x="19133" y="27014"/>
                    <a:pt x="19077" y="26952"/>
                  </a:cubicBezTo>
                  <a:cubicBezTo>
                    <a:pt x="19033" y="26892"/>
                    <a:pt x="18992" y="26832"/>
                    <a:pt x="18950" y="26771"/>
                  </a:cubicBezTo>
                  <a:cubicBezTo>
                    <a:pt x="18910" y="26699"/>
                    <a:pt x="18871" y="26625"/>
                    <a:pt x="18835" y="26551"/>
                  </a:cubicBezTo>
                  <a:cubicBezTo>
                    <a:pt x="18801" y="26467"/>
                    <a:pt x="18769" y="26384"/>
                    <a:pt x="18738" y="26299"/>
                  </a:cubicBezTo>
                  <a:cubicBezTo>
                    <a:pt x="18718" y="26219"/>
                    <a:pt x="18699" y="26141"/>
                    <a:pt x="18683" y="26060"/>
                  </a:cubicBezTo>
                  <a:cubicBezTo>
                    <a:pt x="18674" y="25991"/>
                    <a:pt x="18668" y="25924"/>
                    <a:pt x="18665" y="25854"/>
                  </a:cubicBezTo>
                  <a:cubicBezTo>
                    <a:pt x="18666" y="25803"/>
                    <a:pt x="18669" y="25752"/>
                    <a:pt x="18672" y="25700"/>
                  </a:cubicBezTo>
                  <a:cubicBezTo>
                    <a:pt x="18681" y="25620"/>
                    <a:pt x="18692" y="25542"/>
                    <a:pt x="18706" y="25464"/>
                  </a:cubicBezTo>
                  <a:cubicBezTo>
                    <a:pt x="18725" y="25393"/>
                    <a:pt x="18747" y="25323"/>
                    <a:pt x="18769" y="25252"/>
                  </a:cubicBezTo>
                  <a:cubicBezTo>
                    <a:pt x="18831" y="25103"/>
                    <a:pt x="18898" y="24959"/>
                    <a:pt x="18973" y="24816"/>
                  </a:cubicBezTo>
                  <a:cubicBezTo>
                    <a:pt x="19010" y="24755"/>
                    <a:pt x="19049" y="24693"/>
                    <a:pt x="19090" y="24631"/>
                  </a:cubicBezTo>
                  <a:cubicBezTo>
                    <a:pt x="19109" y="24606"/>
                    <a:pt x="19128" y="24583"/>
                    <a:pt x="19147" y="24561"/>
                  </a:cubicBezTo>
                  <a:cubicBezTo>
                    <a:pt x="19178" y="24531"/>
                    <a:pt x="19209" y="24502"/>
                    <a:pt x="19243" y="24473"/>
                  </a:cubicBezTo>
                  <a:cubicBezTo>
                    <a:pt x="19276" y="24448"/>
                    <a:pt x="19311" y="24423"/>
                    <a:pt x="19345" y="24400"/>
                  </a:cubicBezTo>
                  <a:lnTo>
                    <a:pt x="19357" y="24393"/>
                  </a:lnTo>
                  <a:cubicBezTo>
                    <a:pt x="19429" y="24381"/>
                    <a:pt x="19496" y="24352"/>
                    <a:pt x="19555" y="24310"/>
                  </a:cubicBezTo>
                  <a:close/>
                  <a:moveTo>
                    <a:pt x="20541" y="1"/>
                  </a:moveTo>
                  <a:cubicBezTo>
                    <a:pt x="20356" y="1"/>
                    <a:pt x="20172" y="12"/>
                    <a:pt x="19990" y="34"/>
                  </a:cubicBezTo>
                  <a:cubicBezTo>
                    <a:pt x="19668" y="70"/>
                    <a:pt x="19351" y="149"/>
                    <a:pt x="19049" y="269"/>
                  </a:cubicBezTo>
                  <a:cubicBezTo>
                    <a:pt x="18745" y="391"/>
                    <a:pt x="18438" y="526"/>
                    <a:pt x="18170" y="716"/>
                  </a:cubicBezTo>
                  <a:cubicBezTo>
                    <a:pt x="17803" y="974"/>
                    <a:pt x="17483" y="1308"/>
                    <a:pt x="17265" y="1702"/>
                  </a:cubicBezTo>
                  <a:cubicBezTo>
                    <a:pt x="17127" y="1953"/>
                    <a:pt x="17035" y="2224"/>
                    <a:pt x="16946" y="2496"/>
                  </a:cubicBezTo>
                  <a:cubicBezTo>
                    <a:pt x="16839" y="2819"/>
                    <a:pt x="16722" y="3144"/>
                    <a:pt x="16751" y="3493"/>
                  </a:cubicBezTo>
                  <a:cubicBezTo>
                    <a:pt x="16771" y="3746"/>
                    <a:pt x="16807" y="4006"/>
                    <a:pt x="16879" y="4252"/>
                  </a:cubicBezTo>
                  <a:cubicBezTo>
                    <a:pt x="16920" y="4397"/>
                    <a:pt x="16965" y="4542"/>
                    <a:pt x="17037" y="4675"/>
                  </a:cubicBezTo>
                  <a:cubicBezTo>
                    <a:pt x="17082" y="4755"/>
                    <a:pt x="17131" y="4833"/>
                    <a:pt x="17180" y="4911"/>
                  </a:cubicBezTo>
                  <a:cubicBezTo>
                    <a:pt x="16752" y="5068"/>
                    <a:pt x="16323" y="5241"/>
                    <a:pt x="15913" y="5443"/>
                  </a:cubicBezTo>
                  <a:cubicBezTo>
                    <a:pt x="15447" y="5673"/>
                    <a:pt x="14983" y="5912"/>
                    <a:pt x="14545" y="6195"/>
                  </a:cubicBezTo>
                  <a:cubicBezTo>
                    <a:pt x="13655" y="6771"/>
                    <a:pt x="12764" y="7339"/>
                    <a:pt x="11951" y="8020"/>
                  </a:cubicBezTo>
                  <a:cubicBezTo>
                    <a:pt x="11551" y="8356"/>
                    <a:pt x="11170" y="8712"/>
                    <a:pt x="10807" y="9087"/>
                  </a:cubicBezTo>
                  <a:cubicBezTo>
                    <a:pt x="10428" y="9475"/>
                    <a:pt x="10064" y="9878"/>
                    <a:pt x="9761" y="10330"/>
                  </a:cubicBezTo>
                  <a:cubicBezTo>
                    <a:pt x="9474" y="10760"/>
                    <a:pt x="9197" y="11194"/>
                    <a:pt x="8937" y="11640"/>
                  </a:cubicBezTo>
                  <a:cubicBezTo>
                    <a:pt x="8854" y="11784"/>
                    <a:pt x="8767" y="11924"/>
                    <a:pt x="8682" y="12066"/>
                  </a:cubicBezTo>
                  <a:cubicBezTo>
                    <a:pt x="8572" y="11778"/>
                    <a:pt x="8427" y="11502"/>
                    <a:pt x="8294" y="11225"/>
                  </a:cubicBezTo>
                  <a:cubicBezTo>
                    <a:pt x="8182" y="10990"/>
                    <a:pt x="8073" y="10750"/>
                    <a:pt x="7916" y="10537"/>
                  </a:cubicBezTo>
                  <a:cubicBezTo>
                    <a:pt x="7768" y="10335"/>
                    <a:pt x="7599" y="10151"/>
                    <a:pt x="7432" y="9966"/>
                  </a:cubicBezTo>
                  <a:cubicBezTo>
                    <a:pt x="7290" y="9808"/>
                    <a:pt x="7140" y="9658"/>
                    <a:pt x="6989" y="9513"/>
                  </a:cubicBezTo>
                  <a:cubicBezTo>
                    <a:pt x="6860" y="9387"/>
                    <a:pt x="6732" y="9258"/>
                    <a:pt x="6593" y="9144"/>
                  </a:cubicBezTo>
                  <a:cubicBezTo>
                    <a:pt x="6183" y="8812"/>
                    <a:pt x="5755" y="8491"/>
                    <a:pt x="5296" y="8226"/>
                  </a:cubicBezTo>
                  <a:cubicBezTo>
                    <a:pt x="4856" y="7973"/>
                    <a:pt x="4392" y="7765"/>
                    <a:pt x="3913" y="7592"/>
                  </a:cubicBezTo>
                  <a:cubicBezTo>
                    <a:pt x="3664" y="7501"/>
                    <a:pt x="3409" y="7423"/>
                    <a:pt x="3150" y="7360"/>
                  </a:cubicBezTo>
                  <a:cubicBezTo>
                    <a:pt x="2909" y="7308"/>
                    <a:pt x="2665" y="7268"/>
                    <a:pt x="2419" y="7242"/>
                  </a:cubicBezTo>
                  <a:cubicBezTo>
                    <a:pt x="2261" y="7225"/>
                    <a:pt x="2101" y="7218"/>
                    <a:pt x="1941" y="7218"/>
                  </a:cubicBezTo>
                  <a:cubicBezTo>
                    <a:pt x="1852" y="7218"/>
                    <a:pt x="1762" y="7220"/>
                    <a:pt x="1674" y="7223"/>
                  </a:cubicBezTo>
                  <a:cubicBezTo>
                    <a:pt x="1543" y="7228"/>
                    <a:pt x="1409" y="7229"/>
                    <a:pt x="1280" y="7245"/>
                  </a:cubicBezTo>
                  <a:cubicBezTo>
                    <a:pt x="1133" y="7261"/>
                    <a:pt x="986" y="7281"/>
                    <a:pt x="843" y="7324"/>
                  </a:cubicBezTo>
                  <a:cubicBezTo>
                    <a:pt x="717" y="7364"/>
                    <a:pt x="592" y="7411"/>
                    <a:pt x="472" y="7464"/>
                  </a:cubicBezTo>
                  <a:cubicBezTo>
                    <a:pt x="423" y="7486"/>
                    <a:pt x="386" y="7520"/>
                    <a:pt x="349" y="7555"/>
                  </a:cubicBezTo>
                  <a:cubicBezTo>
                    <a:pt x="246" y="7591"/>
                    <a:pt x="159" y="7663"/>
                    <a:pt x="102" y="7756"/>
                  </a:cubicBezTo>
                  <a:cubicBezTo>
                    <a:pt x="1" y="7931"/>
                    <a:pt x="28" y="8134"/>
                    <a:pt x="79" y="8318"/>
                  </a:cubicBezTo>
                  <a:cubicBezTo>
                    <a:pt x="151" y="8591"/>
                    <a:pt x="284" y="8834"/>
                    <a:pt x="400" y="9090"/>
                  </a:cubicBezTo>
                  <a:cubicBezTo>
                    <a:pt x="503" y="9315"/>
                    <a:pt x="593" y="9547"/>
                    <a:pt x="674" y="9782"/>
                  </a:cubicBezTo>
                  <a:cubicBezTo>
                    <a:pt x="981" y="10735"/>
                    <a:pt x="1267" y="11701"/>
                    <a:pt x="1503" y="12675"/>
                  </a:cubicBezTo>
                  <a:cubicBezTo>
                    <a:pt x="1555" y="12972"/>
                    <a:pt x="1590" y="13271"/>
                    <a:pt x="1609" y="13573"/>
                  </a:cubicBezTo>
                  <a:cubicBezTo>
                    <a:pt x="1628" y="13982"/>
                    <a:pt x="1626" y="14386"/>
                    <a:pt x="1611" y="14792"/>
                  </a:cubicBezTo>
                  <a:cubicBezTo>
                    <a:pt x="1597" y="15176"/>
                    <a:pt x="1587" y="15557"/>
                    <a:pt x="1558" y="15940"/>
                  </a:cubicBezTo>
                  <a:cubicBezTo>
                    <a:pt x="1534" y="16136"/>
                    <a:pt x="1502" y="16330"/>
                    <a:pt x="1470" y="16524"/>
                  </a:cubicBezTo>
                  <a:cubicBezTo>
                    <a:pt x="1437" y="16731"/>
                    <a:pt x="1414" y="16938"/>
                    <a:pt x="1388" y="17143"/>
                  </a:cubicBezTo>
                  <a:cubicBezTo>
                    <a:pt x="1338" y="17529"/>
                    <a:pt x="1278" y="17919"/>
                    <a:pt x="1198" y="18301"/>
                  </a:cubicBezTo>
                  <a:cubicBezTo>
                    <a:pt x="1106" y="18651"/>
                    <a:pt x="981" y="18992"/>
                    <a:pt x="866" y="19333"/>
                  </a:cubicBezTo>
                  <a:cubicBezTo>
                    <a:pt x="704" y="19779"/>
                    <a:pt x="518" y="20214"/>
                    <a:pt x="308" y="20638"/>
                  </a:cubicBezTo>
                  <a:cubicBezTo>
                    <a:pt x="295" y="20661"/>
                    <a:pt x="281" y="20685"/>
                    <a:pt x="267" y="20707"/>
                  </a:cubicBezTo>
                  <a:cubicBezTo>
                    <a:pt x="206" y="20801"/>
                    <a:pt x="196" y="20909"/>
                    <a:pt x="212" y="21015"/>
                  </a:cubicBezTo>
                  <a:cubicBezTo>
                    <a:pt x="173" y="21211"/>
                    <a:pt x="253" y="21422"/>
                    <a:pt x="431" y="21530"/>
                  </a:cubicBezTo>
                  <a:cubicBezTo>
                    <a:pt x="433" y="21530"/>
                    <a:pt x="435" y="21532"/>
                    <a:pt x="437" y="21532"/>
                  </a:cubicBezTo>
                  <a:cubicBezTo>
                    <a:pt x="722" y="21731"/>
                    <a:pt x="1044" y="21852"/>
                    <a:pt x="1388" y="21908"/>
                  </a:cubicBezTo>
                  <a:cubicBezTo>
                    <a:pt x="1600" y="21943"/>
                    <a:pt x="1815" y="21960"/>
                    <a:pt x="2032" y="21960"/>
                  </a:cubicBezTo>
                  <a:cubicBezTo>
                    <a:pt x="2038" y="21960"/>
                    <a:pt x="2045" y="21960"/>
                    <a:pt x="2051" y="21960"/>
                  </a:cubicBezTo>
                  <a:cubicBezTo>
                    <a:pt x="2216" y="21959"/>
                    <a:pt x="2383" y="21949"/>
                    <a:pt x="2547" y="21927"/>
                  </a:cubicBezTo>
                  <a:cubicBezTo>
                    <a:pt x="2757" y="21901"/>
                    <a:pt x="2967" y="21868"/>
                    <a:pt x="3170" y="21812"/>
                  </a:cubicBezTo>
                  <a:cubicBezTo>
                    <a:pt x="3336" y="21768"/>
                    <a:pt x="3498" y="21711"/>
                    <a:pt x="3663" y="21660"/>
                  </a:cubicBezTo>
                  <a:cubicBezTo>
                    <a:pt x="3930" y="21592"/>
                    <a:pt x="4199" y="21522"/>
                    <a:pt x="4455" y="21422"/>
                  </a:cubicBezTo>
                  <a:cubicBezTo>
                    <a:pt x="4734" y="21311"/>
                    <a:pt x="5010" y="21193"/>
                    <a:pt x="5276" y="21057"/>
                  </a:cubicBezTo>
                  <a:cubicBezTo>
                    <a:pt x="5491" y="20945"/>
                    <a:pt x="5699" y="20818"/>
                    <a:pt x="5908" y="20694"/>
                  </a:cubicBezTo>
                  <a:cubicBezTo>
                    <a:pt x="6143" y="20559"/>
                    <a:pt x="6370" y="20412"/>
                    <a:pt x="6589" y="20251"/>
                  </a:cubicBezTo>
                  <a:cubicBezTo>
                    <a:pt x="7019" y="19931"/>
                    <a:pt x="7415" y="19569"/>
                    <a:pt x="7772" y="19168"/>
                  </a:cubicBezTo>
                  <a:cubicBezTo>
                    <a:pt x="8113" y="18789"/>
                    <a:pt x="8441" y="18403"/>
                    <a:pt x="8682" y="17950"/>
                  </a:cubicBezTo>
                  <a:cubicBezTo>
                    <a:pt x="8742" y="17838"/>
                    <a:pt x="8800" y="17726"/>
                    <a:pt x="8856" y="17612"/>
                  </a:cubicBezTo>
                  <a:cubicBezTo>
                    <a:pt x="8919" y="17682"/>
                    <a:pt x="8984" y="17751"/>
                    <a:pt x="9043" y="17824"/>
                  </a:cubicBezTo>
                  <a:cubicBezTo>
                    <a:pt x="9247" y="18092"/>
                    <a:pt x="9456" y="18346"/>
                    <a:pt x="9693" y="18585"/>
                  </a:cubicBezTo>
                  <a:cubicBezTo>
                    <a:pt x="9948" y="18840"/>
                    <a:pt x="10202" y="19094"/>
                    <a:pt x="10465" y="19341"/>
                  </a:cubicBezTo>
                  <a:cubicBezTo>
                    <a:pt x="10714" y="19577"/>
                    <a:pt x="10976" y="19799"/>
                    <a:pt x="11242" y="20020"/>
                  </a:cubicBezTo>
                  <a:cubicBezTo>
                    <a:pt x="11512" y="20243"/>
                    <a:pt x="11771" y="20484"/>
                    <a:pt x="12043" y="20704"/>
                  </a:cubicBezTo>
                  <a:cubicBezTo>
                    <a:pt x="12238" y="20864"/>
                    <a:pt x="12444" y="21010"/>
                    <a:pt x="12641" y="21164"/>
                  </a:cubicBezTo>
                  <a:cubicBezTo>
                    <a:pt x="12869" y="21341"/>
                    <a:pt x="13097" y="21515"/>
                    <a:pt x="13331" y="21685"/>
                  </a:cubicBezTo>
                  <a:cubicBezTo>
                    <a:pt x="13534" y="21832"/>
                    <a:pt x="13741" y="21971"/>
                    <a:pt x="13943" y="22117"/>
                  </a:cubicBezTo>
                  <a:cubicBezTo>
                    <a:pt x="14144" y="22263"/>
                    <a:pt x="14343" y="22412"/>
                    <a:pt x="14548" y="22553"/>
                  </a:cubicBezTo>
                  <a:cubicBezTo>
                    <a:pt x="14764" y="22700"/>
                    <a:pt x="14990" y="22848"/>
                    <a:pt x="15231" y="22956"/>
                  </a:cubicBezTo>
                  <a:cubicBezTo>
                    <a:pt x="15480" y="23064"/>
                    <a:pt x="15731" y="23160"/>
                    <a:pt x="15987" y="23249"/>
                  </a:cubicBezTo>
                  <a:cubicBezTo>
                    <a:pt x="16465" y="23416"/>
                    <a:pt x="16947" y="23570"/>
                    <a:pt x="17431" y="23720"/>
                  </a:cubicBezTo>
                  <a:cubicBezTo>
                    <a:pt x="17736" y="23815"/>
                    <a:pt x="18043" y="23912"/>
                    <a:pt x="18351" y="24004"/>
                  </a:cubicBezTo>
                  <a:cubicBezTo>
                    <a:pt x="18323" y="24041"/>
                    <a:pt x="18290" y="24071"/>
                    <a:pt x="18264" y="24110"/>
                  </a:cubicBezTo>
                  <a:cubicBezTo>
                    <a:pt x="18195" y="24215"/>
                    <a:pt x="18132" y="24321"/>
                    <a:pt x="18073" y="24430"/>
                  </a:cubicBezTo>
                  <a:cubicBezTo>
                    <a:pt x="17821" y="24914"/>
                    <a:pt x="17648" y="25452"/>
                    <a:pt x="17695" y="26003"/>
                  </a:cubicBezTo>
                  <a:cubicBezTo>
                    <a:pt x="17746" y="26594"/>
                    <a:pt x="17986" y="27190"/>
                    <a:pt x="18378" y="27636"/>
                  </a:cubicBezTo>
                  <a:cubicBezTo>
                    <a:pt x="18584" y="27872"/>
                    <a:pt x="18821" y="28089"/>
                    <a:pt x="19097" y="28240"/>
                  </a:cubicBezTo>
                  <a:cubicBezTo>
                    <a:pt x="19222" y="28307"/>
                    <a:pt x="19348" y="28381"/>
                    <a:pt x="19482" y="28434"/>
                  </a:cubicBezTo>
                  <a:cubicBezTo>
                    <a:pt x="19745" y="28539"/>
                    <a:pt x="20027" y="28593"/>
                    <a:pt x="20310" y="28593"/>
                  </a:cubicBezTo>
                  <a:cubicBezTo>
                    <a:pt x="20315" y="28593"/>
                    <a:pt x="20321" y="28593"/>
                    <a:pt x="20326" y="28593"/>
                  </a:cubicBezTo>
                  <a:lnTo>
                    <a:pt x="20357" y="28593"/>
                  </a:lnTo>
                  <a:cubicBezTo>
                    <a:pt x="20668" y="28590"/>
                    <a:pt x="20976" y="28523"/>
                    <a:pt x="21271" y="28434"/>
                  </a:cubicBezTo>
                  <a:cubicBezTo>
                    <a:pt x="21527" y="28359"/>
                    <a:pt x="21777" y="28264"/>
                    <a:pt x="22017" y="28151"/>
                  </a:cubicBezTo>
                  <a:cubicBezTo>
                    <a:pt x="22465" y="27940"/>
                    <a:pt x="22887" y="27680"/>
                    <a:pt x="23268" y="27365"/>
                  </a:cubicBezTo>
                  <a:cubicBezTo>
                    <a:pt x="23566" y="27118"/>
                    <a:pt x="23820" y="26825"/>
                    <a:pt x="24108" y="26570"/>
                  </a:cubicBezTo>
                  <a:cubicBezTo>
                    <a:pt x="24420" y="26297"/>
                    <a:pt x="24736" y="26026"/>
                    <a:pt x="25057" y="25763"/>
                  </a:cubicBezTo>
                  <a:cubicBezTo>
                    <a:pt x="25282" y="25588"/>
                    <a:pt x="25508" y="25413"/>
                    <a:pt x="25729" y="25234"/>
                  </a:cubicBezTo>
                  <a:cubicBezTo>
                    <a:pt x="25996" y="25024"/>
                    <a:pt x="26273" y="24829"/>
                    <a:pt x="26560" y="24648"/>
                  </a:cubicBezTo>
                  <a:cubicBezTo>
                    <a:pt x="26676" y="24580"/>
                    <a:pt x="26793" y="24515"/>
                    <a:pt x="26909" y="24448"/>
                  </a:cubicBezTo>
                  <a:cubicBezTo>
                    <a:pt x="27030" y="24377"/>
                    <a:pt x="27144" y="24300"/>
                    <a:pt x="27261" y="24224"/>
                  </a:cubicBezTo>
                  <a:cubicBezTo>
                    <a:pt x="27477" y="24099"/>
                    <a:pt x="27712" y="24009"/>
                    <a:pt x="27925" y="23881"/>
                  </a:cubicBezTo>
                  <a:cubicBezTo>
                    <a:pt x="27975" y="23850"/>
                    <a:pt x="28020" y="23811"/>
                    <a:pt x="28058" y="23767"/>
                  </a:cubicBezTo>
                  <a:cubicBezTo>
                    <a:pt x="28264" y="23707"/>
                    <a:pt x="28470" y="23652"/>
                    <a:pt x="28676" y="23588"/>
                  </a:cubicBezTo>
                  <a:cubicBezTo>
                    <a:pt x="29161" y="23438"/>
                    <a:pt x="29628" y="23220"/>
                    <a:pt x="30097" y="23021"/>
                  </a:cubicBezTo>
                  <a:lnTo>
                    <a:pt x="30097" y="23021"/>
                  </a:lnTo>
                  <a:cubicBezTo>
                    <a:pt x="30087" y="23025"/>
                    <a:pt x="30077" y="23029"/>
                    <a:pt x="30068" y="23034"/>
                  </a:cubicBezTo>
                  <a:lnTo>
                    <a:pt x="30068" y="23034"/>
                  </a:lnTo>
                  <a:cubicBezTo>
                    <a:pt x="30430" y="22882"/>
                    <a:pt x="30798" y="22739"/>
                    <a:pt x="31154" y="22570"/>
                  </a:cubicBezTo>
                  <a:cubicBezTo>
                    <a:pt x="31507" y="22406"/>
                    <a:pt x="31860" y="22242"/>
                    <a:pt x="32211" y="22068"/>
                  </a:cubicBezTo>
                  <a:cubicBezTo>
                    <a:pt x="32673" y="21838"/>
                    <a:pt x="33128" y="21593"/>
                    <a:pt x="33563" y="21316"/>
                  </a:cubicBezTo>
                  <a:cubicBezTo>
                    <a:pt x="34005" y="21035"/>
                    <a:pt x="34439" y="20740"/>
                    <a:pt x="34878" y="20450"/>
                  </a:cubicBezTo>
                  <a:cubicBezTo>
                    <a:pt x="35291" y="20175"/>
                    <a:pt x="35671" y="19845"/>
                    <a:pt x="36055" y="19527"/>
                  </a:cubicBezTo>
                  <a:cubicBezTo>
                    <a:pt x="36381" y="19260"/>
                    <a:pt x="36702" y="18987"/>
                    <a:pt x="36961" y="18651"/>
                  </a:cubicBezTo>
                  <a:lnTo>
                    <a:pt x="36961" y="18652"/>
                  </a:lnTo>
                  <a:lnTo>
                    <a:pt x="36963" y="18649"/>
                  </a:lnTo>
                  <a:cubicBezTo>
                    <a:pt x="36975" y="18634"/>
                    <a:pt x="36987" y="18618"/>
                    <a:pt x="36998" y="18602"/>
                  </a:cubicBezTo>
                  <a:lnTo>
                    <a:pt x="36998" y="18602"/>
                  </a:lnTo>
                  <a:lnTo>
                    <a:pt x="36981" y="18625"/>
                  </a:lnTo>
                  <a:cubicBezTo>
                    <a:pt x="36994" y="18606"/>
                    <a:pt x="37006" y="18587"/>
                    <a:pt x="37019" y="18568"/>
                  </a:cubicBezTo>
                  <a:cubicBezTo>
                    <a:pt x="37176" y="18561"/>
                    <a:pt x="37336" y="18553"/>
                    <a:pt x="37489" y="18509"/>
                  </a:cubicBezTo>
                  <a:cubicBezTo>
                    <a:pt x="37719" y="18446"/>
                    <a:pt x="37953" y="18341"/>
                    <a:pt x="38138" y="18188"/>
                  </a:cubicBezTo>
                  <a:cubicBezTo>
                    <a:pt x="38327" y="18028"/>
                    <a:pt x="38507" y="17827"/>
                    <a:pt x="38632" y="17612"/>
                  </a:cubicBezTo>
                  <a:cubicBezTo>
                    <a:pt x="38764" y="17384"/>
                    <a:pt x="38864" y="17149"/>
                    <a:pt x="38924" y="16891"/>
                  </a:cubicBezTo>
                  <a:cubicBezTo>
                    <a:pt x="38974" y="16675"/>
                    <a:pt x="39000" y="16452"/>
                    <a:pt x="38958" y="16232"/>
                  </a:cubicBezTo>
                  <a:cubicBezTo>
                    <a:pt x="38916" y="16015"/>
                    <a:pt x="38836" y="15806"/>
                    <a:pt x="38720" y="15615"/>
                  </a:cubicBezTo>
                  <a:cubicBezTo>
                    <a:pt x="38683" y="15554"/>
                    <a:pt x="38643" y="15496"/>
                    <a:pt x="38600" y="15438"/>
                  </a:cubicBezTo>
                  <a:cubicBezTo>
                    <a:pt x="38803" y="15277"/>
                    <a:pt x="38973" y="15080"/>
                    <a:pt x="39103" y="14856"/>
                  </a:cubicBezTo>
                  <a:cubicBezTo>
                    <a:pt x="39358" y="14378"/>
                    <a:pt x="39371" y="13826"/>
                    <a:pt x="39199" y="13315"/>
                  </a:cubicBezTo>
                  <a:cubicBezTo>
                    <a:pt x="39102" y="13022"/>
                    <a:pt x="38893" y="12796"/>
                    <a:pt x="38660" y="12606"/>
                  </a:cubicBezTo>
                  <a:cubicBezTo>
                    <a:pt x="38512" y="12484"/>
                    <a:pt x="38357" y="12371"/>
                    <a:pt x="38197" y="12265"/>
                  </a:cubicBezTo>
                  <a:cubicBezTo>
                    <a:pt x="38123" y="12219"/>
                    <a:pt x="38052" y="12167"/>
                    <a:pt x="37968" y="12140"/>
                  </a:cubicBezTo>
                  <a:cubicBezTo>
                    <a:pt x="37912" y="12123"/>
                    <a:pt x="37855" y="12109"/>
                    <a:pt x="37798" y="12098"/>
                  </a:cubicBezTo>
                  <a:cubicBezTo>
                    <a:pt x="37603" y="12067"/>
                    <a:pt x="37408" y="12045"/>
                    <a:pt x="37211" y="12026"/>
                  </a:cubicBezTo>
                  <a:cubicBezTo>
                    <a:pt x="37132" y="12019"/>
                    <a:pt x="37052" y="12016"/>
                    <a:pt x="36972" y="12016"/>
                  </a:cubicBezTo>
                  <a:cubicBezTo>
                    <a:pt x="36923" y="12016"/>
                    <a:pt x="36874" y="12017"/>
                    <a:pt x="36825" y="12019"/>
                  </a:cubicBezTo>
                  <a:cubicBezTo>
                    <a:pt x="36817" y="12013"/>
                    <a:pt x="36809" y="12006"/>
                    <a:pt x="36802" y="12000"/>
                  </a:cubicBezTo>
                  <a:cubicBezTo>
                    <a:pt x="36687" y="11876"/>
                    <a:pt x="36589" y="11734"/>
                    <a:pt x="36482" y="11604"/>
                  </a:cubicBezTo>
                  <a:cubicBezTo>
                    <a:pt x="36298" y="11371"/>
                    <a:pt x="36107" y="11142"/>
                    <a:pt x="35921" y="10910"/>
                  </a:cubicBezTo>
                  <a:cubicBezTo>
                    <a:pt x="35562" y="10460"/>
                    <a:pt x="35198" y="10006"/>
                    <a:pt x="34786" y="9603"/>
                  </a:cubicBezTo>
                  <a:cubicBezTo>
                    <a:pt x="34601" y="9421"/>
                    <a:pt x="34410" y="9247"/>
                    <a:pt x="34214" y="9076"/>
                  </a:cubicBezTo>
                  <a:cubicBezTo>
                    <a:pt x="34012" y="8900"/>
                    <a:pt x="33814" y="8717"/>
                    <a:pt x="33608" y="8547"/>
                  </a:cubicBezTo>
                  <a:cubicBezTo>
                    <a:pt x="33190" y="8208"/>
                    <a:pt x="32759" y="7890"/>
                    <a:pt x="32332" y="7563"/>
                  </a:cubicBezTo>
                  <a:cubicBezTo>
                    <a:pt x="32123" y="7403"/>
                    <a:pt x="31917" y="7239"/>
                    <a:pt x="31708" y="7081"/>
                  </a:cubicBezTo>
                  <a:cubicBezTo>
                    <a:pt x="31494" y="6918"/>
                    <a:pt x="31268" y="6772"/>
                    <a:pt x="31045" y="6625"/>
                  </a:cubicBezTo>
                  <a:cubicBezTo>
                    <a:pt x="30659" y="6370"/>
                    <a:pt x="30245" y="6161"/>
                    <a:pt x="29828" y="5962"/>
                  </a:cubicBezTo>
                  <a:cubicBezTo>
                    <a:pt x="29803" y="5925"/>
                    <a:pt x="29779" y="5887"/>
                    <a:pt x="29743" y="5857"/>
                  </a:cubicBezTo>
                  <a:cubicBezTo>
                    <a:pt x="29667" y="5794"/>
                    <a:pt x="29578" y="5753"/>
                    <a:pt x="29487" y="5709"/>
                  </a:cubicBezTo>
                  <a:cubicBezTo>
                    <a:pt x="29147" y="5529"/>
                    <a:pt x="28817" y="5330"/>
                    <a:pt x="28498" y="5112"/>
                  </a:cubicBezTo>
                  <a:cubicBezTo>
                    <a:pt x="28335" y="4996"/>
                    <a:pt x="28181" y="4872"/>
                    <a:pt x="28025" y="4747"/>
                  </a:cubicBezTo>
                  <a:cubicBezTo>
                    <a:pt x="27873" y="4624"/>
                    <a:pt x="27721" y="4502"/>
                    <a:pt x="27575" y="4371"/>
                  </a:cubicBezTo>
                  <a:lnTo>
                    <a:pt x="27575" y="4371"/>
                  </a:lnTo>
                  <a:lnTo>
                    <a:pt x="27579" y="4375"/>
                  </a:lnTo>
                  <a:lnTo>
                    <a:pt x="27572" y="4368"/>
                  </a:lnTo>
                  <a:cubicBezTo>
                    <a:pt x="27559" y="4356"/>
                    <a:pt x="27545" y="4344"/>
                    <a:pt x="27533" y="4331"/>
                  </a:cubicBezTo>
                  <a:lnTo>
                    <a:pt x="27533" y="4331"/>
                  </a:lnTo>
                  <a:cubicBezTo>
                    <a:pt x="27537" y="4335"/>
                    <a:pt x="27541" y="4338"/>
                    <a:pt x="27545" y="4342"/>
                  </a:cubicBezTo>
                  <a:lnTo>
                    <a:pt x="27545" y="4342"/>
                  </a:lnTo>
                  <a:cubicBezTo>
                    <a:pt x="27395" y="4199"/>
                    <a:pt x="27250" y="4051"/>
                    <a:pt x="27100" y="3908"/>
                  </a:cubicBezTo>
                  <a:cubicBezTo>
                    <a:pt x="26929" y="3745"/>
                    <a:pt x="26755" y="3586"/>
                    <a:pt x="26582" y="3424"/>
                  </a:cubicBezTo>
                  <a:lnTo>
                    <a:pt x="26582" y="3424"/>
                  </a:lnTo>
                  <a:cubicBezTo>
                    <a:pt x="26598" y="3440"/>
                    <a:pt x="26615" y="3455"/>
                    <a:pt x="26630" y="3470"/>
                  </a:cubicBezTo>
                  <a:cubicBezTo>
                    <a:pt x="26459" y="3309"/>
                    <a:pt x="26285" y="3151"/>
                    <a:pt x="26112" y="2993"/>
                  </a:cubicBezTo>
                  <a:lnTo>
                    <a:pt x="26112" y="2993"/>
                  </a:lnTo>
                  <a:cubicBezTo>
                    <a:pt x="26129" y="3007"/>
                    <a:pt x="26145" y="3022"/>
                    <a:pt x="26162" y="3037"/>
                  </a:cubicBezTo>
                  <a:cubicBezTo>
                    <a:pt x="26009" y="2895"/>
                    <a:pt x="25855" y="2754"/>
                    <a:pt x="25703" y="2613"/>
                  </a:cubicBezTo>
                  <a:cubicBezTo>
                    <a:pt x="25562" y="2480"/>
                    <a:pt x="25420" y="2347"/>
                    <a:pt x="25282" y="2210"/>
                  </a:cubicBezTo>
                  <a:cubicBezTo>
                    <a:pt x="24938" y="1879"/>
                    <a:pt x="24572" y="1570"/>
                    <a:pt x="24196" y="1274"/>
                  </a:cubicBezTo>
                  <a:cubicBezTo>
                    <a:pt x="23784" y="947"/>
                    <a:pt x="23313" y="697"/>
                    <a:pt x="22831" y="489"/>
                  </a:cubicBezTo>
                  <a:cubicBezTo>
                    <a:pt x="22605" y="390"/>
                    <a:pt x="22373" y="297"/>
                    <a:pt x="22135" y="232"/>
                  </a:cubicBezTo>
                  <a:cubicBezTo>
                    <a:pt x="21909" y="173"/>
                    <a:pt x="21680" y="128"/>
                    <a:pt x="21448" y="85"/>
                  </a:cubicBezTo>
                  <a:cubicBezTo>
                    <a:pt x="21153" y="30"/>
                    <a:pt x="20846" y="1"/>
                    <a:pt x="20541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3775150" y="3828900"/>
              <a:ext cx="38725" cy="40100"/>
            </a:xfrm>
            <a:custGeom>
              <a:rect b="b" l="l" r="r" t="t"/>
              <a:pathLst>
                <a:path extrusionOk="0" h="1604" w="1549">
                  <a:moveTo>
                    <a:pt x="791" y="0"/>
                  </a:moveTo>
                  <a:cubicBezTo>
                    <a:pt x="783" y="0"/>
                    <a:pt x="774" y="0"/>
                    <a:pt x="766" y="1"/>
                  </a:cubicBezTo>
                  <a:cubicBezTo>
                    <a:pt x="561" y="10"/>
                    <a:pt x="392" y="91"/>
                    <a:pt x="264" y="231"/>
                  </a:cubicBezTo>
                  <a:cubicBezTo>
                    <a:pt x="157" y="337"/>
                    <a:pt x="77" y="474"/>
                    <a:pt x="48" y="614"/>
                  </a:cubicBezTo>
                  <a:cubicBezTo>
                    <a:pt x="1" y="832"/>
                    <a:pt x="30" y="1031"/>
                    <a:pt x="138" y="1215"/>
                  </a:cubicBezTo>
                  <a:cubicBezTo>
                    <a:pt x="217" y="1363"/>
                    <a:pt x="338" y="1485"/>
                    <a:pt x="502" y="1550"/>
                  </a:cubicBezTo>
                  <a:cubicBezTo>
                    <a:pt x="591" y="1586"/>
                    <a:pt x="686" y="1604"/>
                    <a:pt x="783" y="1604"/>
                  </a:cubicBezTo>
                  <a:cubicBezTo>
                    <a:pt x="921" y="1603"/>
                    <a:pt x="1057" y="1560"/>
                    <a:pt x="1185" y="1480"/>
                  </a:cubicBezTo>
                  <a:cubicBezTo>
                    <a:pt x="1403" y="1344"/>
                    <a:pt x="1531" y="1067"/>
                    <a:pt x="1540" y="816"/>
                  </a:cubicBezTo>
                  <a:cubicBezTo>
                    <a:pt x="1548" y="582"/>
                    <a:pt x="1453" y="372"/>
                    <a:pt x="1283" y="213"/>
                  </a:cubicBezTo>
                  <a:cubicBezTo>
                    <a:pt x="1245" y="179"/>
                    <a:pt x="1205" y="149"/>
                    <a:pt x="1161" y="123"/>
                  </a:cubicBezTo>
                  <a:cubicBezTo>
                    <a:pt x="1053" y="47"/>
                    <a:pt x="925" y="0"/>
                    <a:pt x="791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3315500" y="3812950"/>
              <a:ext cx="242225" cy="168850"/>
            </a:xfrm>
            <a:custGeom>
              <a:rect b="b" l="l" r="r" t="t"/>
              <a:pathLst>
                <a:path extrusionOk="0" h="6754" w="9689">
                  <a:moveTo>
                    <a:pt x="3320" y="971"/>
                  </a:moveTo>
                  <a:cubicBezTo>
                    <a:pt x="3358" y="971"/>
                    <a:pt x="3395" y="973"/>
                    <a:pt x="3434" y="973"/>
                  </a:cubicBezTo>
                  <a:cubicBezTo>
                    <a:pt x="3605" y="987"/>
                    <a:pt x="3776" y="1012"/>
                    <a:pt x="3945" y="1041"/>
                  </a:cubicBezTo>
                  <a:cubicBezTo>
                    <a:pt x="4347" y="1137"/>
                    <a:pt x="4739" y="1260"/>
                    <a:pt x="5129" y="1389"/>
                  </a:cubicBezTo>
                  <a:cubicBezTo>
                    <a:pt x="5247" y="1435"/>
                    <a:pt x="5364" y="1483"/>
                    <a:pt x="5479" y="1536"/>
                  </a:cubicBezTo>
                  <a:cubicBezTo>
                    <a:pt x="5727" y="1670"/>
                    <a:pt x="5965" y="1821"/>
                    <a:pt x="6199" y="1978"/>
                  </a:cubicBezTo>
                  <a:cubicBezTo>
                    <a:pt x="6680" y="2318"/>
                    <a:pt x="7162" y="2654"/>
                    <a:pt x="7624" y="3020"/>
                  </a:cubicBezTo>
                  <a:cubicBezTo>
                    <a:pt x="7849" y="3199"/>
                    <a:pt x="8080" y="3365"/>
                    <a:pt x="8310" y="3535"/>
                  </a:cubicBezTo>
                  <a:cubicBezTo>
                    <a:pt x="8392" y="3598"/>
                    <a:pt x="8475" y="3658"/>
                    <a:pt x="8560" y="3718"/>
                  </a:cubicBezTo>
                  <a:cubicBezTo>
                    <a:pt x="8489" y="3793"/>
                    <a:pt x="8423" y="3869"/>
                    <a:pt x="8355" y="3946"/>
                  </a:cubicBezTo>
                  <a:cubicBezTo>
                    <a:pt x="8338" y="3963"/>
                    <a:pt x="8321" y="3980"/>
                    <a:pt x="8302" y="3997"/>
                  </a:cubicBezTo>
                  <a:cubicBezTo>
                    <a:pt x="8270" y="4024"/>
                    <a:pt x="8236" y="4048"/>
                    <a:pt x="8200" y="4070"/>
                  </a:cubicBezTo>
                  <a:lnTo>
                    <a:pt x="8200" y="4073"/>
                  </a:lnTo>
                  <a:cubicBezTo>
                    <a:pt x="8198" y="4073"/>
                    <a:pt x="8196" y="4074"/>
                    <a:pt x="8195" y="4074"/>
                  </a:cubicBezTo>
                  <a:lnTo>
                    <a:pt x="8196" y="4074"/>
                  </a:lnTo>
                  <a:cubicBezTo>
                    <a:pt x="8192" y="4078"/>
                    <a:pt x="8187" y="4081"/>
                    <a:pt x="8181" y="4084"/>
                  </a:cubicBezTo>
                  <a:cubicBezTo>
                    <a:pt x="8171" y="4092"/>
                    <a:pt x="8159" y="4098"/>
                    <a:pt x="8147" y="4105"/>
                  </a:cubicBezTo>
                  <a:lnTo>
                    <a:pt x="8151" y="4105"/>
                  </a:lnTo>
                  <a:cubicBezTo>
                    <a:pt x="7843" y="4305"/>
                    <a:pt x="7546" y="4524"/>
                    <a:pt x="7240" y="4727"/>
                  </a:cubicBezTo>
                  <a:cubicBezTo>
                    <a:pt x="6960" y="4903"/>
                    <a:pt x="6658" y="5050"/>
                    <a:pt x="6361" y="5195"/>
                  </a:cubicBezTo>
                  <a:cubicBezTo>
                    <a:pt x="6139" y="5303"/>
                    <a:pt x="5911" y="5400"/>
                    <a:pt x="5680" y="5485"/>
                  </a:cubicBezTo>
                  <a:cubicBezTo>
                    <a:pt x="5503" y="5537"/>
                    <a:pt x="5327" y="5584"/>
                    <a:pt x="5146" y="5621"/>
                  </a:cubicBezTo>
                  <a:cubicBezTo>
                    <a:pt x="4735" y="5690"/>
                    <a:pt x="4317" y="5726"/>
                    <a:pt x="3901" y="5769"/>
                  </a:cubicBezTo>
                  <a:cubicBezTo>
                    <a:pt x="3835" y="5772"/>
                    <a:pt x="3769" y="5773"/>
                    <a:pt x="3704" y="5773"/>
                  </a:cubicBezTo>
                  <a:cubicBezTo>
                    <a:pt x="3573" y="5773"/>
                    <a:pt x="3443" y="5768"/>
                    <a:pt x="3311" y="5763"/>
                  </a:cubicBezTo>
                  <a:cubicBezTo>
                    <a:pt x="3152" y="5752"/>
                    <a:pt x="2992" y="5743"/>
                    <a:pt x="2834" y="5716"/>
                  </a:cubicBezTo>
                  <a:cubicBezTo>
                    <a:pt x="2739" y="5694"/>
                    <a:pt x="2641" y="5668"/>
                    <a:pt x="2547" y="5638"/>
                  </a:cubicBezTo>
                  <a:cubicBezTo>
                    <a:pt x="2543" y="5637"/>
                    <a:pt x="2539" y="5636"/>
                    <a:pt x="2535" y="5634"/>
                  </a:cubicBezTo>
                  <a:cubicBezTo>
                    <a:pt x="2532" y="5633"/>
                    <a:pt x="2529" y="5633"/>
                    <a:pt x="2526" y="5632"/>
                  </a:cubicBezTo>
                  <a:cubicBezTo>
                    <a:pt x="2518" y="5630"/>
                    <a:pt x="2511" y="5626"/>
                    <a:pt x="2502" y="5623"/>
                  </a:cubicBezTo>
                  <a:lnTo>
                    <a:pt x="2502" y="5623"/>
                  </a:lnTo>
                  <a:cubicBezTo>
                    <a:pt x="2507" y="5624"/>
                    <a:pt x="2513" y="5626"/>
                    <a:pt x="2518" y="5629"/>
                  </a:cubicBezTo>
                  <a:cubicBezTo>
                    <a:pt x="2465" y="5607"/>
                    <a:pt x="2411" y="5585"/>
                    <a:pt x="2357" y="5560"/>
                  </a:cubicBezTo>
                  <a:cubicBezTo>
                    <a:pt x="2261" y="5508"/>
                    <a:pt x="2167" y="5452"/>
                    <a:pt x="2076" y="5390"/>
                  </a:cubicBezTo>
                  <a:cubicBezTo>
                    <a:pt x="1984" y="5321"/>
                    <a:pt x="1897" y="5252"/>
                    <a:pt x="1808" y="5178"/>
                  </a:cubicBezTo>
                  <a:cubicBezTo>
                    <a:pt x="1749" y="5122"/>
                    <a:pt x="1693" y="5067"/>
                    <a:pt x="1641" y="5007"/>
                  </a:cubicBezTo>
                  <a:cubicBezTo>
                    <a:pt x="1586" y="4937"/>
                    <a:pt x="1531" y="4862"/>
                    <a:pt x="1481" y="4789"/>
                  </a:cubicBezTo>
                  <a:cubicBezTo>
                    <a:pt x="1425" y="4699"/>
                    <a:pt x="1375" y="4610"/>
                    <a:pt x="1324" y="4517"/>
                  </a:cubicBezTo>
                  <a:cubicBezTo>
                    <a:pt x="1284" y="4419"/>
                    <a:pt x="1243" y="4322"/>
                    <a:pt x="1207" y="4224"/>
                  </a:cubicBezTo>
                  <a:cubicBezTo>
                    <a:pt x="1156" y="4061"/>
                    <a:pt x="1111" y="3896"/>
                    <a:pt x="1072" y="3728"/>
                  </a:cubicBezTo>
                  <a:cubicBezTo>
                    <a:pt x="1037" y="3558"/>
                    <a:pt x="1011" y="3385"/>
                    <a:pt x="995" y="3211"/>
                  </a:cubicBezTo>
                  <a:cubicBezTo>
                    <a:pt x="991" y="3129"/>
                    <a:pt x="990" y="3047"/>
                    <a:pt x="994" y="2967"/>
                  </a:cubicBezTo>
                  <a:cubicBezTo>
                    <a:pt x="998" y="2906"/>
                    <a:pt x="1008" y="2845"/>
                    <a:pt x="1018" y="2784"/>
                  </a:cubicBezTo>
                  <a:cubicBezTo>
                    <a:pt x="1026" y="2738"/>
                    <a:pt x="1040" y="2692"/>
                    <a:pt x="1053" y="2646"/>
                  </a:cubicBezTo>
                  <a:cubicBezTo>
                    <a:pt x="1075" y="2586"/>
                    <a:pt x="1101" y="2526"/>
                    <a:pt x="1129" y="2468"/>
                  </a:cubicBezTo>
                  <a:cubicBezTo>
                    <a:pt x="1205" y="2327"/>
                    <a:pt x="1286" y="2189"/>
                    <a:pt x="1376" y="2056"/>
                  </a:cubicBezTo>
                  <a:cubicBezTo>
                    <a:pt x="1443" y="1965"/>
                    <a:pt x="1516" y="1876"/>
                    <a:pt x="1590" y="1790"/>
                  </a:cubicBezTo>
                  <a:cubicBezTo>
                    <a:pt x="1672" y="1703"/>
                    <a:pt x="1755" y="1622"/>
                    <a:pt x="1840" y="1545"/>
                  </a:cubicBezTo>
                  <a:cubicBezTo>
                    <a:pt x="1907" y="1492"/>
                    <a:pt x="1973" y="1445"/>
                    <a:pt x="2044" y="1398"/>
                  </a:cubicBezTo>
                  <a:cubicBezTo>
                    <a:pt x="2165" y="1322"/>
                    <a:pt x="2290" y="1253"/>
                    <a:pt x="2419" y="1190"/>
                  </a:cubicBezTo>
                  <a:cubicBezTo>
                    <a:pt x="2426" y="1187"/>
                    <a:pt x="2433" y="1183"/>
                    <a:pt x="2439" y="1180"/>
                  </a:cubicBezTo>
                  <a:cubicBezTo>
                    <a:pt x="2447" y="1178"/>
                    <a:pt x="2454" y="1175"/>
                    <a:pt x="2461" y="1171"/>
                  </a:cubicBezTo>
                  <a:cubicBezTo>
                    <a:pt x="2527" y="1141"/>
                    <a:pt x="2592" y="1116"/>
                    <a:pt x="2657" y="1091"/>
                  </a:cubicBezTo>
                  <a:cubicBezTo>
                    <a:pt x="2758" y="1061"/>
                    <a:pt x="2860" y="1040"/>
                    <a:pt x="2964" y="1018"/>
                  </a:cubicBezTo>
                  <a:cubicBezTo>
                    <a:pt x="3064" y="1000"/>
                    <a:pt x="3167" y="983"/>
                    <a:pt x="3269" y="972"/>
                  </a:cubicBezTo>
                  <a:cubicBezTo>
                    <a:pt x="3287" y="972"/>
                    <a:pt x="3304" y="971"/>
                    <a:pt x="3320" y="971"/>
                  </a:cubicBezTo>
                  <a:close/>
                  <a:moveTo>
                    <a:pt x="3367" y="0"/>
                  </a:moveTo>
                  <a:cubicBezTo>
                    <a:pt x="3200" y="0"/>
                    <a:pt x="3032" y="15"/>
                    <a:pt x="2867" y="45"/>
                  </a:cubicBezTo>
                  <a:cubicBezTo>
                    <a:pt x="2636" y="87"/>
                    <a:pt x="2405" y="134"/>
                    <a:pt x="2187" y="225"/>
                  </a:cubicBezTo>
                  <a:cubicBezTo>
                    <a:pt x="2141" y="246"/>
                    <a:pt x="2095" y="265"/>
                    <a:pt x="2051" y="288"/>
                  </a:cubicBezTo>
                  <a:cubicBezTo>
                    <a:pt x="1964" y="321"/>
                    <a:pt x="1879" y="368"/>
                    <a:pt x="1797" y="410"/>
                  </a:cubicBezTo>
                  <a:cubicBezTo>
                    <a:pt x="1693" y="466"/>
                    <a:pt x="1595" y="526"/>
                    <a:pt x="1498" y="590"/>
                  </a:cubicBezTo>
                  <a:cubicBezTo>
                    <a:pt x="1091" y="856"/>
                    <a:pt x="748" y="1223"/>
                    <a:pt x="487" y="1631"/>
                  </a:cubicBezTo>
                  <a:cubicBezTo>
                    <a:pt x="363" y="1825"/>
                    <a:pt x="248" y="2024"/>
                    <a:pt x="164" y="2236"/>
                  </a:cubicBezTo>
                  <a:cubicBezTo>
                    <a:pt x="70" y="2475"/>
                    <a:pt x="20" y="2729"/>
                    <a:pt x="15" y="2986"/>
                  </a:cubicBezTo>
                  <a:cubicBezTo>
                    <a:pt x="1" y="3472"/>
                    <a:pt x="102" y="3962"/>
                    <a:pt x="246" y="4424"/>
                  </a:cubicBezTo>
                  <a:cubicBezTo>
                    <a:pt x="444" y="5063"/>
                    <a:pt x="809" y="5667"/>
                    <a:pt x="1353" y="6069"/>
                  </a:cubicBezTo>
                  <a:cubicBezTo>
                    <a:pt x="1483" y="6165"/>
                    <a:pt x="1615" y="6266"/>
                    <a:pt x="1757" y="6345"/>
                  </a:cubicBezTo>
                  <a:cubicBezTo>
                    <a:pt x="1971" y="6467"/>
                    <a:pt x="2195" y="6553"/>
                    <a:pt x="2433" y="6624"/>
                  </a:cubicBezTo>
                  <a:cubicBezTo>
                    <a:pt x="2759" y="6721"/>
                    <a:pt x="3103" y="6728"/>
                    <a:pt x="3443" y="6748"/>
                  </a:cubicBezTo>
                  <a:cubicBezTo>
                    <a:pt x="3521" y="6753"/>
                    <a:pt x="3600" y="6754"/>
                    <a:pt x="3675" y="6754"/>
                  </a:cubicBezTo>
                  <a:cubicBezTo>
                    <a:pt x="3856" y="6753"/>
                    <a:pt x="4037" y="6741"/>
                    <a:pt x="4216" y="6719"/>
                  </a:cubicBezTo>
                  <a:cubicBezTo>
                    <a:pt x="4463" y="6688"/>
                    <a:pt x="4713" y="6670"/>
                    <a:pt x="4962" y="6636"/>
                  </a:cubicBezTo>
                  <a:cubicBezTo>
                    <a:pt x="5459" y="6571"/>
                    <a:pt x="5949" y="6454"/>
                    <a:pt x="6408" y="6250"/>
                  </a:cubicBezTo>
                  <a:cubicBezTo>
                    <a:pt x="6590" y="6168"/>
                    <a:pt x="6771" y="6083"/>
                    <a:pt x="6951" y="5994"/>
                  </a:cubicBezTo>
                  <a:cubicBezTo>
                    <a:pt x="7091" y="5899"/>
                    <a:pt x="7231" y="5804"/>
                    <a:pt x="7370" y="5707"/>
                  </a:cubicBezTo>
                  <a:cubicBezTo>
                    <a:pt x="7376" y="5703"/>
                    <a:pt x="7381" y="5698"/>
                    <a:pt x="7387" y="5695"/>
                  </a:cubicBezTo>
                  <a:cubicBezTo>
                    <a:pt x="7589" y="5548"/>
                    <a:pt x="7795" y="5406"/>
                    <a:pt x="7998" y="5261"/>
                  </a:cubicBezTo>
                  <a:lnTo>
                    <a:pt x="8002" y="5257"/>
                  </a:lnTo>
                  <a:cubicBezTo>
                    <a:pt x="8004" y="5255"/>
                    <a:pt x="8005" y="5254"/>
                    <a:pt x="8007" y="5253"/>
                  </a:cubicBezTo>
                  <a:lnTo>
                    <a:pt x="8007" y="5253"/>
                  </a:lnTo>
                  <a:cubicBezTo>
                    <a:pt x="8006" y="5254"/>
                    <a:pt x="8004" y="5255"/>
                    <a:pt x="8003" y="5256"/>
                  </a:cubicBezTo>
                  <a:lnTo>
                    <a:pt x="8003" y="5256"/>
                  </a:lnTo>
                  <a:cubicBezTo>
                    <a:pt x="8005" y="5254"/>
                    <a:pt x="8007" y="5253"/>
                    <a:pt x="8009" y="5252"/>
                  </a:cubicBezTo>
                  <a:lnTo>
                    <a:pt x="8009" y="5252"/>
                  </a:lnTo>
                  <a:cubicBezTo>
                    <a:pt x="8008" y="5252"/>
                    <a:pt x="8007" y="5253"/>
                    <a:pt x="8007" y="5253"/>
                  </a:cubicBezTo>
                  <a:lnTo>
                    <a:pt x="8007" y="5253"/>
                  </a:lnTo>
                  <a:cubicBezTo>
                    <a:pt x="8008" y="5252"/>
                    <a:pt x="8010" y="5251"/>
                    <a:pt x="8011" y="5250"/>
                  </a:cubicBezTo>
                  <a:lnTo>
                    <a:pt x="8011" y="5250"/>
                  </a:lnTo>
                  <a:cubicBezTo>
                    <a:pt x="8010" y="5251"/>
                    <a:pt x="8009" y="5251"/>
                    <a:pt x="8009" y="5252"/>
                  </a:cubicBezTo>
                  <a:lnTo>
                    <a:pt x="8009" y="5252"/>
                  </a:lnTo>
                  <a:cubicBezTo>
                    <a:pt x="8064" y="5209"/>
                    <a:pt x="8119" y="5165"/>
                    <a:pt x="8176" y="5123"/>
                  </a:cubicBezTo>
                  <a:cubicBezTo>
                    <a:pt x="8273" y="5054"/>
                    <a:pt x="8370" y="4988"/>
                    <a:pt x="8465" y="4916"/>
                  </a:cubicBezTo>
                  <a:cubicBezTo>
                    <a:pt x="8567" y="4829"/>
                    <a:pt x="8667" y="4735"/>
                    <a:pt x="8766" y="4643"/>
                  </a:cubicBezTo>
                  <a:lnTo>
                    <a:pt x="8781" y="4628"/>
                  </a:lnTo>
                  <a:cubicBezTo>
                    <a:pt x="8849" y="4562"/>
                    <a:pt x="8915" y="4491"/>
                    <a:pt x="8983" y="4426"/>
                  </a:cubicBezTo>
                  <a:cubicBezTo>
                    <a:pt x="9087" y="4328"/>
                    <a:pt x="9199" y="4242"/>
                    <a:pt x="9303" y="4146"/>
                  </a:cubicBezTo>
                  <a:cubicBezTo>
                    <a:pt x="9371" y="4083"/>
                    <a:pt x="9437" y="4016"/>
                    <a:pt x="9497" y="3947"/>
                  </a:cubicBezTo>
                  <a:lnTo>
                    <a:pt x="9497" y="3947"/>
                  </a:lnTo>
                  <a:cubicBezTo>
                    <a:pt x="9495" y="3948"/>
                    <a:pt x="9493" y="3950"/>
                    <a:pt x="9491" y="3952"/>
                  </a:cubicBezTo>
                  <a:cubicBezTo>
                    <a:pt x="9557" y="3879"/>
                    <a:pt x="9622" y="3806"/>
                    <a:pt x="9688" y="3733"/>
                  </a:cubicBezTo>
                  <a:cubicBezTo>
                    <a:pt x="9590" y="3622"/>
                    <a:pt x="9493" y="3509"/>
                    <a:pt x="9393" y="3400"/>
                  </a:cubicBezTo>
                  <a:cubicBezTo>
                    <a:pt x="9368" y="3373"/>
                    <a:pt x="9341" y="3347"/>
                    <a:pt x="9314" y="3318"/>
                  </a:cubicBezTo>
                  <a:cubicBezTo>
                    <a:pt x="9207" y="3216"/>
                    <a:pt x="9098" y="3116"/>
                    <a:pt x="8988" y="3014"/>
                  </a:cubicBezTo>
                  <a:cubicBezTo>
                    <a:pt x="8873" y="2910"/>
                    <a:pt x="8767" y="2795"/>
                    <a:pt x="8662" y="2681"/>
                  </a:cubicBezTo>
                  <a:cubicBezTo>
                    <a:pt x="8556" y="2567"/>
                    <a:pt x="8441" y="2462"/>
                    <a:pt x="8330" y="2355"/>
                  </a:cubicBezTo>
                  <a:cubicBezTo>
                    <a:pt x="8290" y="2314"/>
                    <a:pt x="8249" y="2277"/>
                    <a:pt x="8209" y="2238"/>
                  </a:cubicBezTo>
                  <a:cubicBezTo>
                    <a:pt x="7839" y="1946"/>
                    <a:pt x="7458" y="1680"/>
                    <a:pt x="7077" y="1405"/>
                  </a:cubicBezTo>
                  <a:cubicBezTo>
                    <a:pt x="6672" y="1115"/>
                    <a:pt x="6261" y="818"/>
                    <a:pt x="5805" y="612"/>
                  </a:cubicBezTo>
                  <a:cubicBezTo>
                    <a:pt x="5570" y="506"/>
                    <a:pt x="5323" y="426"/>
                    <a:pt x="5075" y="346"/>
                  </a:cubicBezTo>
                  <a:cubicBezTo>
                    <a:pt x="4849" y="273"/>
                    <a:pt x="4620" y="194"/>
                    <a:pt x="4386" y="142"/>
                  </a:cubicBezTo>
                  <a:cubicBezTo>
                    <a:pt x="4123" y="80"/>
                    <a:pt x="3861" y="30"/>
                    <a:pt x="3592" y="9"/>
                  </a:cubicBezTo>
                  <a:cubicBezTo>
                    <a:pt x="3517" y="3"/>
                    <a:pt x="3442" y="0"/>
                    <a:pt x="3367" y="0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3500125" y="3955300"/>
              <a:ext cx="125" cy="50"/>
            </a:xfrm>
            <a:custGeom>
              <a:rect b="b" l="l" r="r" t="t"/>
              <a:pathLst>
                <a:path extrusionOk="0" h="2" w="5">
                  <a:moveTo>
                    <a:pt x="2" y="1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2" y="2"/>
                    <a:pt x="3" y="2"/>
                    <a:pt x="4" y="1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3534700" y="3928525"/>
              <a:ext cx="500" cy="500"/>
            </a:xfrm>
            <a:custGeom>
              <a:rect b="b" l="l" r="r" t="t"/>
              <a:pathLst>
                <a:path extrusionOk="0" h="20" w="20">
                  <a:moveTo>
                    <a:pt x="20" y="1"/>
                  </a:moveTo>
                  <a:lnTo>
                    <a:pt x="20" y="1"/>
                  </a:lnTo>
                  <a:cubicBezTo>
                    <a:pt x="18" y="2"/>
                    <a:pt x="16" y="3"/>
                    <a:pt x="14" y="5"/>
                  </a:cubicBezTo>
                  <a:lnTo>
                    <a:pt x="14" y="5"/>
                  </a:lnTo>
                  <a:cubicBezTo>
                    <a:pt x="16" y="3"/>
                    <a:pt x="18" y="2"/>
                    <a:pt x="20" y="1"/>
                  </a:cubicBezTo>
                  <a:close/>
                  <a:moveTo>
                    <a:pt x="14" y="5"/>
                  </a:moveTo>
                  <a:cubicBezTo>
                    <a:pt x="9" y="9"/>
                    <a:pt x="5" y="14"/>
                    <a:pt x="0" y="20"/>
                  </a:cubicBezTo>
                  <a:cubicBezTo>
                    <a:pt x="5" y="14"/>
                    <a:pt x="9" y="9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</a:path>
              </a:pathLst>
            </a:custGeom>
            <a:solidFill>
              <a:srgbClr val="335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28"/>
          <p:cNvGrpSpPr/>
          <p:nvPr/>
        </p:nvGrpSpPr>
        <p:grpSpPr>
          <a:xfrm>
            <a:off x="1708700" y="3323388"/>
            <a:ext cx="312625" cy="1042200"/>
            <a:chOff x="6732200" y="4312863"/>
            <a:chExt cx="312625" cy="1042200"/>
          </a:xfrm>
        </p:grpSpPr>
        <p:sp>
          <p:nvSpPr>
            <p:cNvPr id="809" name="Google Shape;809;p28"/>
            <p:cNvSpPr/>
            <p:nvPr/>
          </p:nvSpPr>
          <p:spPr>
            <a:xfrm>
              <a:off x="6776900" y="4722013"/>
              <a:ext cx="325" cy="475"/>
            </a:xfrm>
            <a:custGeom>
              <a:rect b="b" l="l" r="r" t="t"/>
              <a:pathLst>
                <a:path extrusionOk="0" h="19" w="13">
                  <a:moveTo>
                    <a:pt x="12" y="0"/>
                  </a:moveTo>
                  <a:cubicBezTo>
                    <a:pt x="10" y="4"/>
                    <a:pt x="8" y="7"/>
                    <a:pt x="5" y="11"/>
                  </a:cubicBezTo>
                  <a:lnTo>
                    <a:pt x="5" y="11"/>
                  </a:lnTo>
                  <a:cubicBezTo>
                    <a:pt x="7" y="8"/>
                    <a:pt x="9" y="5"/>
                    <a:pt x="11" y="3"/>
                  </a:cubicBezTo>
                  <a:lnTo>
                    <a:pt x="12" y="0"/>
                  </a:lnTo>
                  <a:close/>
                  <a:moveTo>
                    <a:pt x="5" y="11"/>
                  </a:moveTo>
                  <a:lnTo>
                    <a:pt x="5" y="11"/>
                  </a:lnTo>
                  <a:cubicBezTo>
                    <a:pt x="4" y="14"/>
                    <a:pt x="2" y="16"/>
                    <a:pt x="1" y="18"/>
                  </a:cubicBezTo>
                  <a:cubicBezTo>
                    <a:pt x="2" y="16"/>
                    <a:pt x="4" y="14"/>
                    <a:pt x="5" y="11"/>
                  </a:cubicBezTo>
                  <a:close/>
                </a:path>
              </a:pathLst>
            </a:custGeom>
            <a:solidFill>
              <a:srgbClr val="6193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6738000" y="4316663"/>
              <a:ext cx="300150" cy="1031700"/>
            </a:xfrm>
            <a:custGeom>
              <a:rect b="b" l="l" r="r" t="t"/>
              <a:pathLst>
                <a:path extrusionOk="0" h="41268" w="12006">
                  <a:moveTo>
                    <a:pt x="8594" y="6022"/>
                  </a:moveTo>
                  <a:lnTo>
                    <a:pt x="8594" y="6022"/>
                  </a:lnTo>
                  <a:cubicBezTo>
                    <a:pt x="8596" y="6027"/>
                    <a:pt x="8597" y="6032"/>
                    <a:pt x="8598" y="6036"/>
                  </a:cubicBezTo>
                  <a:cubicBezTo>
                    <a:pt x="8597" y="6031"/>
                    <a:pt x="8596" y="6027"/>
                    <a:pt x="8594" y="6022"/>
                  </a:cubicBezTo>
                  <a:close/>
                  <a:moveTo>
                    <a:pt x="10647" y="31067"/>
                  </a:moveTo>
                  <a:cubicBezTo>
                    <a:pt x="10647" y="31070"/>
                    <a:pt x="10646" y="31073"/>
                    <a:pt x="10646" y="31076"/>
                  </a:cubicBezTo>
                  <a:lnTo>
                    <a:pt x="10646" y="31076"/>
                  </a:lnTo>
                  <a:cubicBezTo>
                    <a:pt x="10646" y="31073"/>
                    <a:pt x="10647" y="31070"/>
                    <a:pt x="10647" y="31067"/>
                  </a:cubicBezTo>
                  <a:close/>
                  <a:moveTo>
                    <a:pt x="6771" y="0"/>
                  </a:moveTo>
                  <a:cubicBezTo>
                    <a:pt x="6680" y="0"/>
                    <a:pt x="6589" y="11"/>
                    <a:pt x="6500" y="32"/>
                  </a:cubicBezTo>
                  <a:cubicBezTo>
                    <a:pt x="6409" y="52"/>
                    <a:pt x="6303" y="101"/>
                    <a:pt x="6250" y="183"/>
                  </a:cubicBezTo>
                  <a:cubicBezTo>
                    <a:pt x="6241" y="194"/>
                    <a:pt x="6235" y="208"/>
                    <a:pt x="6229" y="222"/>
                  </a:cubicBezTo>
                  <a:cubicBezTo>
                    <a:pt x="6199" y="194"/>
                    <a:pt x="6160" y="179"/>
                    <a:pt x="6120" y="179"/>
                  </a:cubicBezTo>
                  <a:cubicBezTo>
                    <a:pt x="6115" y="179"/>
                    <a:pt x="6109" y="179"/>
                    <a:pt x="6103" y="180"/>
                  </a:cubicBezTo>
                  <a:cubicBezTo>
                    <a:pt x="6040" y="185"/>
                    <a:pt x="5978" y="196"/>
                    <a:pt x="5918" y="213"/>
                  </a:cubicBezTo>
                  <a:cubicBezTo>
                    <a:pt x="5842" y="238"/>
                    <a:pt x="5768" y="266"/>
                    <a:pt x="5697" y="300"/>
                  </a:cubicBezTo>
                  <a:cubicBezTo>
                    <a:pt x="5559" y="365"/>
                    <a:pt x="5421" y="445"/>
                    <a:pt x="5317" y="559"/>
                  </a:cubicBezTo>
                  <a:cubicBezTo>
                    <a:pt x="5243" y="641"/>
                    <a:pt x="5179" y="733"/>
                    <a:pt x="5128" y="832"/>
                  </a:cubicBezTo>
                  <a:cubicBezTo>
                    <a:pt x="5102" y="887"/>
                    <a:pt x="5074" y="944"/>
                    <a:pt x="5069" y="1006"/>
                  </a:cubicBezTo>
                  <a:cubicBezTo>
                    <a:pt x="5068" y="1031"/>
                    <a:pt x="5071" y="1055"/>
                    <a:pt x="5079" y="1078"/>
                  </a:cubicBezTo>
                  <a:cubicBezTo>
                    <a:pt x="5004" y="1106"/>
                    <a:pt x="4956" y="1178"/>
                    <a:pt x="4960" y="1258"/>
                  </a:cubicBezTo>
                  <a:cubicBezTo>
                    <a:pt x="4960" y="1269"/>
                    <a:pt x="4961" y="1279"/>
                    <a:pt x="4962" y="1290"/>
                  </a:cubicBezTo>
                  <a:cubicBezTo>
                    <a:pt x="4959" y="1401"/>
                    <a:pt x="4948" y="1514"/>
                    <a:pt x="4939" y="1626"/>
                  </a:cubicBezTo>
                  <a:cubicBezTo>
                    <a:pt x="4936" y="1705"/>
                    <a:pt x="4932" y="1787"/>
                    <a:pt x="4928" y="1868"/>
                  </a:cubicBezTo>
                  <a:cubicBezTo>
                    <a:pt x="4928" y="1875"/>
                    <a:pt x="4928" y="1880"/>
                    <a:pt x="4928" y="1888"/>
                  </a:cubicBezTo>
                  <a:cubicBezTo>
                    <a:pt x="4926" y="1920"/>
                    <a:pt x="4925" y="1952"/>
                    <a:pt x="4926" y="1984"/>
                  </a:cubicBezTo>
                  <a:cubicBezTo>
                    <a:pt x="4924" y="2022"/>
                    <a:pt x="4923" y="2059"/>
                    <a:pt x="4920" y="2096"/>
                  </a:cubicBezTo>
                  <a:cubicBezTo>
                    <a:pt x="4918" y="2142"/>
                    <a:pt x="4918" y="2190"/>
                    <a:pt x="4917" y="2235"/>
                  </a:cubicBezTo>
                  <a:cubicBezTo>
                    <a:pt x="4913" y="2299"/>
                    <a:pt x="4910" y="2359"/>
                    <a:pt x="4925" y="2419"/>
                  </a:cubicBezTo>
                  <a:cubicBezTo>
                    <a:pt x="4930" y="2443"/>
                    <a:pt x="4941" y="2466"/>
                    <a:pt x="4955" y="2488"/>
                  </a:cubicBezTo>
                  <a:cubicBezTo>
                    <a:pt x="4956" y="2494"/>
                    <a:pt x="4957" y="2500"/>
                    <a:pt x="4957" y="2507"/>
                  </a:cubicBezTo>
                  <a:cubicBezTo>
                    <a:pt x="4966" y="2578"/>
                    <a:pt x="4975" y="2651"/>
                    <a:pt x="4986" y="2723"/>
                  </a:cubicBezTo>
                  <a:cubicBezTo>
                    <a:pt x="4991" y="2779"/>
                    <a:pt x="5000" y="2834"/>
                    <a:pt x="5011" y="2889"/>
                  </a:cubicBezTo>
                  <a:cubicBezTo>
                    <a:pt x="5036" y="3005"/>
                    <a:pt x="5061" y="3119"/>
                    <a:pt x="5090" y="3233"/>
                  </a:cubicBezTo>
                  <a:cubicBezTo>
                    <a:pt x="5102" y="3281"/>
                    <a:pt x="5115" y="3326"/>
                    <a:pt x="5128" y="3371"/>
                  </a:cubicBezTo>
                  <a:cubicBezTo>
                    <a:pt x="5147" y="3433"/>
                    <a:pt x="5163" y="3496"/>
                    <a:pt x="5196" y="3553"/>
                  </a:cubicBezTo>
                  <a:cubicBezTo>
                    <a:pt x="5206" y="3569"/>
                    <a:pt x="5218" y="3585"/>
                    <a:pt x="5232" y="3598"/>
                  </a:cubicBezTo>
                  <a:lnTo>
                    <a:pt x="5232" y="3603"/>
                  </a:lnTo>
                  <a:cubicBezTo>
                    <a:pt x="5238" y="3645"/>
                    <a:pt x="5244" y="3687"/>
                    <a:pt x="5249" y="3729"/>
                  </a:cubicBezTo>
                  <a:cubicBezTo>
                    <a:pt x="5243" y="3797"/>
                    <a:pt x="5240" y="3863"/>
                    <a:pt x="5244" y="3931"/>
                  </a:cubicBezTo>
                  <a:cubicBezTo>
                    <a:pt x="5248" y="4073"/>
                    <a:pt x="5262" y="4213"/>
                    <a:pt x="5281" y="4354"/>
                  </a:cubicBezTo>
                  <a:cubicBezTo>
                    <a:pt x="5302" y="4515"/>
                    <a:pt x="5324" y="4677"/>
                    <a:pt x="5349" y="4838"/>
                  </a:cubicBezTo>
                  <a:cubicBezTo>
                    <a:pt x="5369" y="4958"/>
                    <a:pt x="5389" y="5080"/>
                    <a:pt x="5411" y="5200"/>
                  </a:cubicBezTo>
                  <a:cubicBezTo>
                    <a:pt x="5404" y="5298"/>
                    <a:pt x="5394" y="5397"/>
                    <a:pt x="5381" y="5496"/>
                  </a:cubicBezTo>
                  <a:cubicBezTo>
                    <a:pt x="5382" y="5494"/>
                    <a:pt x="5382" y="5490"/>
                    <a:pt x="5383" y="5489"/>
                  </a:cubicBezTo>
                  <a:lnTo>
                    <a:pt x="5383" y="5489"/>
                  </a:lnTo>
                  <a:cubicBezTo>
                    <a:pt x="5377" y="5532"/>
                    <a:pt x="5370" y="5575"/>
                    <a:pt x="5362" y="5617"/>
                  </a:cubicBezTo>
                  <a:cubicBezTo>
                    <a:pt x="5352" y="5643"/>
                    <a:pt x="5342" y="5670"/>
                    <a:pt x="5332" y="5696"/>
                  </a:cubicBezTo>
                  <a:cubicBezTo>
                    <a:pt x="5312" y="5738"/>
                    <a:pt x="5296" y="5781"/>
                    <a:pt x="5282" y="5825"/>
                  </a:cubicBezTo>
                  <a:cubicBezTo>
                    <a:pt x="5255" y="5893"/>
                    <a:pt x="5229" y="5961"/>
                    <a:pt x="5203" y="6030"/>
                  </a:cubicBezTo>
                  <a:cubicBezTo>
                    <a:pt x="5202" y="6034"/>
                    <a:pt x="5200" y="6039"/>
                    <a:pt x="5199" y="6044"/>
                  </a:cubicBezTo>
                  <a:cubicBezTo>
                    <a:pt x="5194" y="6053"/>
                    <a:pt x="5188" y="6063"/>
                    <a:pt x="5182" y="6071"/>
                  </a:cubicBezTo>
                  <a:cubicBezTo>
                    <a:pt x="5140" y="6142"/>
                    <a:pt x="5103" y="6215"/>
                    <a:pt x="5071" y="6290"/>
                  </a:cubicBezTo>
                  <a:cubicBezTo>
                    <a:pt x="5042" y="6359"/>
                    <a:pt x="5014" y="6432"/>
                    <a:pt x="4990" y="6506"/>
                  </a:cubicBezTo>
                  <a:cubicBezTo>
                    <a:pt x="4970" y="6567"/>
                    <a:pt x="4948" y="6629"/>
                    <a:pt x="4948" y="6693"/>
                  </a:cubicBezTo>
                  <a:cubicBezTo>
                    <a:pt x="4920" y="6730"/>
                    <a:pt x="4895" y="6766"/>
                    <a:pt x="4868" y="6804"/>
                  </a:cubicBezTo>
                  <a:cubicBezTo>
                    <a:pt x="4868" y="6803"/>
                    <a:pt x="4868" y="6802"/>
                    <a:pt x="4869" y="6801"/>
                  </a:cubicBezTo>
                  <a:lnTo>
                    <a:pt x="4869" y="6801"/>
                  </a:lnTo>
                  <a:cubicBezTo>
                    <a:pt x="4868" y="6802"/>
                    <a:pt x="4867" y="6803"/>
                    <a:pt x="4867" y="6804"/>
                  </a:cubicBezTo>
                  <a:cubicBezTo>
                    <a:pt x="4757" y="6945"/>
                    <a:pt x="4642" y="7080"/>
                    <a:pt x="4521" y="7212"/>
                  </a:cubicBezTo>
                  <a:cubicBezTo>
                    <a:pt x="4492" y="7195"/>
                    <a:pt x="4458" y="7186"/>
                    <a:pt x="4424" y="7186"/>
                  </a:cubicBezTo>
                  <a:cubicBezTo>
                    <a:pt x="4413" y="7186"/>
                    <a:pt x="4403" y="7186"/>
                    <a:pt x="4393" y="7188"/>
                  </a:cubicBezTo>
                  <a:cubicBezTo>
                    <a:pt x="4292" y="7205"/>
                    <a:pt x="4222" y="7289"/>
                    <a:pt x="4159" y="7362"/>
                  </a:cubicBezTo>
                  <a:cubicBezTo>
                    <a:pt x="4109" y="7423"/>
                    <a:pt x="4056" y="7483"/>
                    <a:pt x="4007" y="7547"/>
                  </a:cubicBezTo>
                  <a:cubicBezTo>
                    <a:pt x="3889" y="7701"/>
                    <a:pt x="3793" y="7869"/>
                    <a:pt x="3706" y="8043"/>
                  </a:cubicBezTo>
                  <a:cubicBezTo>
                    <a:pt x="3640" y="8175"/>
                    <a:pt x="3572" y="8307"/>
                    <a:pt x="3516" y="8445"/>
                  </a:cubicBezTo>
                  <a:cubicBezTo>
                    <a:pt x="3493" y="8503"/>
                    <a:pt x="3469" y="8562"/>
                    <a:pt x="3450" y="8621"/>
                  </a:cubicBezTo>
                  <a:cubicBezTo>
                    <a:pt x="3433" y="8663"/>
                    <a:pt x="3421" y="8706"/>
                    <a:pt x="3416" y="8752"/>
                  </a:cubicBezTo>
                  <a:cubicBezTo>
                    <a:pt x="3413" y="8819"/>
                    <a:pt x="3443" y="8885"/>
                    <a:pt x="3498" y="8925"/>
                  </a:cubicBezTo>
                  <a:cubicBezTo>
                    <a:pt x="3491" y="8934"/>
                    <a:pt x="3486" y="8943"/>
                    <a:pt x="3480" y="8952"/>
                  </a:cubicBezTo>
                  <a:cubicBezTo>
                    <a:pt x="3450" y="9009"/>
                    <a:pt x="3425" y="9066"/>
                    <a:pt x="3423" y="9131"/>
                  </a:cubicBezTo>
                  <a:cubicBezTo>
                    <a:pt x="3423" y="9176"/>
                    <a:pt x="3423" y="9223"/>
                    <a:pt x="3424" y="9269"/>
                  </a:cubicBezTo>
                  <a:cubicBezTo>
                    <a:pt x="3412" y="9314"/>
                    <a:pt x="3409" y="9360"/>
                    <a:pt x="3412" y="9406"/>
                  </a:cubicBezTo>
                  <a:cubicBezTo>
                    <a:pt x="3430" y="9571"/>
                    <a:pt x="3444" y="9736"/>
                    <a:pt x="3477" y="9901"/>
                  </a:cubicBezTo>
                  <a:cubicBezTo>
                    <a:pt x="3496" y="9990"/>
                    <a:pt x="3517" y="10080"/>
                    <a:pt x="3539" y="10169"/>
                  </a:cubicBezTo>
                  <a:cubicBezTo>
                    <a:pt x="3546" y="10199"/>
                    <a:pt x="3553" y="10230"/>
                    <a:pt x="3558" y="10261"/>
                  </a:cubicBezTo>
                  <a:cubicBezTo>
                    <a:pt x="3568" y="10303"/>
                    <a:pt x="3577" y="10343"/>
                    <a:pt x="3589" y="10384"/>
                  </a:cubicBezTo>
                  <a:cubicBezTo>
                    <a:pt x="3595" y="10400"/>
                    <a:pt x="3603" y="10416"/>
                    <a:pt x="3611" y="10431"/>
                  </a:cubicBezTo>
                  <a:cubicBezTo>
                    <a:pt x="3620" y="10459"/>
                    <a:pt x="3628" y="10488"/>
                    <a:pt x="3638" y="10517"/>
                  </a:cubicBezTo>
                  <a:cubicBezTo>
                    <a:pt x="3673" y="10634"/>
                    <a:pt x="3713" y="10749"/>
                    <a:pt x="3759" y="10863"/>
                  </a:cubicBezTo>
                  <a:cubicBezTo>
                    <a:pt x="3787" y="10933"/>
                    <a:pt x="3816" y="11002"/>
                    <a:pt x="3845" y="11071"/>
                  </a:cubicBezTo>
                  <a:cubicBezTo>
                    <a:pt x="3858" y="11104"/>
                    <a:pt x="3869" y="11140"/>
                    <a:pt x="3884" y="11172"/>
                  </a:cubicBezTo>
                  <a:cubicBezTo>
                    <a:pt x="3893" y="11194"/>
                    <a:pt x="3904" y="11215"/>
                    <a:pt x="3916" y="11235"/>
                  </a:cubicBezTo>
                  <a:cubicBezTo>
                    <a:pt x="3928" y="11252"/>
                    <a:pt x="3941" y="11267"/>
                    <a:pt x="3955" y="11281"/>
                  </a:cubicBezTo>
                  <a:cubicBezTo>
                    <a:pt x="3955" y="11286"/>
                    <a:pt x="3958" y="11291"/>
                    <a:pt x="3958" y="11295"/>
                  </a:cubicBezTo>
                  <a:cubicBezTo>
                    <a:pt x="3977" y="11391"/>
                    <a:pt x="3997" y="11487"/>
                    <a:pt x="4016" y="11584"/>
                  </a:cubicBezTo>
                  <a:cubicBezTo>
                    <a:pt x="4042" y="11709"/>
                    <a:pt x="4060" y="11837"/>
                    <a:pt x="4103" y="11957"/>
                  </a:cubicBezTo>
                  <a:cubicBezTo>
                    <a:pt x="4121" y="12008"/>
                    <a:pt x="4161" y="12048"/>
                    <a:pt x="4211" y="12067"/>
                  </a:cubicBezTo>
                  <a:cubicBezTo>
                    <a:pt x="4217" y="12090"/>
                    <a:pt x="4220" y="12114"/>
                    <a:pt x="4227" y="12139"/>
                  </a:cubicBezTo>
                  <a:cubicBezTo>
                    <a:pt x="4190" y="12173"/>
                    <a:pt x="4171" y="12222"/>
                    <a:pt x="4176" y="12272"/>
                  </a:cubicBezTo>
                  <a:cubicBezTo>
                    <a:pt x="4181" y="12304"/>
                    <a:pt x="4189" y="12333"/>
                    <a:pt x="4193" y="12364"/>
                  </a:cubicBezTo>
                  <a:cubicBezTo>
                    <a:pt x="4193" y="12369"/>
                    <a:pt x="4193" y="12378"/>
                    <a:pt x="4194" y="12382"/>
                  </a:cubicBezTo>
                  <a:cubicBezTo>
                    <a:pt x="4194" y="12511"/>
                    <a:pt x="4185" y="12638"/>
                    <a:pt x="4177" y="12765"/>
                  </a:cubicBezTo>
                  <a:cubicBezTo>
                    <a:pt x="4171" y="12874"/>
                    <a:pt x="4163" y="12984"/>
                    <a:pt x="4153" y="13091"/>
                  </a:cubicBezTo>
                  <a:cubicBezTo>
                    <a:pt x="4136" y="13164"/>
                    <a:pt x="4125" y="13238"/>
                    <a:pt x="4119" y="13312"/>
                  </a:cubicBezTo>
                  <a:cubicBezTo>
                    <a:pt x="4119" y="13330"/>
                    <a:pt x="4120" y="13349"/>
                    <a:pt x="4124" y="13366"/>
                  </a:cubicBezTo>
                  <a:cubicBezTo>
                    <a:pt x="4117" y="13401"/>
                    <a:pt x="4108" y="13435"/>
                    <a:pt x="4098" y="13469"/>
                  </a:cubicBezTo>
                  <a:lnTo>
                    <a:pt x="4105" y="13448"/>
                  </a:lnTo>
                  <a:lnTo>
                    <a:pt x="4105" y="13448"/>
                  </a:lnTo>
                  <a:cubicBezTo>
                    <a:pt x="4103" y="13456"/>
                    <a:pt x="4101" y="13463"/>
                    <a:pt x="4100" y="13471"/>
                  </a:cubicBezTo>
                  <a:cubicBezTo>
                    <a:pt x="4094" y="13475"/>
                    <a:pt x="4087" y="13479"/>
                    <a:pt x="4082" y="13483"/>
                  </a:cubicBezTo>
                  <a:cubicBezTo>
                    <a:pt x="4064" y="13500"/>
                    <a:pt x="4048" y="13518"/>
                    <a:pt x="4035" y="13539"/>
                  </a:cubicBezTo>
                  <a:cubicBezTo>
                    <a:pt x="4005" y="13577"/>
                    <a:pt x="3984" y="13623"/>
                    <a:pt x="3963" y="13669"/>
                  </a:cubicBezTo>
                  <a:cubicBezTo>
                    <a:pt x="3921" y="13755"/>
                    <a:pt x="3884" y="13846"/>
                    <a:pt x="3850" y="13937"/>
                  </a:cubicBezTo>
                  <a:cubicBezTo>
                    <a:pt x="3797" y="14078"/>
                    <a:pt x="3734" y="14222"/>
                    <a:pt x="3703" y="14371"/>
                  </a:cubicBezTo>
                  <a:cubicBezTo>
                    <a:pt x="3699" y="14394"/>
                    <a:pt x="3699" y="14418"/>
                    <a:pt x="3703" y="14442"/>
                  </a:cubicBezTo>
                  <a:cubicBezTo>
                    <a:pt x="3682" y="14462"/>
                    <a:pt x="3661" y="14482"/>
                    <a:pt x="3641" y="14503"/>
                  </a:cubicBezTo>
                  <a:cubicBezTo>
                    <a:pt x="3550" y="14601"/>
                    <a:pt x="3456" y="14705"/>
                    <a:pt x="3384" y="14816"/>
                  </a:cubicBezTo>
                  <a:cubicBezTo>
                    <a:pt x="3379" y="14824"/>
                    <a:pt x="3376" y="14832"/>
                    <a:pt x="3373" y="14840"/>
                  </a:cubicBezTo>
                  <a:cubicBezTo>
                    <a:pt x="3330" y="14880"/>
                    <a:pt x="3288" y="14920"/>
                    <a:pt x="3245" y="14961"/>
                  </a:cubicBezTo>
                  <a:cubicBezTo>
                    <a:pt x="3229" y="14957"/>
                    <a:pt x="3213" y="14955"/>
                    <a:pt x="3196" y="14955"/>
                  </a:cubicBezTo>
                  <a:cubicBezTo>
                    <a:pt x="3161" y="14955"/>
                    <a:pt x="3125" y="14965"/>
                    <a:pt x="3095" y="14984"/>
                  </a:cubicBezTo>
                  <a:cubicBezTo>
                    <a:pt x="2950" y="15073"/>
                    <a:pt x="2824" y="15187"/>
                    <a:pt x="2698" y="15299"/>
                  </a:cubicBezTo>
                  <a:lnTo>
                    <a:pt x="2523" y="15455"/>
                  </a:lnTo>
                  <a:cubicBezTo>
                    <a:pt x="2464" y="15505"/>
                    <a:pt x="2408" y="15558"/>
                    <a:pt x="2355" y="15614"/>
                  </a:cubicBezTo>
                  <a:cubicBezTo>
                    <a:pt x="2342" y="15627"/>
                    <a:pt x="2333" y="15644"/>
                    <a:pt x="2325" y="15661"/>
                  </a:cubicBezTo>
                  <a:cubicBezTo>
                    <a:pt x="2274" y="15708"/>
                    <a:pt x="2224" y="15752"/>
                    <a:pt x="2173" y="15797"/>
                  </a:cubicBezTo>
                  <a:cubicBezTo>
                    <a:pt x="2107" y="15858"/>
                    <a:pt x="2043" y="15921"/>
                    <a:pt x="1980" y="15986"/>
                  </a:cubicBezTo>
                  <a:cubicBezTo>
                    <a:pt x="1954" y="16014"/>
                    <a:pt x="1927" y="16041"/>
                    <a:pt x="1901" y="16068"/>
                  </a:cubicBezTo>
                  <a:lnTo>
                    <a:pt x="1879" y="16056"/>
                  </a:lnTo>
                  <a:cubicBezTo>
                    <a:pt x="1851" y="16044"/>
                    <a:pt x="1820" y="16038"/>
                    <a:pt x="1790" y="16038"/>
                  </a:cubicBezTo>
                  <a:cubicBezTo>
                    <a:pt x="1762" y="16038"/>
                    <a:pt x="1734" y="16043"/>
                    <a:pt x="1709" y="16056"/>
                  </a:cubicBezTo>
                  <a:cubicBezTo>
                    <a:pt x="1641" y="16091"/>
                    <a:pt x="1604" y="16152"/>
                    <a:pt x="1568" y="16215"/>
                  </a:cubicBezTo>
                  <a:cubicBezTo>
                    <a:pt x="1509" y="16318"/>
                    <a:pt x="1454" y="16423"/>
                    <a:pt x="1406" y="16531"/>
                  </a:cubicBezTo>
                  <a:cubicBezTo>
                    <a:pt x="1368" y="16612"/>
                    <a:pt x="1329" y="16694"/>
                    <a:pt x="1297" y="16778"/>
                  </a:cubicBezTo>
                  <a:cubicBezTo>
                    <a:pt x="1269" y="16856"/>
                    <a:pt x="1300" y="16943"/>
                    <a:pt x="1371" y="16986"/>
                  </a:cubicBezTo>
                  <a:cubicBezTo>
                    <a:pt x="1334" y="17096"/>
                    <a:pt x="1303" y="17209"/>
                    <a:pt x="1280" y="17323"/>
                  </a:cubicBezTo>
                  <a:cubicBezTo>
                    <a:pt x="1261" y="17417"/>
                    <a:pt x="1243" y="17508"/>
                    <a:pt x="1227" y="17601"/>
                  </a:cubicBezTo>
                  <a:cubicBezTo>
                    <a:pt x="1217" y="17662"/>
                    <a:pt x="1206" y="17722"/>
                    <a:pt x="1193" y="17781"/>
                  </a:cubicBezTo>
                  <a:cubicBezTo>
                    <a:pt x="1186" y="17818"/>
                    <a:pt x="1184" y="17855"/>
                    <a:pt x="1187" y="17892"/>
                  </a:cubicBezTo>
                  <a:cubicBezTo>
                    <a:pt x="1130" y="17902"/>
                    <a:pt x="1079" y="17936"/>
                    <a:pt x="1052" y="17988"/>
                  </a:cubicBezTo>
                  <a:cubicBezTo>
                    <a:pt x="1035" y="18020"/>
                    <a:pt x="1017" y="18048"/>
                    <a:pt x="1010" y="18083"/>
                  </a:cubicBezTo>
                  <a:cubicBezTo>
                    <a:pt x="1003" y="18116"/>
                    <a:pt x="1000" y="18149"/>
                    <a:pt x="1000" y="18181"/>
                  </a:cubicBezTo>
                  <a:cubicBezTo>
                    <a:pt x="1003" y="18266"/>
                    <a:pt x="1013" y="18347"/>
                    <a:pt x="1025" y="18431"/>
                  </a:cubicBezTo>
                  <a:cubicBezTo>
                    <a:pt x="1051" y="18615"/>
                    <a:pt x="1093" y="18799"/>
                    <a:pt x="1165" y="18972"/>
                  </a:cubicBezTo>
                  <a:cubicBezTo>
                    <a:pt x="1228" y="19128"/>
                    <a:pt x="1309" y="19277"/>
                    <a:pt x="1405" y="19415"/>
                  </a:cubicBezTo>
                  <a:cubicBezTo>
                    <a:pt x="1432" y="19456"/>
                    <a:pt x="1462" y="19496"/>
                    <a:pt x="1490" y="19534"/>
                  </a:cubicBezTo>
                  <a:cubicBezTo>
                    <a:pt x="1524" y="19580"/>
                    <a:pt x="1565" y="19620"/>
                    <a:pt x="1614" y="19651"/>
                  </a:cubicBezTo>
                  <a:cubicBezTo>
                    <a:pt x="1639" y="19671"/>
                    <a:pt x="1671" y="19682"/>
                    <a:pt x="1703" y="19683"/>
                  </a:cubicBezTo>
                  <a:cubicBezTo>
                    <a:pt x="1713" y="19711"/>
                    <a:pt x="1725" y="19739"/>
                    <a:pt x="1734" y="19767"/>
                  </a:cubicBezTo>
                  <a:cubicBezTo>
                    <a:pt x="1750" y="19861"/>
                    <a:pt x="1766" y="19955"/>
                    <a:pt x="1784" y="20050"/>
                  </a:cubicBezTo>
                  <a:cubicBezTo>
                    <a:pt x="1804" y="20156"/>
                    <a:pt x="1832" y="20260"/>
                    <a:pt x="1869" y="20361"/>
                  </a:cubicBezTo>
                  <a:cubicBezTo>
                    <a:pt x="1889" y="20487"/>
                    <a:pt x="1906" y="20613"/>
                    <a:pt x="1924" y="20739"/>
                  </a:cubicBezTo>
                  <a:cubicBezTo>
                    <a:pt x="1922" y="20731"/>
                    <a:pt x="1922" y="20723"/>
                    <a:pt x="1920" y="20714"/>
                  </a:cubicBezTo>
                  <a:lnTo>
                    <a:pt x="1920" y="20714"/>
                  </a:lnTo>
                  <a:cubicBezTo>
                    <a:pt x="1938" y="20881"/>
                    <a:pt x="1955" y="21047"/>
                    <a:pt x="1967" y="21214"/>
                  </a:cubicBezTo>
                  <a:cubicBezTo>
                    <a:pt x="1963" y="21264"/>
                    <a:pt x="1959" y="21315"/>
                    <a:pt x="1954" y="21366"/>
                  </a:cubicBezTo>
                  <a:cubicBezTo>
                    <a:pt x="1949" y="21431"/>
                    <a:pt x="1947" y="21496"/>
                    <a:pt x="1944" y="21560"/>
                  </a:cubicBezTo>
                  <a:cubicBezTo>
                    <a:pt x="1942" y="21608"/>
                    <a:pt x="1941" y="21653"/>
                    <a:pt x="1938" y="21699"/>
                  </a:cubicBezTo>
                  <a:cubicBezTo>
                    <a:pt x="1935" y="21748"/>
                    <a:pt x="1942" y="21795"/>
                    <a:pt x="1961" y="21840"/>
                  </a:cubicBezTo>
                  <a:cubicBezTo>
                    <a:pt x="1966" y="21853"/>
                    <a:pt x="1973" y="21864"/>
                    <a:pt x="1980" y="21876"/>
                  </a:cubicBezTo>
                  <a:cubicBezTo>
                    <a:pt x="1973" y="21913"/>
                    <a:pt x="1962" y="21950"/>
                    <a:pt x="1953" y="21984"/>
                  </a:cubicBezTo>
                  <a:lnTo>
                    <a:pt x="1953" y="21987"/>
                  </a:lnTo>
                  <a:cubicBezTo>
                    <a:pt x="1952" y="21988"/>
                    <a:pt x="1952" y="21988"/>
                    <a:pt x="1952" y="21989"/>
                  </a:cubicBezTo>
                  <a:lnTo>
                    <a:pt x="1952" y="21988"/>
                  </a:lnTo>
                  <a:cubicBezTo>
                    <a:pt x="1943" y="22016"/>
                    <a:pt x="1937" y="22045"/>
                    <a:pt x="1926" y="22071"/>
                  </a:cubicBezTo>
                  <a:cubicBezTo>
                    <a:pt x="1840" y="22224"/>
                    <a:pt x="1764" y="22384"/>
                    <a:pt x="1697" y="22546"/>
                  </a:cubicBezTo>
                  <a:cubicBezTo>
                    <a:pt x="1656" y="22652"/>
                    <a:pt x="1612" y="22756"/>
                    <a:pt x="1571" y="22863"/>
                  </a:cubicBezTo>
                  <a:cubicBezTo>
                    <a:pt x="1541" y="22878"/>
                    <a:pt x="1513" y="22900"/>
                    <a:pt x="1494" y="22927"/>
                  </a:cubicBezTo>
                  <a:cubicBezTo>
                    <a:pt x="1332" y="23150"/>
                    <a:pt x="1181" y="23383"/>
                    <a:pt x="1036" y="23617"/>
                  </a:cubicBezTo>
                  <a:cubicBezTo>
                    <a:pt x="979" y="23698"/>
                    <a:pt x="922" y="23782"/>
                    <a:pt x="865" y="23863"/>
                  </a:cubicBezTo>
                  <a:cubicBezTo>
                    <a:pt x="802" y="23954"/>
                    <a:pt x="745" y="24051"/>
                    <a:pt x="685" y="24145"/>
                  </a:cubicBezTo>
                  <a:cubicBezTo>
                    <a:pt x="659" y="24183"/>
                    <a:pt x="637" y="24222"/>
                    <a:pt x="613" y="24261"/>
                  </a:cubicBezTo>
                  <a:cubicBezTo>
                    <a:pt x="577" y="24275"/>
                    <a:pt x="546" y="24298"/>
                    <a:pt x="524" y="24328"/>
                  </a:cubicBezTo>
                  <a:cubicBezTo>
                    <a:pt x="445" y="24434"/>
                    <a:pt x="396" y="24558"/>
                    <a:pt x="350" y="24680"/>
                  </a:cubicBezTo>
                  <a:cubicBezTo>
                    <a:pt x="332" y="24726"/>
                    <a:pt x="315" y="24774"/>
                    <a:pt x="297" y="24820"/>
                  </a:cubicBezTo>
                  <a:cubicBezTo>
                    <a:pt x="296" y="24827"/>
                    <a:pt x="294" y="24832"/>
                    <a:pt x="291" y="24836"/>
                  </a:cubicBezTo>
                  <a:cubicBezTo>
                    <a:pt x="262" y="24896"/>
                    <a:pt x="232" y="24957"/>
                    <a:pt x="204" y="25017"/>
                  </a:cubicBezTo>
                  <a:cubicBezTo>
                    <a:pt x="185" y="25063"/>
                    <a:pt x="165" y="25108"/>
                    <a:pt x="145" y="25153"/>
                  </a:cubicBezTo>
                  <a:cubicBezTo>
                    <a:pt x="106" y="25169"/>
                    <a:pt x="70" y="25188"/>
                    <a:pt x="46" y="25226"/>
                  </a:cubicBezTo>
                  <a:cubicBezTo>
                    <a:pt x="19" y="25269"/>
                    <a:pt x="7" y="25319"/>
                    <a:pt x="8" y="25369"/>
                  </a:cubicBezTo>
                  <a:cubicBezTo>
                    <a:pt x="10" y="25411"/>
                    <a:pt x="11" y="25452"/>
                    <a:pt x="12" y="25493"/>
                  </a:cubicBezTo>
                  <a:cubicBezTo>
                    <a:pt x="0" y="25533"/>
                    <a:pt x="1" y="25576"/>
                    <a:pt x="17" y="25615"/>
                  </a:cubicBezTo>
                  <a:cubicBezTo>
                    <a:pt x="19" y="25644"/>
                    <a:pt x="20" y="25672"/>
                    <a:pt x="24" y="25701"/>
                  </a:cubicBezTo>
                  <a:cubicBezTo>
                    <a:pt x="32" y="25785"/>
                    <a:pt x="42" y="25870"/>
                    <a:pt x="52" y="25955"/>
                  </a:cubicBezTo>
                  <a:cubicBezTo>
                    <a:pt x="52" y="25955"/>
                    <a:pt x="52" y="25957"/>
                    <a:pt x="52" y="25958"/>
                  </a:cubicBezTo>
                  <a:cubicBezTo>
                    <a:pt x="52" y="26087"/>
                    <a:pt x="51" y="26217"/>
                    <a:pt x="52" y="26347"/>
                  </a:cubicBezTo>
                  <a:cubicBezTo>
                    <a:pt x="54" y="26395"/>
                    <a:pt x="75" y="26439"/>
                    <a:pt x="111" y="26470"/>
                  </a:cubicBezTo>
                  <a:cubicBezTo>
                    <a:pt x="118" y="26499"/>
                    <a:pt x="122" y="26529"/>
                    <a:pt x="126" y="26559"/>
                  </a:cubicBezTo>
                  <a:cubicBezTo>
                    <a:pt x="146" y="26676"/>
                    <a:pt x="167" y="26790"/>
                    <a:pt x="193" y="26906"/>
                  </a:cubicBezTo>
                  <a:cubicBezTo>
                    <a:pt x="215" y="27009"/>
                    <a:pt x="239" y="27114"/>
                    <a:pt x="270" y="27215"/>
                  </a:cubicBezTo>
                  <a:cubicBezTo>
                    <a:pt x="303" y="27327"/>
                    <a:pt x="334" y="27438"/>
                    <a:pt x="377" y="27546"/>
                  </a:cubicBezTo>
                  <a:cubicBezTo>
                    <a:pt x="408" y="27616"/>
                    <a:pt x="475" y="27666"/>
                    <a:pt x="548" y="27666"/>
                  </a:cubicBezTo>
                  <a:cubicBezTo>
                    <a:pt x="561" y="27666"/>
                    <a:pt x="574" y="27664"/>
                    <a:pt x="587" y="27661"/>
                  </a:cubicBezTo>
                  <a:cubicBezTo>
                    <a:pt x="619" y="27726"/>
                    <a:pt x="651" y="27792"/>
                    <a:pt x="687" y="27854"/>
                  </a:cubicBezTo>
                  <a:cubicBezTo>
                    <a:pt x="687" y="27869"/>
                    <a:pt x="690" y="27883"/>
                    <a:pt x="694" y="27897"/>
                  </a:cubicBezTo>
                  <a:cubicBezTo>
                    <a:pt x="717" y="27981"/>
                    <a:pt x="763" y="28053"/>
                    <a:pt x="814" y="28121"/>
                  </a:cubicBezTo>
                  <a:cubicBezTo>
                    <a:pt x="952" y="28305"/>
                    <a:pt x="1105" y="28483"/>
                    <a:pt x="1285" y="28628"/>
                  </a:cubicBezTo>
                  <a:cubicBezTo>
                    <a:pt x="1341" y="28672"/>
                    <a:pt x="1398" y="28714"/>
                    <a:pt x="1455" y="28757"/>
                  </a:cubicBezTo>
                  <a:cubicBezTo>
                    <a:pt x="1522" y="28829"/>
                    <a:pt x="1590" y="28902"/>
                    <a:pt x="1657" y="28973"/>
                  </a:cubicBezTo>
                  <a:cubicBezTo>
                    <a:pt x="1730" y="29047"/>
                    <a:pt x="1806" y="29118"/>
                    <a:pt x="1885" y="29184"/>
                  </a:cubicBezTo>
                  <a:cubicBezTo>
                    <a:pt x="1920" y="29213"/>
                    <a:pt x="1956" y="29244"/>
                    <a:pt x="1994" y="29274"/>
                  </a:cubicBezTo>
                  <a:cubicBezTo>
                    <a:pt x="2004" y="29291"/>
                    <a:pt x="2016" y="29308"/>
                    <a:pt x="2026" y="29326"/>
                  </a:cubicBezTo>
                  <a:cubicBezTo>
                    <a:pt x="2079" y="29404"/>
                    <a:pt x="2138" y="29476"/>
                    <a:pt x="2195" y="29551"/>
                  </a:cubicBezTo>
                  <a:cubicBezTo>
                    <a:pt x="2208" y="29566"/>
                    <a:pt x="2220" y="29581"/>
                    <a:pt x="2233" y="29597"/>
                  </a:cubicBezTo>
                  <a:cubicBezTo>
                    <a:pt x="2319" y="29738"/>
                    <a:pt x="2404" y="29882"/>
                    <a:pt x="2489" y="30024"/>
                  </a:cubicBezTo>
                  <a:cubicBezTo>
                    <a:pt x="2486" y="30017"/>
                    <a:pt x="2482" y="30011"/>
                    <a:pt x="2478" y="30003"/>
                  </a:cubicBezTo>
                  <a:lnTo>
                    <a:pt x="2478" y="30003"/>
                  </a:lnTo>
                  <a:lnTo>
                    <a:pt x="2585" y="30199"/>
                  </a:lnTo>
                  <a:cubicBezTo>
                    <a:pt x="2599" y="30244"/>
                    <a:pt x="2614" y="30289"/>
                    <a:pt x="2629" y="30333"/>
                  </a:cubicBezTo>
                  <a:cubicBezTo>
                    <a:pt x="2665" y="30433"/>
                    <a:pt x="2702" y="30532"/>
                    <a:pt x="2741" y="30632"/>
                  </a:cubicBezTo>
                  <a:cubicBezTo>
                    <a:pt x="2768" y="30694"/>
                    <a:pt x="2791" y="30756"/>
                    <a:pt x="2825" y="30813"/>
                  </a:cubicBezTo>
                  <a:cubicBezTo>
                    <a:pt x="2828" y="30857"/>
                    <a:pt x="2831" y="30899"/>
                    <a:pt x="2833" y="30942"/>
                  </a:cubicBezTo>
                  <a:cubicBezTo>
                    <a:pt x="2823" y="30986"/>
                    <a:pt x="2818" y="31031"/>
                    <a:pt x="2811" y="31074"/>
                  </a:cubicBezTo>
                  <a:cubicBezTo>
                    <a:pt x="2800" y="31141"/>
                    <a:pt x="2792" y="31205"/>
                    <a:pt x="2781" y="31270"/>
                  </a:cubicBezTo>
                  <a:cubicBezTo>
                    <a:pt x="2768" y="31364"/>
                    <a:pt x="2757" y="31459"/>
                    <a:pt x="2745" y="31556"/>
                  </a:cubicBezTo>
                  <a:cubicBezTo>
                    <a:pt x="2744" y="31574"/>
                    <a:pt x="2742" y="31591"/>
                    <a:pt x="2740" y="31610"/>
                  </a:cubicBezTo>
                  <a:cubicBezTo>
                    <a:pt x="2733" y="31648"/>
                    <a:pt x="2728" y="31688"/>
                    <a:pt x="2718" y="31726"/>
                  </a:cubicBezTo>
                  <a:cubicBezTo>
                    <a:pt x="2692" y="31851"/>
                    <a:pt x="2669" y="31978"/>
                    <a:pt x="2637" y="32105"/>
                  </a:cubicBezTo>
                  <a:cubicBezTo>
                    <a:pt x="2624" y="32137"/>
                    <a:pt x="2608" y="32169"/>
                    <a:pt x="2595" y="32202"/>
                  </a:cubicBezTo>
                  <a:cubicBezTo>
                    <a:pt x="2593" y="32203"/>
                    <a:pt x="2593" y="32206"/>
                    <a:pt x="2592" y="32207"/>
                  </a:cubicBezTo>
                  <a:cubicBezTo>
                    <a:pt x="2506" y="32418"/>
                    <a:pt x="2446" y="32637"/>
                    <a:pt x="2387" y="32858"/>
                  </a:cubicBezTo>
                  <a:lnTo>
                    <a:pt x="2387" y="32858"/>
                  </a:lnTo>
                  <a:cubicBezTo>
                    <a:pt x="2387" y="32857"/>
                    <a:pt x="2387" y="32856"/>
                    <a:pt x="2388" y="32855"/>
                  </a:cubicBezTo>
                  <a:lnTo>
                    <a:pt x="2388" y="32855"/>
                  </a:lnTo>
                  <a:cubicBezTo>
                    <a:pt x="2387" y="32857"/>
                    <a:pt x="2387" y="32858"/>
                    <a:pt x="2386" y="32860"/>
                  </a:cubicBezTo>
                  <a:lnTo>
                    <a:pt x="2386" y="32860"/>
                  </a:lnTo>
                  <a:cubicBezTo>
                    <a:pt x="2386" y="32859"/>
                    <a:pt x="2386" y="32858"/>
                    <a:pt x="2387" y="32858"/>
                  </a:cubicBezTo>
                  <a:lnTo>
                    <a:pt x="2387" y="32858"/>
                  </a:lnTo>
                  <a:cubicBezTo>
                    <a:pt x="2385" y="32861"/>
                    <a:pt x="2384" y="32864"/>
                    <a:pt x="2383" y="32867"/>
                  </a:cubicBezTo>
                  <a:lnTo>
                    <a:pt x="2383" y="32867"/>
                  </a:lnTo>
                  <a:cubicBezTo>
                    <a:pt x="2384" y="32865"/>
                    <a:pt x="2385" y="32862"/>
                    <a:pt x="2386" y="32860"/>
                  </a:cubicBezTo>
                  <a:lnTo>
                    <a:pt x="2386" y="32860"/>
                  </a:lnTo>
                  <a:cubicBezTo>
                    <a:pt x="2384" y="32866"/>
                    <a:pt x="2383" y="32872"/>
                    <a:pt x="2381" y="32877"/>
                  </a:cubicBezTo>
                  <a:cubicBezTo>
                    <a:pt x="2382" y="32874"/>
                    <a:pt x="2382" y="32871"/>
                    <a:pt x="2383" y="32867"/>
                  </a:cubicBezTo>
                  <a:lnTo>
                    <a:pt x="2383" y="32867"/>
                  </a:lnTo>
                  <a:cubicBezTo>
                    <a:pt x="2368" y="32911"/>
                    <a:pt x="2353" y="32953"/>
                    <a:pt x="2351" y="32998"/>
                  </a:cubicBezTo>
                  <a:cubicBezTo>
                    <a:pt x="2298" y="33114"/>
                    <a:pt x="2247" y="33230"/>
                    <a:pt x="2200" y="33347"/>
                  </a:cubicBezTo>
                  <a:cubicBezTo>
                    <a:pt x="2122" y="33514"/>
                    <a:pt x="2055" y="33687"/>
                    <a:pt x="1993" y="33861"/>
                  </a:cubicBezTo>
                  <a:cubicBezTo>
                    <a:pt x="1993" y="33863"/>
                    <a:pt x="1992" y="33865"/>
                    <a:pt x="1992" y="33867"/>
                  </a:cubicBezTo>
                  <a:cubicBezTo>
                    <a:pt x="1974" y="33861"/>
                    <a:pt x="1956" y="33859"/>
                    <a:pt x="1937" y="33859"/>
                  </a:cubicBezTo>
                  <a:cubicBezTo>
                    <a:pt x="1909" y="33859"/>
                    <a:pt x="1881" y="33865"/>
                    <a:pt x="1855" y="33877"/>
                  </a:cubicBezTo>
                  <a:cubicBezTo>
                    <a:pt x="1750" y="33928"/>
                    <a:pt x="1723" y="34053"/>
                    <a:pt x="1692" y="34156"/>
                  </a:cubicBezTo>
                  <a:cubicBezTo>
                    <a:pt x="1665" y="34247"/>
                    <a:pt x="1639" y="34338"/>
                    <a:pt x="1614" y="34428"/>
                  </a:cubicBezTo>
                  <a:cubicBezTo>
                    <a:pt x="1579" y="34555"/>
                    <a:pt x="1550" y="34685"/>
                    <a:pt x="1529" y="34815"/>
                  </a:cubicBezTo>
                  <a:cubicBezTo>
                    <a:pt x="1515" y="34811"/>
                    <a:pt x="1500" y="34809"/>
                    <a:pt x="1486" y="34809"/>
                  </a:cubicBezTo>
                  <a:cubicBezTo>
                    <a:pt x="1483" y="34809"/>
                    <a:pt x="1479" y="34809"/>
                    <a:pt x="1476" y="34810"/>
                  </a:cubicBezTo>
                  <a:cubicBezTo>
                    <a:pt x="1379" y="34817"/>
                    <a:pt x="1305" y="34901"/>
                    <a:pt x="1310" y="35000"/>
                  </a:cubicBezTo>
                  <a:cubicBezTo>
                    <a:pt x="1319" y="35236"/>
                    <a:pt x="1325" y="35473"/>
                    <a:pt x="1354" y="35708"/>
                  </a:cubicBezTo>
                  <a:cubicBezTo>
                    <a:pt x="1366" y="35819"/>
                    <a:pt x="1373" y="35933"/>
                    <a:pt x="1393" y="36043"/>
                  </a:cubicBezTo>
                  <a:cubicBezTo>
                    <a:pt x="1418" y="36182"/>
                    <a:pt x="1443" y="36321"/>
                    <a:pt x="1467" y="36459"/>
                  </a:cubicBezTo>
                  <a:cubicBezTo>
                    <a:pt x="1473" y="36499"/>
                    <a:pt x="1485" y="36538"/>
                    <a:pt x="1494" y="36574"/>
                  </a:cubicBezTo>
                  <a:cubicBezTo>
                    <a:pt x="1514" y="36655"/>
                    <a:pt x="1533" y="36736"/>
                    <a:pt x="1553" y="36818"/>
                  </a:cubicBezTo>
                  <a:cubicBezTo>
                    <a:pt x="1561" y="36841"/>
                    <a:pt x="1566" y="36864"/>
                    <a:pt x="1574" y="36886"/>
                  </a:cubicBezTo>
                  <a:cubicBezTo>
                    <a:pt x="1492" y="36935"/>
                    <a:pt x="1463" y="37037"/>
                    <a:pt x="1504" y="37122"/>
                  </a:cubicBezTo>
                  <a:cubicBezTo>
                    <a:pt x="1520" y="37155"/>
                    <a:pt x="1536" y="37188"/>
                    <a:pt x="1552" y="37220"/>
                  </a:cubicBezTo>
                  <a:cubicBezTo>
                    <a:pt x="1525" y="37261"/>
                    <a:pt x="1513" y="37311"/>
                    <a:pt x="1522" y="37359"/>
                  </a:cubicBezTo>
                  <a:cubicBezTo>
                    <a:pt x="1539" y="37470"/>
                    <a:pt x="1585" y="37574"/>
                    <a:pt x="1631" y="37676"/>
                  </a:cubicBezTo>
                  <a:cubicBezTo>
                    <a:pt x="1665" y="37754"/>
                    <a:pt x="1701" y="37835"/>
                    <a:pt x="1742" y="37908"/>
                  </a:cubicBezTo>
                  <a:cubicBezTo>
                    <a:pt x="1797" y="38008"/>
                    <a:pt x="1853" y="38105"/>
                    <a:pt x="1907" y="38204"/>
                  </a:cubicBezTo>
                  <a:cubicBezTo>
                    <a:pt x="1962" y="38302"/>
                    <a:pt x="2029" y="38395"/>
                    <a:pt x="2089" y="38489"/>
                  </a:cubicBezTo>
                  <a:cubicBezTo>
                    <a:pt x="2143" y="38575"/>
                    <a:pt x="2205" y="38654"/>
                    <a:pt x="2264" y="38735"/>
                  </a:cubicBezTo>
                  <a:cubicBezTo>
                    <a:pt x="2406" y="38934"/>
                    <a:pt x="2574" y="39111"/>
                    <a:pt x="2749" y="39283"/>
                  </a:cubicBezTo>
                  <a:cubicBezTo>
                    <a:pt x="2752" y="39296"/>
                    <a:pt x="2756" y="39310"/>
                    <a:pt x="2762" y="39321"/>
                  </a:cubicBezTo>
                  <a:cubicBezTo>
                    <a:pt x="2795" y="39388"/>
                    <a:pt x="2836" y="39451"/>
                    <a:pt x="2884" y="39507"/>
                  </a:cubicBezTo>
                  <a:cubicBezTo>
                    <a:pt x="2937" y="39571"/>
                    <a:pt x="2995" y="39631"/>
                    <a:pt x="3059" y="39683"/>
                  </a:cubicBezTo>
                  <a:cubicBezTo>
                    <a:pt x="3109" y="39722"/>
                    <a:pt x="3159" y="39759"/>
                    <a:pt x="3210" y="39796"/>
                  </a:cubicBezTo>
                  <a:lnTo>
                    <a:pt x="3236" y="39820"/>
                  </a:lnTo>
                  <a:cubicBezTo>
                    <a:pt x="3301" y="39875"/>
                    <a:pt x="3369" y="39927"/>
                    <a:pt x="3440" y="39975"/>
                  </a:cubicBezTo>
                  <a:cubicBezTo>
                    <a:pt x="3575" y="40066"/>
                    <a:pt x="3711" y="40154"/>
                    <a:pt x="3849" y="40241"/>
                  </a:cubicBezTo>
                  <a:cubicBezTo>
                    <a:pt x="3877" y="40259"/>
                    <a:pt x="3905" y="40275"/>
                    <a:pt x="3934" y="40291"/>
                  </a:cubicBezTo>
                  <a:cubicBezTo>
                    <a:pt x="3930" y="40362"/>
                    <a:pt x="3968" y="40429"/>
                    <a:pt x="4031" y="40461"/>
                  </a:cubicBezTo>
                  <a:cubicBezTo>
                    <a:pt x="4104" y="40498"/>
                    <a:pt x="4181" y="40530"/>
                    <a:pt x="4257" y="40560"/>
                  </a:cubicBezTo>
                  <a:cubicBezTo>
                    <a:pt x="4340" y="40592"/>
                    <a:pt x="4423" y="40628"/>
                    <a:pt x="4507" y="40659"/>
                  </a:cubicBezTo>
                  <a:cubicBezTo>
                    <a:pt x="4666" y="40715"/>
                    <a:pt x="4823" y="40776"/>
                    <a:pt x="4984" y="40829"/>
                  </a:cubicBezTo>
                  <a:cubicBezTo>
                    <a:pt x="5096" y="40866"/>
                    <a:pt x="5210" y="40904"/>
                    <a:pt x="5324" y="40941"/>
                  </a:cubicBezTo>
                  <a:cubicBezTo>
                    <a:pt x="5382" y="40960"/>
                    <a:pt x="5440" y="40981"/>
                    <a:pt x="5500" y="40997"/>
                  </a:cubicBezTo>
                  <a:cubicBezTo>
                    <a:pt x="5671" y="41045"/>
                    <a:pt x="5842" y="41100"/>
                    <a:pt x="6015" y="41135"/>
                  </a:cubicBezTo>
                  <a:cubicBezTo>
                    <a:pt x="6311" y="41195"/>
                    <a:pt x="6605" y="41261"/>
                    <a:pt x="6906" y="41266"/>
                  </a:cubicBezTo>
                  <a:cubicBezTo>
                    <a:pt x="6947" y="41267"/>
                    <a:pt x="6988" y="41267"/>
                    <a:pt x="7028" y="41267"/>
                  </a:cubicBezTo>
                  <a:cubicBezTo>
                    <a:pt x="7135" y="41267"/>
                    <a:pt x="7240" y="41265"/>
                    <a:pt x="7347" y="41261"/>
                  </a:cubicBezTo>
                  <a:lnTo>
                    <a:pt x="7369" y="41260"/>
                  </a:lnTo>
                  <a:cubicBezTo>
                    <a:pt x="7442" y="41255"/>
                    <a:pt x="7511" y="41246"/>
                    <a:pt x="7584" y="41237"/>
                  </a:cubicBezTo>
                  <a:cubicBezTo>
                    <a:pt x="7661" y="41229"/>
                    <a:pt x="7737" y="41212"/>
                    <a:pt x="7813" y="41197"/>
                  </a:cubicBezTo>
                  <a:lnTo>
                    <a:pt x="8049" y="41147"/>
                  </a:lnTo>
                  <a:cubicBezTo>
                    <a:pt x="8114" y="41131"/>
                    <a:pt x="8180" y="41118"/>
                    <a:pt x="8243" y="41100"/>
                  </a:cubicBezTo>
                  <a:cubicBezTo>
                    <a:pt x="8297" y="41084"/>
                    <a:pt x="8350" y="41061"/>
                    <a:pt x="8380" y="41014"/>
                  </a:cubicBezTo>
                  <a:cubicBezTo>
                    <a:pt x="8399" y="40984"/>
                    <a:pt x="8409" y="40950"/>
                    <a:pt x="8410" y="40917"/>
                  </a:cubicBezTo>
                  <a:cubicBezTo>
                    <a:pt x="8594" y="40871"/>
                    <a:pt x="8774" y="40813"/>
                    <a:pt x="8951" y="40743"/>
                  </a:cubicBezTo>
                  <a:cubicBezTo>
                    <a:pt x="9170" y="40655"/>
                    <a:pt x="9383" y="40550"/>
                    <a:pt x="9589" y="40431"/>
                  </a:cubicBezTo>
                  <a:cubicBezTo>
                    <a:pt x="9768" y="40329"/>
                    <a:pt x="9938" y="40214"/>
                    <a:pt x="10098" y="40088"/>
                  </a:cubicBezTo>
                  <a:cubicBezTo>
                    <a:pt x="10147" y="40051"/>
                    <a:pt x="10168" y="39982"/>
                    <a:pt x="10157" y="39921"/>
                  </a:cubicBezTo>
                  <a:cubicBezTo>
                    <a:pt x="10322" y="39798"/>
                    <a:pt x="10476" y="39664"/>
                    <a:pt x="10620" y="39519"/>
                  </a:cubicBezTo>
                  <a:cubicBezTo>
                    <a:pt x="10733" y="39402"/>
                    <a:pt x="10833" y="39274"/>
                    <a:pt x="10917" y="39135"/>
                  </a:cubicBezTo>
                  <a:cubicBezTo>
                    <a:pt x="10958" y="39071"/>
                    <a:pt x="11004" y="38992"/>
                    <a:pt x="11019" y="38915"/>
                  </a:cubicBezTo>
                  <a:cubicBezTo>
                    <a:pt x="11024" y="38915"/>
                    <a:pt x="11029" y="38916"/>
                    <a:pt x="11035" y="38916"/>
                  </a:cubicBezTo>
                  <a:cubicBezTo>
                    <a:pt x="11045" y="38916"/>
                    <a:pt x="11056" y="38914"/>
                    <a:pt x="11065" y="38912"/>
                  </a:cubicBezTo>
                  <a:cubicBezTo>
                    <a:pt x="11119" y="38901"/>
                    <a:pt x="11165" y="38866"/>
                    <a:pt x="11190" y="38819"/>
                  </a:cubicBezTo>
                  <a:cubicBezTo>
                    <a:pt x="11319" y="38591"/>
                    <a:pt x="11391" y="38336"/>
                    <a:pt x="11435" y="38081"/>
                  </a:cubicBezTo>
                  <a:cubicBezTo>
                    <a:pt x="11449" y="38001"/>
                    <a:pt x="11458" y="37922"/>
                    <a:pt x="11461" y="37842"/>
                  </a:cubicBezTo>
                  <a:cubicBezTo>
                    <a:pt x="11470" y="37839"/>
                    <a:pt x="11477" y="37836"/>
                    <a:pt x="11483" y="37832"/>
                  </a:cubicBezTo>
                  <a:cubicBezTo>
                    <a:pt x="11544" y="37803"/>
                    <a:pt x="11592" y="37754"/>
                    <a:pt x="11622" y="37695"/>
                  </a:cubicBezTo>
                  <a:cubicBezTo>
                    <a:pt x="11644" y="37650"/>
                    <a:pt x="11661" y="37601"/>
                    <a:pt x="11671" y="37553"/>
                  </a:cubicBezTo>
                  <a:cubicBezTo>
                    <a:pt x="11682" y="37510"/>
                    <a:pt x="11689" y="37467"/>
                    <a:pt x="11695" y="37424"/>
                  </a:cubicBezTo>
                  <a:cubicBezTo>
                    <a:pt x="11708" y="37302"/>
                    <a:pt x="11713" y="37179"/>
                    <a:pt x="11708" y="37056"/>
                  </a:cubicBezTo>
                  <a:cubicBezTo>
                    <a:pt x="11699" y="36877"/>
                    <a:pt x="11686" y="36697"/>
                    <a:pt x="11672" y="36518"/>
                  </a:cubicBezTo>
                  <a:cubicBezTo>
                    <a:pt x="11684" y="36447"/>
                    <a:pt x="11689" y="36375"/>
                    <a:pt x="11688" y="36304"/>
                  </a:cubicBezTo>
                  <a:cubicBezTo>
                    <a:pt x="11702" y="36304"/>
                    <a:pt x="11714" y="36300"/>
                    <a:pt x="11726" y="36296"/>
                  </a:cubicBezTo>
                  <a:cubicBezTo>
                    <a:pt x="11810" y="36267"/>
                    <a:pt x="11860" y="36181"/>
                    <a:pt x="11845" y="36094"/>
                  </a:cubicBezTo>
                  <a:cubicBezTo>
                    <a:pt x="11817" y="35930"/>
                    <a:pt x="11780" y="35768"/>
                    <a:pt x="11739" y="35609"/>
                  </a:cubicBezTo>
                  <a:cubicBezTo>
                    <a:pt x="11749" y="35589"/>
                    <a:pt x="11754" y="35569"/>
                    <a:pt x="11755" y="35547"/>
                  </a:cubicBezTo>
                  <a:cubicBezTo>
                    <a:pt x="11759" y="35504"/>
                    <a:pt x="11757" y="35462"/>
                    <a:pt x="11746" y="35422"/>
                  </a:cubicBezTo>
                  <a:cubicBezTo>
                    <a:pt x="11736" y="35379"/>
                    <a:pt x="11727" y="35339"/>
                    <a:pt x="11714" y="35298"/>
                  </a:cubicBezTo>
                  <a:cubicBezTo>
                    <a:pt x="11683" y="35206"/>
                    <a:pt x="11650" y="35117"/>
                    <a:pt x="11613" y="35028"/>
                  </a:cubicBezTo>
                  <a:cubicBezTo>
                    <a:pt x="11583" y="34962"/>
                    <a:pt x="11555" y="34894"/>
                    <a:pt x="11526" y="34827"/>
                  </a:cubicBezTo>
                  <a:cubicBezTo>
                    <a:pt x="11514" y="34779"/>
                    <a:pt x="11504" y="34731"/>
                    <a:pt x="11492" y="34685"/>
                  </a:cubicBezTo>
                  <a:cubicBezTo>
                    <a:pt x="11453" y="34509"/>
                    <a:pt x="11417" y="34330"/>
                    <a:pt x="11364" y="34158"/>
                  </a:cubicBezTo>
                  <a:cubicBezTo>
                    <a:pt x="11346" y="34090"/>
                    <a:pt x="11324" y="34022"/>
                    <a:pt x="11300" y="33957"/>
                  </a:cubicBezTo>
                  <a:cubicBezTo>
                    <a:pt x="11275" y="33896"/>
                    <a:pt x="11250" y="33849"/>
                    <a:pt x="11192" y="33816"/>
                  </a:cubicBezTo>
                  <a:cubicBezTo>
                    <a:pt x="11166" y="33801"/>
                    <a:pt x="11135" y="33794"/>
                    <a:pt x="11103" y="33794"/>
                  </a:cubicBezTo>
                  <a:cubicBezTo>
                    <a:pt x="11070" y="33613"/>
                    <a:pt x="11035" y="33433"/>
                    <a:pt x="10995" y="33252"/>
                  </a:cubicBezTo>
                  <a:cubicBezTo>
                    <a:pt x="10967" y="33122"/>
                    <a:pt x="10942" y="32993"/>
                    <a:pt x="10909" y="32863"/>
                  </a:cubicBezTo>
                  <a:cubicBezTo>
                    <a:pt x="10886" y="32779"/>
                    <a:pt x="10865" y="32694"/>
                    <a:pt x="10844" y="32608"/>
                  </a:cubicBezTo>
                  <a:cubicBezTo>
                    <a:pt x="10831" y="32563"/>
                    <a:pt x="10821" y="32516"/>
                    <a:pt x="10808" y="32472"/>
                  </a:cubicBezTo>
                  <a:cubicBezTo>
                    <a:pt x="10786" y="32405"/>
                    <a:pt x="10767" y="32337"/>
                    <a:pt x="10744" y="32269"/>
                  </a:cubicBezTo>
                  <a:cubicBezTo>
                    <a:pt x="10720" y="32099"/>
                    <a:pt x="10695" y="31929"/>
                    <a:pt x="10663" y="31759"/>
                  </a:cubicBezTo>
                  <a:cubicBezTo>
                    <a:pt x="10644" y="31661"/>
                    <a:pt x="10627" y="31564"/>
                    <a:pt x="10606" y="31468"/>
                  </a:cubicBezTo>
                  <a:cubicBezTo>
                    <a:pt x="10613" y="31337"/>
                    <a:pt x="10629" y="31206"/>
                    <a:pt x="10646" y="31076"/>
                  </a:cubicBezTo>
                  <a:lnTo>
                    <a:pt x="10646" y="31076"/>
                  </a:lnTo>
                  <a:cubicBezTo>
                    <a:pt x="10646" y="31078"/>
                    <a:pt x="10645" y="31081"/>
                    <a:pt x="10645" y="31083"/>
                  </a:cubicBezTo>
                  <a:lnTo>
                    <a:pt x="10645" y="31083"/>
                  </a:lnTo>
                  <a:cubicBezTo>
                    <a:pt x="10653" y="31021"/>
                    <a:pt x="10664" y="30960"/>
                    <a:pt x="10676" y="30899"/>
                  </a:cubicBezTo>
                  <a:cubicBezTo>
                    <a:pt x="10687" y="30858"/>
                    <a:pt x="10699" y="30815"/>
                    <a:pt x="10709" y="30773"/>
                  </a:cubicBezTo>
                  <a:cubicBezTo>
                    <a:pt x="10738" y="30698"/>
                    <a:pt x="10770" y="30624"/>
                    <a:pt x="10801" y="30548"/>
                  </a:cubicBezTo>
                  <a:cubicBezTo>
                    <a:pt x="10852" y="30444"/>
                    <a:pt x="10903" y="30336"/>
                    <a:pt x="10958" y="30234"/>
                  </a:cubicBezTo>
                  <a:lnTo>
                    <a:pt x="11133" y="29915"/>
                  </a:lnTo>
                  <a:cubicBezTo>
                    <a:pt x="11198" y="29795"/>
                    <a:pt x="11265" y="29674"/>
                    <a:pt x="11326" y="29552"/>
                  </a:cubicBezTo>
                  <a:cubicBezTo>
                    <a:pt x="11359" y="29487"/>
                    <a:pt x="11393" y="29423"/>
                    <a:pt x="11420" y="29357"/>
                  </a:cubicBezTo>
                  <a:cubicBezTo>
                    <a:pt x="11459" y="29260"/>
                    <a:pt x="11512" y="29156"/>
                    <a:pt x="11501" y="29048"/>
                  </a:cubicBezTo>
                  <a:cubicBezTo>
                    <a:pt x="11528" y="28987"/>
                    <a:pt x="11549" y="28923"/>
                    <a:pt x="11573" y="28861"/>
                  </a:cubicBezTo>
                  <a:cubicBezTo>
                    <a:pt x="11574" y="28857"/>
                    <a:pt x="11576" y="28853"/>
                    <a:pt x="11579" y="28848"/>
                  </a:cubicBezTo>
                  <a:cubicBezTo>
                    <a:pt x="11591" y="28840"/>
                    <a:pt x="11603" y="28830"/>
                    <a:pt x="11613" y="28820"/>
                  </a:cubicBezTo>
                  <a:cubicBezTo>
                    <a:pt x="11658" y="28772"/>
                    <a:pt x="11670" y="28702"/>
                    <a:pt x="11688" y="28643"/>
                  </a:cubicBezTo>
                  <a:cubicBezTo>
                    <a:pt x="11709" y="28567"/>
                    <a:pt x="11731" y="28489"/>
                    <a:pt x="11750" y="28413"/>
                  </a:cubicBezTo>
                  <a:cubicBezTo>
                    <a:pt x="11761" y="28363"/>
                    <a:pt x="11772" y="28313"/>
                    <a:pt x="11783" y="28262"/>
                  </a:cubicBezTo>
                  <a:cubicBezTo>
                    <a:pt x="11788" y="28243"/>
                    <a:pt x="11792" y="28225"/>
                    <a:pt x="11798" y="28206"/>
                  </a:cubicBezTo>
                  <a:cubicBezTo>
                    <a:pt x="11859" y="27965"/>
                    <a:pt x="11896" y="27717"/>
                    <a:pt x="11906" y="27466"/>
                  </a:cubicBezTo>
                  <a:cubicBezTo>
                    <a:pt x="11908" y="27443"/>
                    <a:pt x="11910" y="27419"/>
                    <a:pt x="11912" y="27396"/>
                  </a:cubicBezTo>
                  <a:cubicBezTo>
                    <a:pt x="11916" y="27327"/>
                    <a:pt x="11920" y="27258"/>
                    <a:pt x="11923" y="27188"/>
                  </a:cubicBezTo>
                  <a:cubicBezTo>
                    <a:pt x="11940" y="27177"/>
                    <a:pt x="11953" y="27162"/>
                    <a:pt x="11965" y="27145"/>
                  </a:cubicBezTo>
                  <a:cubicBezTo>
                    <a:pt x="12005" y="27079"/>
                    <a:pt x="11998" y="27013"/>
                    <a:pt x="11971" y="26944"/>
                  </a:cubicBezTo>
                  <a:cubicBezTo>
                    <a:pt x="11948" y="26882"/>
                    <a:pt x="11924" y="26821"/>
                    <a:pt x="11899" y="26759"/>
                  </a:cubicBezTo>
                  <a:cubicBezTo>
                    <a:pt x="11898" y="26759"/>
                    <a:pt x="11897" y="26758"/>
                    <a:pt x="11898" y="26758"/>
                  </a:cubicBezTo>
                  <a:cubicBezTo>
                    <a:pt x="11889" y="26688"/>
                    <a:pt x="11875" y="26621"/>
                    <a:pt x="11860" y="26553"/>
                  </a:cubicBezTo>
                  <a:cubicBezTo>
                    <a:pt x="11850" y="26515"/>
                    <a:pt x="11838" y="26478"/>
                    <a:pt x="11825" y="26442"/>
                  </a:cubicBezTo>
                  <a:cubicBezTo>
                    <a:pt x="11791" y="26317"/>
                    <a:pt x="11741" y="26195"/>
                    <a:pt x="11689" y="26076"/>
                  </a:cubicBezTo>
                  <a:cubicBezTo>
                    <a:pt x="11655" y="25993"/>
                    <a:pt x="11628" y="25896"/>
                    <a:pt x="11534" y="25864"/>
                  </a:cubicBezTo>
                  <a:cubicBezTo>
                    <a:pt x="11523" y="25859"/>
                    <a:pt x="11511" y="25857"/>
                    <a:pt x="11498" y="25856"/>
                  </a:cubicBezTo>
                  <a:cubicBezTo>
                    <a:pt x="11459" y="25792"/>
                    <a:pt x="11420" y="25727"/>
                    <a:pt x="11383" y="25663"/>
                  </a:cubicBezTo>
                  <a:cubicBezTo>
                    <a:pt x="11354" y="25611"/>
                    <a:pt x="11323" y="25558"/>
                    <a:pt x="11292" y="25508"/>
                  </a:cubicBezTo>
                  <a:cubicBezTo>
                    <a:pt x="11271" y="25473"/>
                    <a:pt x="11252" y="25433"/>
                    <a:pt x="11221" y="25405"/>
                  </a:cubicBezTo>
                  <a:cubicBezTo>
                    <a:pt x="11202" y="25390"/>
                    <a:pt x="11179" y="25378"/>
                    <a:pt x="11156" y="25368"/>
                  </a:cubicBezTo>
                  <a:cubicBezTo>
                    <a:pt x="11142" y="25363"/>
                    <a:pt x="11128" y="25360"/>
                    <a:pt x="11113" y="25359"/>
                  </a:cubicBezTo>
                  <a:cubicBezTo>
                    <a:pt x="11076" y="25307"/>
                    <a:pt x="11038" y="25256"/>
                    <a:pt x="11002" y="25206"/>
                  </a:cubicBezTo>
                  <a:cubicBezTo>
                    <a:pt x="10901" y="25064"/>
                    <a:pt x="10800" y="24923"/>
                    <a:pt x="10695" y="24783"/>
                  </a:cubicBezTo>
                  <a:cubicBezTo>
                    <a:pt x="10629" y="24695"/>
                    <a:pt x="10563" y="24608"/>
                    <a:pt x="10495" y="24521"/>
                  </a:cubicBezTo>
                  <a:cubicBezTo>
                    <a:pt x="10486" y="24506"/>
                    <a:pt x="10475" y="24490"/>
                    <a:pt x="10466" y="24475"/>
                  </a:cubicBezTo>
                  <a:cubicBezTo>
                    <a:pt x="10356" y="24303"/>
                    <a:pt x="10244" y="24133"/>
                    <a:pt x="10115" y="23977"/>
                  </a:cubicBezTo>
                  <a:cubicBezTo>
                    <a:pt x="10083" y="23937"/>
                    <a:pt x="10034" y="23918"/>
                    <a:pt x="9985" y="23918"/>
                  </a:cubicBezTo>
                  <a:cubicBezTo>
                    <a:pt x="9960" y="23918"/>
                    <a:pt x="9935" y="23923"/>
                    <a:pt x="9912" y="23932"/>
                  </a:cubicBezTo>
                  <a:cubicBezTo>
                    <a:pt x="9904" y="23880"/>
                    <a:pt x="9896" y="23830"/>
                    <a:pt x="9887" y="23779"/>
                  </a:cubicBezTo>
                  <a:cubicBezTo>
                    <a:pt x="9868" y="23670"/>
                    <a:pt x="9848" y="23561"/>
                    <a:pt x="9829" y="23450"/>
                  </a:cubicBezTo>
                  <a:cubicBezTo>
                    <a:pt x="9829" y="23398"/>
                    <a:pt x="9831" y="23347"/>
                    <a:pt x="9831" y="23297"/>
                  </a:cubicBezTo>
                  <a:lnTo>
                    <a:pt x="9831" y="23298"/>
                  </a:lnTo>
                  <a:cubicBezTo>
                    <a:pt x="9833" y="23211"/>
                    <a:pt x="9835" y="23124"/>
                    <a:pt x="9839" y="23036"/>
                  </a:cubicBezTo>
                  <a:cubicBezTo>
                    <a:pt x="9840" y="22982"/>
                    <a:pt x="9845" y="22924"/>
                    <a:pt x="9839" y="22870"/>
                  </a:cubicBezTo>
                  <a:cubicBezTo>
                    <a:pt x="9835" y="22843"/>
                    <a:pt x="9832" y="22815"/>
                    <a:pt x="9828" y="22787"/>
                  </a:cubicBezTo>
                  <a:cubicBezTo>
                    <a:pt x="9823" y="22764"/>
                    <a:pt x="9815" y="22742"/>
                    <a:pt x="9807" y="22720"/>
                  </a:cubicBezTo>
                  <a:cubicBezTo>
                    <a:pt x="9803" y="22710"/>
                    <a:pt x="9798" y="22700"/>
                    <a:pt x="9793" y="22692"/>
                  </a:cubicBezTo>
                  <a:cubicBezTo>
                    <a:pt x="9802" y="22642"/>
                    <a:pt x="9810" y="22593"/>
                    <a:pt x="9818" y="22544"/>
                  </a:cubicBezTo>
                  <a:cubicBezTo>
                    <a:pt x="9830" y="22473"/>
                    <a:pt x="9847" y="22403"/>
                    <a:pt x="9863" y="22333"/>
                  </a:cubicBezTo>
                  <a:cubicBezTo>
                    <a:pt x="9872" y="22318"/>
                    <a:pt x="9881" y="22303"/>
                    <a:pt x="9889" y="22288"/>
                  </a:cubicBezTo>
                  <a:cubicBezTo>
                    <a:pt x="9899" y="22266"/>
                    <a:pt x="9907" y="22244"/>
                    <a:pt x="9911" y="22221"/>
                  </a:cubicBezTo>
                  <a:cubicBezTo>
                    <a:pt x="9922" y="22182"/>
                    <a:pt x="9930" y="22142"/>
                    <a:pt x="9936" y="22101"/>
                  </a:cubicBezTo>
                  <a:cubicBezTo>
                    <a:pt x="9943" y="22052"/>
                    <a:pt x="9951" y="22001"/>
                    <a:pt x="9958" y="21952"/>
                  </a:cubicBezTo>
                  <a:cubicBezTo>
                    <a:pt x="9961" y="21935"/>
                    <a:pt x="9963" y="21917"/>
                    <a:pt x="9966" y="21898"/>
                  </a:cubicBezTo>
                  <a:cubicBezTo>
                    <a:pt x="9968" y="21885"/>
                    <a:pt x="9972" y="21873"/>
                    <a:pt x="9974" y="21860"/>
                  </a:cubicBezTo>
                  <a:cubicBezTo>
                    <a:pt x="10058" y="21673"/>
                    <a:pt x="10153" y="21491"/>
                    <a:pt x="10247" y="21309"/>
                  </a:cubicBezTo>
                  <a:cubicBezTo>
                    <a:pt x="10278" y="21272"/>
                    <a:pt x="10305" y="21232"/>
                    <a:pt x="10328" y="21188"/>
                  </a:cubicBezTo>
                  <a:cubicBezTo>
                    <a:pt x="10376" y="21109"/>
                    <a:pt x="10422" y="21030"/>
                    <a:pt x="10463" y="20947"/>
                  </a:cubicBezTo>
                  <a:lnTo>
                    <a:pt x="10587" y="20701"/>
                  </a:lnTo>
                  <a:cubicBezTo>
                    <a:pt x="10650" y="20574"/>
                    <a:pt x="10710" y="20443"/>
                    <a:pt x="10768" y="20313"/>
                  </a:cubicBezTo>
                  <a:cubicBezTo>
                    <a:pt x="10834" y="20163"/>
                    <a:pt x="10904" y="20012"/>
                    <a:pt x="10958" y="19857"/>
                  </a:cubicBezTo>
                  <a:cubicBezTo>
                    <a:pt x="10984" y="19780"/>
                    <a:pt x="11010" y="19705"/>
                    <a:pt x="11036" y="19630"/>
                  </a:cubicBezTo>
                  <a:cubicBezTo>
                    <a:pt x="11060" y="19552"/>
                    <a:pt x="11091" y="19473"/>
                    <a:pt x="11101" y="19392"/>
                  </a:cubicBezTo>
                  <a:cubicBezTo>
                    <a:pt x="11107" y="19343"/>
                    <a:pt x="11089" y="19293"/>
                    <a:pt x="11054" y="19258"/>
                  </a:cubicBezTo>
                  <a:cubicBezTo>
                    <a:pt x="11090" y="19123"/>
                    <a:pt x="11111" y="18984"/>
                    <a:pt x="11116" y="18844"/>
                  </a:cubicBezTo>
                  <a:cubicBezTo>
                    <a:pt x="11118" y="18716"/>
                    <a:pt x="11122" y="18583"/>
                    <a:pt x="11094" y="18457"/>
                  </a:cubicBezTo>
                  <a:cubicBezTo>
                    <a:pt x="11064" y="18325"/>
                    <a:pt x="11026" y="18188"/>
                    <a:pt x="10967" y="18065"/>
                  </a:cubicBezTo>
                  <a:cubicBezTo>
                    <a:pt x="10942" y="18008"/>
                    <a:pt x="10911" y="17953"/>
                    <a:pt x="10875" y="17902"/>
                  </a:cubicBezTo>
                  <a:cubicBezTo>
                    <a:pt x="10872" y="17897"/>
                    <a:pt x="10870" y="17894"/>
                    <a:pt x="10866" y="17891"/>
                  </a:cubicBezTo>
                  <a:cubicBezTo>
                    <a:pt x="10860" y="17868"/>
                    <a:pt x="10849" y="17846"/>
                    <a:pt x="10836" y="17826"/>
                  </a:cubicBezTo>
                  <a:cubicBezTo>
                    <a:pt x="10826" y="17812"/>
                    <a:pt x="10814" y="17799"/>
                    <a:pt x="10800" y="17788"/>
                  </a:cubicBezTo>
                  <a:cubicBezTo>
                    <a:pt x="10790" y="17759"/>
                    <a:pt x="10778" y="17730"/>
                    <a:pt x="10767" y="17702"/>
                  </a:cubicBezTo>
                  <a:lnTo>
                    <a:pt x="10767" y="17702"/>
                  </a:lnTo>
                  <a:cubicBezTo>
                    <a:pt x="10767" y="17702"/>
                    <a:pt x="10767" y="17702"/>
                    <a:pt x="10767" y="17702"/>
                  </a:cubicBezTo>
                  <a:cubicBezTo>
                    <a:pt x="10766" y="17701"/>
                    <a:pt x="10765" y="17699"/>
                    <a:pt x="10765" y="17698"/>
                  </a:cubicBezTo>
                  <a:lnTo>
                    <a:pt x="10765" y="17698"/>
                  </a:lnTo>
                  <a:cubicBezTo>
                    <a:pt x="10764" y="17697"/>
                    <a:pt x="10764" y="17696"/>
                    <a:pt x="10763" y="17695"/>
                  </a:cubicBezTo>
                  <a:lnTo>
                    <a:pt x="10763" y="17695"/>
                  </a:lnTo>
                  <a:cubicBezTo>
                    <a:pt x="10763" y="17695"/>
                    <a:pt x="10763" y="17695"/>
                    <a:pt x="10763" y="17695"/>
                  </a:cubicBezTo>
                  <a:lnTo>
                    <a:pt x="10763" y="17695"/>
                  </a:lnTo>
                  <a:cubicBezTo>
                    <a:pt x="10729" y="17614"/>
                    <a:pt x="10695" y="17533"/>
                    <a:pt x="10662" y="17451"/>
                  </a:cubicBezTo>
                  <a:lnTo>
                    <a:pt x="10662" y="17451"/>
                  </a:lnTo>
                  <a:cubicBezTo>
                    <a:pt x="10662" y="17455"/>
                    <a:pt x="10663" y="17458"/>
                    <a:pt x="10663" y="17460"/>
                  </a:cubicBezTo>
                  <a:cubicBezTo>
                    <a:pt x="10656" y="17439"/>
                    <a:pt x="10646" y="17418"/>
                    <a:pt x="10637" y="17398"/>
                  </a:cubicBezTo>
                  <a:cubicBezTo>
                    <a:pt x="10643" y="17393"/>
                    <a:pt x="10649" y="17386"/>
                    <a:pt x="10655" y="17380"/>
                  </a:cubicBezTo>
                  <a:cubicBezTo>
                    <a:pt x="10712" y="17315"/>
                    <a:pt x="10713" y="17209"/>
                    <a:pt x="10655" y="17145"/>
                  </a:cubicBezTo>
                  <a:cubicBezTo>
                    <a:pt x="10585" y="17069"/>
                    <a:pt x="10513" y="16995"/>
                    <a:pt x="10442" y="16920"/>
                  </a:cubicBezTo>
                  <a:lnTo>
                    <a:pt x="10402" y="16872"/>
                  </a:lnTo>
                  <a:cubicBezTo>
                    <a:pt x="10355" y="16812"/>
                    <a:pt x="10308" y="16751"/>
                    <a:pt x="10262" y="16690"/>
                  </a:cubicBezTo>
                  <a:cubicBezTo>
                    <a:pt x="10247" y="16669"/>
                    <a:pt x="10231" y="16649"/>
                    <a:pt x="10217" y="16629"/>
                  </a:cubicBezTo>
                  <a:cubicBezTo>
                    <a:pt x="10189" y="16590"/>
                    <a:pt x="10163" y="16552"/>
                    <a:pt x="10133" y="16514"/>
                  </a:cubicBezTo>
                  <a:cubicBezTo>
                    <a:pt x="10131" y="16510"/>
                    <a:pt x="10128" y="16505"/>
                    <a:pt x="10125" y="16502"/>
                  </a:cubicBezTo>
                  <a:cubicBezTo>
                    <a:pt x="10125" y="16502"/>
                    <a:pt x="10125" y="16503"/>
                    <a:pt x="10124" y="16503"/>
                  </a:cubicBezTo>
                  <a:cubicBezTo>
                    <a:pt x="10118" y="16496"/>
                    <a:pt x="10114" y="16491"/>
                    <a:pt x="10110" y="16484"/>
                  </a:cubicBezTo>
                  <a:cubicBezTo>
                    <a:pt x="10081" y="16450"/>
                    <a:pt x="10040" y="16428"/>
                    <a:pt x="9995" y="16424"/>
                  </a:cubicBezTo>
                  <a:cubicBezTo>
                    <a:pt x="9994" y="16424"/>
                    <a:pt x="9993" y="16423"/>
                    <a:pt x="9993" y="16422"/>
                  </a:cubicBezTo>
                  <a:cubicBezTo>
                    <a:pt x="9929" y="16348"/>
                    <a:pt x="9872" y="16271"/>
                    <a:pt x="9813" y="16194"/>
                  </a:cubicBezTo>
                  <a:cubicBezTo>
                    <a:pt x="9724" y="16081"/>
                    <a:pt x="9637" y="15964"/>
                    <a:pt x="9543" y="15854"/>
                  </a:cubicBezTo>
                  <a:cubicBezTo>
                    <a:pt x="9523" y="15830"/>
                    <a:pt x="9502" y="15806"/>
                    <a:pt x="9481" y="15780"/>
                  </a:cubicBezTo>
                  <a:cubicBezTo>
                    <a:pt x="9449" y="15734"/>
                    <a:pt x="9415" y="15686"/>
                    <a:pt x="9380" y="15641"/>
                  </a:cubicBezTo>
                  <a:cubicBezTo>
                    <a:pt x="9318" y="15554"/>
                    <a:pt x="9242" y="15477"/>
                    <a:pt x="9156" y="15414"/>
                  </a:cubicBezTo>
                  <a:cubicBezTo>
                    <a:pt x="9127" y="15337"/>
                    <a:pt x="9096" y="15260"/>
                    <a:pt x="9067" y="15182"/>
                  </a:cubicBezTo>
                  <a:cubicBezTo>
                    <a:pt x="9043" y="15125"/>
                    <a:pt x="9022" y="15066"/>
                    <a:pt x="9000" y="15005"/>
                  </a:cubicBezTo>
                  <a:cubicBezTo>
                    <a:pt x="8992" y="14947"/>
                    <a:pt x="8983" y="14887"/>
                    <a:pt x="8975" y="14828"/>
                  </a:cubicBezTo>
                  <a:cubicBezTo>
                    <a:pt x="8972" y="14790"/>
                    <a:pt x="8970" y="14754"/>
                    <a:pt x="8966" y="14717"/>
                  </a:cubicBezTo>
                  <a:cubicBezTo>
                    <a:pt x="9002" y="14682"/>
                    <a:pt x="9020" y="14633"/>
                    <a:pt x="9016" y="14583"/>
                  </a:cubicBezTo>
                  <a:cubicBezTo>
                    <a:pt x="9008" y="14508"/>
                    <a:pt x="9002" y="14433"/>
                    <a:pt x="8991" y="14358"/>
                  </a:cubicBezTo>
                  <a:cubicBezTo>
                    <a:pt x="8984" y="14286"/>
                    <a:pt x="8972" y="14215"/>
                    <a:pt x="8954" y="14144"/>
                  </a:cubicBezTo>
                  <a:cubicBezTo>
                    <a:pt x="8951" y="14131"/>
                    <a:pt x="8946" y="14120"/>
                    <a:pt x="8942" y="14107"/>
                  </a:cubicBezTo>
                  <a:cubicBezTo>
                    <a:pt x="8941" y="14104"/>
                    <a:pt x="8942" y="14100"/>
                    <a:pt x="8943" y="14096"/>
                  </a:cubicBezTo>
                  <a:lnTo>
                    <a:pt x="8943" y="14089"/>
                  </a:lnTo>
                  <a:cubicBezTo>
                    <a:pt x="8943" y="14020"/>
                    <a:pt x="8942" y="13951"/>
                    <a:pt x="8941" y="13883"/>
                  </a:cubicBezTo>
                  <a:cubicBezTo>
                    <a:pt x="8938" y="13836"/>
                    <a:pt x="8942" y="13782"/>
                    <a:pt x="8931" y="13736"/>
                  </a:cubicBezTo>
                  <a:cubicBezTo>
                    <a:pt x="8928" y="13727"/>
                    <a:pt x="8924" y="13716"/>
                    <a:pt x="8923" y="13705"/>
                  </a:cubicBezTo>
                  <a:cubicBezTo>
                    <a:pt x="8933" y="13661"/>
                    <a:pt x="8944" y="13619"/>
                    <a:pt x="8955" y="13575"/>
                  </a:cubicBezTo>
                  <a:lnTo>
                    <a:pt x="8955" y="13575"/>
                  </a:lnTo>
                  <a:cubicBezTo>
                    <a:pt x="8954" y="13578"/>
                    <a:pt x="8953" y="13581"/>
                    <a:pt x="8951" y="13585"/>
                  </a:cubicBezTo>
                  <a:cubicBezTo>
                    <a:pt x="8959" y="13559"/>
                    <a:pt x="8967" y="13529"/>
                    <a:pt x="8976" y="13503"/>
                  </a:cubicBezTo>
                  <a:cubicBezTo>
                    <a:pt x="8988" y="13484"/>
                    <a:pt x="8997" y="13464"/>
                    <a:pt x="9008" y="13444"/>
                  </a:cubicBezTo>
                  <a:cubicBezTo>
                    <a:pt x="9030" y="13395"/>
                    <a:pt x="9051" y="13348"/>
                    <a:pt x="9072" y="13298"/>
                  </a:cubicBezTo>
                  <a:cubicBezTo>
                    <a:pt x="9088" y="13260"/>
                    <a:pt x="9103" y="13221"/>
                    <a:pt x="9118" y="13181"/>
                  </a:cubicBezTo>
                  <a:cubicBezTo>
                    <a:pt x="9158" y="13085"/>
                    <a:pt x="9196" y="12987"/>
                    <a:pt x="9231" y="12886"/>
                  </a:cubicBezTo>
                  <a:cubicBezTo>
                    <a:pt x="9264" y="12797"/>
                    <a:pt x="9297" y="12706"/>
                    <a:pt x="9330" y="12614"/>
                  </a:cubicBezTo>
                  <a:cubicBezTo>
                    <a:pt x="9343" y="12573"/>
                    <a:pt x="9358" y="12533"/>
                    <a:pt x="9373" y="12492"/>
                  </a:cubicBezTo>
                  <a:cubicBezTo>
                    <a:pt x="9392" y="12439"/>
                    <a:pt x="9416" y="12386"/>
                    <a:pt x="9426" y="12331"/>
                  </a:cubicBezTo>
                  <a:cubicBezTo>
                    <a:pt x="9427" y="12325"/>
                    <a:pt x="9427" y="12318"/>
                    <a:pt x="9428" y="12312"/>
                  </a:cubicBezTo>
                  <a:cubicBezTo>
                    <a:pt x="9452" y="12257"/>
                    <a:pt x="9475" y="12204"/>
                    <a:pt x="9501" y="12152"/>
                  </a:cubicBezTo>
                  <a:cubicBezTo>
                    <a:pt x="9540" y="12068"/>
                    <a:pt x="9578" y="11985"/>
                    <a:pt x="9615" y="11899"/>
                  </a:cubicBezTo>
                  <a:cubicBezTo>
                    <a:pt x="9643" y="11831"/>
                    <a:pt x="9682" y="11759"/>
                    <a:pt x="9698" y="11684"/>
                  </a:cubicBezTo>
                  <a:cubicBezTo>
                    <a:pt x="9759" y="11677"/>
                    <a:pt x="9812" y="11641"/>
                    <a:pt x="9839" y="11586"/>
                  </a:cubicBezTo>
                  <a:cubicBezTo>
                    <a:pt x="9862" y="11536"/>
                    <a:pt x="9881" y="11484"/>
                    <a:pt x="9896" y="11431"/>
                  </a:cubicBezTo>
                  <a:cubicBezTo>
                    <a:pt x="9909" y="11389"/>
                    <a:pt x="9922" y="11346"/>
                    <a:pt x="9935" y="11303"/>
                  </a:cubicBezTo>
                  <a:cubicBezTo>
                    <a:pt x="9958" y="11225"/>
                    <a:pt x="9980" y="11142"/>
                    <a:pt x="9999" y="11062"/>
                  </a:cubicBezTo>
                  <a:cubicBezTo>
                    <a:pt x="10001" y="11062"/>
                    <a:pt x="10001" y="11060"/>
                    <a:pt x="10001" y="11059"/>
                  </a:cubicBezTo>
                  <a:cubicBezTo>
                    <a:pt x="10024" y="10981"/>
                    <a:pt x="10051" y="10903"/>
                    <a:pt x="10074" y="10824"/>
                  </a:cubicBezTo>
                  <a:lnTo>
                    <a:pt x="10088" y="10778"/>
                  </a:lnTo>
                  <a:cubicBezTo>
                    <a:pt x="10093" y="10764"/>
                    <a:pt x="10099" y="10753"/>
                    <a:pt x="10105" y="10742"/>
                  </a:cubicBezTo>
                  <a:cubicBezTo>
                    <a:pt x="10139" y="10669"/>
                    <a:pt x="10169" y="10595"/>
                    <a:pt x="10195" y="10520"/>
                  </a:cubicBezTo>
                  <a:cubicBezTo>
                    <a:pt x="10230" y="10422"/>
                    <a:pt x="10266" y="10320"/>
                    <a:pt x="10282" y="10215"/>
                  </a:cubicBezTo>
                  <a:cubicBezTo>
                    <a:pt x="10296" y="10118"/>
                    <a:pt x="10308" y="10021"/>
                    <a:pt x="10303" y="9924"/>
                  </a:cubicBezTo>
                  <a:cubicBezTo>
                    <a:pt x="10300" y="9846"/>
                    <a:pt x="10291" y="9769"/>
                    <a:pt x="10280" y="9690"/>
                  </a:cubicBezTo>
                  <a:lnTo>
                    <a:pt x="10280" y="9690"/>
                  </a:lnTo>
                  <a:cubicBezTo>
                    <a:pt x="10282" y="9699"/>
                    <a:pt x="10282" y="9706"/>
                    <a:pt x="10284" y="9715"/>
                  </a:cubicBezTo>
                  <a:cubicBezTo>
                    <a:pt x="10282" y="9699"/>
                    <a:pt x="10280" y="9684"/>
                    <a:pt x="10279" y="9668"/>
                  </a:cubicBezTo>
                  <a:cubicBezTo>
                    <a:pt x="10275" y="9613"/>
                    <a:pt x="10245" y="9563"/>
                    <a:pt x="10199" y="9532"/>
                  </a:cubicBezTo>
                  <a:cubicBezTo>
                    <a:pt x="10201" y="9412"/>
                    <a:pt x="10194" y="9290"/>
                    <a:pt x="10182" y="9170"/>
                  </a:cubicBezTo>
                  <a:cubicBezTo>
                    <a:pt x="10171" y="9053"/>
                    <a:pt x="10153" y="8937"/>
                    <a:pt x="10129" y="8821"/>
                  </a:cubicBezTo>
                  <a:cubicBezTo>
                    <a:pt x="10125" y="8805"/>
                    <a:pt x="10121" y="8787"/>
                    <a:pt x="10117" y="8769"/>
                  </a:cubicBezTo>
                  <a:cubicBezTo>
                    <a:pt x="10118" y="8733"/>
                    <a:pt x="10114" y="8698"/>
                    <a:pt x="10106" y="8663"/>
                  </a:cubicBezTo>
                  <a:cubicBezTo>
                    <a:pt x="10096" y="8622"/>
                    <a:pt x="10088" y="8582"/>
                    <a:pt x="10077" y="8541"/>
                  </a:cubicBezTo>
                  <a:cubicBezTo>
                    <a:pt x="10041" y="8400"/>
                    <a:pt x="9995" y="8263"/>
                    <a:pt x="9938" y="8130"/>
                  </a:cubicBezTo>
                  <a:cubicBezTo>
                    <a:pt x="9907" y="8044"/>
                    <a:pt x="9872" y="7962"/>
                    <a:pt x="9823" y="7885"/>
                  </a:cubicBezTo>
                  <a:cubicBezTo>
                    <a:pt x="9813" y="7872"/>
                    <a:pt x="9803" y="7861"/>
                    <a:pt x="9791" y="7850"/>
                  </a:cubicBezTo>
                  <a:cubicBezTo>
                    <a:pt x="9712" y="7716"/>
                    <a:pt x="9625" y="7586"/>
                    <a:pt x="9541" y="7455"/>
                  </a:cubicBezTo>
                  <a:cubicBezTo>
                    <a:pt x="9446" y="7312"/>
                    <a:pt x="9353" y="7167"/>
                    <a:pt x="9256" y="7027"/>
                  </a:cubicBezTo>
                  <a:cubicBezTo>
                    <a:pt x="9177" y="6907"/>
                    <a:pt x="9098" y="6789"/>
                    <a:pt x="9009" y="6678"/>
                  </a:cubicBezTo>
                  <a:cubicBezTo>
                    <a:pt x="8972" y="6635"/>
                    <a:pt x="8934" y="6591"/>
                    <a:pt x="8894" y="6548"/>
                  </a:cubicBezTo>
                  <a:cubicBezTo>
                    <a:pt x="8894" y="6545"/>
                    <a:pt x="8893" y="6542"/>
                    <a:pt x="8890" y="6540"/>
                  </a:cubicBezTo>
                  <a:cubicBezTo>
                    <a:pt x="8835" y="6427"/>
                    <a:pt x="8774" y="6317"/>
                    <a:pt x="8708" y="6210"/>
                  </a:cubicBezTo>
                  <a:cubicBezTo>
                    <a:pt x="8677" y="6163"/>
                    <a:pt x="8643" y="6116"/>
                    <a:pt x="8607" y="6073"/>
                  </a:cubicBezTo>
                  <a:cubicBezTo>
                    <a:pt x="8602" y="6054"/>
                    <a:pt x="8597" y="6034"/>
                    <a:pt x="8592" y="6013"/>
                  </a:cubicBezTo>
                  <a:lnTo>
                    <a:pt x="8592" y="6013"/>
                  </a:lnTo>
                  <a:cubicBezTo>
                    <a:pt x="8593" y="6016"/>
                    <a:pt x="8593" y="6019"/>
                    <a:pt x="8594" y="6022"/>
                  </a:cubicBezTo>
                  <a:lnTo>
                    <a:pt x="8594" y="6022"/>
                  </a:lnTo>
                  <a:cubicBezTo>
                    <a:pt x="8586" y="5990"/>
                    <a:pt x="8578" y="5957"/>
                    <a:pt x="8570" y="5924"/>
                  </a:cubicBezTo>
                  <a:cubicBezTo>
                    <a:pt x="8568" y="5914"/>
                    <a:pt x="8566" y="5902"/>
                    <a:pt x="8564" y="5892"/>
                  </a:cubicBezTo>
                  <a:cubicBezTo>
                    <a:pt x="8555" y="5842"/>
                    <a:pt x="8543" y="5791"/>
                    <a:pt x="8534" y="5740"/>
                  </a:cubicBezTo>
                  <a:cubicBezTo>
                    <a:pt x="8511" y="5636"/>
                    <a:pt x="8487" y="5535"/>
                    <a:pt x="8461" y="5431"/>
                  </a:cubicBezTo>
                  <a:cubicBezTo>
                    <a:pt x="8456" y="5419"/>
                    <a:pt x="8453" y="5406"/>
                    <a:pt x="8451" y="5392"/>
                  </a:cubicBezTo>
                  <a:cubicBezTo>
                    <a:pt x="8429" y="5275"/>
                    <a:pt x="8413" y="5157"/>
                    <a:pt x="8395" y="5037"/>
                  </a:cubicBezTo>
                  <a:cubicBezTo>
                    <a:pt x="8386" y="4918"/>
                    <a:pt x="8376" y="4799"/>
                    <a:pt x="8367" y="4678"/>
                  </a:cubicBezTo>
                  <a:cubicBezTo>
                    <a:pt x="8362" y="4624"/>
                    <a:pt x="8365" y="4565"/>
                    <a:pt x="8365" y="4511"/>
                  </a:cubicBezTo>
                  <a:cubicBezTo>
                    <a:pt x="8365" y="4463"/>
                    <a:pt x="8365" y="4413"/>
                    <a:pt x="8364" y="4366"/>
                  </a:cubicBezTo>
                  <a:cubicBezTo>
                    <a:pt x="8368" y="4274"/>
                    <a:pt x="8370" y="4181"/>
                    <a:pt x="8381" y="4091"/>
                  </a:cubicBezTo>
                  <a:cubicBezTo>
                    <a:pt x="8390" y="4017"/>
                    <a:pt x="8398" y="3945"/>
                    <a:pt x="8407" y="3872"/>
                  </a:cubicBezTo>
                  <a:cubicBezTo>
                    <a:pt x="8429" y="3726"/>
                    <a:pt x="8453" y="3581"/>
                    <a:pt x="8481" y="3438"/>
                  </a:cubicBezTo>
                  <a:cubicBezTo>
                    <a:pt x="8491" y="3438"/>
                    <a:pt x="8503" y="3439"/>
                    <a:pt x="8513" y="3439"/>
                  </a:cubicBezTo>
                  <a:cubicBezTo>
                    <a:pt x="8518" y="3439"/>
                    <a:pt x="8522" y="3437"/>
                    <a:pt x="8526" y="3436"/>
                  </a:cubicBezTo>
                  <a:cubicBezTo>
                    <a:pt x="8624" y="3430"/>
                    <a:pt x="8698" y="3346"/>
                    <a:pt x="8693" y="3248"/>
                  </a:cubicBezTo>
                  <a:cubicBezTo>
                    <a:pt x="8692" y="3151"/>
                    <a:pt x="8678" y="3052"/>
                    <a:pt x="8667" y="2955"/>
                  </a:cubicBezTo>
                  <a:cubicBezTo>
                    <a:pt x="8655" y="2844"/>
                    <a:pt x="8642" y="2734"/>
                    <a:pt x="8627" y="2623"/>
                  </a:cubicBezTo>
                  <a:cubicBezTo>
                    <a:pt x="8618" y="2551"/>
                    <a:pt x="8607" y="2478"/>
                    <a:pt x="8597" y="2408"/>
                  </a:cubicBezTo>
                  <a:cubicBezTo>
                    <a:pt x="8597" y="2366"/>
                    <a:pt x="8597" y="2326"/>
                    <a:pt x="8595" y="2284"/>
                  </a:cubicBezTo>
                  <a:cubicBezTo>
                    <a:pt x="8593" y="2253"/>
                    <a:pt x="8583" y="2224"/>
                    <a:pt x="8566" y="2197"/>
                  </a:cubicBezTo>
                  <a:cubicBezTo>
                    <a:pt x="8561" y="2159"/>
                    <a:pt x="8553" y="2120"/>
                    <a:pt x="8545" y="2081"/>
                  </a:cubicBezTo>
                  <a:cubicBezTo>
                    <a:pt x="8534" y="2027"/>
                    <a:pt x="8528" y="1969"/>
                    <a:pt x="8509" y="1916"/>
                  </a:cubicBezTo>
                  <a:cubicBezTo>
                    <a:pt x="8499" y="1879"/>
                    <a:pt x="8480" y="1846"/>
                    <a:pt x="8455" y="1817"/>
                  </a:cubicBezTo>
                  <a:cubicBezTo>
                    <a:pt x="8440" y="1799"/>
                    <a:pt x="8421" y="1784"/>
                    <a:pt x="8399" y="1773"/>
                  </a:cubicBezTo>
                  <a:cubicBezTo>
                    <a:pt x="8393" y="1769"/>
                    <a:pt x="8388" y="1765"/>
                    <a:pt x="8380" y="1761"/>
                  </a:cubicBezTo>
                  <a:cubicBezTo>
                    <a:pt x="8361" y="1679"/>
                    <a:pt x="8339" y="1595"/>
                    <a:pt x="8315" y="1513"/>
                  </a:cubicBezTo>
                  <a:cubicBezTo>
                    <a:pt x="8289" y="1422"/>
                    <a:pt x="8262" y="1331"/>
                    <a:pt x="8227" y="1243"/>
                  </a:cubicBezTo>
                  <a:cubicBezTo>
                    <a:pt x="8215" y="1205"/>
                    <a:pt x="8200" y="1168"/>
                    <a:pt x="8182" y="1132"/>
                  </a:cubicBezTo>
                  <a:cubicBezTo>
                    <a:pt x="8163" y="1093"/>
                    <a:pt x="8140" y="1057"/>
                    <a:pt x="8113" y="1023"/>
                  </a:cubicBezTo>
                  <a:cubicBezTo>
                    <a:pt x="8089" y="990"/>
                    <a:pt x="8054" y="965"/>
                    <a:pt x="8016" y="952"/>
                  </a:cubicBezTo>
                  <a:cubicBezTo>
                    <a:pt x="7994" y="909"/>
                    <a:pt x="7971" y="868"/>
                    <a:pt x="7945" y="826"/>
                  </a:cubicBezTo>
                  <a:cubicBezTo>
                    <a:pt x="7840" y="651"/>
                    <a:pt x="7718" y="475"/>
                    <a:pt x="7558" y="346"/>
                  </a:cubicBezTo>
                  <a:cubicBezTo>
                    <a:pt x="7554" y="343"/>
                    <a:pt x="7551" y="340"/>
                    <a:pt x="7547" y="337"/>
                  </a:cubicBezTo>
                  <a:cubicBezTo>
                    <a:pt x="7543" y="309"/>
                    <a:pt x="7534" y="283"/>
                    <a:pt x="7518" y="260"/>
                  </a:cubicBezTo>
                  <a:cubicBezTo>
                    <a:pt x="7494" y="223"/>
                    <a:pt x="7461" y="193"/>
                    <a:pt x="7424" y="171"/>
                  </a:cubicBezTo>
                  <a:cubicBezTo>
                    <a:pt x="7385" y="149"/>
                    <a:pt x="7345" y="130"/>
                    <a:pt x="7303" y="114"/>
                  </a:cubicBezTo>
                  <a:cubicBezTo>
                    <a:pt x="7199" y="69"/>
                    <a:pt x="7089" y="36"/>
                    <a:pt x="6976" y="18"/>
                  </a:cubicBezTo>
                  <a:cubicBezTo>
                    <a:pt x="6908" y="6"/>
                    <a:pt x="6839" y="0"/>
                    <a:pt x="6771" y="0"/>
                  </a:cubicBezTo>
                  <a:close/>
                </a:path>
              </a:pathLst>
            </a:custGeom>
            <a:solidFill>
              <a:srgbClr val="6193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6823900" y="4579213"/>
              <a:ext cx="89700" cy="130800"/>
            </a:xfrm>
            <a:custGeom>
              <a:rect b="b" l="l" r="r" t="t"/>
              <a:pathLst>
                <a:path extrusionOk="0" h="5232" w="3588">
                  <a:moveTo>
                    <a:pt x="1716" y="2320"/>
                  </a:moveTo>
                  <a:cubicBezTo>
                    <a:pt x="1719" y="2324"/>
                    <a:pt x="1722" y="2328"/>
                    <a:pt x="1725" y="2332"/>
                  </a:cubicBezTo>
                  <a:cubicBezTo>
                    <a:pt x="1722" y="2328"/>
                    <a:pt x="1719" y="2324"/>
                    <a:pt x="1716" y="2320"/>
                  </a:cubicBezTo>
                  <a:close/>
                  <a:moveTo>
                    <a:pt x="198" y="0"/>
                  </a:moveTo>
                  <a:cubicBezTo>
                    <a:pt x="163" y="0"/>
                    <a:pt x="128" y="10"/>
                    <a:pt x="99" y="29"/>
                  </a:cubicBezTo>
                  <a:cubicBezTo>
                    <a:pt x="16" y="84"/>
                    <a:pt x="0" y="193"/>
                    <a:pt x="49" y="276"/>
                  </a:cubicBezTo>
                  <a:cubicBezTo>
                    <a:pt x="90" y="342"/>
                    <a:pt x="137" y="403"/>
                    <a:pt x="182" y="466"/>
                  </a:cubicBezTo>
                  <a:cubicBezTo>
                    <a:pt x="248" y="562"/>
                    <a:pt x="313" y="659"/>
                    <a:pt x="383" y="753"/>
                  </a:cubicBezTo>
                  <a:cubicBezTo>
                    <a:pt x="454" y="847"/>
                    <a:pt x="523" y="939"/>
                    <a:pt x="594" y="1032"/>
                  </a:cubicBezTo>
                  <a:cubicBezTo>
                    <a:pt x="665" y="1124"/>
                    <a:pt x="748" y="1208"/>
                    <a:pt x="828" y="1294"/>
                  </a:cubicBezTo>
                  <a:cubicBezTo>
                    <a:pt x="906" y="1376"/>
                    <a:pt x="978" y="1463"/>
                    <a:pt x="1052" y="1549"/>
                  </a:cubicBezTo>
                  <a:cubicBezTo>
                    <a:pt x="1122" y="1632"/>
                    <a:pt x="1196" y="1713"/>
                    <a:pt x="1268" y="1793"/>
                  </a:cubicBezTo>
                  <a:cubicBezTo>
                    <a:pt x="1422" y="1965"/>
                    <a:pt x="1574" y="2138"/>
                    <a:pt x="1716" y="2320"/>
                  </a:cubicBezTo>
                  <a:lnTo>
                    <a:pt x="1716" y="2320"/>
                  </a:lnTo>
                  <a:cubicBezTo>
                    <a:pt x="1715" y="2318"/>
                    <a:pt x="1713" y="2315"/>
                    <a:pt x="1711" y="2313"/>
                  </a:cubicBezTo>
                  <a:lnTo>
                    <a:pt x="1711" y="2313"/>
                  </a:lnTo>
                  <a:cubicBezTo>
                    <a:pt x="1852" y="2498"/>
                    <a:pt x="2000" y="2678"/>
                    <a:pt x="2142" y="2864"/>
                  </a:cubicBezTo>
                  <a:cubicBezTo>
                    <a:pt x="2278" y="3047"/>
                    <a:pt x="2400" y="3240"/>
                    <a:pt x="2527" y="3429"/>
                  </a:cubicBezTo>
                  <a:cubicBezTo>
                    <a:pt x="2652" y="3618"/>
                    <a:pt x="2786" y="3810"/>
                    <a:pt x="2901" y="4010"/>
                  </a:cubicBezTo>
                  <a:cubicBezTo>
                    <a:pt x="2898" y="4004"/>
                    <a:pt x="2894" y="3998"/>
                    <a:pt x="2891" y="3990"/>
                  </a:cubicBezTo>
                  <a:lnTo>
                    <a:pt x="2891" y="3990"/>
                  </a:lnTo>
                  <a:cubicBezTo>
                    <a:pt x="2947" y="4091"/>
                    <a:pt x="3003" y="4192"/>
                    <a:pt x="3049" y="4298"/>
                  </a:cubicBezTo>
                  <a:cubicBezTo>
                    <a:pt x="3080" y="4369"/>
                    <a:pt x="3106" y="4442"/>
                    <a:pt x="3127" y="4517"/>
                  </a:cubicBezTo>
                  <a:cubicBezTo>
                    <a:pt x="3160" y="4646"/>
                    <a:pt x="3185" y="4777"/>
                    <a:pt x="3203" y="4909"/>
                  </a:cubicBezTo>
                  <a:cubicBezTo>
                    <a:pt x="3210" y="4968"/>
                    <a:pt x="3217" y="5028"/>
                    <a:pt x="3224" y="5088"/>
                  </a:cubicBezTo>
                  <a:cubicBezTo>
                    <a:pt x="3236" y="5173"/>
                    <a:pt x="3320" y="5231"/>
                    <a:pt x="3403" y="5231"/>
                  </a:cubicBezTo>
                  <a:cubicBezTo>
                    <a:pt x="3406" y="5231"/>
                    <a:pt x="3408" y="5231"/>
                    <a:pt x="3411" y="5231"/>
                  </a:cubicBezTo>
                  <a:cubicBezTo>
                    <a:pt x="3419" y="5231"/>
                    <a:pt x="3426" y="5230"/>
                    <a:pt x="3434" y="5229"/>
                  </a:cubicBezTo>
                  <a:cubicBezTo>
                    <a:pt x="3533" y="5209"/>
                    <a:pt x="3588" y="5115"/>
                    <a:pt x="3574" y="5020"/>
                  </a:cubicBezTo>
                  <a:cubicBezTo>
                    <a:pt x="3571" y="4999"/>
                    <a:pt x="3569" y="4979"/>
                    <a:pt x="3567" y="4958"/>
                  </a:cubicBezTo>
                  <a:lnTo>
                    <a:pt x="3567" y="4958"/>
                  </a:lnTo>
                  <a:cubicBezTo>
                    <a:pt x="3567" y="4961"/>
                    <a:pt x="3568" y="4965"/>
                    <a:pt x="3569" y="4968"/>
                  </a:cubicBezTo>
                  <a:cubicBezTo>
                    <a:pt x="3566" y="4950"/>
                    <a:pt x="3563" y="4932"/>
                    <a:pt x="3562" y="4914"/>
                  </a:cubicBezTo>
                  <a:cubicBezTo>
                    <a:pt x="3549" y="4790"/>
                    <a:pt x="3529" y="4666"/>
                    <a:pt x="3500" y="4544"/>
                  </a:cubicBezTo>
                  <a:cubicBezTo>
                    <a:pt x="3485" y="4473"/>
                    <a:pt x="3467" y="4403"/>
                    <a:pt x="3445" y="4335"/>
                  </a:cubicBezTo>
                  <a:cubicBezTo>
                    <a:pt x="3402" y="4211"/>
                    <a:pt x="3350" y="4092"/>
                    <a:pt x="3290" y="3977"/>
                  </a:cubicBezTo>
                  <a:cubicBezTo>
                    <a:pt x="3208" y="3821"/>
                    <a:pt x="3117" y="3670"/>
                    <a:pt x="3019" y="3525"/>
                  </a:cubicBezTo>
                  <a:cubicBezTo>
                    <a:pt x="2918" y="3375"/>
                    <a:pt x="2816" y="3224"/>
                    <a:pt x="2717" y="3071"/>
                  </a:cubicBezTo>
                  <a:cubicBezTo>
                    <a:pt x="2617" y="2917"/>
                    <a:pt x="2519" y="2771"/>
                    <a:pt x="2409" y="2626"/>
                  </a:cubicBezTo>
                  <a:cubicBezTo>
                    <a:pt x="2301" y="2484"/>
                    <a:pt x="2185" y="2346"/>
                    <a:pt x="2076" y="2205"/>
                  </a:cubicBezTo>
                  <a:cubicBezTo>
                    <a:pt x="1973" y="2069"/>
                    <a:pt x="1868" y="1936"/>
                    <a:pt x="1757" y="1807"/>
                  </a:cubicBezTo>
                  <a:cubicBezTo>
                    <a:pt x="1654" y="1688"/>
                    <a:pt x="1551" y="1574"/>
                    <a:pt x="1448" y="1458"/>
                  </a:cubicBezTo>
                  <a:cubicBezTo>
                    <a:pt x="1335" y="1331"/>
                    <a:pt x="1224" y="1202"/>
                    <a:pt x="1111" y="1074"/>
                  </a:cubicBezTo>
                  <a:cubicBezTo>
                    <a:pt x="1058" y="1014"/>
                    <a:pt x="1001" y="957"/>
                    <a:pt x="948" y="899"/>
                  </a:cubicBezTo>
                  <a:cubicBezTo>
                    <a:pt x="896" y="843"/>
                    <a:pt x="851" y="780"/>
                    <a:pt x="803" y="719"/>
                  </a:cubicBezTo>
                  <a:lnTo>
                    <a:pt x="803" y="719"/>
                  </a:lnTo>
                  <a:cubicBezTo>
                    <a:pt x="809" y="727"/>
                    <a:pt x="813" y="732"/>
                    <a:pt x="817" y="738"/>
                  </a:cubicBezTo>
                  <a:cubicBezTo>
                    <a:pt x="721" y="610"/>
                    <a:pt x="624" y="484"/>
                    <a:pt x="534" y="353"/>
                  </a:cubicBezTo>
                  <a:cubicBezTo>
                    <a:pt x="472" y="261"/>
                    <a:pt x="402" y="175"/>
                    <a:pt x="347" y="80"/>
                  </a:cubicBezTo>
                  <a:cubicBezTo>
                    <a:pt x="316" y="27"/>
                    <a:pt x="257" y="0"/>
                    <a:pt x="198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6908475" y="4698888"/>
              <a:ext cx="63575" cy="87325"/>
            </a:xfrm>
            <a:custGeom>
              <a:rect b="b" l="l" r="r" t="t"/>
              <a:pathLst>
                <a:path extrusionOk="0" h="3493" w="2543">
                  <a:moveTo>
                    <a:pt x="2345" y="0"/>
                  </a:moveTo>
                  <a:cubicBezTo>
                    <a:pt x="2303" y="0"/>
                    <a:pt x="2260" y="16"/>
                    <a:pt x="2227" y="46"/>
                  </a:cubicBezTo>
                  <a:cubicBezTo>
                    <a:pt x="2183" y="83"/>
                    <a:pt x="2147" y="130"/>
                    <a:pt x="2108" y="172"/>
                  </a:cubicBezTo>
                  <a:cubicBezTo>
                    <a:pt x="2034" y="244"/>
                    <a:pt x="1948" y="304"/>
                    <a:pt x="1875" y="375"/>
                  </a:cubicBezTo>
                  <a:cubicBezTo>
                    <a:pt x="1811" y="440"/>
                    <a:pt x="1750" y="507"/>
                    <a:pt x="1688" y="574"/>
                  </a:cubicBezTo>
                  <a:cubicBezTo>
                    <a:pt x="1586" y="677"/>
                    <a:pt x="1481" y="778"/>
                    <a:pt x="1377" y="880"/>
                  </a:cubicBezTo>
                  <a:cubicBezTo>
                    <a:pt x="1282" y="972"/>
                    <a:pt x="1197" y="1074"/>
                    <a:pt x="1105" y="1169"/>
                  </a:cubicBezTo>
                  <a:cubicBezTo>
                    <a:pt x="1050" y="1223"/>
                    <a:pt x="997" y="1276"/>
                    <a:pt x="945" y="1331"/>
                  </a:cubicBezTo>
                  <a:cubicBezTo>
                    <a:pt x="893" y="1386"/>
                    <a:pt x="849" y="1440"/>
                    <a:pt x="801" y="1496"/>
                  </a:cubicBezTo>
                  <a:cubicBezTo>
                    <a:pt x="734" y="1575"/>
                    <a:pt x="665" y="1654"/>
                    <a:pt x="599" y="1735"/>
                  </a:cubicBezTo>
                  <a:cubicBezTo>
                    <a:pt x="520" y="1830"/>
                    <a:pt x="439" y="1925"/>
                    <a:pt x="366" y="2026"/>
                  </a:cubicBezTo>
                  <a:cubicBezTo>
                    <a:pt x="298" y="2122"/>
                    <a:pt x="230" y="2220"/>
                    <a:pt x="184" y="2330"/>
                  </a:cubicBezTo>
                  <a:cubicBezTo>
                    <a:pt x="136" y="2442"/>
                    <a:pt x="99" y="2558"/>
                    <a:pt x="72" y="2676"/>
                  </a:cubicBezTo>
                  <a:cubicBezTo>
                    <a:pt x="45" y="2802"/>
                    <a:pt x="27" y="2929"/>
                    <a:pt x="18" y="3057"/>
                  </a:cubicBezTo>
                  <a:cubicBezTo>
                    <a:pt x="15" y="3139"/>
                    <a:pt x="9" y="3223"/>
                    <a:pt x="5" y="3305"/>
                  </a:cubicBezTo>
                  <a:cubicBezTo>
                    <a:pt x="1" y="3403"/>
                    <a:pt x="77" y="3486"/>
                    <a:pt x="174" y="3492"/>
                  </a:cubicBezTo>
                  <a:lnTo>
                    <a:pt x="192" y="3492"/>
                  </a:lnTo>
                  <a:cubicBezTo>
                    <a:pt x="283" y="3486"/>
                    <a:pt x="356" y="3414"/>
                    <a:pt x="362" y="3323"/>
                  </a:cubicBezTo>
                  <a:cubicBezTo>
                    <a:pt x="366" y="3211"/>
                    <a:pt x="373" y="3098"/>
                    <a:pt x="382" y="2986"/>
                  </a:cubicBezTo>
                  <a:cubicBezTo>
                    <a:pt x="396" y="2881"/>
                    <a:pt x="415" y="2776"/>
                    <a:pt x="440" y="2673"/>
                  </a:cubicBezTo>
                  <a:cubicBezTo>
                    <a:pt x="454" y="2626"/>
                    <a:pt x="469" y="2581"/>
                    <a:pt x="484" y="2536"/>
                  </a:cubicBezTo>
                  <a:cubicBezTo>
                    <a:pt x="502" y="2493"/>
                    <a:pt x="520" y="2451"/>
                    <a:pt x="540" y="2411"/>
                  </a:cubicBezTo>
                  <a:cubicBezTo>
                    <a:pt x="576" y="2352"/>
                    <a:pt x="614" y="2294"/>
                    <a:pt x="654" y="2238"/>
                  </a:cubicBezTo>
                  <a:cubicBezTo>
                    <a:pt x="772" y="2086"/>
                    <a:pt x="892" y="1937"/>
                    <a:pt x="1018" y="1792"/>
                  </a:cubicBezTo>
                  <a:cubicBezTo>
                    <a:pt x="1089" y="1707"/>
                    <a:pt x="1160" y="1620"/>
                    <a:pt x="1237" y="1541"/>
                  </a:cubicBezTo>
                  <a:lnTo>
                    <a:pt x="1237" y="1541"/>
                  </a:lnTo>
                  <a:lnTo>
                    <a:pt x="1236" y="1543"/>
                  </a:lnTo>
                  <a:cubicBezTo>
                    <a:pt x="1301" y="1475"/>
                    <a:pt x="1366" y="1412"/>
                    <a:pt x="1429" y="1343"/>
                  </a:cubicBezTo>
                  <a:cubicBezTo>
                    <a:pt x="1476" y="1293"/>
                    <a:pt x="1520" y="1241"/>
                    <a:pt x="1568" y="1193"/>
                  </a:cubicBezTo>
                  <a:cubicBezTo>
                    <a:pt x="1610" y="1148"/>
                    <a:pt x="1653" y="1107"/>
                    <a:pt x="1698" y="1066"/>
                  </a:cubicBezTo>
                  <a:cubicBezTo>
                    <a:pt x="1759" y="1009"/>
                    <a:pt x="1816" y="950"/>
                    <a:pt x="1875" y="891"/>
                  </a:cubicBezTo>
                  <a:cubicBezTo>
                    <a:pt x="1953" y="811"/>
                    <a:pt x="2027" y="731"/>
                    <a:pt x="2105" y="651"/>
                  </a:cubicBezTo>
                  <a:lnTo>
                    <a:pt x="2106" y="650"/>
                  </a:lnTo>
                  <a:lnTo>
                    <a:pt x="2109" y="647"/>
                  </a:lnTo>
                  <a:cubicBezTo>
                    <a:pt x="2133" y="621"/>
                    <a:pt x="2157" y="598"/>
                    <a:pt x="2182" y="577"/>
                  </a:cubicBezTo>
                  <a:cubicBezTo>
                    <a:pt x="2235" y="533"/>
                    <a:pt x="2292" y="494"/>
                    <a:pt x="2341" y="445"/>
                  </a:cubicBezTo>
                  <a:cubicBezTo>
                    <a:pt x="2371" y="413"/>
                    <a:pt x="2400" y="383"/>
                    <a:pt x="2429" y="350"/>
                  </a:cubicBezTo>
                  <a:cubicBezTo>
                    <a:pt x="2453" y="327"/>
                    <a:pt x="2474" y="301"/>
                    <a:pt x="2494" y="274"/>
                  </a:cubicBezTo>
                  <a:cubicBezTo>
                    <a:pt x="2542" y="200"/>
                    <a:pt x="2528" y="101"/>
                    <a:pt x="2460" y="43"/>
                  </a:cubicBezTo>
                  <a:cubicBezTo>
                    <a:pt x="2427" y="14"/>
                    <a:pt x="2386" y="0"/>
                    <a:pt x="2345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6961125" y="4715088"/>
              <a:ext cx="50" cy="50"/>
            </a:xfrm>
            <a:custGeom>
              <a:rect b="b" l="l" r="r" t="t"/>
              <a:pathLst>
                <a:path extrusionOk="0" h="2" w="2">
                  <a:moveTo>
                    <a:pt x="1" y="1"/>
                  </a:move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6762975" y="4764613"/>
              <a:ext cx="152225" cy="168275"/>
            </a:xfrm>
            <a:custGeom>
              <a:rect b="b" l="l" r="r" t="t"/>
              <a:pathLst>
                <a:path extrusionOk="0" h="6731" w="6089">
                  <a:moveTo>
                    <a:pt x="6043" y="6209"/>
                  </a:moveTo>
                  <a:cubicBezTo>
                    <a:pt x="6043" y="6210"/>
                    <a:pt x="6044" y="6211"/>
                    <a:pt x="6044" y="6212"/>
                  </a:cubicBezTo>
                  <a:cubicBezTo>
                    <a:pt x="6044" y="6211"/>
                    <a:pt x="6044" y="6210"/>
                    <a:pt x="6043" y="6209"/>
                  </a:cubicBezTo>
                  <a:close/>
                  <a:moveTo>
                    <a:pt x="5693" y="6274"/>
                  </a:moveTo>
                  <a:cubicBezTo>
                    <a:pt x="5694" y="6276"/>
                    <a:pt x="5694" y="6278"/>
                    <a:pt x="5694" y="6280"/>
                  </a:cubicBezTo>
                  <a:lnTo>
                    <a:pt x="5694" y="6280"/>
                  </a:lnTo>
                  <a:cubicBezTo>
                    <a:pt x="5694" y="6278"/>
                    <a:pt x="5694" y="6276"/>
                    <a:pt x="5693" y="6274"/>
                  </a:cubicBezTo>
                  <a:close/>
                  <a:moveTo>
                    <a:pt x="6061" y="6343"/>
                  </a:moveTo>
                  <a:cubicBezTo>
                    <a:pt x="6061" y="6345"/>
                    <a:pt x="6061" y="6347"/>
                    <a:pt x="6062" y="6349"/>
                  </a:cubicBezTo>
                  <a:cubicBezTo>
                    <a:pt x="6061" y="6347"/>
                    <a:pt x="6061" y="6345"/>
                    <a:pt x="6061" y="6343"/>
                  </a:cubicBezTo>
                  <a:close/>
                  <a:moveTo>
                    <a:pt x="204" y="0"/>
                  </a:moveTo>
                  <a:cubicBezTo>
                    <a:pt x="170" y="0"/>
                    <a:pt x="136" y="10"/>
                    <a:pt x="105" y="32"/>
                  </a:cubicBezTo>
                  <a:cubicBezTo>
                    <a:pt x="30" y="84"/>
                    <a:pt x="0" y="203"/>
                    <a:pt x="60" y="280"/>
                  </a:cubicBezTo>
                  <a:cubicBezTo>
                    <a:pt x="62" y="282"/>
                    <a:pt x="65" y="286"/>
                    <a:pt x="67" y="288"/>
                  </a:cubicBezTo>
                  <a:cubicBezTo>
                    <a:pt x="65" y="283"/>
                    <a:pt x="62" y="280"/>
                    <a:pt x="60" y="276"/>
                  </a:cubicBezTo>
                  <a:lnTo>
                    <a:pt x="60" y="276"/>
                  </a:lnTo>
                  <a:cubicBezTo>
                    <a:pt x="168" y="460"/>
                    <a:pt x="308" y="622"/>
                    <a:pt x="451" y="779"/>
                  </a:cubicBezTo>
                  <a:cubicBezTo>
                    <a:pt x="601" y="943"/>
                    <a:pt x="755" y="1103"/>
                    <a:pt x="909" y="1261"/>
                  </a:cubicBezTo>
                  <a:cubicBezTo>
                    <a:pt x="1067" y="1426"/>
                    <a:pt x="1240" y="1569"/>
                    <a:pt x="1417" y="1709"/>
                  </a:cubicBezTo>
                  <a:cubicBezTo>
                    <a:pt x="1590" y="1846"/>
                    <a:pt x="1752" y="1996"/>
                    <a:pt x="1911" y="2149"/>
                  </a:cubicBezTo>
                  <a:cubicBezTo>
                    <a:pt x="2024" y="2265"/>
                    <a:pt x="2132" y="2390"/>
                    <a:pt x="2253" y="2500"/>
                  </a:cubicBezTo>
                  <a:cubicBezTo>
                    <a:pt x="2380" y="2613"/>
                    <a:pt x="2510" y="2719"/>
                    <a:pt x="2637" y="2832"/>
                  </a:cubicBezTo>
                  <a:cubicBezTo>
                    <a:pt x="2760" y="2941"/>
                    <a:pt x="2882" y="3054"/>
                    <a:pt x="3009" y="3161"/>
                  </a:cubicBezTo>
                  <a:cubicBezTo>
                    <a:pt x="3139" y="3266"/>
                    <a:pt x="3274" y="3366"/>
                    <a:pt x="3405" y="3472"/>
                  </a:cubicBezTo>
                  <a:cubicBezTo>
                    <a:pt x="3544" y="3584"/>
                    <a:pt x="3684" y="3692"/>
                    <a:pt x="3816" y="3810"/>
                  </a:cubicBezTo>
                  <a:cubicBezTo>
                    <a:pt x="3940" y="3921"/>
                    <a:pt x="4063" y="4033"/>
                    <a:pt x="4191" y="4141"/>
                  </a:cubicBezTo>
                  <a:cubicBezTo>
                    <a:pt x="4324" y="4254"/>
                    <a:pt x="4455" y="4373"/>
                    <a:pt x="4587" y="4490"/>
                  </a:cubicBezTo>
                  <a:cubicBezTo>
                    <a:pt x="4695" y="4589"/>
                    <a:pt x="4812" y="4683"/>
                    <a:pt x="4921" y="4780"/>
                  </a:cubicBezTo>
                  <a:cubicBezTo>
                    <a:pt x="4971" y="4830"/>
                    <a:pt x="5021" y="4878"/>
                    <a:pt x="5066" y="4932"/>
                  </a:cubicBezTo>
                  <a:cubicBezTo>
                    <a:pt x="5108" y="4981"/>
                    <a:pt x="5147" y="5030"/>
                    <a:pt x="5187" y="5079"/>
                  </a:cubicBezTo>
                  <a:lnTo>
                    <a:pt x="5187" y="5079"/>
                  </a:lnTo>
                  <a:cubicBezTo>
                    <a:pt x="5183" y="5074"/>
                    <a:pt x="5177" y="5068"/>
                    <a:pt x="5173" y="5063"/>
                  </a:cubicBezTo>
                  <a:lnTo>
                    <a:pt x="5173" y="5063"/>
                  </a:lnTo>
                  <a:cubicBezTo>
                    <a:pt x="5207" y="5108"/>
                    <a:pt x="5240" y="5153"/>
                    <a:pt x="5270" y="5200"/>
                  </a:cubicBezTo>
                  <a:lnTo>
                    <a:pt x="5270" y="5200"/>
                  </a:lnTo>
                  <a:lnTo>
                    <a:pt x="5270" y="5200"/>
                  </a:lnTo>
                  <a:cubicBezTo>
                    <a:pt x="5271" y="5203"/>
                    <a:pt x="5273" y="5206"/>
                    <a:pt x="5275" y="5209"/>
                  </a:cubicBezTo>
                  <a:lnTo>
                    <a:pt x="5276" y="5211"/>
                  </a:lnTo>
                  <a:lnTo>
                    <a:pt x="5276" y="5211"/>
                  </a:lnTo>
                  <a:cubicBezTo>
                    <a:pt x="5362" y="5352"/>
                    <a:pt x="5438" y="5499"/>
                    <a:pt x="5504" y="5650"/>
                  </a:cubicBezTo>
                  <a:cubicBezTo>
                    <a:pt x="5501" y="5642"/>
                    <a:pt x="5499" y="5635"/>
                    <a:pt x="5496" y="5628"/>
                  </a:cubicBezTo>
                  <a:lnTo>
                    <a:pt x="5496" y="5628"/>
                  </a:lnTo>
                  <a:cubicBezTo>
                    <a:pt x="5531" y="5708"/>
                    <a:pt x="5561" y="5791"/>
                    <a:pt x="5593" y="5873"/>
                  </a:cubicBezTo>
                  <a:cubicBezTo>
                    <a:pt x="5614" y="5929"/>
                    <a:pt x="5635" y="5985"/>
                    <a:pt x="5655" y="6041"/>
                  </a:cubicBezTo>
                  <a:cubicBezTo>
                    <a:pt x="5661" y="6067"/>
                    <a:pt x="5668" y="6095"/>
                    <a:pt x="5673" y="6122"/>
                  </a:cubicBezTo>
                  <a:cubicBezTo>
                    <a:pt x="5680" y="6172"/>
                    <a:pt x="5685" y="6220"/>
                    <a:pt x="5693" y="6270"/>
                  </a:cubicBezTo>
                  <a:cubicBezTo>
                    <a:pt x="5691" y="6262"/>
                    <a:pt x="5691" y="6254"/>
                    <a:pt x="5689" y="6247"/>
                  </a:cubicBezTo>
                  <a:lnTo>
                    <a:pt x="5689" y="6247"/>
                  </a:lnTo>
                  <a:cubicBezTo>
                    <a:pt x="5690" y="6253"/>
                    <a:pt x="5691" y="6259"/>
                    <a:pt x="5692" y="6265"/>
                  </a:cubicBezTo>
                  <a:lnTo>
                    <a:pt x="5692" y="6265"/>
                  </a:lnTo>
                  <a:cubicBezTo>
                    <a:pt x="5692" y="6263"/>
                    <a:pt x="5691" y="6262"/>
                    <a:pt x="5691" y="6260"/>
                  </a:cubicBezTo>
                  <a:lnTo>
                    <a:pt x="5691" y="6260"/>
                  </a:lnTo>
                  <a:cubicBezTo>
                    <a:pt x="5692" y="6265"/>
                    <a:pt x="5693" y="6269"/>
                    <a:pt x="5693" y="6274"/>
                  </a:cubicBezTo>
                  <a:lnTo>
                    <a:pt x="5693" y="6274"/>
                  </a:lnTo>
                  <a:cubicBezTo>
                    <a:pt x="5693" y="6271"/>
                    <a:pt x="5693" y="6269"/>
                    <a:pt x="5692" y="6267"/>
                  </a:cubicBezTo>
                  <a:lnTo>
                    <a:pt x="5692" y="6267"/>
                  </a:lnTo>
                  <a:cubicBezTo>
                    <a:pt x="5693" y="6273"/>
                    <a:pt x="5694" y="6278"/>
                    <a:pt x="5695" y="6284"/>
                  </a:cubicBezTo>
                  <a:cubicBezTo>
                    <a:pt x="5695" y="6283"/>
                    <a:pt x="5695" y="6282"/>
                    <a:pt x="5694" y="6280"/>
                  </a:cubicBezTo>
                  <a:lnTo>
                    <a:pt x="5694" y="6280"/>
                  </a:lnTo>
                  <a:cubicBezTo>
                    <a:pt x="5706" y="6354"/>
                    <a:pt x="5715" y="6428"/>
                    <a:pt x="5727" y="6501"/>
                  </a:cubicBezTo>
                  <a:cubicBezTo>
                    <a:pt x="5725" y="6495"/>
                    <a:pt x="5725" y="6486"/>
                    <a:pt x="5723" y="6478"/>
                  </a:cubicBezTo>
                  <a:lnTo>
                    <a:pt x="5723" y="6478"/>
                  </a:lnTo>
                  <a:cubicBezTo>
                    <a:pt x="5726" y="6509"/>
                    <a:pt x="5728" y="6537"/>
                    <a:pt x="5729" y="6568"/>
                  </a:cubicBezTo>
                  <a:cubicBezTo>
                    <a:pt x="5732" y="6660"/>
                    <a:pt x="5820" y="6731"/>
                    <a:pt x="5909" y="6731"/>
                  </a:cubicBezTo>
                  <a:cubicBezTo>
                    <a:pt x="5912" y="6731"/>
                    <a:pt x="5915" y="6731"/>
                    <a:pt x="5918" y="6730"/>
                  </a:cubicBezTo>
                  <a:lnTo>
                    <a:pt x="5922" y="6730"/>
                  </a:lnTo>
                  <a:cubicBezTo>
                    <a:pt x="6023" y="6722"/>
                    <a:pt x="6088" y="6635"/>
                    <a:pt x="6085" y="6537"/>
                  </a:cubicBezTo>
                  <a:cubicBezTo>
                    <a:pt x="6081" y="6466"/>
                    <a:pt x="6071" y="6396"/>
                    <a:pt x="6058" y="6326"/>
                  </a:cubicBezTo>
                  <a:lnTo>
                    <a:pt x="6058" y="6326"/>
                  </a:lnTo>
                  <a:cubicBezTo>
                    <a:pt x="6058" y="6327"/>
                    <a:pt x="6059" y="6328"/>
                    <a:pt x="6059" y="6328"/>
                  </a:cubicBezTo>
                  <a:lnTo>
                    <a:pt x="6059" y="6328"/>
                  </a:lnTo>
                  <a:cubicBezTo>
                    <a:pt x="6053" y="6288"/>
                    <a:pt x="6048" y="6247"/>
                    <a:pt x="6043" y="6207"/>
                  </a:cubicBezTo>
                  <a:lnTo>
                    <a:pt x="6043" y="6207"/>
                  </a:lnTo>
                  <a:cubicBezTo>
                    <a:pt x="6043" y="6208"/>
                    <a:pt x="6043" y="6209"/>
                    <a:pt x="6043" y="6209"/>
                  </a:cubicBezTo>
                  <a:lnTo>
                    <a:pt x="6043" y="6209"/>
                  </a:lnTo>
                  <a:cubicBezTo>
                    <a:pt x="6033" y="6143"/>
                    <a:pt x="6027" y="6077"/>
                    <a:pt x="6013" y="6011"/>
                  </a:cubicBezTo>
                  <a:cubicBezTo>
                    <a:pt x="5998" y="5944"/>
                    <a:pt x="5978" y="5878"/>
                    <a:pt x="5952" y="5815"/>
                  </a:cubicBezTo>
                  <a:cubicBezTo>
                    <a:pt x="5869" y="5595"/>
                    <a:pt x="5782" y="5376"/>
                    <a:pt x="5665" y="5171"/>
                  </a:cubicBezTo>
                  <a:cubicBezTo>
                    <a:pt x="5621" y="5097"/>
                    <a:pt x="5578" y="5021"/>
                    <a:pt x="5530" y="4948"/>
                  </a:cubicBezTo>
                  <a:cubicBezTo>
                    <a:pt x="5485" y="4881"/>
                    <a:pt x="5434" y="4819"/>
                    <a:pt x="5384" y="4757"/>
                  </a:cubicBezTo>
                  <a:cubicBezTo>
                    <a:pt x="5326" y="4685"/>
                    <a:pt x="5263" y="4618"/>
                    <a:pt x="5198" y="4552"/>
                  </a:cubicBezTo>
                  <a:cubicBezTo>
                    <a:pt x="5138" y="4494"/>
                    <a:pt x="5076" y="4440"/>
                    <a:pt x="5011" y="4386"/>
                  </a:cubicBezTo>
                  <a:cubicBezTo>
                    <a:pt x="4878" y="4274"/>
                    <a:pt x="4751" y="4156"/>
                    <a:pt x="4619" y="4042"/>
                  </a:cubicBezTo>
                  <a:cubicBezTo>
                    <a:pt x="4473" y="3913"/>
                    <a:pt x="4324" y="3787"/>
                    <a:pt x="4178" y="3656"/>
                  </a:cubicBezTo>
                  <a:cubicBezTo>
                    <a:pt x="4044" y="3536"/>
                    <a:pt x="3910" y="3421"/>
                    <a:pt x="3771" y="3309"/>
                  </a:cubicBezTo>
                  <a:cubicBezTo>
                    <a:pt x="3621" y="3188"/>
                    <a:pt x="3464" y="3072"/>
                    <a:pt x="3315" y="2950"/>
                  </a:cubicBezTo>
                  <a:cubicBezTo>
                    <a:pt x="3172" y="2832"/>
                    <a:pt x="3034" y="2709"/>
                    <a:pt x="2894" y="2583"/>
                  </a:cubicBezTo>
                  <a:cubicBezTo>
                    <a:pt x="2758" y="2464"/>
                    <a:pt x="2619" y="2347"/>
                    <a:pt x="2482" y="2226"/>
                  </a:cubicBezTo>
                  <a:cubicBezTo>
                    <a:pt x="2296" y="2039"/>
                    <a:pt x="2117" y="1843"/>
                    <a:pt x="1920" y="1668"/>
                  </a:cubicBezTo>
                  <a:cubicBezTo>
                    <a:pt x="1814" y="1574"/>
                    <a:pt x="1707" y="1485"/>
                    <a:pt x="1597" y="1397"/>
                  </a:cubicBezTo>
                  <a:cubicBezTo>
                    <a:pt x="1492" y="1315"/>
                    <a:pt x="1393" y="1229"/>
                    <a:pt x="1295" y="1142"/>
                  </a:cubicBezTo>
                  <a:lnTo>
                    <a:pt x="1295" y="1142"/>
                  </a:lnTo>
                  <a:cubicBezTo>
                    <a:pt x="1300" y="1147"/>
                    <a:pt x="1305" y="1153"/>
                    <a:pt x="1310" y="1159"/>
                  </a:cubicBezTo>
                  <a:cubicBezTo>
                    <a:pt x="1025" y="877"/>
                    <a:pt x="743" y="588"/>
                    <a:pt x="490" y="276"/>
                  </a:cubicBezTo>
                  <a:cubicBezTo>
                    <a:pt x="454" y="229"/>
                    <a:pt x="420" y="181"/>
                    <a:pt x="388" y="130"/>
                  </a:cubicBezTo>
                  <a:cubicBezTo>
                    <a:pt x="377" y="111"/>
                    <a:pt x="367" y="93"/>
                    <a:pt x="353" y="77"/>
                  </a:cubicBezTo>
                  <a:cubicBezTo>
                    <a:pt x="315" y="29"/>
                    <a:pt x="260" y="0"/>
                    <a:pt x="204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6931625" y="4762513"/>
              <a:ext cx="10225" cy="9325"/>
            </a:xfrm>
            <a:custGeom>
              <a:rect b="b" l="l" r="r" t="t"/>
              <a:pathLst>
                <a:path extrusionOk="0" h="373" w="409">
                  <a:moveTo>
                    <a:pt x="218" y="0"/>
                  </a:moveTo>
                  <a:cubicBezTo>
                    <a:pt x="209" y="0"/>
                    <a:pt x="199" y="1"/>
                    <a:pt x="190" y="3"/>
                  </a:cubicBezTo>
                  <a:cubicBezTo>
                    <a:pt x="147" y="4"/>
                    <a:pt x="105" y="21"/>
                    <a:pt x="74" y="51"/>
                  </a:cubicBezTo>
                  <a:cubicBezTo>
                    <a:pt x="3" y="119"/>
                    <a:pt x="1" y="231"/>
                    <a:pt x="67" y="304"/>
                  </a:cubicBezTo>
                  <a:cubicBezTo>
                    <a:pt x="89" y="325"/>
                    <a:pt x="115" y="342"/>
                    <a:pt x="143" y="354"/>
                  </a:cubicBezTo>
                  <a:cubicBezTo>
                    <a:pt x="167" y="366"/>
                    <a:pt x="193" y="373"/>
                    <a:pt x="219" y="373"/>
                  </a:cubicBezTo>
                  <a:cubicBezTo>
                    <a:pt x="221" y="373"/>
                    <a:pt x="223" y="373"/>
                    <a:pt x="225" y="373"/>
                  </a:cubicBezTo>
                  <a:lnTo>
                    <a:pt x="231" y="373"/>
                  </a:lnTo>
                  <a:cubicBezTo>
                    <a:pt x="325" y="367"/>
                    <a:pt x="405" y="297"/>
                    <a:pt x="408" y="199"/>
                  </a:cubicBezTo>
                  <a:cubicBezTo>
                    <a:pt x="404" y="105"/>
                    <a:pt x="339" y="24"/>
                    <a:pt x="247" y="4"/>
                  </a:cubicBezTo>
                  <a:lnTo>
                    <a:pt x="247" y="3"/>
                  </a:lnTo>
                  <a:cubicBezTo>
                    <a:pt x="237" y="1"/>
                    <a:pt x="228" y="0"/>
                    <a:pt x="218" y="0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6943100" y="4750938"/>
              <a:ext cx="10825" cy="9525"/>
            </a:xfrm>
            <a:custGeom>
              <a:rect b="b" l="l" r="r" t="t"/>
              <a:pathLst>
                <a:path extrusionOk="0" h="381" w="433">
                  <a:moveTo>
                    <a:pt x="208" y="1"/>
                  </a:moveTo>
                  <a:cubicBezTo>
                    <a:pt x="161" y="1"/>
                    <a:pt x="114" y="18"/>
                    <a:pt x="79" y="53"/>
                  </a:cubicBezTo>
                  <a:cubicBezTo>
                    <a:pt x="0" y="126"/>
                    <a:pt x="5" y="254"/>
                    <a:pt x="90" y="320"/>
                  </a:cubicBezTo>
                  <a:cubicBezTo>
                    <a:pt x="97" y="328"/>
                    <a:pt x="105" y="335"/>
                    <a:pt x="113" y="342"/>
                  </a:cubicBezTo>
                  <a:cubicBezTo>
                    <a:pt x="146" y="367"/>
                    <a:pt x="185" y="381"/>
                    <a:pt x="227" y="381"/>
                  </a:cubicBezTo>
                  <a:cubicBezTo>
                    <a:pt x="230" y="381"/>
                    <a:pt x="233" y="381"/>
                    <a:pt x="236" y="381"/>
                  </a:cubicBezTo>
                  <a:cubicBezTo>
                    <a:pt x="296" y="378"/>
                    <a:pt x="351" y="345"/>
                    <a:pt x="382" y="293"/>
                  </a:cubicBezTo>
                  <a:cubicBezTo>
                    <a:pt x="433" y="210"/>
                    <a:pt x="402" y="105"/>
                    <a:pt x="331" y="45"/>
                  </a:cubicBezTo>
                  <a:cubicBezTo>
                    <a:pt x="296" y="16"/>
                    <a:pt x="252" y="1"/>
                    <a:pt x="208" y="1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735225" y="4314813"/>
              <a:ext cx="306550" cy="1035675"/>
            </a:xfrm>
            <a:custGeom>
              <a:rect b="b" l="l" r="r" t="t"/>
              <a:pathLst>
                <a:path extrusionOk="0" h="41427" w="12262">
                  <a:moveTo>
                    <a:pt x="7419" y="964"/>
                  </a:moveTo>
                  <a:cubicBezTo>
                    <a:pt x="7420" y="964"/>
                    <a:pt x="7420" y="965"/>
                    <a:pt x="7421" y="965"/>
                  </a:cubicBezTo>
                  <a:cubicBezTo>
                    <a:pt x="7420" y="965"/>
                    <a:pt x="7420" y="964"/>
                    <a:pt x="7419" y="964"/>
                  </a:cubicBezTo>
                  <a:close/>
                  <a:moveTo>
                    <a:pt x="8567" y="1291"/>
                  </a:moveTo>
                  <a:cubicBezTo>
                    <a:pt x="8570" y="1296"/>
                    <a:pt x="8573" y="1301"/>
                    <a:pt x="8576" y="1306"/>
                  </a:cubicBezTo>
                  <a:cubicBezTo>
                    <a:pt x="8573" y="1301"/>
                    <a:pt x="8570" y="1296"/>
                    <a:pt x="8567" y="1291"/>
                  </a:cubicBezTo>
                  <a:close/>
                  <a:moveTo>
                    <a:pt x="3460" y="9909"/>
                  </a:moveTo>
                  <a:cubicBezTo>
                    <a:pt x="3461" y="9915"/>
                    <a:pt x="3463" y="9920"/>
                    <a:pt x="3464" y="9925"/>
                  </a:cubicBezTo>
                  <a:lnTo>
                    <a:pt x="3464" y="9925"/>
                  </a:lnTo>
                  <a:cubicBezTo>
                    <a:pt x="3463" y="9920"/>
                    <a:pt x="3462" y="9914"/>
                    <a:pt x="3460" y="9909"/>
                  </a:cubicBezTo>
                  <a:close/>
                  <a:moveTo>
                    <a:pt x="9278" y="13258"/>
                  </a:moveTo>
                  <a:cubicBezTo>
                    <a:pt x="9278" y="13260"/>
                    <a:pt x="9277" y="13262"/>
                    <a:pt x="9277" y="13264"/>
                  </a:cubicBezTo>
                  <a:lnTo>
                    <a:pt x="9277" y="13264"/>
                  </a:lnTo>
                  <a:cubicBezTo>
                    <a:pt x="9277" y="13262"/>
                    <a:pt x="9278" y="13260"/>
                    <a:pt x="9278" y="13258"/>
                  </a:cubicBezTo>
                  <a:close/>
                  <a:moveTo>
                    <a:pt x="9191" y="13701"/>
                  </a:moveTo>
                  <a:cubicBezTo>
                    <a:pt x="9191" y="13702"/>
                    <a:pt x="9191" y="13703"/>
                    <a:pt x="9191" y="13704"/>
                  </a:cubicBezTo>
                  <a:lnTo>
                    <a:pt x="9191" y="13704"/>
                  </a:lnTo>
                  <a:cubicBezTo>
                    <a:pt x="9191" y="13703"/>
                    <a:pt x="9191" y="13702"/>
                    <a:pt x="9191" y="13701"/>
                  </a:cubicBezTo>
                  <a:close/>
                  <a:moveTo>
                    <a:pt x="9044" y="14603"/>
                  </a:moveTo>
                  <a:cubicBezTo>
                    <a:pt x="9044" y="14603"/>
                    <a:pt x="9044" y="14604"/>
                    <a:pt x="9044" y="14604"/>
                  </a:cubicBezTo>
                  <a:cubicBezTo>
                    <a:pt x="9044" y="14604"/>
                    <a:pt x="9044" y="14603"/>
                    <a:pt x="9044" y="14603"/>
                  </a:cubicBezTo>
                  <a:close/>
                  <a:moveTo>
                    <a:pt x="9733" y="16904"/>
                  </a:moveTo>
                  <a:cubicBezTo>
                    <a:pt x="9734" y="16906"/>
                    <a:pt x="9735" y="16907"/>
                    <a:pt x="9736" y="16908"/>
                  </a:cubicBezTo>
                  <a:lnTo>
                    <a:pt x="9736" y="16908"/>
                  </a:lnTo>
                  <a:cubicBezTo>
                    <a:pt x="9735" y="16907"/>
                    <a:pt x="9734" y="16905"/>
                    <a:pt x="9733" y="16904"/>
                  </a:cubicBezTo>
                  <a:close/>
                  <a:moveTo>
                    <a:pt x="2282" y="22908"/>
                  </a:moveTo>
                  <a:cubicBezTo>
                    <a:pt x="2281" y="22911"/>
                    <a:pt x="2280" y="22914"/>
                    <a:pt x="2279" y="22917"/>
                  </a:cubicBezTo>
                  <a:lnTo>
                    <a:pt x="2279" y="22917"/>
                  </a:lnTo>
                  <a:cubicBezTo>
                    <a:pt x="2280" y="22914"/>
                    <a:pt x="2281" y="22911"/>
                    <a:pt x="2282" y="22908"/>
                  </a:cubicBezTo>
                  <a:close/>
                  <a:moveTo>
                    <a:pt x="9964" y="23318"/>
                  </a:moveTo>
                  <a:cubicBezTo>
                    <a:pt x="9964" y="23322"/>
                    <a:pt x="9964" y="23326"/>
                    <a:pt x="9963" y="23329"/>
                  </a:cubicBezTo>
                  <a:cubicBezTo>
                    <a:pt x="9963" y="23325"/>
                    <a:pt x="9964" y="23322"/>
                    <a:pt x="9964" y="23318"/>
                  </a:cubicBezTo>
                  <a:close/>
                  <a:moveTo>
                    <a:pt x="10420" y="24523"/>
                  </a:moveTo>
                  <a:cubicBezTo>
                    <a:pt x="10420" y="24523"/>
                    <a:pt x="10420" y="24523"/>
                    <a:pt x="10420" y="24524"/>
                  </a:cubicBezTo>
                  <a:cubicBezTo>
                    <a:pt x="10420" y="24523"/>
                    <a:pt x="10420" y="24523"/>
                    <a:pt x="10420" y="24523"/>
                  </a:cubicBezTo>
                  <a:close/>
                  <a:moveTo>
                    <a:pt x="136" y="25842"/>
                  </a:moveTo>
                  <a:cubicBezTo>
                    <a:pt x="136" y="25843"/>
                    <a:pt x="136" y="25844"/>
                    <a:pt x="136" y="25846"/>
                  </a:cubicBezTo>
                  <a:cubicBezTo>
                    <a:pt x="136" y="25844"/>
                    <a:pt x="136" y="25843"/>
                    <a:pt x="136" y="25842"/>
                  </a:cubicBezTo>
                  <a:close/>
                  <a:moveTo>
                    <a:pt x="11109" y="26171"/>
                  </a:moveTo>
                  <a:lnTo>
                    <a:pt x="11109" y="26171"/>
                  </a:lnTo>
                  <a:cubicBezTo>
                    <a:pt x="11110" y="26173"/>
                    <a:pt x="11112" y="26174"/>
                    <a:pt x="11113" y="26176"/>
                  </a:cubicBezTo>
                  <a:lnTo>
                    <a:pt x="11113" y="26176"/>
                  </a:lnTo>
                  <a:cubicBezTo>
                    <a:pt x="11112" y="26174"/>
                    <a:pt x="11110" y="26173"/>
                    <a:pt x="11109" y="26171"/>
                  </a:cubicBezTo>
                  <a:close/>
                  <a:moveTo>
                    <a:pt x="11411" y="28178"/>
                  </a:moveTo>
                  <a:cubicBezTo>
                    <a:pt x="11411" y="28178"/>
                    <a:pt x="11411" y="28179"/>
                    <a:pt x="11411" y="28180"/>
                  </a:cubicBezTo>
                  <a:cubicBezTo>
                    <a:pt x="11411" y="28179"/>
                    <a:pt x="11411" y="28179"/>
                    <a:pt x="11411" y="28178"/>
                  </a:cubicBezTo>
                  <a:close/>
                  <a:moveTo>
                    <a:pt x="2250" y="28975"/>
                  </a:moveTo>
                  <a:cubicBezTo>
                    <a:pt x="2251" y="28975"/>
                    <a:pt x="2251" y="28976"/>
                    <a:pt x="2252" y="28976"/>
                  </a:cubicBezTo>
                  <a:cubicBezTo>
                    <a:pt x="2252" y="28976"/>
                    <a:pt x="2251" y="28975"/>
                    <a:pt x="2250" y="28975"/>
                  </a:cubicBezTo>
                  <a:close/>
                  <a:moveTo>
                    <a:pt x="2912" y="31938"/>
                  </a:moveTo>
                  <a:cubicBezTo>
                    <a:pt x="2912" y="31940"/>
                    <a:pt x="2911" y="31942"/>
                    <a:pt x="2911" y="31944"/>
                  </a:cubicBezTo>
                  <a:lnTo>
                    <a:pt x="2911" y="31944"/>
                  </a:lnTo>
                  <a:cubicBezTo>
                    <a:pt x="2911" y="31942"/>
                    <a:pt x="2912" y="31940"/>
                    <a:pt x="2912" y="31938"/>
                  </a:cubicBezTo>
                  <a:close/>
                  <a:moveTo>
                    <a:pt x="10887" y="32351"/>
                  </a:moveTo>
                  <a:cubicBezTo>
                    <a:pt x="10888" y="32353"/>
                    <a:pt x="10889" y="32356"/>
                    <a:pt x="10889" y="32358"/>
                  </a:cubicBezTo>
                  <a:cubicBezTo>
                    <a:pt x="10889" y="32356"/>
                    <a:pt x="10888" y="32353"/>
                    <a:pt x="10887" y="32351"/>
                  </a:cubicBezTo>
                  <a:close/>
                  <a:moveTo>
                    <a:pt x="2367" y="35242"/>
                  </a:moveTo>
                  <a:lnTo>
                    <a:pt x="2367" y="35242"/>
                  </a:lnTo>
                  <a:cubicBezTo>
                    <a:pt x="2366" y="35242"/>
                    <a:pt x="2366" y="35243"/>
                    <a:pt x="2366" y="35244"/>
                  </a:cubicBezTo>
                  <a:lnTo>
                    <a:pt x="2366" y="35244"/>
                  </a:lnTo>
                  <a:cubicBezTo>
                    <a:pt x="2366" y="35243"/>
                    <a:pt x="2367" y="35242"/>
                    <a:pt x="2367" y="35242"/>
                  </a:cubicBezTo>
                  <a:close/>
                  <a:moveTo>
                    <a:pt x="11181" y="35278"/>
                  </a:moveTo>
                  <a:cubicBezTo>
                    <a:pt x="11181" y="35278"/>
                    <a:pt x="11181" y="35278"/>
                    <a:pt x="11181" y="35278"/>
                  </a:cubicBezTo>
                  <a:cubicBezTo>
                    <a:pt x="11181" y="35280"/>
                    <a:pt x="11182" y="35282"/>
                    <a:pt x="11182" y="35283"/>
                  </a:cubicBezTo>
                  <a:lnTo>
                    <a:pt x="11182" y="35283"/>
                  </a:lnTo>
                  <a:cubicBezTo>
                    <a:pt x="11181" y="35280"/>
                    <a:pt x="11181" y="35278"/>
                    <a:pt x="11181" y="35278"/>
                  </a:cubicBezTo>
                  <a:close/>
                  <a:moveTo>
                    <a:pt x="6550" y="665"/>
                  </a:moveTo>
                  <a:cubicBezTo>
                    <a:pt x="6611" y="666"/>
                    <a:pt x="6672" y="671"/>
                    <a:pt x="6731" y="678"/>
                  </a:cubicBezTo>
                  <a:cubicBezTo>
                    <a:pt x="6819" y="693"/>
                    <a:pt x="6908" y="710"/>
                    <a:pt x="6994" y="731"/>
                  </a:cubicBezTo>
                  <a:cubicBezTo>
                    <a:pt x="7020" y="738"/>
                    <a:pt x="7043" y="747"/>
                    <a:pt x="7067" y="756"/>
                  </a:cubicBezTo>
                  <a:cubicBezTo>
                    <a:pt x="7130" y="785"/>
                    <a:pt x="7191" y="816"/>
                    <a:pt x="7250" y="850"/>
                  </a:cubicBezTo>
                  <a:cubicBezTo>
                    <a:pt x="7309" y="885"/>
                    <a:pt x="7364" y="923"/>
                    <a:pt x="7419" y="964"/>
                  </a:cubicBezTo>
                  <a:lnTo>
                    <a:pt x="7419" y="964"/>
                  </a:lnTo>
                  <a:cubicBezTo>
                    <a:pt x="7418" y="963"/>
                    <a:pt x="7417" y="962"/>
                    <a:pt x="7417" y="961"/>
                  </a:cubicBezTo>
                  <a:lnTo>
                    <a:pt x="7417" y="961"/>
                  </a:lnTo>
                  <a:lnTo>
                    <a:pt x="7423" y="966"/>
                  </a:lnTo>
                  <a:lnTo>
                    <a:pt x="7435" y="976"/>
                  </a:lnTo>
                  <a:lnTo>
                    <a:pt x="7426" y="969"/>
                  </a:lnTo>
                  <a:lnTo>
                    <a:pt x="7426" y="969"/>
                  </a:lnTo>
                  <a:cubicBezTo>
                    <a:pt x="7469" y="1004"/>
                    <a:pt x="7511" y="1041"/>
                    <a:pt x="7552" y="1079"/>
                  </a:cubicBezTo>
                  <a:cubicBezTo>
                    <a:pt x="7618" y="1149"/>
                    <a:pt x="7681" y="1223"/>
                    <a:pt x="7739" y="1300"/>
                  </a:cubicBezTo>
                  <a:cubicBezTo>
                    <a:pt x="7778" y="1358"/>
                    <a:pt x="7818" y="1417"/>
                    <a:pt x="7855" y="1478"/>
                  </a:cubicBezTo>
                  <a:cubicBezTo>
                    <a:pt x="7899" y="1562"/>
                    <a:pt x="7938" y="1646"/>
                    <a:pt x="7975" y="1733"/>
                  </a:cubicBezTo>
                  <a:cubicBezTo>
                    <a:pt x="7977" y="1742"/>
                    <a:pt x="7981" y="1751"/>
                    <a:pt x="7984" y="1759"/>
                  </a:cubicBezTo>
                  <a:cubicBezTo>
                    <a:pt x="8018" y="1911"/>
                    <a:pt x="8045" y="2064"/>
                    <a:pt x="8063" y="2218"/>
                  </a:cubicBezTo>
                  <a:cubicBezTo>
                    <a:pt x="8075" y="2350"/>
                    <a:pt x="8081" y="2483"/>
                    <a:pt x="8079" y="2616"/>
                  </a:cubicBezTo>
                  <a:cubicBezTo>
                    <a:pt x="8076" y="2744"/>
                    <a:pt x="8071" y="2875"/>
                    <a:pt x="8061" y="3004"/>
                  </a:cubicBezTo>
                  <a:cubicBezTo>
                    <a:pt x="8049" y="3130"/>
                    <a:pt x="8035" y="3257"/>
                    <a:pt x="8024" y="3384"/>
                  </a:cubicBezTo>
                  <a:cubicBezTo>
                    <a:pt x="8016" y="3452"/>
                    <a:pt x="8011" y="3517"/>
                    <a:pt x="8005" y="3585"/>
                  </a:cubicBezTo>
                  <a:cubicBezTo>
                    <a:pt x="7997" y="3654"/>
                    <a:pt x="7986" y="3725"/>
                    <a:pt x="7978" y="3796"/>
                  </a:cubicBezTo>
                  <a:cubicBezTo>
                    <a:pt x="7966" y="3919"/>
                    <a:pt x="7958" y="4043"/>
                    <a:pt x="7956" y="4165"/>
                  </a:cubicBezTo>
                  <a:cubicBezTo>
                    <a:pt x="7954" y="4291"/>
                    <a:pt x="7953" y="4416"/>
                    <a:pt x="7956" y="4542"/>
                  </a:cubicBezTo>
                  <a:cubicBezTo>
                    <a:pt x="7958" y="4668"/>
                    <a:pt x="7965" y="4794"/>
                    <a:pt x="7965" y="4921"/>
                  </a:cubicBezTo>
                  <a:cubicBezTo>
                    <a:pt x="7965" y="5052"/>
                    <a:pt x="7969" y="5180"/>
                    <a:pt x="8003" y="5308"/>
                  </a:cubicBezTo>
                  <a:cubicBezTo>
                    <a:pt x="8032" y="5418"/>
                    <a:pt x="8065" y="5526"/>
                    <a:pt x="8093" y="5636"/>
                  </a:cubicBezTo>
                  <a:cubicBezTo>
                    <a:pt x="8116" y="5727"/>
                    <a:pt x="8135" y="5820"/>
                    <a:pt x="8162" y="5911"/>
                  </a:cubicBezTo>
                  <a:cubicBezTo>
                    <a:pt x="8196" y="6022"/>
                    <a:pt x="8239" y="6128"/>
                    <a:pt x="8292" y="6232"/>
                  </a:cubicBezTo>
                  <a:cubicBezTo>
                    <a:pt x="8340" y="6325"/>
                    <a:pt x="8388" y="6417"/>
                    <a:pt x="8439" y="6509"/>
                  </a:cubicBezTo>
                  <a:cubicBezTo>
                    <a:pt x="8488" y="6601"/>
                    <a:pt x="8534" y="6694"/>
                    <a:pt x="8590" y="6780"/>
                  </a:cubicBezTo>
                  <a:cubicBezTo>
                    <a:pt x="8643" y="6866"/>
                    <a:pt x="8706" y="6947"/>
                    <a:pt x="8763" y="7031"/>
                  </a:cubicBezTo>
                  <a:cubicBezTo>
                    <a:pt x="8815" y="7109"/>
                    <a:pt x="8865" y="7187"/>
                    <a:pt x="8920" y="7262"/>
                  </a:cubicBezTo>
                  <a:cubicBezTo>
                    <a:pt x="9043" y="7430"/>
                    <a:pt x="9173" y="7592"/>
                    <a:pt x="9299" y="7757"/>
                  </a:cubicBezTo>
                  <a:cubicBezTo>
                    <a:pt x="9366" y="7850"/>
                    <a:pt x="9429" y="7944"/>
                    <a:pt x="9494" y="8037"/>
                  </a:cubicBezTo>
                  <a:cubicBezTo>
                    <a:pt x="9559" y="8161"/>
                    <a:pt x="9617" y="8285"/>
                    <a:pt x="9669" y="8415"/>
                  </a:cubicBezTo>
                  <a:lnTo>
                    <a:pt x="9669" y="8415"/>
                  </a:lnTo>
                  <a:cubicBezTo>
                    <a:pt x="9669" y="8415"/>
                    <a:pt x="9669" y="8414"/>
                    <a:pt x="9669" y="8414"/>
                  </a:cubicBezTo>
                  <a:lnTo>
                    <a:pt x="9669" y="8414"/>
                  </a:lnTo>
                  <a:cubicBezTo>
                    <a:pt x="9670" y="8416"/>
                    <a:pt x="9671" y="8418"/>
                    <a:pt x="9672" y="8420"/>
                  </a:cubicBezTo>
                  <a:cubicBezTo>
                    <a:pt x="9681" y="8446"/>
                    <a:pt x="9690" y="8471"/>
                    <a:pt x="9699" y="8496"/>
                  </a:cubicBezTo>
                  <a:lnTo>
                    <a:pt x="9705" y="8526"/>
                  </a:lnTo>
                  <a:cubicBezTo>
                    <a:pt x="9745" y="8727"/>
                    <a:pt x="9773" y="8928"/>
                    <a:pt x="9799" y="9132"/>
                  </a:cubicBezTo>
                  <a:cubicBezTo>
                    <a:pt x="9799" y="9124"/>
                    <a:pt x="9797" y="9115"/>
                    <a:pt x="9797" y="9109"/>
                  </a:cubicBezTo>
                  <a:lnTo>
                    <a:pt x="9797" y="9109"/>
                  </a:lnTo>
                  <a:cubicBezTo>
                    <a:pt x="9815" y="9308"/>
                    <a:pt x="9824" y="9509"/>
                    <a:pt x="9826" y="9710"/>
                  </a:cubicBezTo>
                  <a:cubicBezTo>
                    <a:pt x="9813" y="9884"/>
                    <a:pt x="9786" y="10056"/>
                    <a:pt x="9759" y="10228"/>
                  </a:cubicBezTo>
                  <a:lnTo>
                    <a:pt x="9759" y="10228"/>
                  </a:lnTo>
                  <a:cubicBezTo>
                    <a:pt x="9760" y="10222"/>
                    <a:pt x="9761" y="10215"/>
                    <a:pt x="9762" y="10209"/>
                  </a:cubicBezTo>
                  <a:lnTo>
                    <a:pt x="9762" y="10209"/>
                  </a:lnTo>
                  <a:cubicBezTo>
                    <a:pt x="9726" y="10416"/>
                    <a:pt x="9664" y="10620"/>
                    <a:pt x="9604" y="10821"/>
                  </a:cubicBezTo>
                  <a:cubicBezTo>
                    <a:pt x="9573" y="10922"/>
                    <a:pt x="9534" y="11020"/>
                    <a:pt x="9500" y="11118"/>
                  </a:cubicBezTo>
                  <a:cubicBezTo>
                    <a:pt x="9472" y="11195"/>
                    <a:pt x="9444" y="11272"/>
                    <a:pt x="9412" y="11348"/>
                  </a:cubicBezTo>
                  <a:cubicBezTo>
                    <a:pt x="9416" y="11341"/>
                    <a:pt x="9418" y="11333"/>
                    <a:pt x="9423" y="11327"/>
                  </a:cubicBezTo>
                  <a:lnTo>
                    <a:pt x="9423" y="11327"/>
                  </a:lnTo>
                  <a:cubicBezTo>
                    <a:pt x="9376" y="11427"/>
                    <a:pt x="9321" y="11526"/>
                    <a:pt x="9281" y="11630"/>
                  </a:cubicBezTo>
                  <a:cubicBezTo>
                    <a:pt x="9242" y="11738"/>
                    <a:pt x="9207" y="11848"/>
                    <a:pt x="9163" y="11953"/>
                  </a:cubicBezTo>
                  <a:cubicBezTo>
                    <a:pt x="9115" y="12074"/>
                    <a:pt x="9069" y="12193"/>
                    <a:pt x="9025" y="12314"/>
                  </a:cubicBezTo>
                  <a:cubicBezTo>
                    <a:pt x="8996" y="12392"/>
                    <a:pt x="8965" y="12469"/>
                    <a:pt x="8938" y="12548"/>
                  </a:cubicBezTo>
                  <a:cubicBezTo>
                    <a:pt x="8910" y="12625"/>
                    <a:pt x="8888" y="12700"/>
                    <a:pt x="8865" y="12778"/>
                  </a:cubicBezTo>
                  <a:lnTo>
                    <a:pt x="8865" y="12778"/>
                  </a:lnTo>
                  <a:cubicBezTo>
                    <a:pt x="8865" y="12778"/>
                    <a:pt x="8865" y="12778"/>
                    <a:pt x="8865" y="12778"/>
                  </a:cubicBezTo>
                  <a:lnTo>
                    <a:pt x="8865" y="12778"/>
                  </a:lnTo>
                  <a:cubicBezTo>
                    <a:pt x="8786" y="13039"/>
                    <a:pt x="8697" y="13296"/>
                    <a:pt x="8662" y="13568"/>
                  </a:cubicBezTo>
                  <a:cubicBezTo>
                    <a:pt x="8647" y="13703"/>
                    <a:pt x="8641" y="13838"/>
                    <a:pt x="8650" y="13973"/>
                  </a:cubicBezTo>
                  <a:lnTo>
                    <a:pt x="8650" y="13987"/>
                  </a:lnTo>
                  <a:cubicBezTo>
                    <a:pt x="8630" y="14093"/>
                    <a:pt x="8619" y="14202"/>
                    <a:pt x="8615" y="14311"/>
                  </a:cubicBezTo>
                  <a:cubicBezTo>
                    <a:pt x="8611" y="14476"/>
                    <a:pt x="8616" y="14641"/>
                    <a:pt x="8631" y="14806"/>
                  </a:cubicBezTo>
                  <a:cubicBezTo>
                    <a:pt x="8642" y="14964"/>
                    <a:pt x="8672" y="15121"/>
                    <a:pt x="8718" y="15273"/>
                  </a:cubicBezTo>
                  <a:cubicBezTo>
                    <a:pt x="8744" y="15348"/>
                    <a:pt x="8773" y="15420"/>
                    <a:pt x="8807" y="15491"/>
                  </a:cubicBezTo>
                  <a:cubicBezTo>
                    <a:pt x="8841" y="15567"/>
                    <a:pt x="8876" y="15642"/>
                    <a:pt x="8912" y="15717"/>
                  </a:cubicBezTo>
                  <a:cubicBezTo>
                    <a:pt x="8982" y="15863"/>
                    <a:pt x="9056" y="16008"/>
                    <a:pt x="9138" y="16148"/>
                  </a:cubicBezTo>
                  <a:cubicBezTo>
                    <a:pt x="9219" y="16289"/>
                    <a:pt x="9312" y="16422"/>
                    <a:pt x="9417" y="16546"/>
                  </a:cubicBezTo>
                  <a:cubicBezTo>
                    <a:pt x="9470" y="16608"/>
                    <a:pt x="9523" y="16673"/>
                    <a:pt x="9578" y="16732"/>
                  </a:cubicBezTo>
                  <a:cubicBezTo>
                    <a:pt x="9629" y="16787"/>
                    <a:pt x="9679" y="16841"/>
                    <a:pt x="9727" y="16897"/>
                  </a:cubicBezTo>
                  <a:cubicBezTo>
                    <a:pt x="9732" y="16902"/>
                    <a:pt x="9736" y="16906"/>
                    <a:pt x="9740" y="16911"/>
                  </a:cubicBezTo>
                  <a:cubicBezTo>
                    <a:pt x="9739" y="16910"/>
                    <a:pt x="9738" y="16909"/>
                    <a:pt x="9736" y="16908"/>
                  </a:cubicBezTo>
                  <a:lnTo>
                    <a:pt x="9736" y="16908"/>
                  </a:lnTo>
                  <a:cubicBezTo>
                    <a:pt x="9863" y="17064"/>
                    <a:pt x="9981" y="17224"/>
                    <a:pt x="10103" y="17384"/>
                  </a:cubicBezTo>
                  <a:cubicBezTo>
                    <a:pt x="10147" y="17440"/>
                    <a:pt x="10191" y="17496"/>
                    <a:pt x="10236" y="17553"/>
                  </a:cubicBezTo>
                  <a:cubicBezTo>
                    <a:pt x="10253" y="17584"/>
                    <a:pt x="10270" y="17613"/>
                    <a:pt x="10287" y="17644"/>
                  </a:cubicBezTo>
                  <a:cubicBezTo>
                    <a:pt x="10331" y="17727"/>
                    <a:pt x="10374" y="17812"/>
                    <a:pt x="10416" y="17896"/>
                  </a:cubicBezTo>
                  <a:cubicBezTo>
                    <a:pt x="10444" y="17995"/>
                    <a:pt x="10469" y="18094"/>
                    <a:pt x="10493" y="18192"/>
                  </a:cubicBezTo>
                  <a:cubicBezTo>
                    <a:pt x="10533" y="18367"/>
                    <a:pt x="10564" y="18545"/>
                    <a:pt x="10585" y="18722"/>
                  </a:cubicBezTo>
                  <a:cubicBezTo>
                    <a:pt x="10593" y="18830"/>
                    <a:pt x="10594" y="18939"/>
                    <a:pt x="10589" y="19046"/>
                  </a:cubicBezTo>
                  <a:cubicBezTo>
                    <a:pt x="10579" y="19213"/>
                    <a:pt x="10567" y="19381"/>
                    <a:pt x="10540" y="19546"/>
                  </a:cubicBezTo>
                  <a:cubicBezTo>
                    <a:pt x="10541" y="19537"/>
                    <a:pt x="10542" y="19530"/>
                    <a:pt x="10543" y="19521"/>
                  </a:cubicBezTo>
                  <a:lnTo>
                    <a:pt x="10543" y="19521"/>
                  </a:lnTo>
                  <a:cubicBezTo>
                    <a:pt x="10527" y="19606"/>
                    <a:pt x="10506" y="19688"/>
                    <a:pt x="10481" y="19771"/>
                  </a:cubicBezTo>
                  <a:cubicBezTo>
                    <a:pt x="10407" y="20007"/>
                    <a:pt x="10319" y="20239"/>
                    <a:pt x="10218" y="20466"/>
                  </a:cubicBezTo>
                  <a:cubicBezTo>
                    <a:pt x="10167" y="20571"/>
                    <a:pt x="10114" y="20672"/>
                    <a:pt x="10064" y="20778"/>
                  </a:cubicBezTo>
                  <a:cubicBezTo>
                    <a:pt x="10011" y="20885"/>
                    <a:pt x="9969" y="20999"/>
                    <a:pt x="9917" y="21108"/>
                  </a:cubicBezTo>
                  <a:cubicBezTo>
                    <a:pt x="9921" y="21101"/>
                    <a:pt x="9923" y="21095"/>
                    <a:pt x="9927" y="21087"/>
                  </a:cubicBezTo>
                  <a:lnTo>
                    <a:pt x="9927" y="21087"/>
                  </a:lnTo>
                  <a:cubicBezTo>
                    <a:pt x="9886" y="21175"/>
                    <a:pt x="9843" y="21261"/>
                    <a:pt x="9806" y="21350"/>
                  </a:cubicBezTo>
                  <a:cubicBezTo>
                    <a:pt x="9757" y="21472"/>
                    <a:pt x="9726" y="21598"/>
                    <a:pt x="9696" y="21727"/>
                  </a:cubicBezTo>
                  <a:cubicBezTo>
                    <a:pt x="9692" y="21746"/>
                    <a:pt x="9689" y="21765"/>
                    <a:pt x="9685" y="21784"/>
                  </a:cubicBezTo>
                  <a:cubicBezTo>
                    <a:pt x="9677" y="21805"/>
                    <a:pt x="9670" y="21825"/>
                    <a:pt x="9661" y="21846"/>
                  </a:cubicBezTo>
                  <a:cubicBezTo>
                    <a:pt x="9634" y="21913"/>
                    <a:pt x="9611" y="21981"/>
                    <a:pt x="9591" y="22050"/>
                  </a:cubicBezTo>
                  <a:cubicBezTo>
                    <a:pt x="9572" y="22121"/>
                    <a:pt x="9556" y="22192"/>
                    <a:pt x="9543" y="22262"/>
                  </a:cubicBezTo>
                  <a:cubicBezTo>
                    <a:pt x="9515" y="22413"/>
                    <a:pt x="9482" y="22563"/>
                    <a:pt x="9460" y="22714"/>
                  </a:cubicBezTo>
                  <a:cubicBezTo>
                    <a:pt x="9433" y="22887"/>
                    <a:pt x="9443" y="23063"/>
                    <a:pt x="9453" y="23238"/>
                  </a:cubicBezTo>
                  <a:cubicBezTo>
                    <a:pt x="9458" y="23324"/>
                    <a:pt x="9461" y="23412"/>
                    <a:pt x="9467" y="23499"/>
                  </a:cubicBezTo>
                  <a:cubicBezTo>
                    <a:pt x="9475" y="23579"/>
                    <a:pt x="9487" y="23659"/>
                    <a:pt x="9503" y="23739"/>
                  </a:cubicBezTo>
                  <a:cubicBezTo>
                    <a:pt x="9541" y="23913"/>
                    <a:pt x="9596" y="24083"/>
                    <a:pt x="9666" y="24246"/>
                  </a:cubicBezTo>
                  <a:cubicBezTo>
                    <a:pt x="9700" y="24330"/>
                    <a:pt x="9743" y="24410"/>
                    <a:pt x="9784" y="24488"/>
                  </a:cubicBezTo>
                  <a:cubicBezTo>
                    <a:pt x="9823" y="24562"/>
                    <a:pt x="9862" y="24636"/>
                    <a:pt x="9903" y="24709"/>
                  </a:cubicBezTo>
                  <a:cubicBezTo>
                    <a:pt x="9990" y="24862"/>
                    <a:pt x="10091" y="25005"/>
                    <a:pt x="10194" y="25149"/>
                  </a:cubicBezTo>
                  <a:cubicBezTo>
                    <a:pt x="10296" y="25287"/>
                    <a:pt x="10392" y="25434"/>
                    <a:pt x="10511" y="25559"/>
                  </a:cubicBezTo>
                  <a:cubicBezTo>
                    <a:pt x="10631" y="25682"/>
                    <a:pt x="10761" y="25798"/>
                    <a:pt x="10880" y="25924"/>
                  </a:cubicBezTo>
                  <a:cubicBezTo>
                    <a:pt x="10961" y="26012"/>
                    <a:pt x="11044" y="26100"/>
                    <a:pt x="11126" y="26188"/>
                  </a:cubicBezTo>
                  <a:cubicBezTo>
                    <a:pt x="11121" y="26184"/>
                    <a:pt x="11117" y="26180"/>
                    <a:pt x="11113" y="26176"/>
                  </a:cubicBezTo>
                  <a:lnTo>
                    <a:pt x="11113" y="26176"/>
                  </a:lnTo>
                  <a:cubicBezTo>
                    <a:pt x="11144" y="26212"/>
                    <a:pt x="11170" y="26251"/>
                    <a:pt x="11199" y="26287"/>
                  </a:cubicBezTo>
                  <a:cubicBezTo>
                    <a:pt x="11214" y="26317"/>
                    <a:pt x="11230" y="26346"/>
                    <a:pt x="11245" y="26377"/>
                  </a:cubicBezTo>
                  <a:cubicBezTo>
                    <a:pt x="11297" y="26482"/>
                    <a:pt x="11342" y="26591"/>
                    <a:pt x="11390" y="26699"/>
                  </a:cubicBezTo>
                  <a:cubicBezTo>
                    <a:pt x="11419" y="26771"/>
                    <a:pt x="11444" y="26842"/>
                    <a:pt x="11466" y="26915"/>
                  </a:cubicBezTo>
                  <a:cubicBezTo>
                    <a:pt x="11486" y="26996"/>
                    <a:pt x="11504" y="27077"/>
                    <a:pt x="11521" y="27159"/>
                  </a:cubicBezTo>
                  <a:cubicBezTo>
                    <a:pt x="11527" y="27215"/>
                    <a:pt x="11533" y="27271"/>
                    <a:pt x="11536" y="27327"/>
                  </a:cubicBezTo>
                  <a:cubicBezTo>
                    <a:pt x="11534" y="27434"/>
                    <a:pt x="11527" y="27540"/>
                    <a:pt x="11513" y="27647"/>
                  </a:cubicBezTo>
                  <a:cubicBezTo>
                    <a:pt x="11487" y="27826"/>
                    <a:pt x="11452" y="28002"/>
                    <a:pt x="11411" y="28178"/>
                  </a:cubicBezTo>
                  <a:lnTo>
                    <a:pt x="11411" y="28178"/>
                  </a:lnTo>
                  <a:cubicBezTo>
                    <a:pt x="11412" y="28177"/>
                    <a:pt x="11412" y="28176"/>
                    <a:pt x="11413" y="28175"/>
                  </a:cubicBezTo>
                  <a:lnTo>
                    <a:pt x="11413" y="28175"/>
                  </a:lnTo>
                  <a:cubicBezTo>
                    <a:pt x="11412" y="28179"/>
                    <a:pt x="11411" y="28182"/>
                    <a:pt x="11410" y="28187"/>
                  </a:cubicBezTo>
                  <a:cubicBezTo>
                    <a:pt x="11409" y="28189"/>
                    <a:pt x="11408" y="28191"/>
                    <a:pt x="11408" y="28194"/>
                  </a:cubicBezTo>
                  <a:lnTo>
                    <a:pt x="11408" y="28194"/>
                  </a:lnTo>
                  <a:cubicBezTo>
                    <a:pt x="11408" y="28194"/>
                    <a:pt x="11408" y="28193"/>
                    <a:pt x="11408" y="28193"/>
                  </a:cubicBezTo>
                  <a:lnTo>
                    <a:pt x="11408" y="28193"/>
                  </a:lnTo>
                  <a:cubicBezTo>
                    <a:pt x="11383" y="28283"/>
                    <a:pt x="11360" y="28373"/>
                    <a:pt x="11331" y="28461"/>
                  </a:cubicBezTo>
                  <a:cubicBezTo>
                    <a:pt x="11304" y="28540"/>
                    <a:pt x="11276" y="28615"/>
                    <a:pt x="11245" y="28691"/>
                  </a:cubicBezTo>
                  <a:cubicBezTo>
                    <a:pt x="11219" y="28755"/>
                    <a:pt x="11192" y="28818"/>
                    <a:pt x="11165" y="28881"/>
                  </a:cubicBezTo>
                  <a:cubicBezTo>
                    <a:pt x="11117" y="28977"/>
                    <a:pt x="11067" y="29072"/>
                    <a:pt x="11015" y="29165"/>
                  </a:cubicBezTo>
                  <a:cubicBezTo>
                    <a:pt x="11018" y="29160"/>
                    <a:pt x="11022" y="29153"/>
                    <a:pt x="11026" y="29147"/>
                  </a:cubicBezTo>
                  <a:lnTo>
                    <a:pt x="11026" y="29147"/>
                  </a:lnTo>
                  <a:cubicBezTo>
                    <a:pt x="10910" y="29350"/>
                    <a:pt x="10790" y="29551"/>
                    <a:pt x="10674" y="29754"/>
                  </a:cubicBezTo>
                  <a:cubicBezTo>
                    <a:pt x="10610" y="29862"/>
                    <a:pt x="10552" y="29973"/>
                    <a:pt x="10501" y="30087"/>
                  </a:cubicBezTo>
                  <a:cubicBezTo>
                    <a:pt x="10453" y="30193"/>
                    <a:pt x="10425" y="30306"/>
                    <a:pt x="10383" y="30413"/>
                  </a:cubicBezTo>
                  <a:cubicBezTo>
                    <a:pt x="10335" y="30537"/>
                    <a:pt x="10289" y="30660"/>
                    <a:pt x="10268" y="30791"/>
                  </a:cubicBezTo>
                  <a:cubicBezTo>
                    <a:pt x="10250" y="30897"/>
                    <a:pt x="10238" y="31001"/>
                    <a:pt x="10227" y="31108"/>
                  </a:cubicBezTo>
                  <a:cubicBezTo>
                    <a:pt x="10223" y="31159"/>
                    <a:pt x="10216" y="31209"/>
                    <a:pt x="10211" y="31259"/>
                  </a:cubicBezTo>
                  <a:cubicBezTo>
                    <a:pt x="10208" y="31319"/>
                    <a:pt x="10207" y="31379"/>
                    <a:pt x="10208" y="31441"/>
                  </a:cubicBezTo>
                  <a:cubicBezTo>
                    <a:pt x="10208" y="31531"/>
                    <a:pt x="10205" y="31624"/>
                    <a:pt x="10209" y="31716"/>
                  </a:cubicBezTo>
                  <a:cubicBezTo>
                    <a:pt x="10211" y="31733"/>
                    <a:pt x="10216" y="31751"/>
                    <a:pt x="10222" y="31767"/>
                  </a:cubicBezTo>
                  <a:cubicBezTo>
                    <a:pt x="10220" y="31833"/>
                    <a:pt x="10219" y="31901"/>
                    <a:pt x="10221" y="31968"/>
                  </a:cubicBezTo>
                  <a:cubicBezTo>
                    <a:pt x="10223" y="32049"/>
                    <a:pt x="10230" y="32130"/>
                    <a:pt x="10242" y="32210"/>
                  </a:cubicBezTo>
                  <a:cubicBezTo>
                    <a:pt x="10255" y="32289"/>
                    <a:pt x="10270" y="32368"/>
                    <a:pt x="10287" y="32445"/>
                  </a:cubicBezTo>
                  <a:cubicBezTo>
                    <a:pt x="10318" y="32607"/>
                    <a:pt x="10357" y="32768"/>
                    <a:pt x="10405" y="32925"/>
                  </a:cubicBezTo>
                  <a:cubicBezTo>
                    <a:pt x="10457" y="33094"/>
                    <a:pt x="10511" y="33263"/>
                    <a:pt x="10566" y="33431"/>
                  </a:cubicBezTo>
                  <a:cubicBezTo>
                    <a:pt x="10619" y="33591"/>
                    <a:pt x="10675" y="33751"/>
                    <a:pt x="10729" y="33909"/>
                  </a:cubicBezTo>
                  <a:cubicBezTo>
                    <a:pt x="10786" y="34081"/>
                    <a:pt x="10837" y="34252"/>
                    <a:pt x="10905" y="34418"/>
                  </a:cubicBezTo>
                  <a:cubicBezTo>
                    <a:pt x="10916" y="34443"/>
                    <a:pt x="10925" y="34469"/>
                    <a:pt x="10935" y="34494"/>
                  </a:cubicBezTo>
                  <a:cubicBezTo>
                    <a:pt x="10954" y="34557"/>
                    <a:pt x="10973" y="34621"/>
                    <a:pt x="10993" y="34684"/>
                  </a:cubicBezTo>
                  <a:cubicBezTo>
                    <a:pt x="11057" y="34882"/>
                    <a:pt x="11123" y="35079"/>
                    <a:pt x="11181" y="35277"/>
                  </a:cubicBezTo>
                  <a:cubicBezTo>
                    <a:pt x="11182" y="35281"/>
                    <a:pt x="11183" y="35285"/>
                    <a:pt x="11184" y="35288"/>
                  </a:cubicBezTo>
                  <a:lnTo>
                    <a:pt x="11184" y="35288"/>
                  </a:lnTo>
                  <a:cubicBezTo>
                    <a:pt x="11183" y="35286"/>
                    <a:pt x="11183" y="35285"/>
                    <a:pt x="11182" y="35283"/>
                  </a:cubicBezTo>
                  <a:lnTo>
                    <a:pt x="11182" y="35283"/>
                  </a:lnTo>
                  <a:cubicBezTo>
                    <a:pt x="11183" y="35287"/>
                    <a:pt x="11185" y="35293"/>
                    <a:pt x="11187" y="35300"/>
                  </a:cubicBezTo>
                  <a:lnTo>
                    <a:pt x="11187" y="35300"/>
                  </a:lnTo>
                  <a:cubicBezTo>
                    <a:pt x="11187" y="35298"/>
                    <a:pt x="11186" y="35297"/>
                    <a:pt x="11186" y="35295"/>
                  </a:cubicBezTo>
                  <a:lnTo>
                    <a:pt x="11186" y="35295"/>
                  </a:lnTo>
                  <a:lnTo>
                    <a:pt x="11186" y="35296"/>
                  </a:lnTo>
                  <a:lnTo>
                    <a:pt x="11186" y="35296"/>
                  </a:lnTo>
                  <a:cubicBezTo>
                    <a:pt x="11185" y="35293"/>
                    <a:pt x="11185" y="35291"/>
                    <a:pt x="11184" y="35288"/>
                  </a:cubicBezTo>
                  <a:lnTo>
                    <a:pt x="11184" y="35288"/>
                  </a:lnTo>
                  <a:cubicBezTo>
                    <a:pt x="11185" y="35292"/>
                    <a:pt x="11187" y="35296"/>
                    <a:pt x="11188" y="35301"/>
                  </a:cubicBezTo>
                  <a:lnTo>
                    <a:pt x="11186" y="35296"/>
                  </a:lnTo>
                  <a:lnTo>
                    <a:pt x="11186" y="35296"/>
                  </a:lnTo>
                  <a:cubicBezTo>
                    <a:pt x="11202" y="35348"/>
                    <a:pt x="11207" y="35366"/>
                    <a:pt x="11207" y="35366"/>
                  </a:cubicBezTo>
                  <a:cubicBezTo>
                    <a:pt x="11207" y="35366"/>
                    <a:pt x="11195" y="35326"/>
                    <a:pt x="11187" y="35300"/>
                  </a:cubicBezTo>
                  <a:lnTo>
                    <a:pt x="11187" y="35300"/>
                  </a:lnTo>
                  <a:cubicBezTo>
                    <a:pt x="11207" y="35372"/>
                    <a:pt x="11225" y="35446"/>
                    <a:pt x="11245" y="35519"/>
                  </a:cubicBezTo>
                  <a:cubicBezTo>
                    <a:pt x="11253" y="35572"/>
                    <a:pt x="11260" y="35625"/>
                    <a:pt x="11269" y="35678"/>
                  </a:cubicBezTo>
                  <a:cubicBezTo>
                    <a:pt x="11288" y="35787"/>
                    <a:pt x="11301" y="35898"/>
                    <a:pt x="11307" y="36009"/>
                  </a:cubicBezTo>
                  <a:cubicBezTo>
                    <a:pt x="11319" y="36270"/>
                    <a:pt x="11334" y="36531"/>
                    <a:pt x="11315" y="36791"/>
                  </a:cubicBezTo>
                  <a:cubicBezTo>
                    <a:pt x="11316" y="36784"/>
                    <a:pt x="11317" y="36776"/>
                    <a:pt x="11318" y="36768"/>
                  </a:cubicBezTo>
                  <a:lnTo>
                    <a:pt x="11318" y="36768"/>
                  </a:lnTo>
                  <a:cubicBezTo>
                    <a:pt x="11314" y="36810"/>
                    <a:pt x="11310" y="36852"/>
                    <a:pt x="11305" y="36893"/>
                  </a:cubicBezTo>
                  <a:cubicBezTo>
                    <a:pt x="11296" y="36945"/>
                    <a:pt x="11285" y="36995"/>
                    <a:pt x="11275" y="37047"/>
                  </a:cubicBezTo>
                  <a:cubicBezTo>
                    <a:pt x="11276" y="37039"/>
                    <a:pt x="11278" y="37031"/>
                    <a:pt x="11279" y="37023"/>
                  </a:cubicBezTo>
                  <a:lnTo>
                    <a:pt x="11279" y="37023"/>
                  </a:lnTo>
                  <a:cubicBezTo>
                    <a:pt x="11207" y="37319"/>
                    <a:pt x="11120" y="37613"/>
                    <a:pt x="11018" y="37900"/>
                  </a:cubicBezTo>
                  <a:cubicBezTo>
                    <a:pt x="10965" y="38041"/>
                    <a:pt x="10907" y="38177"/>
                    <a:pt x="10843" y="38313"/>
                  </a:cubicBezTo>
                  <a:cubicBezTo>
                    <a:pt x="10743" y="38487"/>
                    <a:pt x="10636" y="38656"/>
                    <a:pt x="10521" y="38821"/>
                  </a:cubicBezTo>
                  <a:cubicBezTo>
                    <a:pt x="10395" y="38983"/>
                    <a:pt x="10262" y="39138"/>
                    <a:pt x="10125" y="39290"/>
                  </a:cubicBezTo>
                  <a:cubicBezTo>
                    <a:pt x="9998" y="39414"/>
                    <a:pt x="9864" y="39532"/>
                    <a:pt x="9730" y="39649"/>
                  </a:cubicBezTo>
                  <a:cubicBezTo>
                    <a:pt x="9556" y="39790"/>
                    <a:pt x="9373" y="39922"/>
                    <a:pt x="9184" y="40042"/>
                  </a:cubicBezTo>
                  <a:lnTo>
                    <a:pt x="9185" y="40041"/>
                  </a:lnTo>
                  <a:lnTo>
                    <a:pt x="9185" y="40041"/>
                  </a:lnTo>
                  <a:cubicBezTo>
                    <a:pt x="9037" y="40132"/>
                    <a:pt x="8884" y="40214"/>
                    <a:pt x="8726" y="40287"/>
                  </a:cubicBezTo>
                  <a:cubicBezTo>
                    <a:pt x="8567" y="40358"/>
                    <a:pt x="8404" y="40407"/>
                    <a:pt x="8239" y="40465"/>
                  </a:cubicBezTo>
                  <a:cubicBezTo>
                    <a:pt x="8155" y="40496"/>
                    <a:pt x="8072" y="40533"/>
                    <a:pt x="7991" y="40570"/>
                  </a:cubicBezTo>
                  <a:cubicBezTo>
                    <a:pt x="7880" y="40620"/>
                    <a:pt x="7769" y="40665"/>
                    <a:pt x="7653" y="40702"/>
                  </a:cubicBezTo>
                  <a:cubicBezTo>
                    <a:pt x="7524" y="40738"/>
                    <a:pt x="7393" y="40772"/>
                    <a:pt x="7264" y="40806"/>
                  </a:cubicBezTo>
                  <a:cubicBezTo>
                    <a:pt x="7232" y="40779"/>
                    <a:pt x="7194" y="40767"/>
                    <a:pt x="7155" y="40767"/>
                  </a:cubicBezTo>
                  <a:cubicBezTo>
                    <a:pt x="7119" y="40767"/>
                    <a:pt x="7082" y="40778"/>
                    <a:pt x="7049" y="40796"/>
                  </a:cubicBezTo>
                  <a:cubicBezTo>
                    <a:pt x="7040" y="40803"/>
                    <a:pt x="7031" y="40810"/>
                    <a:pt x="7023" y="40817"/>
                  </a:cubicBezTo>
                  <a:cubicBezTo>
                    <a:pt x="7010" y="40822"/>
                    <a:pt x="6996" y="40826"/>
                    <a:pt x="6984" y="40830"/>
                  </a:cubicBezTo>
                  <a:cubicBezTo>
                    <a:pt x="6950" y="40837"/>
                    <a:pt x="6917" y="40843"/>
                    <a:pt x="6884" y="40848"/>
                  </a:cubicBezTo>
                  <a:cubicBezTo>
                    <a:pt x="6834" y="40853"/>
                    <a:pt x="6782" y="40855"/>
                    <a:pt x="6730" y="40857"/>
                  </a:cubicBezTo>
                  <a:cubicBezTo>
                    <a:pt x="6623" y="40854"/>
                    <a:pt x="6515" y="40846"/>
                    <a:pt x="6407" y="40833"/>
                  </a:cubicBezTo>
                  <a:cubicBezTo>
                    <a:pt x="6274" y="40814"/>
                    <a:pt x="6142" y="40791"/>
                    <a:pt x="6011" y="40761"/>
                  </a:cubicBezTo>
                  <a:cubicBezTo>
                    <a:pt x="5679" y="40654"/>
                    <a:pt x="5355" y="40529"/>
                    <a:pt x="5030" y="40397"/>
                  </a:cubicBezTo>
                  <a:cubicBezTo>
                    <a:pt x="4943" y="40357"/>
                    <a:pt x="4857" y="40316"/>
                    <a:pt x="4774" y="40270"/>
                  </a:cubicBezTo>
                  <a:cubicBezTo>
                    <a:pt x="4657" y="40205"/>
                    <a:pt x="4537" y="40138"/>
                    <a:pt x="4423" y="40068"/>
                  </a:cubicBezTo>
                  <a:cubicBezTo>
                    <a:pt x="4343" y="40014"/>
                    <a:pt x="4262" y="39960"/>
                    <a:pt x="4184" y="39903"/>
                  </a:cubicBezTo>
                  <a:cubicBezTo>
                    <a:pt x="4136" y="39867"/>
                    <a:pt x="4089" y="39830"/>
                    <a:pt x="4042" y="39793"/>
                  </a:cubicBezTo>
                  <a:lnTo>
                    <a:pt x="4040" y="39791"/>
                  </a:lnTo>
                  <a:cubicBezTo>
                    <a:pt x="3942" y="39709"/>
                    <a:pt x="3848" y="39620"/>
                    <a:pt x="3754" y="39532"/>
                  </a:cubicBezTo>
                  <a:lnTo>
                    <a:pt x="3754" y="39532"/>
                  </a:lnTo>
                  <a:cubicBezTo>
                    <a:pt x="3759" y="39538"/>
                    <a:pt x="3765" y="39543"/>
                    <a:pt x="3770" y="39549"/>
                  </a:cubicBezTo>
                  <a:cubicBezTo>
                    <a:pt x="3690" y="39467"/>
                    <a:pt x="3610" y="39387"/>
                    <a:pt x="3532" y="39300"/>
                  </a:cubicBezTo>
                  <a:cubicBezTo>
                    <a:pt x="3465" y="39224"/>
                    <a:pt x="3401" y="39146"/>
                    <a:pt x="3337" y="39067"/>
                  </a:cubicBezTo>
                  <a:cubicBezTo>
                    <a:pt x="3243" y="38940"/>
                    <a:pt x="3150" y="38812"/>
                    <a:pt x="3067" y="38677"/>
                  </a:cubicBezTo>
                  <a:cubicBezTo>
                    <a:pt x="2985" y="38545"/>
                    <a:pt x="2904" y="38413"/>
                    <a:pt x="2824" y="38281"/>
                  </a:cubicBezTo>
                  <a:lnTo>
                    <a:pt x="2824" y="38281"/>
                  </a:lnTo>
                  <a:lnTo>
                    <a:pt x="2821" y="38276"/>
                  </a:lnTo>
                  <a:cubicBezTo>
                    <a:pt x="2728" y="38117"/>
                    <a:pt x="2643" y="37952"/>
                    <a:pt x="2567" y="37783"/>
                  </a:cubicBezTo>
                  <a:cubicBezTo>
                    <a:pt x="2469" y="37519"/>
                    <a:pt x="2390" y="37249"/>
                    <a:pt x="2315" y="36979"/>
                  </a:cubicBezTo>
                  <a:lnTo>
                    <a:pt x="2315" y="36979"/>
                  </a:lnTo>
                  <a:cubicBezTo>
                    <a:pt x="2298" y="36907"/>
                    <a:pt x="2284" y="36834"/>
                    <a:pt x="2272" y="36761"/>
                  </a:cubicBezTo>
                  <a:cubicBezTo>
                    <a:pt x="2269" y="36737"/>
                    <a:pt x="2265" y="36713"/>
                    <a:pt x="2264" y="36690"/>
                  </a:cubicBezTo>
                  <a:cubicBezTo>
                    <a:pt x="2258" y="36610"/>
                    <a:pt x="2260" y="36529"/>
                    <a:pt x="2258" y="36448"/>
                  </a:cubicBezTo>
                  <a:cubicBezTo>
                    <a:pt x="2255" y="36305"/>
                    <a:pt x="2244" y="36162"/>
                    <a:pt x="2243" y="36019"/>
                  </a:cubicBezTo>
                  <a:cubicBezTo>
                    <a:pt x="2246" y="35915"/>
                    <a:pt x="2254" y="35812"/>
                    <a:pt x="2266" y="35708"/>
                  </a:cubicBezTo>
                  <a:cubicBezTo>
                    <a:pt x="2292" y="35551"/>
                    <a:pt x="2327" y="35397"/>
                    <a:pt x="2366" y="35246"/>
                  </a:cubicBezTo>
                  <a:lnTo>
                    <a:pt x="2366" y="35246"/>
                  </a:lnTo>
                  <a:cubicBezTo>
                    <a:pt x="2366" y="35246"/>
                    <a:pt x="2366" y="35246"/>
                    <a:pt x="2366" y="35246"/>
                  </a:cubicBezTo>
                  <a:cubicBezTo>
                    <a:pt x="2366" y="35245"/>
                    <a:pt x="2366" y="35245"/>
                    <a:pt x="2366" y="35244"/>
                  </a:cubicBezTo>
                  <a:lnTo>
                    <a:pt x="2366" y="35244"/>
                  </a:lnTo>
                  <a:cubicBezTo>
                    <a:pt x="2366" y="35244"/>
                    <a:pt x="2366" y="35244"/>
                    <a:pt x="2366" y="35244"/>
                  </a:cubicBezTo>
                  <a:lnTo>
                    <a:pt x="2366" y="35244"/>
                  </a:lnTo>
                  <a:cubicBezTo>
                    <a:pt x="2366" y="35244"/>
                    <a:pt x="2366" y="35244"/>
                    <a:pt x="2366" y="35244"/>
                  </a:cubicBezTo>
                  <a:lnTo>
                    <a:pt x="2366" y="35244"/>
                  </a:lnTo>
                  <a:cubicBezTo>
                    <a:pt x="2367" y="35240"/>
                    <a:pt x="2368" y="35235"/>
                    <a:pt x="2370" y="35231"/>
                  </a:cubicBezTo>
                  <a:lnTo>
                    <a:pt x="2371" y="35225"/>
                  </a:lnTo>
                  <a:cubicBezTo>
                    <a:pt x="2371" y="35226"/>
                    <a:pt x="2371" y="35226"/>
                    <a:pt x="2371" y="35227"/>
                  </a:cubicBezTo>
                  <a:cubicBezTo>
                    <a:pt x="2425" y="35028"/>
                    <a:pt x="2488" y="34832"/>
                    <a:pt x="2562" y="34640"/>
                  </a:cubicBezTo>
                  <a:cubicBezTo>
                    <a:pt x="2603" y="34534"/>
                    <a:pt x="2646" y="34429"/>
                    <a:pt x="2687" y="34321"/>
                  </a:cubicBezTo>
                  <a:cubicBezTo>
                    <a:pt x="2725" y="34221"/>
                    <a:pt x="2759" y="34119"/>
                    <a:pt x="2799" y="34019"/>
                  </a:cubicBezTo>
                  <a:cubicBezTo>
                    <a:pt x="2885" y="33825"/>
                    <a:pt x="2953" y="33624"/>
                    <a:pt x="3030" y="33427"/>
                  </a:cubicBezTo>
                  <a:cubicBezTo>
                    <a:pt x="3069" y="33332"/>
                    <a:pt x="3112" y="33238"/>
                    <a:pt x="3139" y="33139"/>
                  </a:cubicBezTo>
                  <a:cubicBezTo>
                    <a:pt x="3162" y="33060"/>
                    <a:pt x="3182" y="32980"/>
                    <a:pt x="3202" y="32900"/>
                  </a:cubicBezTo>
                  <a:cubicBezTo>
                    <a:pt x="3210" y="32878"/>
                    <a:pt x="3219" y="32854"/>
                    <a:pt x="3227" y="32832"/>
                  </a:cubicBezTo>
                  <a:cubicBezTo>
                    <a:pt x="3277" y="32693"/>
                    <a:pt x="3317" y="32550"/>
                    <a:pt x="3347" y="32406"/>
                  </a:cubicBezTo>
                  <a:cubicBezTo>
                    <a:pt x="3350" y="32397"/>
                    <a:pt x="3352" y="32389"/>
                    <a:pt x="3354" y="32380"/>
                  </a:cubicBezTo>
                  <a:cubicBezTo>
                    <a:pt x="3392" y="32224"/>
                    <a:pt x="3419" y="32066"/>
                    <a:pt x="3437" y="31905"/>
                  </a:cubicBezTo>
                  <a:cubicBezTo>
                    <a:pt x="3444" y="31875"/>
                    <a:pt x="3448" y="31844"/>
                    <a:pt x="3455" y="31813"/>
                  </a:cubicBezTo>
                  <a:cubicBezTo>
                    <a:pt x="3475" y="31733"/>
                    <a:pt x="3497" y="31652"/>
                    <a:pt x="3511" y="31570"/>
                  </a:cubicBezTo>
                  <a:cubicBezTo>
                    <a:pt x="3526" y="31481"/>
                    <a:pt x="3538" y="31391"/>
                    <a:pt x="3543" y="31300"/>
                  </a:cubicBezTo>
                  <a:cubicBezTo>
                    <a:pt x="3550" y="31206"/>
                    <a:pt x="3550" y="31112"/>
                    <a:pt x="3542" y="31018"/>
                  </a:cubicBezTo>
                  <a:cubicBezTo>
                    <a:pt x="3532" y="30937"/>
                    <a:pt x="3517" y="30857"/>
                    <a:pt x="3496" y="30779"/>
                  </a:cubicBezTo>
                  <a:cubicBezTo>
                    <a:pt x="3450" y="30601"/>
                    <a:pt x="3384" y="30430"/>
                    <a:pt x="3301" y="30268"/>
                  </a:cubicBezTo>
                  <a:cubicBezTo>
                    <a:pt x="3258" y="30180"/>
                    <a:pt x="3207" y="30098"/>
                    <a:pt x="3149" y="30019"/>
                  </a:cubicBezTo>
                  <a:cubicBezTo>
                    <a:pt x="3101" y="29951"/>
                    <a:pt x="3050" y="29885"/>
                    <a:pt x="3001" y="29817"/>
                  </a:cubicBezTo>
                  <a:cubicBezTo>
                    <a:pt x="2901" y="29675"/>
                    <a:pt x="2791" y="29541"/>
                    <a:pt x="2671" y="29417"/>
                  </a:cubicBezTo>
                  <a:cubicBezTo>
                    <a:pt x="2596" y="29336"/>
                    <a:pt x="2514" y="29264"/>
                    <a:pt x="2437" y="29187"/>
                  </a:cubicBezTo>
                  <a:lnTo>
                    <a:pt x="2437" y="29187"/>
                  </a:lnTo>
                  <a:cubicBezTo>
                    <a:pt x="2371" y="29120"/>
                    <a:pt x="2307" y="29048"/>
                    <a:pt x="2249" y="28974"/>
                  </a:cubicBezTo>
                  <a:lnTo>
                    <a:pt x="2249" y="28974"/>
                  </a:lnTo>
                  <a:cubicBezTo>
                    <a:pt x="2249" y="28974"/>
                    <a:pt x="2250" y="28974"/>
                    <a:pt x="2250" y="28975"/>
                  </a:cubicBezTo>
                  <a:lnTo>
                    <a:pt x="2250" y="28975"/>
                  </a:lnTo>
                  <a:cubicBezTo>
                    <a:pt x="2167" y="28869"/>
                    <a:pt x="2077" y="28770"/>
                    <a:pt x="1984" y="28672"/>
                  </a:cubicBezTo>
                  <a:cubicBezTo>
                    <a:pt x="1883" y="28561"/>
                    <a:pt x="1785" y="28449"/>
                    <a:pt x="1681" y="28343"/>
                  </a:cubicBezTo>
                  <a:cubicBezTo>
                    <a:pt x="1588" y="28246"/>
                    <a:pt x="1497" y="28147"/>
                    <a:pt x="1403" y="28050"/>
                  </a:cubicBezTo>
                  <a:cubicBezTo>
                    <a:pt x="1367" y="28000"/>
                    <a:pt x="1329" y="27949"/>
                    <a:pt x="1293" y="27897"/>
                  </a:cubicBezTo>
                  <a:cubicBezTo>
                    <a:pt x="1207" y="27771"/>
                    <a:pt x="1129" y="27637"/>
                    <a:pt x="1051" y="27505"/>
                  </a:cubicBezTo>
                  <a:cubicBezTo>
                    <a:pt x="982" y="27378"/>
                    <a:pt x="921" y="27247"/>
                    <a:pt x="866" y="27114"/>
                  </a:cubicBezTo>
                  <a:cubicBezTo>
                    <a:pt x="861" y="27095"/>
                    <a:pt x="855" y="27076"/>
                    <a:pt x="848" y="27057"/>
                  </a:cubicBezTo>
                  <a:cubicBezTo>
                    <a:pt x="830" y="26981"/>
                    <a:pt x="813" y="26906"/>
                    <a:pt x="799" y="26830"/>
                  </a:cubicBezTo>
                  <a:cubicBezTo>
                    <a:pt x="787" y="26762"/>
                    <a:pt x="778" y="26694"/>
                    <a:pt x="768" y="26625"/>
                  </a:cubicBezTo>
                  <a:lnTo>
                    <a:pt x="768" y="26625"/>
                  </a:lnTo>
                  <a:cubicBezTo>
                    <a:pt x="769" y="26632"/>
                    <a:pt x="770" y="26641"/>
                    <a:pt x="772" y="26649"/>
                  </a:cubicBezTo>
                  <a:cubicBezTo>
                    <a:pt x="759" y="26516"/>
                    <a:pt x="752" y="26384"/>
                    <a:pt x="751" y="26249"/>
                  </a:cubicBezTo>
                  <a:cubicBezTo>
                    <a:pt x="758" y="26091"/>
                    <a:pt x="771" y="25934"/>
                    <a:pt x="791" y="25777"/>
                  </a:cubicBezTo>
                  <a:cubicBezTo>
                    <a:pt x="791" y="25778"/>
                    <a:pt x="791" y="25779"/>
                    <a:pt x="791" y="25780"/>
                  </a:cubicBezTo>
                  <a:cubicBezTo>
                    <a:pt x="807" y="25685"/>
                    <a:pt x="827" y="25593"/>
                    <a:pt x="851" y="25500"/>
                  </a:cubicBezTo>
                  <a:cubicBezTo>
                    <a:pt x="876" y="25418"/>
                    <a:pt x="902" y="25336"/>
                    <a:pt x="931" y="25256"/>
                  </a:cubicBezTo>
                  <a:cubicBezTo>
                    <a:pt x="964" y="25182"/>
                    <a:pt x="998" y="25109"/>
                    <a:pt x="1036" y="25037"/>
                  </a:cubicBezTo>
                  <a:cubicBezTo>
                    <a:pt x="1093" y="24942"/>
                    <a:pt x="1153" y="24851"/>
                    <a:pt x="1213" y="24757"/>
                  </a:cubicBezTo>
                  <a:cubicBezTo>
                    <a:pt x="1269" y="24668"/>
                    <a:pt x="1323" y="24578"/>
                    <a:pt x="1380" y="24490"/>
                  </a:cubicBezTo>
                  <a:cubicBezTo>
                    <a:pt x="1441" y="24394"/>
                    <a:pt x="1501" y="24300"/>
                    <a:pt x="1558" y="24206"/>
                  </a:cubicBezTo>
                  <a:cubicBezTo>
                    <a:pt x="1609" y="24126"/>
                    <a:pt x="1653" y="24043"/>
                    <a:pt x="1699" y="23962"/>
                  </a:cubicBezTo>
                  <a:lnTo>
                    <a:pt x="1699" y="23962"/>
                  </a:lnTo>
                  <a:cubicBezTo>
                    <a:pt x="1696" y="23970"/>
                    <a:pt x="1692" y="23976"/>
                    <a:pt x="1688" y="23983"/>
                  </a:cubicBezTo>
                  <a:cubicBezTo>
                    <a:pt x="1753" y="23875"/>
                    <a:pt x="1819" y="23768"/>
                    <a:pt x="1879" y="23658"/>
                  </a:cubicBezTo>
                  <a:cubicBezTo>
                    <a:pt x="1932" y="23566"/>
                    <a:pt x="1983" y="23474"/>
                    <a:pt x="2032" y="23382"/>
                  </a:cubicBezTo>
                  <a:cubicBezTo>
                    <a:pt x="2037" y="23374"/>
                    <a:pt x="2042" y="23367"/>
                    <a:pt x="2048" y="23359"/>
                  </a:cubicBezTo>
                  <a:cubicBezTo>
                    <a:pt x="2068" y="23329"/>
                    <a:pt x="2083" y="23295"/>
                    <a:pt x="2101" y="23262"/>
                  </a:cubicBezTo>
                  <a:cubicBezTo>
                    <a:pt x="2137" y="23208"/>
                    <a:pt x="2171" y="23151"/>
                    <a:pt x="2201" y="23093"/>
                  </a:cubicBezTo>
                  <a:cubicBezTo>
                    <a:pt x="2209" y="23076"/>
                    <a:pt x="2215" y="23058"/>
                    <a:pt x="2222" y="23041"/>
                  </a:cubicBezTo>
                  <a:cubicBezTo>
                    <a:pt x="2240" y="23003"/>
                    <a:pt x="2259" y="22965"/>
                    <a:pt x="2275" y="22926"/>
                  </a:cubicBezTo>
                  <a:lnTo>
                    <a:pt x="2275" y="22926"/>
                  </a:lnTo>
                  <a:cubicBezTo>
                    <a:pt x="2274" y="22927"/>
                    <a:pt x="2274" y="22928"/>
                    <a:pt x="2274" y="22930"/>
                  </a:cubicBezTo>
                  <a:cubicBezTo>
                    <a:pt x="2312" y="22841"/>
                    <a:pt x="2362" y="22758"/>
                    <a:pt x="2404" y="22671"/>
                  </a:cubicBezTo>
                  <a:cubicBezTo>
                    <a:pt x="2461" y="22546"/>
                    <a:pt x="2507" y="22416"/>
                    <a:pt x="2542" y="22283"/>
                  </a:cubicBezTo>
                  <a:cubicBezTo>
                    <a:pt x="2576" y="22165"/>
                    <a:pt x="2593" y="22043"/>
                    <a:pt x="2608" y="21920"/>
                  </a:cubicBezTo>
                  <a:cubicBezTo>
                    <a:pt x="2624" y="21796"/>
                    <a:pt x="2632" y="21670"/>
                    <a:pt x="2631" y="21543"/>
                  </a:cubicBezTo>
                  <a:cubicBezTo>
                    <a:pt x="2628" y="21413"/>
                    <a:pt x="2624" y="21285"/>
                    <a:pt x="2613" y="21155"/>
                  </a:cubicBezTo>
                  <a:cubicBezTo>
                    <a:pt x="2601" y="21036"/>
                    <a:pt x="2580" y="20914"/>
                    <a:pt x="2557" y="20797"/>
                  </a:cubicBezTo>
                  <a:cubicBezTo>
                    <a:pt x="2512" y="20579"/>
                    <a:pt x="2455" y="20363"/>
                    <a:pt x="2399" y="20151"/>
                  </a:cubicBezTo>
                  <a:lnTo>
                    <a:pt x="2399" y="20151"/>
                  </a:lnTo>
                  <a:lnTo>
                    <a:pt x="2405" y="20173"/>
                  </a:lnTo>
                  <a:cubicBezTo>
                    <a:pt x="2369" y="20037"/>
                    <a:pt x="2334" y="19900"/>
                    <a:pt x="2294" y="19765"/>
                  </a:cubicBezTo>
                  <a:cubicBezTo>
                    <a:pt x="2253" y="19619"/>
                    <a:pt x="2210" y="19470"/>
                    <a:pt x="2151" y="19327"/>
                  </a:cubicBezTo>
                  <a:lnTo>
                    <a:pt x="2151" y="19327"/>
                  </a:lnTo>
                  <a:cubicBezTo>
                    <a:pt x="2152" y="19328"/>
                    <a:pt x="2152" y="19328"/>
                    <a:pt x="2152" y="19328"/>
                  </a:cubicBezTo>
                  <a:cubicBezTo>
                    <a:pt x="2122" y="19252"/>
                    <a:pt x="2096" y="19175"/>
                    <a:pt x="2074" y="19096"/>
                  </a:cubicBezTo>
                  <a:lnTo>
                    <a:pt x="2074" y="19096"/>
                  </a:lnTo>
                  <a:cubicBezTo>
                    <a:pt x="2074" y="19096"/>
                    <a:pt x="2074" y="19096"/>
                    <a:pt x="2074" y="19097"/>
                  </a:cubicBezTo>
                  <a:cubicBezTo>
                    <a:pt x="2074" y="19096"/>
                    <a:pt x="2074" y="19096"/>
                    <a:pt x="2074" y="19095"/>
                  </a:cubicBezTo>
                  <a:lnTo>
                    <a:pt x="2074" y="19095"/>
                  </a:lnTo>
                  <a:cubicBezTo>
                    <a:pt x="2074" y="19095"/>
                    <a:pt x="2074" y="19095"/>
                    <a:pt x="2074" y="19096"/>
                  </a:cubicBezTo>
                  <a:lnTo>
                    <a:pt x="2074" y="19096"/>
                  </a:lnTo>
                  <a:cubicBezTo>
                    <a:pt x="2073" y="19093"/>
                    <a:pt x="2072" y="19090"/>
                    <a:pt x="2071" y="19087"/>
                  </a:cubicBezTo>
                  <a:lnTo>
                    <a:pt x="2071" y="19087"/>
                  </a:lnTo>
                  <a:cubicBezTo>
                    <a:pt x="2072" y="19089"/>
                    <a:pt x="2073" y="19092"/>
                    <a:pt x="2074" y="19095"/>
                  </a:cubicBezTo>
                  <a:lnTo>
                    <a:pt x="2074" y="19095"/>
                  </a:lnTo>
                  <a:cubicBezTo>
                    <a:pt x="2072" y="19088"/>
                    <a:pt x="2070" y="19081"/>
                    <a:pt x="2068" y="19074"/>
                  </a:cubicBezTo>
                  <a:lnTo>
                    <a:pt x="2068" y="19074"/>
                  </a:lnTo>
                  <a:cubicBezTo>
                    <a:pt x="2069" y="19078"/>
                    <a:pt x="2070" y="19082"/>
                    <a:pt x="2071" y="19087"/>
                  </a:cubicBezTo>
                  <a:lnTo>
                    <a:pt x="2071" y="19087"/>
                  </a:lnTo>
                  <a:cubicBezTo>
                    <a:pt x="2031" y="18933"/>
                    <a:pt x="1991" y="18780"/>
                    <a:pt x="1957" y="18625"/>
                  </a:cubicBezTo>
                  <a:cubicBezTo>
                    <a:pt x="1936" y="18529"/>
                    <a:pt x="1913" y="18434"/>
                    <a:pt x="1893" y="18337"/>
                  </a:cubicBezTo>
                  <a:cubicBezTo>
                    <a:pt x="1893" y="18255"/>
                    <a:pt x="1893" y="18174"/>
                    <a:pt x="1891" y="18092"/>
                  </a:cubicBezTo>
                  <a:lnTo>
                    <a:pt x="1891" y="18088"/>
                  </a:lnTo>
                  <a:lnTo>
                    <a:pt x="1891" y="18078"/>
                  </a:lnTo>
                  <a:cubicBezTo>
                    <a:pt x="1893" y="18029"/>
                    <a:pt x="1894" y="17981"/>
                    <a:pt x="1897" y="17931"/>
                  </a:cubicBezTo>
                  <a:cubicBezTo>
                    <a:pt x="1900" y="17874"/>
                    <a:pt x="1907" y="17818"/>
                    <a:pt x="1916" y="17761"/>
                  </a:cubicBezTo>
                  <a:cubicBezTo>
                    <a:pt x="1929" y="17694"/>
                    <a:pt x="1945" y="17628"/>
                    <a:pt x="1963" y="17562"/>
                  </a:cubicBezTo>
                  <a:cubicBezTo>
                    <a:pt x="2016" y="17398"/>
                    <a:pt x="2078" y="17241"/>
                    <a:pt x="2146" y="17084"/>
                  </a:cubicBezTo>
                  <a:cubicBezTo>
                    <a:pt x="2194" y="16980"/>
                    <a:pt x="2246" y="16879"/>
                    <a:pt x="2303" y="16778"/>
                  </a:cubicBezTo>
                  <a:cubicBezTo>
                    <a:pt x="2330" y="16735"/>
                    <a:pt x="2356" y="16693"/>
                    <a:pt x="2382" y="16651"/>
                  </a:cubicBezTo>
                  <a:cubicBezTo>
                    <a:pt x="2387" y="16646"/>
                    <a:pt x="2390" y="16641"/>
                    <a:pt x="2394" y="16638"/>
                  </a:cubicBezTo>
                  <a:cubicBezTo>
                    <a:pt x="2461" y="16568"/>
                    <a:pt x="2528" y="16501"/>
                    <a:pt x="2595" y="16434"/>
                  </a:cubicBezTo>
                  <a:lnTo>
                    <a:pt x="2595" y="16434"/>
                  </a:lnTo>
                  <a:cubicBezTo>
                    <a:pt x="2593" y="16436"/>
                    <a:pt x="2591" y="16437"/>
                    <a:pt x="2589" y="16439"/>
                  </a:cubicBezTo>
                  <a:lnTo>
                    <a:pt x="2589" y="16439"/>
                  </a:lnTo>
                  <a:cubicBezTo>
                    <a:pt x="2705" y="16326"/>
                    <a:pt x="2821" y="16214"/>
                    <a:pt x="2938" y="16102"/>
                  </a:cubicBezTo>
                  <a:cubicBezTo>
                    <a:pt x="2998" y="16046"/>
                    <a:pt x="3054" y="15986"/>
                    <a:pt x="3111" y="15927"/>
                  </a:cubicBezTo>
                  <a:cubicBezTo>
                    <a:pt x="3204" y="15862"/>
                    <a:pt x="3297" y="15794"/>
                    <a:pt x="3383" y="15721"/>
                  </a:cubicBezTo>
                  <a:cubicBezTo>
                    <a:pt x="3499" y="15622"/>
                    <a:pt x="3617" y="15524"/>
                    <a:pt x="3720" y="15413"/>
                  </a:cubicBezTo>
                  <a:cubicBezTo>
                    <a:pt x="3775" y="15358"/>
                    <a:pt x="3826" y="15299"/>
                    <a:pt x="3874" y="15239"/>
                  </a:cubicBezTo>
                  <a:cubicBezTo>
                    <a:pt x="3917" y="15184"/>
                    <a:pt x="3958" y="15128"/>
                    <a:pt x="4000" y="15073"/>
                  </a:cubicBezTo>
                  <a:cubicBezTo>
                    <a:pt x="4125" y="14922"/>
                    <a:pt x="4258" y="14781"/>
                    <a:pt x="4364" y="14616"/>
                  </a:cubicBezTo>
                  <a:cubicBezTo>
                    <a:pt x="4451" y="14479"/>
                    <a:pt x="4525" y="14334"/>
                    <a:pt x="4586" y="14185"/>
                  </a:cubicBezTo>
                  <a:cubicBezTo>
                    <a:pt x="4651" y="14026"/>
                    <a:pt x="4706" y="13862"/>
                    <a:pt x="4750" y="13695"/>
                  </a:cubicBezTo>
                  <a:cubicBezTo>
                    <a:pt x="4835" y="13365"/>
                    <a:pt x="4873" y="13023"/>
                    <a:pt x="4862" y="12682"/>
                  </a:cubicBezTo>
                  <a:cubicBezTo>
                    <a:pt x="4859" y="12589"/>
                    <a:pt x="4853" y="12495"/>
                    <a:pt x="4842" y="12402"/>
                  </a:cubicBezTo>
                  <a:cubicBezTo>
                    <a:pt x="4833" y="12322"/>
                    <a:pt x="4819" y="12241"/>
                    <a:pt x="4804" y="12161"/>
                  </a:cubicBezTo>
                  <a:cubicBezTo>
                    <a:pt x="4790" y="12070"/>
                    <a:pt x="4777" y="11979"/>
                    <a:pt x="4763" y="11889"/>
                  </a:cubicBezTo>
                  <a:cubicBezTo>
                    <a:pt x="4754" y="11802"/>
                    <a:pt x="4736" y="11717"/>
                    <a:pt x="4712" y="11634"/>
                  </a:cubicBezTo>
                  <a:cubicBezTo>
                    <a:pt x="4664" y="11479"/>
                    <a:pt x="4615" y="11323"/>
                    <a:pt x="4554" y="11172"/>
                  </a:cubicBezTo>
                  <a:cubicBezTo>
                    <a:pt x="4515" y="11080"/>
                    <a:pt x="4478" y="10987"/>
                    <a:pt x="4437" y="10898"/>
                  </a:cubicBezTo>
                  <a:cubicBezTo>
                    <a:pt x="4408" y="10832"/>
                    <a:pt x="4378" y="10765"/>
                    <a:pt x="4348" y="10698"/>
                  </a:cubicBezTo>
                  <a:lnTo>
                    <a:pt x="4348" y="10698"/>
                  </a:lnTo>
                  <a:lnTo>
                    <a:pt x="4353" y="10706"/>
                  </a:lnTo>
                  <a:lnTo>
                    <a:pt x="4346" y="10688"/>
                  </a:lnTo>
                  <a:cubicBezTo>
                    <a:pt x="4327" y="10626"/>
                    <a:pt x="4309" y="10564"/>
                    <a:pt x="4291" y="10500"/>
                  </a:cubicBezTo>
                  <a:cubicBezTo>
                    <a:pt x="4250" y="10365"/>
                    <a:pt x="4210" y="10231"/>
                    <a:pt x="4176" y="10094"/>
                  </a:cubicBezTo>
                  <a:cubicBezTo>
                    <a:pt x="4157" y="9992"/>
                    <a:pt x="4145" y="9893"/>
                    <a:pt x="4134" y="9790"/>
                  </a:cubicBezTo>
                  <a:cubicBezTo>
                    <a:pt x="4129" y="9696"/>
                    <a:pt x="4123" y="9602"/>
                    <a:pt x="4121" y="9508"/>
                  </a:cubicBezTo>
                  <a:cubicBezTo>
                    <a:pt x="4154" y="9323"/>
                    <a:pt x="4195" y="9141"/>
                    <a:pt x="4245" y="8960"/>
                  </a:cubicBezTo>
                  <a:cubicBezTo>
                    <a:pt x="4299" y="8793"/>
                    <a:pt x="4360" y="8629"/>
                    <a:pt x="4429" y="8469"/>
                  </a:cubicBezTo>
                  <a:cubicBezTo>
                    <a:pt x="4468" y="8413"/>
                    <a:pt x="4505" y="8354"/>
                    <a:pt x="4547" y="8299"/>
                  </a:cubicBezTo>
                  <a:lnTo>
                    <a:pt x="4547" y="8299"/>
                  </a:lnTo>
                  <a:lnTo>
                    <a:pt x="4551" y="8294"/>
                  </a:lnTo>
                  <a:lnTo>
                    <a:pt x="4553" y="8291"/>
                  </a:lnTo>
                  <a:lnTo>
                    <a:pt x="4553" y="8291"/>
                  </a:lnTo>
                  <a:cubicBezTo>
                    <a:pt x="4624" y="8204"/>
                    <a:pt x="4698" y="8121"/>
                    <a:pt x="4766" y="8035"/>
                  </a:cubicBezTo>
                  <a:cubicBezTo>
                    <a:pt x="4828" y="7958"/>
                    <a:pt x="4883" y="7878"/>
                    <a:pt x="4940" y="7800"/>
                  </a:cubicBezTo>
                  <a:lnTo>
                    <a:pt x="4940" y="7800"/>
                  </a:lnTo>
                  <a:lnTo>
                    <a:pt x="4942" y="7797"/>
                  </a:lnTo>
                  <a:lnTo>
                    <a:pt x="4947" y="7790"/>
                  </a:lnTo>
                  <a:lnTo>
                    <a:pt x="4947" y="7790"/>
                  </a:lnTo>
                  <a:cubicBezTo>
                    <a:pt x="4946" y="7791"/>
                    <a:pt x="4946" y="7792"/>
                    <a:pt x="4945" y="7793"/>
                  </a:cubicBezTo>
                  <a:cubicBezTo>
                    <a:pt x="4993" y="7732"/>
                    <a:pt x="5044" y="7674"/>
                    <a:pt x="5095" y="7617"/>
                  </a:cubicBezTo>
                  <a:cubicBezTo>
                    <a:pt x="5169" y="7537"/>
                    <a:pt x="5227" y="7446"/>
                    <a:pt x="5285" y="7354"/>
                  </a:cubicBezTo>
                  <a:cubicBezTo>
                    <a:pt x="5343" y="7265"/>
                    <a:pt x="5404" y="7182"/>
                    <a:pt x="5462" y="7094"/>
                  </a:cubicBezTo>
                  <a:cubicBezTo>
                    <a:pt x="5527" y="6997"/>
                    <a:pt x="5583" y="6894"/>
                    <a:pt x="5629" y="6787"/>
                  </a:cubicBezTo>
                  <a:cubicBezTo>
                    <a:pt x="5663" y="6709"/>
                    <a:pt x="5696" y="6634"/>
                    <a:pt x="5733" y="6558"/>
                  </a:cubicBezTo>
                  <a:cubicBezTo>
                    <a:pt x="5757" y="6506"/>
                    <a:pt x="5783" y="6457"/>
                    <a:pt x="5804" y="6403"/>
                  </a:cubicBezTo>
                  <a:cubicBezTo>
                    <a:pt x="5860" y="6251"/>
                    <a:pt x="5897" y="6094"/>
                    <a:pt x="5931" y="5937"/>
                  </a:cubicBezTo>
                  <a:cubicBezTo>
                    <a:pt x="5965" y="5780"/>
                    <a:pt x="5988" y="5620"/>
                    <a:pt x="6000" y="5460"/>
                  </a:cubicBezTo>
                  <a:cubicBezTo>
                    <a:pt x="6010" y="5334"/>
                    <a:pt x="6012" y="5210"/>
                    <a:pt x="6008" y="5084"/>
                  </a:cubicBezTo>
                  <a:cubicBezTo>
                    <a:pt x="6006" y="5015"/>
                    <a:pt x="6003" y="4948"/>
                    <a:pt x="5999" y="4879"/>
                  </a:cubicBezTo>
                  <a:cubicBezTo>
                    <a:pt x="5989" y="4729"/>
                    <a:pt x="5970" y="4580"/>
                    <a:pt x="5938" y="4434"/>
                  </a:cubicBezTo>
                  <a:cubicBezTo>
                    <a:pt x="5904" y="4258"/>
                    <a:pt x="5876" y="4081"/>
                    <a:pt x="5833" y="3908"/>
                  </a:cubicBezTo>
                  <a:cubicBezTo>
                    <a:pt x="5809" y="3812"/>
                    <a:pt x="5774" y="3717"/>
                    <a:pt x="5748" y="3622"/>
                  </a:cubicBezTo>
                  <a:cubicBezTo>
                    <a:pt x="5728" y="3545"/>
                    <a:pt x="5707" y="3469"/>
                    <a:pt x="5687" y="3391"/>
                  </a:cubicBezTo>
                  <a:cubicBezTo>
                    <a:pt x="5625" y="3151"/>
                    <a:pt x="5592" y="2902"/>
                    <a:pt x="5562" y="2654"/>
                  </a:cubicBezTo>
                  <a:cubicBezTo>
                    <a:pt x="5549" y="2545"/>
                    <a:pt x="5541" y="2435"/>
                    <a:pt x="5541" y="2324"/>
                  </a:cubicBezTo>
                  <a:cubicBezTo>
                    <a:pt x="5545" y="2186"/>
                    <a:pt x="5555" y="2046"/>
                    <a:pt x="5574" y="1909"/>
                  </a:cubicBezTo>
                  <a:cubicBezTo>
                    <a:pt x="5584" y="1854"/>
                    <a:pt x="5596" y="1800"/>
                    <a:pt x="5610" y="1745"/>
                  </a:cubicBezTo>
                  <a:cubicBezTo>
                    <a:pt x="5636" y="1663"/>
                    <a:pt x="5663" y="1582"/>
                    <a:pt x="5695" y="1500"/>
                  </a:cubicBezTo>
                  <a:cubicBezTo>
                    <a:pt x="5740" y="1404"/>
                    <a:pt x="5791" y="1311"/>
                    <a:pt x="5844" y="1220"/>
                  </a:cubicBezTo>
                  <a:cubicBezTo>
                    <a:pt x="5871" y="1175"/>
                    <a:pt x="5900" y="1132"/>
                    <a:pt x="5931" y="1091"/>
                  </a:cubicBezTo>
                  <a:cubicBezTo>
                    <a:pt x="5979" y="1032"/>
                    <a:pt x="6027" y="976"/>
                    <a:pt x="6078" y="922"/>
                  </a:cubicBezTo>
                  <a:cubicBezTo>
                    <a:pt x="6111" y="890"/>
                    <a:pt x="6145" y="860"/>
                    <a:pt x="6181" y="831"/>
                  </a:cubicBezTo>
                  <a:cubicBezTo>
                    <a:pt x="6216" y="806"/>
                    <a:pt x="6253" y="784"/>
                    <a:pt x="6290" y="761"/>
                  </a:cubicBezTo>
                  <a:lnTo>
                    <a:pt x="6290" y="761"/>
                  </a:lnTo>
                  <a:cubicBezTo>
                    <a:pt x="6284" y="766"/>
                    <a:pt x="6277" y="770"/>
                    <a:pt x="6271" y="774"/>
                  </a:cubicBezTo>
                  <a:cubicBezTo>
                    <a:pt x="6328" y="742"/>
                    <a:pt x="6386" y="713"/>
                    <a:pt x="6444" y="686"/>
                  </a:cubicBezTo>
                  <a:cubicBezTo>
                    <a:pt x="6462" y="679"/>
                    <a:pt x="6480" y="674"/>
                    <a:pt x="6498" y="667"/>
                  </a:cubicBezTo>
                  <a:cubicBezTo>
                    <a:pt x="6515" y="667"/>
                    <a:pt x="6533" y="665"/>
                    <a:pt x="6550" y="665"/>
                  </a:cubicBezTo>
                  <a:close/>
                  <a:moveTo>
                    <a:pt x="6493" y="1"/>
                  </a:moveTo>
                  <a:cubicBezTo>
                    <a:pt x="6479" y="1"/>
                    <a:pt x="6465" y="2"/>
                    <a:pt x="6451" y="4"/>
                  </a:cubicBezTo>
                  <a:cubicBezTo>
                    <a:pt x="6416" y="11"/>
                    <a:pt x="6383" y="21"/>
                    <a:pt x="6350" y="30"/>
                  </a:cubicBezTo>
                  <a:lnTo>
                    <a:pt x="6366" y="27"/>
                  </a:lnTo>
                  <a:lnTo>
                    <a:pt x="6366" y="27"/>
                  </a:lnTo>
                  <a:cubicBezTo>
                    <a:pt x="6347" y="31"/>
                    <a:pt x="6329" y="35"/>
                    <a:pt x="6311" y="40"/>
                  </a:cubicBezTo>
                  <a:cubicBezTo>
                    <a:pt x="6164" y="95"/>
                    <a:pt x="6024" y="167"/>
                    <a:pt x="5893" y="255"/>
                  </a:cubicBezTo>
                  <a:cubicBezTo>
                    <a:pt x="5746" y="354"/>
                    <a:pt x="5609" y="468"/>
                    <a:pt x="5484" y="595"/>
                  </a:cubicBezTo>
                  <a:cubicBezTo>
                    <a:pt x="5368" y="713"/>
                    <a:pt x="5271" y="848"/>
                    <a:pt x="5182" y="988"/>
                  </a:cubicBezTo>
                  <a:cubicBezTo>
                    <a:pt x="5123" y="1080"/>
                    <a:pt x="5059" y="1176"/>
                    <a:pt x="5014" y="1279"/>
                  </a:cubicBezTo>
                  <a:cubicBezTo>
                    <a:pt x="4957" y="1408"/>
                    <a:pt x="4915" y="1542"/>
                    <a:pt x="4890" y="1680"/>
                  </a:cubicBezTo>
                  <a:cubicBezTo>
                    <a:pt x="4872" y="1769"/>
                    <a:pt x="4859" y="1857"/>
                    <a:pt x="4855" y="1947"/>
                  </a:cubicBezTo>
                  <a:cubicBezTo>
                    <a:pt x="4853" y="2026"/>
                    <a:pt x="4851" y="2107"/>
                    <a:pt x="4852" y="2188"/>
                  </a:cubicBezTo>
                  <a:cubicBezTo>
                    <a:pt x="4854" y="2354"/>
                    <a:pt x="4856" y="2523"/>
                    <a:pt x="4879" y="2687"/>
                  </a:cubicBezTo>
                  <a:cubicBezTo>
                    <a:pt x="4891" y="2770"/>
                    <a:pt x="4903" y="2853"/>
                    <a:pt x="4920" y="2936"/>
                  </a:cubicBezTo>
                  <a:cubicBezTo>
                    <a:pt x="4936" y="3023"/>
                    <a:pt x="4961" y="3106"/>
                    <a:pt x="4984" y="3192"/>
                  </a:cubicBezTo>
                  <a:cubicBezTo>
                    <a:pt x="4982" y="3183"/>
                    <a:pt x="4980" y="3177"/>
                    <a:pt x="4979" y="3169"/>
                  </a:cubicBezTo>
                  <a:lnTo>
                    <a:pt x="4979" y="3169"/>
                  </a:lnTo>
                  <a:cubicBezTo>
                    <a:pt x="5037" y="3401"/>
                    <a:pt x="5095" y="3635"/>
                    <a:pt x="5143" y="3871"/>
                  </a:cubicBezTo>
                  <a:cubicBezTo>
                    <a:pt x="5194" y="4119"/>
                    <a:pt x="5230" y="4372"/>
                    <a:pt x="5271" y="4624"/>
                  </a:cubicBezTo>
                  <a:cubicBezTo>
                    <a:pt x="5286" y="4707"/>
                    <a:pt x="5366" y="4767"/>
                    <a:pt x="5447" y="4767"/>
                  </a:cubicBezTo>
                  <a:cubicBezTo>
                    <a:pt x="5458" y="4767"/>
                    <a:pt x="5469" y="4766"/>
                    <a:pt x="5480" y="4764"/>
                  </a:cubicBezTo>
                  <a:cubicBezTo>
                    <a:pt x="5499" y="4760"/>
                    <a:pt x="5517" y="4753"/>
                    <a:pt x="5533" y="4745"/>
                  </a:cubicBezTo>
                  <a:cubicBezTo>
                    <a:pt x="5550" y="4915"/>
                    <a:pt x="5560" y="5086"/>
                    <a:pt x="5563" y="5257"/>
                  </a:cubicBezTo>
                  <a:cubicBezTo>
                    <a:pt x="5560" y="5344"/>
                    <a:pt x="5554" y="5430"/>
                    <a:pt x="5548" y="5516"/>
                  </a:cubicBezTo>
                  <a:cubicBezTo>
                    <a:pt x="5516" y="5540"/>
                    <a:pt x="5494" y="5573"/>
                    <a:pt x="5483" y="5611"/>
                  </a:cubicBezTo>
                  <a:cubicBezTo>
                    <a:pt x="5464" y="5687"/>
                    <a:pt x="5447" y="5766"/>
                    <a:pt x="5431" y="5845"/>
                  </a:cubicBezTo>
                  <a:cubicBezTo>
                    <a:pt x="5409" y="5933"/>
                    <a:pt x="5386" y="6019"/>
                    <a:pt x="5360" y="6106"/>
                  </a:cubicBezTo>
                  <a:cubicBezTo>
                    <a:pt x="5301" y="6288"/>
                    <a:pt x="5230" y="6465"/>
                    <a:pt x="5147" y="6637"/>
                  </a:cubicBezTo>
                  <a:lnTo>
                    <a:pt x="5158" y="6615"/>
                  </a:lnTo>
                  <a:lnTo>
                    <a:pt x="5158" y="6615"/>
                  </a:lnTo>
                  <a:cubicBezTo>
                    <a:pt x="5127" y="6679"/>
                    <a:pt x="5096" y="6744"/>
                    <a:pt x="5062" y="6806"/>
                  </a:cubicBezTo>
                  <a:cubicBezTo>
                    <a:pt x="5056" y="6804"/>
                    <a:pt x="5048" y="6802"/>
                    <a:pt x="5042" y="6800"/>
                  </a:cubicBezTo>
                  <a:cubicBezTo>
                    <a:pt x="5027" y="6796"/>
                    <a:pt x="5012" y="6794"/>
                    <a:pt x="4997" y="6794"/>
                  </a:cubicBezTo>
                  <a:cubicBezTo>
                    <a:pt x="4972" y="6794"/>
                    <a:pt x="4947" y="6799"/>
                    <a:pt x="4924" y="6809"/>
                  </a:cubicBezTo>
                  <a:cubicBezTo>
                    <a:pt x="4876" y="6830"/>
                    <a:pt x="4835" y="6870"/>
                    <a:pt x="4798" y="6906"/>
                  </a:cubicBezTo>
                  <a:cubicBezTo>
                    <a:pt x="4743" y="6959"/>
                    <a:pt x="4689" y="7014"/>
                    <a:pt x="4638" y="7070"/>
                  </a:cubicBezTo>
                  <a:cubicBezTo>
                    <a:pt x="4530" y="7188"/>
                    <a:pt x="4422" y="7306"/>
                    <a:pt x="4323" y="7433"/>
                  </a:cubicBezTo>
                  <a:cubicBezTo>
                    <a:pt x="4197" y="7594"/>
                    <a:pt x="4077" y="7763"/>
                    <a:pt x="3984" y="7943"/>
                  </a:cubicBezTo>
                  <a:cubicBezTo>
                    <a:pt x="3888" y="8130"/>
                    <a:pt x="3806" y="8322"/>
                    <a:pt x="3737" y="8520"/>
                  </a:cubicBezTo>
                  <a:cubicBezTo>
                    <a:pt x="3720" y="8566"/>
                    <a:pt x="3711" y="8616"/>
                    <a:pt x="3695" y="8663"/>
                  </a:cubicBezTo>
                  <a:cubicBezTo>
                    <a:pt x="3682" y="8661"/>
                    <a:pt x="3669" y="8659"/>
                    <a:pt x="3657" y="8659"/>
                  </a:cubicBezTo>
                  <a:cubicBezTo>
                    <a:pt x="3633" y="8659"/>
                    <a:pt x="3609" y="8664"/>
                    <a:pt x="3586" y="8673"/>
                  </a:cubicBezTo>
                  <a:lnTo>
                    <a:pt x="3584" y="8673"/>
                  </a:lnTo>
                  <a:cubicBezTo>
                    <a:pt x="3527" y="8697"/>
                    <a:pt x="3490" y="8760"/>
                    <a:pt x="3485" y="8819"/>
                  </a:cubicBezTo>
                  <a:cubicBezTo>
                    <a:pt x="3480" y="8868"/>
                    <a:pt x="3480" y="8918"/>
                    <a:pt x="3479" y="8964"/>
                  </a:cubicBezTo>
                  <a:cubicBezTo>
                    <a:pt x="3476" y="9037"/>
                    <a:pt x="3473" y="9110"/>
                    <a:pt x="3476" y="9183"/>
                  </a:cubicBezTo>
                  <a:cubicBezTo>
                    <a:pt x="3483" y="9310"/>
                    <a:pt x="3501" y="9438"/>
                    <a:pt x="3529" y="9563"/>
                  </a:cubicBezTo>
                  <a:lnTo>
                    <a:pt x="3529" y="9591"/>
                  </a:lnTo>
                  <a:cubicBezTo>
                    <a:pt x="3531" y="9610"/>
                    <a:pt x="3533" y="9629"/>
                    <a:pt x="3536" y="9647"/>
                  </a:cubicBezTo>
                  <a:cubicBezTo>
                    <a:pt x="3515" y="9659"/>
                    <a:pt x="3497" y="9675"/>
                    <a:pt x="3485" y="9695"/>
                  </a:cubicBezTo>
                  <a:cubicBezTo>
                    <a:pt x="3457" y="9729"/>
                    <a:pt x="3444" y="9770"/>
                    <a:pt x="3444" y="9813"/>
                  </a:cubicBezTo>
                  <a:cubicBezTo>
                    <a:pt x="3445" y="9853"/>
                    <a:pt x="3457" y="9892"/>
                    <a:pt x="3466" y="9930"/>
                  </a:cubicBezTo>
                  <a:cubicBezTo>
                    <a:pt x="3465" y="9928"/>
                    <a:pt x="3465" y="9927"/>
                    <a:pt x="3464" y="9925"/>
                  </a:cubicBezTo>
                  <a:lnTo>
                    <a:pt x="3464" y="9925"/>
                  </a:lnTo>
                  <a:cubicBezTo>
                    <a:pt x="3493" y="10052"/>
                    <a:pt x="3525" y="10178"/>
                    <a:pt x="3572" y="10300"/>
                  </a:cubicBezTo>
                  <a:cubicBezTo>
                    <a:pt x="3645" y="10485"/>
                    <a:pt x="3739" y="10657"/>
                    <a:pt x="3842" y="10826"/>
                  </a:cubicBezTo>
                  <a:cubicBezTo>
                    <a:pt x="3873" y="10877"/>
                    <a:pt x="3905" y="10930"/>
                    <a:pt x="3937" y="10982"/>
                  </a:cubicBezTo>
                  <a:cubicBezTo>
                    <a:pt x="3978" y="11144"/>
                    <a:pt x="4018" y="11308"/>
                    <a:pt x="4050" y="11473"/>
                  </a:cubicBezTo>
                  <a:cubicBezTo>
                    <a:pt x="4101" y="11757"/>
                    <a:pt x="4150" y="12039"/>
                    <a:pt x="4191" y="12323"/>
                  </a:cubicBezTo>
                  <a:cubicBezTo>
                    <a:pt x="4222" y="12641"/>
                    <a:pt x="4236" y="12959"/>
                    <a:pt x="4235" y="13279"/>
                  </a:cubicBezTo>
                  <a:lnTo>
                    <a:pt x="4235" y="13285"/>
                  </a:lnTo>
                  <a:cubicBezTo>
                    <a:pt x="4215" y="13296"/>
                    <a:pt x="4197" y="13314"/>
                    <a:pt x="4185" y="13334"/>
                  </a:cubicBezTo>
                  <a:cubicBezTo>
                    <a:pt x="4151" y="13386"/>
                    <a:pt x="4139" y="13445"/>
                    <a:pt x="4123" y="13503"/>
                  </a:cubicBezTo>
                  <a:cubicBezTo>
                    <a:pt x="4111" y="13556"/>
                    <a:pt x="4097" y="13609"/>
                    <a:pt x="4081" y="13663"/>
                  </a:cubicBezTo>
                  <a:cubicBezTo>
                    <a:pt x="4045" y="13783"/>
                    <a:pt x="4007" y="13903"/>
                    <a:pt x="3968" y="14023"/>
                  </a:cubicBezTo>
                  <a:cubicBezTo>
                    <a:pt x="3936" y="14037"/>
                    <a:pt x="3909" y="14064"/>
                    <a:pt x="3892" y="14095"/>
                  </a:cubicBezTo>
                  <a:cubicBezTo>
                    <a:pt x="3817" y="14250"/>
                    <a:pt x="3740" y="14402"/>
                    <a:pt x="3657" y="14550"/>
                  </a:cubicBezTo>
                  <a:cubicBezTo>
                    <a:pt x="3608" y="14629"/>
                    <a:pt x="3559" y="14704"/>
                    <a:pt x="3503" y="14776"/>
                  </a:cubicBezTo>
                  <a:cubicBezTo>
                    <a:pt x="3483" y="14787"/>
                    <a:pt x="3463" y="14799"/>
                    <a:pt x="3445" y="14811"/>
                  </a:cubicBezTo>
                  <a:cubicBezTo>
                    <a:pt x="3406" y="14840"/>
                    <a:pt x="3369" y="14870"/>
                    <a:pt x="3334" y="14903"/>
                  </a:cubicBezTo>
                  <a:cubicBezTo>
                    <a:pt x="3220" y="15008"/>
                    <a:pt x="3108" y="15113"/>
                    <a:pt x="2987" y="15210"/>
                  </a:cubicBezTo>
                  <a:cubicBezTo>
                    <a:pt x="2982" y="15215"/>
                    <a:pt x="2977" y="15219"/>
                    <a:pt x="2971" y="15223"/>
                  </a:cubicBezTo>
                  <a:cubicBezTo>
                    <a:pt x="2975" y="15220"/>
                    <a:pt x="2979" y="15217"/>
                    <a:pt x="2984" y="15213"/>
                  </a:cubicBezTo>
                  <a:lnTo>
                    <a:pt x="2984" y="15213"/>
                  </a:lnTo>
                  <a:cubicBezTo>
                    <a:pt x="2836" y="15322"/>
                    <a:pt x="2685" y="15425"/>
                    <a:pt x="2547" y="15545"/>
                  </a:cubicBezTo>
                  <a:cubicBezTo>
                    <a:pt x="2514" y="15516"/>
                    <a:pt x="2469" y="15499"/>
                    <a:pt x="2423" y="15499"/>
                  </a:cubicBezTo>
                  <a:cubicBezTo>
                    <a:pt x="2397" y="15499"/>
                    <a:pt x="2372" y="15505"/>
                    <a:pt x="2349" y="15518"/>
                  </a:cubicBezTo>
                  <a:cubicBezTo>
                    <a:pt x="2267" y="15564"/>
                    <a:pt x="2212" y="15644"/>
                    <a:pt x="2152" y="15714"/>
                  </a:cubicBezTo>
                  <a:cubicBezTo>
                    <a:pt x="2098" y="15779"/>
                    <a:pt x="2048" y="15847"/>
                    <a:pt x="2001" y="15918"/>
                  </a:cubicBezTo>
                  <a:cubicBezTo>
                    <a:pt x="1909" y="16050"/>
                    <a:pt x="1821" y="16184"/>
                    <a:pt x="1751" y="16327"/>
                  </a:cubicBezTo>
                  <a:cubicBezTo>
                    <a:pt x="1687" y="16456"/>
                    <a:pt x="1634" y="16589"/>
                    <a:pt x="1592" y="16727"/>
                  </a:cubicBezTo>
                  <a:cubicBezTo>
                    <a:pt x="1534" y="16911"/>
                    <a:pt x="1487" y="17098"/>
                    <a:pt x="1443" y="17287"/>
                  </a:cubicBezTo>
                  <a:cubicBezTo>
                    <a:pt x="1406" y="17449"/>
                    <a:pt x="1377" y="17611"/>
                    <a:pt x="1358" y="17776"/>
                  </a:cubicBezTo>
                  <a:cubicBezTo>
                    <a:pt x="1320" y="18114"/>
                    <a:pt x="1302" y="18462"/>
                    <a:pt x="1366" y="18798"/>
                  </a:cubicBezTo>
                  <a:cubicBezTo>
                    <a:pt x="1395" y="18963"/>
                    <a:pt x="1436" y="19126"/>
                    <a:pt x="1488" y="19285"/>
                  </a:cubicBezTo>
                  <a:cubicBezTo>
                    <a:pt x="1541" y="19443"/>
                    <a:pt x="1605" y="19597"/>
                    <a:pt x="1671" y="19749"/>
                  </a:cubicBezTo>
                  <a:cubicBezTo>
                    <a:pt x="1668" y="19743"/>
                    <a:pt x="1664" y="19735"/>
                    <a:pt x="1661" y="19728"/>
                  </a:cubicBezTo>
                  <a:lnTo>
                    <a:pt x="1661" y="19728"/>
                  </a:lnTo>
                  <a:cubicBezTo>
                    <a:pt x="1689" y="19797"/>
                    <a:pt x="1715" y="19867"/>
                    <a:pt x="1740" y="19937"/>
                  </a:cubicBezTo>
                  <a:cubicBezTo>
                    <a:pt x="1757" y="20009"/>
                    <a:pt x="1774" y="20082"/>
                    <a:pt x="1791" y="20155"/>
                  </a:cubicBezTo>
                  <a:cubicBezTo>
                    <a:pt x="1869" y="20502"/>
                    <a:pt x="1970" y="20845"/>
                    <a:pt x="2061" y="21190"/>
                  </a:cubicBezTo>
                  <a:cubicBezTo>
                    <a:pt x="2075" y="21360"/>
                    <a:pt x="2082" y="21531"/>
                    <a:pt x="2109" y="21700"/>
                  </a:cubicBezTo>
                  <a:cubicBezTo>
                    <a:pt x="2098" y="21774"/>
                    <a:pt x="2087" y="21849"/>
                    <a:pt x="2079" y="21924"/>
                  </a:cubicBezTo>
                  <a:cubicBezTo>
                    <a:pt x="2065" y="22005"/>
                    <a:pt x="2048" y="22085"/>
                    <a:pt x="2029" y="22164"/>
                  </a:cubicBezTo>
                  <a:cubicBezTo>
                    <a:pt x="2030" y="22163"/>
                    <a:pt x="2030" y="22161"/>
                    <a:pt x="2031" y="22160"/>
                  </a:cubicBezTo>
                  <a:lnTo>
                    <a:pt x="2031" y="22160"/>
                  </a:lnTo>
                  <a:lnTo>
                    <a:pt x="2029" y="22166"/>
                  </a:lnTo>
                  <a:cubicBezTo>
                    <a:pt x="2028" y="22171"/>
                    <a:pt x="2027" y="22177"/>
                    <a:pt x="2025" y="22182"/>
                  </a:cubicBezTo>
                  <a:cubicBezTo>
                    <a:pt x="2026" y="22178"/>
                    <a:pt x="2027" y="22174"/>
                    <a:pt x="2028" y="22169"/>
                  </a:cubicBezTo>
                  <a:lnTo>
                    <a:pt x="2028" y="22169"/>
                  </a:lnTo>
                  <a:cubicBezTo>
                    <a:pt x="2010" y="22228"/>
                    <a:pt x="1993" y="22288"/>
                    <a:pt x="1972" y="22347"/>
                  </a:cubicBezTo>
                  <a:cubicBezTo>
                    <a:pt x="1954" y="22394"/>
                    <a:pt x="1934" y="22441"/>
                    <a:pt x="1914" y="22488"/>
                  </a:cubicBezTo>
                  <a:lnTo>
                    <a:pt x="1914" y="22488"/>
                  </a:lnTo>
                  <a:cubicBezTo>
                    <a:pt x="1915" y="22487"/>
                    <a:pt x="1915" y="22485"/>
                    <a:pt x="1916" y="22484"/>
                  </a:cubicBezTo>
                  <a:lnTo>
                    <a:pt x="1916" y="22484"/>
                  </a:lnTo>
                  <a:cubicBezTo>
                    <a:pt x="1881" y="22555"/>
                    <a:pt x="1844" y="22623"/>
                    <a:pt x="1805" y="22692"/>
                  </a:cubicBezTo>
                  <a:cubicBezTo>
                    <a:pt x="1788" y="22724"/>
                    <a:pt x="1783" y="22761"/>
                    <a:pt x="1789" y="22795"/>
                  </a:cubicBezTo>
                  <a:cubicBezTo>
                    <a:pt x="1686" y="22960"/>
                    <a:pt x="1581" y="23126"/>
                    <a:pt x="1480" y="23291"/>
                  </a:cubicBezTo>
                  <a:cubicBezTo>
                    <a:pt x="1402" y="23416"/>
                    <a:pt x="1319" y="23537"/>
                    <a:pt x="1235" y="23656"/>
                  </a:cubicBezTo>
                  <a:cubicBezTo>
                    <a:pt x="1218" y="23679"/>
                    <a:pt x="1202" y="23702"/>
                    <a:pt x="1185" y="23725"/>
                  </a:cubicBezTo>
                  <a:cubicBezTo>
                    <a:pt x="1177" y="23723"/>
                    <a:pt x="1168" y="23723"/>
                    <a:pt x="1160" y="23723"/>
                  </a:cubicBezTo>
                  <a:cubicBezTo>
                    <a:pt x="1134" y="23723"/>
                    <a:pt x="1108" y="23729"/>
                    <a:pt x="1085" y="23741"/>
                  </a:cubicBezTo>
                  <a:cubicBezTo>
                    <a:pt x="1049" y="23759"/>
                    <a:pt x="1017" y="23785"/>
                    <a:pt x="990" y="23814"/>
                  </a:cubicBezTo>
                  <a:cubicBezTo>
                    <a:pt x="968" y="23839"/>
                    <a:pt x="947" y="23863"/>
                    <a:pt x="924" y="23888"/>
                  </a:cubicBezTo>
                  <a:cubicBezTo>
                    <a:pt x="882" y="23937"/>
                    <a:pt x="841" y="23983"/>
                    <a:pt x="801" y="24032"/>
                  </a:cubicBezTo>
                  <a:cubicBezTo>
                    <a:pt x="650" y="24206"/>
                    <a:pt x="557" y="24418"/>
                    <a:pt x="468" y="24628"/>
                  </a:cubicBezTo>
                  <a:cubicBezTo>
                    <a:pt x="366" y="24871"/>
                    <a:pt x="291" y="25124"/>
                    <a:pt x="223" y="25378"/>
                  </a:cubicBezTo>
                  <a:cubicBezTo>
                    <a:pt x="205" y="25443"/>
                    <a:pt x="193" y="25511"/>
                    <a:pt x="179" y="25578"/>
                  </a:cubicBezTo>
                  <a:cubicBezTo>
                    <a:pt x="174" y="25603"/>
                    <a:pt x="167" y="25628"/>
                    <a:pt x="164" y="25655"/>
                  </a:cubicBezTo>
                  <a:cubicBezTo>
                    <a:pt x="158" y="25685"/>
                    <a:pt x="154" y="25716"/>
                    <a:pt x="151" y="25746"/>
                  </a:cubicBezTo>
                  <a:cubicBezTo>
                    <a:pt x="146" y="25778"/>
                    <a:pt x="141" y="25810"/>
                    <a:pt x="136" y="25842"/>
                  </a:cubicBezTo>
                  <a:lnTo>
                    <a:pt x="136" y="25842"/>
                  </a:lnTo>
                  <a:cubicBezTo>
                    <a:pt x="137" y="25835"/>
                    <a:pt x="139" y="25829"/>
                    <a:pt x="140" y="25823"/>
                  </a:cubicBezTo>
                  <a:lnTo>
                    <a:pt x="140" y="25823"/>
                  </a:lnTo>
                  <a:cubicBezTo>
                    <a:pt x="139" y="25831"/>
                    <a:pt x="139" y="25840"/>
                    <a:pt x="138" y="25849"/>
                  </a:cubicBezTo>
                  <a:cubicBezTo>
                    <a:pt x="60" y="25877"/>
                    <a:pt x="0" y="25966"/>
                    <a:pt x="22" y="26051"/>
                  </a:cubicBezTo>
                  <a:cubicBezTo>
                    <a:pt x="24" y="26058"/>
                    <a:pt x="26" y="26065"/>
                    <a:pt x="27" y="26073"/>
                  </a:cubicBezTo>
                  <a:cubicBezTo>
                    <a:pt x="27" y="26073"/>
                    <a:pt x="27" y="26074"/>
                    <a:pt x="27" y="26074"/>
                  </a:cubicBezTo>
                  <a:cubicBezTo>
                    <a:pt x="58" y="26197"/>
                    <a:pt x="72" y="26326"/>
                    <a:pt x="96" y="26453"/>
                  </a:cubicBezTo>
                  <a:cubicBezTo>
                    <a:pt x="126" y="26618"/>
                    <a:pt x="160" y="26780"/>
                    <a:pt x="200" y="26944"/>
                  </a:cubicBezTo>
                  <a:cubicBezTo>
                    <a:pt x="235" y="27088"/>
                    <a:pt x="280" y="27229"/>
                    <a:pt x="337" y="27366"/>
                  </a:cubicBezTo>
                  <a:cubicBezTo>
                    <a:pt x="420" y="27561"/>
                    <a:pt x="532" y="27737"/>
                    <a:pt x="645" y="27914"/>
                  </a:cubicBezTo>
                  <a:cubicBezTo>
                    <a:pt x="804" y="28162"/>
                    <a:pt x="1000" y="28383"/>
                    <a:pt x="1194" y="28605"/>
                  </a:cubicBezTo>
                  <a:cubicBezTo>
                    <a:pt x="1366" y="28801"/>
                    <a:pt x="1568" y="28966"/>
                    <a:pt x="1756" y="29147"/>
                  </a:cubicBezTo>
                  <a:cubicBezTo>
                    <a:pt x="1752" y="29143"/>
                    <a:pt x="1748" y="29139"/>
                    <a:pt x="1745" y="29135"/>
                  </a:cubicBezTo>
                  <a:lnTo>
                    <a:pt x="1745" y="29135"/>
                  </a:lnTo>
                  <a:cubicBezTo>
                    <a:pt x="1842" y="29233"/>
                    <a:pt x="1928" y="29337"/>
                    <a:pt x="2015" y="29442"/>
                  </a:cubicBezTo>
                  <a:cubicBezTo>
                    <a:pt x="2101" y="29545"/>
                    <a:pt x="2185" y="29648"/>
                    <a:pt x="2266" y="29752"/>
                  </a:cubicBezTo>
                  <a:cubicBezTo>
                    <a:pt x="2262" y="29745"/>
                    <a:pt x="2258" y="29740"/>
                    <a:pt x="2254" y="29733"/>
                  </a:cubicBezTo>
                  <a:lnTo>
                    <a:pt x="2254" y="29733"/>
                  </a:lnTo>
                  <a:cubicBezTo>
                    <a:pt x="2314" y="29812"/>
                    <a:pt x="2375" y="29892"/>
                    <a:pt x="2431" y="29973"/>
                  </a:cubicBezTo>
                  <a:cubicBezTo>
                    <a:pt x="2488" y="30054"/>
                    <a:pt x="2539" y="30138"/>
                    <a:pt x="2591" y="30220"/>
                  </a:cubicBezTo>
                  <a:cubicBezTo>
                    <a:pt x="2669" y="30337"/>
                    <a:pt x="2754" y="30451"/>
                    <a:pt x="2826" y="30573"/>
                  </a:cubicBezTo>
                  <a:cubicBezTo>
                    <a:pt x="2844" y="30603"/>
                    <a:pt x="2858" y="30637"/>
                    <a:pt x="2873" y="30669"/>
                  </a:cubicBezTo>
                  <a:cubicBezTo>
                    <a:pt x="2852" y="30715"/>
                    <a:pt x="2854" y="30769"/>
                    <a:pt x="2878" y="30813"/>
                  </a:cubicBezTo>
                  <a:cubicBezTo>
                    <a:pt x="2926" y="30900"/>
                    <a:pt x="2973" y="30988"/>
                    <a:pt x="3014" y="31077"/>
                  </a:cubicBezTo>
                  <a:cubicBezTo>
                    <a:pt x="3011" y="31069"/>
                    <a:pt x="3007" y="31062"/>
                    <a:pt x="3004" y="31054"/>
                  </a:cubicBezTo>
                  <a:lnTo>
                    <a:pt x="3004" y="31054"/>
                  </a:lnTo>
                  <a:cubicBezTo>
                    <a:pt x="3014" y="31074"/>
                    <a:pt x="3022" y="31093"/>
                    <a:pt x="3030" y="31112"/>
                  </a:cubicBezTo>
                  <a:cubicBezTo>
                    <a:pt x="3026" y="31106"/>
                    <a:pt x="3023" y="31097"/>
                    <a:pt x="3020" y="31091"/>
                  </a:cubicBezTo>
                  <a:lnTo>
                    <a:pt x="3020" y="31091"/>
                  </a:lnTo>
                  <a:cubicBezTo>
                    <a:pt x="3031" y="31117"/>
                    <a:pt x="3038" y="31144"/>
                    <a:pt x="3047" y="31170"/>
                  </a:cubicBezTo>
                  <a:cubicBezTo>
                    <a:pt x="3050" y="31186"/>
                    <a:pt x="3054" y="31202"/>
                    <a:pt x="3057" y="31218"/>
                  </a:cubicBezTo>
                  <a:cubicBezTo>
                    <a:pt x="3053" y="31249"/>
                    <a:pt x="3050" y="31281"/>
                    <a:pt x="3047" y="31313"/>
                  </a:cubicBezTo>
                  <a:cubicBezTo>
                    <a:pt x="3029" y="31418"/>
                    <a:pt x="3012" y="31522"/>
                    <a:pt x="2988" y="31627"/>
                  </a:cubicBezTo>
                  <a:cubicBezTo>
                    <a:pt x="2965" y="31735"/>
                    <a:pt x="2938" y="31841"/>
                    <a:pt x="2910" y="31947"/>
                  </a:cubicBezTo>
                  <a:cubicBezTo>
                    <a:pt x="2910" y="31946"/>
                    <a:pt x="2910" y="31945"/>
                    <a:pt x="2911" y="31944"/>
                  </a:cubicBezTo>
                  <a:lnTo>
                    <a:pt x="2911" y="31944"/>
                  </a:lnTo>
                  <a:cubicBezTo>
                    <a:pt x="2812" y="32288"/>
                    <a:pt x="2698" y="32627"/>
                    <a:pt x="2566" y="32962"/>
                  </a:cubicBezTo>
                  <a:cubicBezTo>
                    <a:pt x="2534" y="33038"/>
                    <a:pt x="2501" y="33113"/>
                    <a:pt x="2465" y="33186"/>
                  </a:cubicBezTo>
                  <a:cubicBezTo>
                    <a:pt x="2448" y="33199"/>
                    <a:pt x="2434" y="33213"/>
                    <a:pt x="2423" y="33231"/>
                  </a:cubicBezTo>
                  <a:cubicBezTo>
                    <a:pt x="2290" y="33450"/>
                    <a:pt x="2171" y="33677"/>
                    <a:pt x="2070" y="33912"/>
                  </a:cubicBezTo>
                  <a:cubicBezTo>
                    <a:pt x="2044" y="33972"/>
                    <a:pt x="2015" y="34033"/>
                    <a:pt x="1994" y="34094"/>
                  </a:cubicBezTo>
                  <a:cubicBezTo>
                    <a:pt x="1969" y="34167"/>
                    <a:pt x="1944" y="34237"/>
                    <a:pt x="1919" y="34310"/>
                  </a:cubicBezTo>
                  <a:cubicBezTo>
                    <a:pt x="1883" y="34414"/>
                    <a:pt x="1856" y="34521"/>
                    <a:pt x="1824" y="34628"/>
                  </a:cubicBezTo>
                  <a:cubicBezTo>
                    <a:pt x="1791" y="34744"/>
                    <a:pt x="1765" y="34864"/>
                    <a:pt x="1740" y="34982"/>
                  </a:cubicBezTo>
                  <a:cubicBezTo>
                    <a:pt x="1730" y="35035"/>
                    <a:pt x="1720" y="35087"/>
                    <a:pt x="1712" y="35140"/>
                  </a:cubicBezTo>
                  <a:cubicBezTo>
                    <a:pt x="1704" y="35139"/>
                    <a:pt x="1696" y="35139"/>
                    <a:pt x="1687" y="35139"/>
                  </a:cubicBezTo>
                  <a:cubicBezTo>
                    <a:pt x="1668" y="35139"/>
                    <a:pt x="1649" y="35141"/>
                    <a:pt x="1631" y="35147"/>
                  </a:cubicBezTo>
                  <a:cubicBezTo>
                    <a:pt x="1563" y="35163"/>
                    <a:pt x="1519" y="35228"/>
                    <a:pt x="1506" y="35292"/>
                  </a:cubicBezTo>
                  <a:cubicBezTo>
                    <a:pt x="1496" y="35349"/>
                    <a:pt x="1503" y="35410"/>
                    <a:pt x="1506" y="35467"/>
                  </a:cubicBezTo>
                  <a:cubicBezTo>
                    <a:pt x="1508" y="35504"/>
                    <a:pt x="1510" y="35542"/>
                    <a:pt x="1512" y="35579"/>
                  </a:cubicBezTo>
                  <a:cubicBezTo>
                    <a:pt x="1518" y="35678"/>
                    <a:pt x="1523" y="35775"/>
                    <a:pt x="1525" y="35872"/>
                  </a:cubicBezTo>
                  <a:cubicBezTo>
                    <a:pt x="1527" y="35970"/>
                    <a:pt x="1532" y="36071"/>
                    <a:pt x="1537" y="36170"/>
                  </a:cubicBezTo>
                  <a:cubicBezTo>
                    <a:pt x="1540" y="36255"/>
                    <a:pt x="1545" y="36342"/>
                    <a:pt x="1557" y="36424"/>
                  </a:cubicBezTo>
                  <a:cubicBezTo>
                    <a:pt x="1580" y="36599"/>
                    <a:pt x="1602" y="36775"/>
                    <a:pt x="1647" y="36946"/>
                  </a:cubicBezTo>
                  <a:cubicBezTo>
                    <a:pt x="1668" y="37026"/>
                    <a:pt x="1689" y="37107"/>
                    <a:pt x="1711" y="37187"/>
                  </a:cubicBezTo>
                  <a:cubicBezTo>
                    <a:pt x="1730" y="37265"/>
                    <a:pt x="1759" y="37339"/>
                    <a:pt x="1785" y="37417"/>
                  </a:cubicBezTo>
                  <a:cubicBezTo>
                    <a:pt x="1830" y="37556"/>
                    <a:pt x="1890" y="37692"/>
                    <a:pt x="1948" y="37827"/>
                  </a:cubicBezTo>
                  <a:cubicBezTo>
                    <a:pt x="2066" y="38095"/>
                    <a:pt x="2194" y="38357"/>
                    <a:pt x="2348" y="38605"/>
                  </a:cubicBezTo>
                  <a:cubicBezTo>
                    <a:pt x="2410" y="38706"/>
                    <a:pt x="2475" y="38804"/>
                    <a:pt x="2544" y="38899"/>
                  </a:cubicBezTo>
                  <a:cubicBezTo>
                    <a:pt x="2545" y="38924"/>
                    <a:pt x="2550" y="38950"/>
                    <a:pt x="2561" y="38974"/>
                  </a:cubicBezTo>
                  <a:cubicBezTo>
                    <a:pt x="2586" y="39030"/>
                    <a:pt x="2617" y="39085"/>
                    <a:pt x="2651" y="39136"/>
                  </a:cubicBezTo>
                  <a:cubicBezTo>
                    <a:pt x="2700" y="39213"/>
                    <a:pt x="2754" y="39286"/>
                    <a:pt x="2811" y="39357"/>
                  </a:cubicBezTo>
                  <a:cubicBezTo>
                    <a:pt x="2882" y="39440"/>
                    <a:pt x="2954" y="39519"/>
                    <a:pt x="3033" y="39595"/>
                  </a:cubicBezTo>
                  <a:cubicBezTo>
                    <a:pt x="3082" y="39643"/>
                    <a:pt x="3131" y="39695"/>
                    <a:pt x="3186" y="39741"/>
                  </a:cubicBezTo>
                  <a:cubicBezTo>
                    <a:pt x="3240" y="39787"/>
                    <a:pt x="3293" y="39842"/>
                    <a:pt x="3352" y="39884"/>
                  </a:cubicBezTo>
                  <a:cubicBezTo>
                    <a:pt x="3503" y="40000"/>
                    <a:pt x="3653" y="40117"/>
                    <a:pt x="3816" y="40216"/>
                  </a:cubicBezTo>
                  <a:cubicBezTo>
                    <a:pt x="3980" y="40314"/>
                    <a:pt x="4146" y="40408"/>
                    <a:pt x="4315" y="40496"/>
                  </a:cubicBezTo>
                  <a:cubicBezTo>
                    <a:pt x="4366" y="40523"/>
                    <a:pt x="4418" y="40549"/>
                    <a:pt x="4469" y="40575"/>
                  </a:cubicBezTo>
                  <a:cubicBezTo>
                    <a:pt x="4493" y="40598"/>
                    <a:pt x="4519" y="40618"/>
                    <a:pt x="4548" y="40635"/>
                  </a:cubicBezTo>
                  <a:cubicBezTo>
                    <a:pt x="4595" y="40663"/>
                    <a:pt x="4644" y="40693"/>
                    <a:pt x="4693" y="40716"/>
                  </a:cubicBezTo>
                  <a:cubicBezTo>
                    <a:pt x="4749" y="40742"/>
                    <a:pt x="4804" y="40772"/>
                    <a:pt x="4862" y="40795"/>
                  </a:cubicBezTo>
                  <a:cubicBezTo>
                    <a:pt x="4971" y="40842"/>
                    <a:pt x="5081" y="40888"/>
                    <a:pt x="5194" y="40928"/>
                  </a:cubicBezTo>
                  <a:cubicBezTo>
                    <a:pt x="5320" y="40975"/>
                    <a:pt x="5445" y="41012"/>
                    <a:pt x="5572" y="41051"/>
                  </a:cubicBezTo>
                  <a:lnTo>
                    <a:pt x="5584" y="41054"/>
                  </a:lnTo>
                  <a:cubicBezTo>
                    <a:pt x="5686" y="41090"/>
                    <a:pt x="5790" y="41124"/>
                    <a:pt x="5896" y="41150"/>
                  </a:cubicBezTo>
                  <a:lnTo>
                    <a:pt x="6066" y="41194"/>
                  </a:lnTo>
                  <a:cubicBezTo>
                    <a:pt x="6198" y="41233"/>
                    <a:pt x="6331" y="41270"/>
                    <a:pt x="6465" y="41305"/>
                  </a:cubicBezTo>
                  <a:cubicBezTo>
                    <a:pt x="6570" y="41330"/>
                    <a:pt x="6675" y="41350"/>
                    <a:pt x="6781" y="41363"/>
                  </a:cubicBezTo>
                  <a:cubicBezTo>
                    <a:pt x="6820" y="41373"/>
                    <a:pt x="6859" y="41382"/>
                    <a:pt x="6897" y="41392"/>
                  </a:cubicBezTo>
                  <a:cubicBezTo>
                    <a:pt x="6943" y="41401"/>
                    <a:pt x="6986" y="41412"/>
                    <a:pt x="7031" y="41419"/>
                  </a:cubicBezTo>
                  <a:cubicBezTo>
                    <a:pt x="7063" y="41424"/>
                    <a:pt x="7094" y="41427"/>
                    <a:pt x="7125" y="41427"/>
                  </a:cubicBezTo>
                  <a:cubicBezTo>
                    <a:pt x="7151" y="41426"/>
                    <a:pt x="7175" y="41419"/>
                    <a:pt x="7197" y="41407"/>
                  </a:cubicBezTo>
                  <a:cubicBezTo>
                    <a:pt x="7231" y="41363"/>
                    <a:pt x="7273" y="41325"/>
                    <a:pt x="7321" y="41297"/>
                  </a:cubicBezTo>
                  <a:cubicBezTo>
                    <a:pt x="7437" y="41280"/>
                    <a:pt x="7553" y="41261"/>
                    <a:pt x="7667" y="41234"/>
                  </a:cubicBezTo>
                  <a:cubicBezTo>
                    <a:pt x="7821" y="41199"/>
                    <a:pt x="7972" y="41149"/>
                    <a:pt x="8124" y="41099"/>
                  </a:cubicBezTo>
                  <a:cubicBezTo>
                    <a:pt x="8296" y="41042"/>
                    <a:pt x="8465" y="40983"/>
                    <a:pt x="8632" y="40914"/>
                  </a:cubicBezTo>
                  <a:cubicBezTo>
                    <a:pt x="8761" y="40860"/>
                    <a:pt x="8884" y="40794"/>
                    <a:pt x="9007" y="40729"/>
                  </a:cubicBezTo>
                  <a:cubicBezTo>
                    <a:pt x="9156" y="40651"/>
                    <a:pt x="9311" y="40579"/>
                    <a:pt x="9455" y="40491"/>
                  </a:cubicBezTo>
                  <a:cubicBezTo>
                    <a:pt x="9577" y="40417"/>
                    <a:pt x="9690" y="40330"/>
                    <a:pt x="9806" y="40246"/>
                  </a:cubicBezTo>
                  <a:cubicBezTo>
                    <a:pt x="9932" y="40154"/>
                    <a:pt x="10057" y="40064"/>
                    <a:pt x="10178" y="39963"/>
                  </a:cubicBezTo>
                  <a:cubicBezTo>
                    <a:pt x="10304" y="39859"/>
                    <a:pt x="10438" y="39758"/>
                    <a:pt x="10553" y="39638"/>
                  </a:cubicBezTo>
                  <a:cubicBezTo>
                    <a:pt x="10664" y="39523"/>
                    <a:pt x="10761" y="39398"/>
                    <a:pt x="10862" y="39274"/>
                  </a:cubicBezTo>
                  <a:cubicBezTo>
                    <a:pt x="10971" y="39138"/>
                    <a:pt x="11070" y="38994"/>
                    <a:pt x="11156" y="38843"/>
                  </a:cubicBezTo>
                  <a:cubicBezTo>
                    <a:pt x="11331" y="38536"/>
                    <a:pt x="11463" y="38211"/>
                    <a:pt x="11583" y="37879"/>
                  </a:cubicBezTo>
                  <a:cubicBezTo>
                    <a:pt x="11643" y="37711"/>
                    <a:pt x="11688" y="37537"/>
                    <a:pt x="11733" y="37366"/>
                  </a:cubicBezTo>
                  <a:cubicBezTo>
                    <a:pt x="11758" y="37272"/>
                    <a:pt x="11782" y="37179"/>
                    <a:pt x="11804" y="37084"/>
                  </a:cubicBezTo>
                  <a:cubicBezTo>
                    <a:pt x="11823" y="37002"/>
                    <a:pt x="11838" y="36918"/>
                    <a:pt x="11849" y="36835"/>
                  </a:cubicBezTo>
                  <a:cubicBezTo>
                    <a:pt x="11855" y="36771"/>
                    <a:pt x="11857" y="36707"/>
                    <a:pt x="11855" y="36643"/>
                  </a:cubicBezTo>
                  <a:cubicBezTo>
                    <a:pt x="11872" y="36614"/>
                    <a:pt x="11881" y="36581"/>
                    <a:pt x="11880" y="36549"/>
                  </a:cubicBezTo>
                  <a:cubicBezTo>
                    <a:pt x="11873" y="36463"/>
                    <a:pt x="11857" y="36375"/>
                    <a:pt x="11844" y="36290"/>
                  </a:cubicBezTo>
                  <a:cubicBezTo>
                    <a:pt x="11831" y="36203"/>
                    <a:pt x="11819" y="36121"/>
                    <a:pt x="11806" y="36037"/>
                  </a:cubicBezTo>
                  <a:cubicBezTo>
                    <a:pt x="11782" y="35885"/>
                    <a:pt x="11758" y="35732"/>
                    <a:pt x="11733" y="35582"/>
                  </a:cubicBezTo>
                  <a:cubicBezTo>
                    <a:pt x="11706" y="35414"/>
                    <a:pt x="11680" y="35244"/>
                    <a:pt x="11647" y="35078"/>
                  </a:cubicBezTo>
                  <a:cubicBezTo>
                    <a:pt x="11694" y="35035"/>
                    <a:pt x="11720" y="34970"/>
                    <a:pt x="11701" y="34907"/>
                  </a:cubicBezTo>
                  <a:cubicBezTo>
                    <a:pt x="11692" y="34868"/>
                    <a:pt x="11679" y="34829"/>
                    <a:pt x="11664" y="34791"/>
                  </a:cubicBezTo>
                  <a:cubicBezTo>
                    <a:pt x="11642" y="34738"/>
                    <a:pt x="11603" y="34695"/>
                    <a:pt x="11553" y="34666"/>
                  </a:cubicBezTo>
                  <a:cubicBezTo>
                    <a:pt x="11546" y="34640"/>
                    <a:pt x="11541" y="34614"/>
                    <a:pt x="11532" y="34588"/>
                  </a:cubicBezTo>
                  <a:cubicBezTo>
                    <a:pt x="11489" y="34426"/>
                    <a:pt x="11433" y="34267"/>
                    <a:pt x="11378" y="34110"/>
                  </a:cubicBezTo>
                  <a:cubicBezTo>
                    <a:pt x="11326" y="33958"/>
                    <a:pt x="11277" y="33806"/>
                    <a:pt x="11230" y="33653"/>
                  </a:cubicBezTo>
                  <a:cubicBezTo>
                    <a:pt x="11200" y="33549"/>
                    <a:pt x="11171" y="33443"/>
                    <a:pt x="11138" y="33342"/>
                  </a:cubicBezTo>
                  <a:cubicBezTo>
                    <a:pt x="11109" y="33215"/>
                    <a:pt x="11079" y="33088"/>
                    <a:pt x="11048" y="32962"/>
                  </a:cubicBezTo>
                  <a:cubicBezTo>
                    <a:pt x="10996" y="32756"/>
                    <a:pt x="10943" y="32550"/>
                    <a:pt x="10885" y="32345"/>
                  </a:cubicBezTo>
                  <a:lnTo>
                    <a:pt x="10885" y="32345"/>
                  </a:lnTo>
                  <a:cubicBezTo>
                    <a:pt x="10886" y="32347"/>
                    <a:pt x="10887" y="32349"/>
                    <a:pt x="10887" y="32351"/>
                  </a:cubicBezTo>
                  <a:lnTo>
                    <a:pt x="10887" y="32351"/>
                  </a:lnTo>
                  <a:cubicBezTo>
                    <a:pt x="10852" y="32223"/>
                    <a:pt x="10818" y="32092"/>
                    <a:pt x="10788" y="31962"/>
                  </a:cubicBezTo>
                  <a:cubicBezTo>
                    <a:pt x="10764" y="31864"/>
                    <a:pt x="10740" y="31767"/>
                    <a:pt x="10721" y="31669"/>
                  </a:cubicBezTo>
                  <a:cubicBezTo>
                    <a:pt x="10711" y="31581"/>
                    <a:pt x="10705" y="31492"/>
                    <a:pt x="10704" y="31404"/>
                  </a:cubicBezTo>
                  <a:cubicBezTo>
                    <a:pt x="10702" y="31319"/>
                    <a:pt x="10698" y="31236"/>
                    <a:pt x="10697" y="31153"/>
                  </a:cubicBezTo>
                  <a:cubicBezTo>
                    <a:pt x="10697" y="31136"/>
                    <a:pt x="10698" y="31120"/>
                    <a:pt x="10699" y="31102"/>
                  </a:cubicBezTo>
                  <a:cubicBezTo>
                    <a:pt x="10720" y="31025"/>
                    <a:pt x="10741" y="30946"/>
                    <a:pt x="10766" y="30870"/>
                  </a:cubicBezTo>
                  <a:cubicBezTo>
                    <a:pt x="10772" y="30849"/>
                    <a:pt x="10780" y="30829"/>
                    <a:pt x="10787" y="30808"/>
                  </a:cubicBezTo>
                  <a:cubicBezTo>
                    <a:pt x="10836" y="30767"/>
                    <a:pt x="10860" y="30704"/>
                    <a:pt x="10851" y="30640"/>
                  </a:cubicBezTo>
                  <a:cubicBezTo>
                    <a:pt x="10851" y="30636"/>
                    <a:pt x="10850" y="30634"/>
                    <a:pt x="10849" y="30631"/>
                  </a:cubicBezTo>
                  <a:cubicBezTo>
                    <a:pt x="10859" y="30604"/>
                    <a:pt x="10867" y="30578"/>
                    <a:pt x="10877" y="30552"/>
                  </a:cubicBezTo>
                  <a:cubicBezTo>
                    <a:pt x="10918" y="30440"/>
                    <a:pt x="10958" y="30329"/>
                    <a:pt x="11000" y="30219"/>
                  </a:cubicBezTo>
                  <a:cubicBezTo>
                    <a:pt x="11011" y="30193"/>
                    <a:pt x="11020" y="30166"/>
                    <a:pt x="11031" y="30139"/>
                  </a:cubicBezTo>
                  <a:cubicBezTo>
                    <a:pt x="11044" y="30132"/>
                    <a:pt x="11058" y="30124"/>
                    <a:pt x="11070" y="30114"/>
                  </a:cubicBezTo>
                  <a:cubicBezTo>
                    <a:pt x="11125" y="30074"/>
                    <a:pt x="11162" y="30009"/>
                    <a:pt x="11199" y="29953"/>
                  </a:cubicBezTo>
                  <a:cubicBezTo>
                    <a:pt x="11268" y="29845"/>
                    <a:pt x="11339" y="29739"/>
                    <a:pt x="11409" y="29630"/>
                  </a:cubicBezTo>
                  <a:cubicBezTo>
                    <a:pt x="11474" y="29526"/>
                    <a:pt x="11533" y="29419"/>
                    <a:pt x="11587" y="29309"/>
                  </a:cubicBezTo>
                  <a:cubicBezTo>
                    <a:pt x="11638" y="29206"/>
                    <a:pt x="11691" y="29109"/>
                    <a:pt x="11742" y="29008"/>
                  </a:cubicBezTo>
                  <a:cubicBezTo>
                    <a:pt x="11817" y="28862"/>
                    <a:pt x="11872" y="28708"/>
                    <a:pt x="11921" y="28552"/>
                  </a:cubicBezTo>
                  <a:cubicBezTo>
                    <a:pt x="11941" y="28486"/>
                    <a:pt x="11959" y="28420"/>
                    <a:pt x="11977" y="28353"/>
                  </a:cubicBezTo>
                  <a:cubicBezTo>
                    <a:pt x="12001" y="28366"/>
                    <a:pt x="12030" y="28373"/>
                    <a:pt x="12059" y="28373"/>
                  </a:cubicBezTo>
                  <a:cubicBezTo>
                    <a:pt x="12060" y="28373"/>
                    <a:pt x="12062" y="28373"/>
                    <a:pt x="12064" y="28373"/>
                  </a:cubicBezTo>
                  <a:cubicBezTo>
                    <a:pt x="12069" y="28373"/>
                    <a:pt x="12073" y="28373"/>
                    <a:pt x="12077" y="28372"/>
                  </a:cubicBezTo>
                  <a:cubicBezTo>
                    <a:pt x="12160" y="28361"/>
                    <a:pt x="12216" y="28296"/>
                    <a:pt x="12230" y="28217"/>
                  </a:cubicBezTo>
                  <a:cubicBezTo>
                    <a:pt x="12245" y="28126"/>
                    <a:pt x="12248" y="28032"/>
                    <a:pt x="12254" y="27942"/>
                  </a:cubicBezTo>
                  <a:cubicBezTo>
                    <a:pt x="12260" y="27876"/>
                    <a:pt x="12262" y="27809"/>
                    <a:pt x="12259" y="27742"/>
                  </a:cubicBezTo>
                  <a:cubicBezTo>
                    <a:pt x="12252" y="27540"/>
                    <a:pt x="12236" y="27339"/>
                    <a:pt x="12192" y="27141"/>
                  </a:cubicBezTo>
                  <a:cubicBezTo>
                    <a:pt x="12156" y="26978"/>
                    <a:pt x="12104" y="26817"/>
                    <a:pt x="12039" y="26663"/>
                  </a:cubicBezTo>
                  <a:cubicBezTo>
                    <a:pt x="12008" y="26592"/>
                    <a:pt x="11975" y="26523"/>
                    <a:pt x="11942" y="26455"/>
                  </a:cubicBezTo>
                  <a:cubicBezTo>
                    <a:pt x="11871" y="26316"/>
                    <a:pt x="11795" y="26178"/>
                    <a:pt x="11718" y="26043"/>
                  </a:cubicBezTo>
                  <a:cubicBezTo>
                    <a:pt x="11643" y="25911"/>
                    <a:pt x="11560" y="25784"/>
                    <a:pt x="11468" y="25665"/>
                  </a:cubicBezTo>
                  <a:cubicBezTo>
                    <a:pt x="11380" y="25552"/>
                    <a:pt x="11281" y="25451"/>
                    <a:pt x="11183" y="25351"/>
                  </a:cubicBezTo>
                  <a:cubicBezTo>
                    <a:pt x="11080" y="25250"/>
                    <a:pt x="10982" y="25147"/>
                    <a:pt x="10885" y="25043"/>
                  </a:cubicBezTo>
                  <a:cubicBezTo>
                    <a:pt x="10786" y="24938"/>
                    <a:pt x="10684" y="24836"/>
                    <a:pt x="10583" y="24731"/>
                  </a:cubicBezTo>
                  <a:cubicBezTo>
                    <a:pt x="10524" y="24663"/>
                    <a:pt x="10470" y="24594"/>
                    <a:pt x="10417" y="24520"/>
                  </a:cubicBezTo>
                  <a:lnTo>
                    <a:pt x="10417" y="24520"/>
                  </a:lnTo>
                  <a:cubicBezTo>
                    <a:pt x="10418" y="24521"/>
                    <a:pt x="10419" y="24522"/>
                    <a:pt x="10420" y="24523"/>
                  </a:cubicBezTo>
                  <a:lnTo>
                    <a:pt x="10420" y="24523"/>
                  </a:lnTo>
                  <a:cubicBezTo>
                    <a:pt x="10360" y="24429"/>
                    <a:pt x="10302" y="24339"/>
                    <a:pt x="10251" y="24243"/>
                  </a:cubicBezTo>
                  <a:cubicBezTo>
                    <a:pt x="10216" y="24176"/>
                    <a:pt x="10182" y="24108"/>
                    <a:pt x="10146" y="24043"/>
                  </a:cubicBezTo>
                  <a:cubicBezTo>
                    <a:pt x="10113" y="23989"/>
                    <a:pt x="10054" y="23958"/>
                    <a:pt x="9993" y="23958"/>
                  </a:cubicBezTo>
                  <a:cubicBezTo>
                    <a:pt x="9976" y="23958"/>
                    <a:pt x="9959" y="23960"/>
                    <a:pt x="9942" y="23965"/>
                  </a:cubicBezTo>
                  <a:cubicBezTo>
                    <a:pt x="9934" y="23944"/>
                    <a:pt x="9926" y="23922"/>
                    <a:pt x="9918" y="23901"/>
                  </a:cubicBezTo>
                  <a:cubicBezTo>
                    <a:pt x="9965" y="23861"/>
                    <a:pt x="9989" y="23801"/>
                    <a:pt x="9980" y="23739"/>
                  </a:cubicBezTo>
                  <a:cubicBezTo>
                    <a:pt x="9976" y="23712"/>
                    <a:pt x="9974" y="23682"/>
                    <a:pt x="9970" y="23655"/>
                  </a:cubicBezTo>
                  <a:cubicBezTo>
                    <a:pt x="9965" y="23538"/>
                    <a:pt x="9964" y="23424"/>
                    <a:pt x="9964" y="23307"/>
                  </a:cubicBezTo>
                  <a:lnTo>
                    <a:pt x="9964" y="23307"/>
                  </a:lnTo>
                  <a:cubicBezTo>
                    <a:pt x="9968" y="23231"/>
                    <a:pt x="9971" y="23155"/>
                    <a:pt x="9976" y="23078"/>
                  </a:cubicBezTo>
                  <a:cubicBezTo>
                    <a:pt x="10045" y="23057"/>
                    <a:pt x="10093" y="22998"/>
                    <a:pt x="10101" y="22926"/>
                  </a:cubicBezTo>
                  <a:cubicBezTo>
                    <a:pt x="10116" y="22774"/>
                    <a:pt x="10130" y="22620"/>
                    <a:pt x="10136" y="22465"/>
                  </a:cubicBezTo>
                  <a:cubicBezTo>
                    <a:pt x="10144" y="22280"/>
                    <a:pt x="10150" y="22094"/>
                    <a:pt x="10180" y="21912"/>
                  </a:cubicBezTo>
                  <a:cubicBezTo>
                    <a:pt x="10198" y="21817"/>
                    <a:pt x="10220" y="21724"/>
                    <a:pt x="10247" y="21632"/>
                  </a:cubicBezTo>
                  <a:cubicBezTo>
                    <a:pt x="10292" y="21497"/>
                    <a:pt x="10341" y="21364"/>
                    <a:pt x="10394" y="21232"/>
                  </a:cubicBezTo>
                  <a:cubicBezTo>
                    <a:pt x="10406" y="21204"/>
                    <a:pt x="10416" y="21177"/>
                    <a:pt x="10427" y="21149"/>
                  </a:cubicBezTo>
                  <a:cubicBezTo>
                    <a:pt x="10483" y="21040"/>
                    <a:pt x="10546" y="20935"/>
                    <a:pt x="10613" y="20831"/>
                  </a:cubicBezTo>
                  <a:cubicBezTo>
                    <a:pt x="10648" y="20810"/>
                    <a:pt x="10682" y="20788"/>
                    <a:pt x="10714" y="20762"/>
                  </a:cubicBezTo>
                  <a:cubicBezTo>
                    <a:pt x="10787" y="20707"/>
                    <a:pt x="10841" y="20623"/>
                    <a:pt x="10889" y="20547"/>
                  </a:cubicBezTo>
                  <a:cubicBezTo>
                    <a:pt x="10965" y="20428"/>
                    <a:pt x="11013" y="20296"/>
                    <a:pt x="11061" y="20166"/>
                  </a:cubicBezTo>
                  <a:cubicBezTo>
                    <a:pt x="11166" y="19890"/>
                    <a:pt x="11223" y="19598"/>
                    <a:pt x="11230" y="19303"/>
                  </a:cubicBezTo>
                  <a:cubicBezTo>
                    <a:pt x="11230" y="19281"/>
                    <a:pt x="11229" y="19259"/>
                    <a:pt x="11229" y="19237"/>
                  </a:cubicBezTo>
                  <a:cubicBezTo>
                    <a:pt x="11277" y="19230"/>
                    <a:pt x="11318" y="19202"/>
                    <a:pt x="11342" y="19161"/>
                  </a:cubicBezTo>
                  <a:cubicBezTo>
                    <a:pt x="11367" y="19118"/>
                    <a:pt x="11372" y="19080"/>
                    <a:pt x="11372" y="19029"/>
                  </a:cubicBezTo>
                  <a:cubicBezTo>
                    <a:pt x="11372" y="18951"/>
                    <a:pt x="11350" y="18867"/>
                    <a:pt x="11329" y="18792"/>
                  </a:cubicBezTo>
                  <a:cubicBezTo>
                    <a:pt x="11305" y="18707"/>
                    <a:pt x="11282" y="18621"/>
                    <a:pt x="11252" y="18538"/>
                  </a:cubicBezTo>
                  <a:cubicBezTo>
                    <a:pt x="11215" y="18438"/>
                    <a:pt x="11177" y="18338"/>
                    <a:pt x="11135" y="18237"/>
                  </a:cubicBezTo>
                  <a:cubicBezTo>
                    <a:pt x="11128" y="18207"/>
                    <a:pt x="11120" y="18175"/>
                    <a:pt x="11109" y="18145"/>
                  </a:cubicBezTo>
                  <a:cubicBezTo>
                    <a:pt x="11083" y="18075"/>
                    <a:pt x="11053" y="18007"/>
                    <a:pt x="11016" y="17943"/>
                  </a:cubicBezTo>
                  <a:cubicBezTo>
                    <a:pt x="10988" y="17892"/>
                    <a:pt x="10959" y="17844"/>
                    <a:pt x="10929" y="17795"/>
                  </a:cubicBezTo>
                  <a:cubicBezTo>
                    <a:pt x="10894" y="17724"/>
                    <a:pt x="10862" y="17653"/>
                    <a:pt x="10825" y="17582"/>
                  </a:cubicBezTo>
                  <a:cubicBezTo>
                    <a:pt x="10778" y="17493"/>
                    <a:pt x="10732" y="17407"/>
                    <a:pt x="10683" y="17320"/>
                  </a:cubicBezTo>
                  <a:cubicBezTo>
                    <a:pt x="10646" y="17251"/>
                    <a:pt x="10601" y="17185"/>
                    <a:pt x="10560" y="17119"/>
                  </a:cubicBezTo>
                  <a:cubicBezTo>
                    <a:pt x="10515" y="17050"/>
                    <a:pt x="10466" y="16982"/>
                    <a:pt x="10418" y="16914"/>
                  </a:cubicBezTo>
                  <a:cubicBezTo>
                    <a:pt x="10366" y="16840"/>
                    <a:pt x="10313" y="16766"/>
                    <a:pt x="10260" y="16691"/>
                  </a:cubicBezTo>
                  <a:cubicBezTo>
                    <a:pt x="10165" y="16557"/>
                    <a:pt x="10065" y="16426"/>
                    <a:pt x="9962" y="16299"/>
                  </a:cubicBezTo>
                  <a:cubicBezTo>
                    <a:pt x="9899" y="16222"/>
                    <a:pt x="9838" y="16146"/>
                    <a:pt x="9778" y="16068"/>
                  </a:cubicBezTo>
                  <a:cubicBezTo>
                    <a:pt x="9734" y="16010"/>
                    <a:pt x="9693" y="15951"/>
                    <a:pt x="9649" y="15894"/>
                  </a:cubicBezTo>
                  <a:cubicBezTo>
                    <a:pt x="9560" y="15775"/>
                    <a:pt x="9468" y="15659"/>
                    <a:pt x="9388" y="15534"/>
                  </a:cubicBezTo>
                  <a:lnTo>
                    <a:pt x="9388" y="15534"/>
                  </a:lnTo>
                  <a:cubicBezTo>
                    <a:pt x="9388" y="15535"/>
                    <a:pt x="9388" y="15536"/>
                    <a:pt x="9389" y="15537"/>
                  </a:cubicBezTo>
                  <a:cubicBezTo>
                    <a:pt x="9388" y="15535"/>
                    <a:pt x="9387" y="15533"/>
                    <a:pt x="9386" y="15531"/>
                  </a:cubicBezTo>
                  <a:lnTo>
                    <a:pt x="9386" y="15531"/>
                  </a:lnTo>
                  <a:cubicBezTo>
                    <a:pt x="9386" y="15532"/>
                    <a:pt x="9387" y="15533"/>
                    <a:pt x="9388" y="15534"/>
                  </a:cubicBezTo>
                  <a:lnTo>
                    <a:pt x="9388" y="15534"/>
                  </a:lnTo>
                  <a:cubicBezTo>
                    <a:pt x="9387" y="15532"/>
                    <a:pt x="9386" y="15531"/>
                    <a:pt x="9385" y="15530"/>
                  </a:cubicBezTo>
                  <a:lnTo>
                    <a:pt x="9385" y="15530"/>
                  </a:lnTo>
                  <a:cubicBezTo>
                    <a:pt x="9385" y="15530"/>
                    <a:pt x="9386" y="15531"/>
                    <a:pt x="9386" y="15531"/>
                  </a:cubicBezTo>
                  <a:lnTo>
                    <a:pt x="9386" y="15531"/>
                  </a:lnTo>
                  <a:cubicBezTo>
                    <a:pt x="9385" y="15530"/>
                    <a:pt x="9385" y="15530"/>
                    <a:pt x="9385" y="15529"/>
                  </a:cubicBezTo>
                  <a:lnTo>
                    <a:pt x="9385" y="15529"/>
                  </a:lnTo>
                  <a:cubicBezTo>
                    <a:pt x="9385" y="15529"/>
                    <a:pt x="9385" y="15530"/>
                    <a:pt x="9385" y="15530"/>
                  </a:cubicBezTo>
                  <a:lnTo>
                    <a:pt x="9385" y="15530"/>
                  </a:lnTo>
                  <a:cubicBezTo>
                    <a:pt x="9385" y="15529"/>
                    <a:pt x="9384" y="15528"/>
                    <a:pt x="9384" y="15527"/>
                  </a:cubicBezTo>
                  <a:cubicBezTo>
                    <a:pt x="9382" y="15525"/>
                    <a:pt x="9380" y="15521"/>
                    <a:pt x="9378" y="15519"/>
                  </a:cubicBezTo>
                  <a:lnTo>
                    <a:pt x="9378" y="15519"/>
                  </a:lnTo>
                  <a:cubicBezTo>
                    <a:pt x="9379" y="15520"/>
                    <a:pt x="9381" y="15523"/>
                    <a:pt x="9383" y="15525"/>
                  </a:cubicBezTo>
                  <a:cubicBezTo>
                    <a:pt x="9311" y="15398"/>
                    <a:pt x="9254" y="15265"/>
                    <a:pt x="9186" y="15136"/>
                  </a:cubicBezTo>
                  <a:cubicBezTo>
                    <a:pt x="9168" y="15101"/>
                    <a:pt x="9138" y="15073"/>
                    <a:pt x="9102" y="15058"/>
                  </a:cubicBezTo>
                  <a:cubicBezTo>
                    <a:pt x="9102" y="15057"/>
                    <a:pt x="9101" y="15056"/>
                    <a:pt x="9100" y="15055"/>
                  </a:cubicBezTo>
                  <a:cubicBezTo>
                    <a:pt x="9089" y="15012"/>
                    <a:pt x="9088" y="14968"/>
                    <a:pt x="9083" y="14925"/>
                  </a:cubicBezTo>
                  <a:cubicBezTo>
                    <a:pt x="9070" y="14816"/>
                    <a:pt x="9054" y="14708"/>
                    <a:pt x="9043" y="14600"/>
                  </a:cubicBezTo>
                  <a:lnTo>
                    <a:pt x="9043" y="14600"/>
                  </a:lnTo>
                  <a:cubicBezTo>
                    <a:pt x="9043" y="14601"/>
                    <a:pt x="9043" y="14602"/>
                    <a:pt x="9044" y="14603"/>
                  </a:cubicBezTo>
                  <a:lnTo>
                    <a:pt x="9044" y="14603"/>
                  </a:lnTo>
                  <a:cubicBezTo>
                    <a:pt x="9026" y="14406"/>
                    <a:pt x="9015" y="14208"/>
                    <a:pt x="9009" y="14010"/>
                  </a:cubicBezTo>
                  <a:cubicBezTo>
                    <a:pt x="9016" y="13965"/>
                    <a:pt x="9024" y="13918"/>
                    <a:pt x="9030" y="13873"/>
                  </a:cubicBezTo>
                  <a:cubicBezTo>
                    <a:pt x="9073" y="13868"/>
                    <a:pt x="9113" y="13849"/>
                    <a:pt x="9142" y="13818"/>
                  </a:cubicBezTo>
                  <a:cubicBezTo>
                    <a:pt x="9173" y="13785"/>
                    <a:pt x="9183" y="13746"/>
                    <a:pt x="9191" y="13704"/>
                  </a:cubicBezTo>
                  <a:lnTo>
                    <a:pt x="9191" y="13704"/>
                  </a:lnTo>
                  <a:cubicBezTo>
                    <a:pt x="9190" y="13706"/>
                    <a:pt x="9190" y="13707"/>
                    <a:pt x="9189" y="13709"/>
                  </a:cubicBezTo>
                  <a:cubicBezTo>
                    <a:pt x="9208" y="13604"/>
                    <a:pt x="9237" y="13502"/>
                    <a:pt x="9254" y="13398"/>
                  </a:cubicBezTo>
                  <a:lnTo>
                    <a:pt x="9254" y="13398"/>
                  </a:lnTo>
                  <a:cubicBezTo>
                    <a:pt x="9253" y="13405"/>
                    <a:pt x="9252" y="13412"/>
                    <a:pt x="9252" y="13421"/>
                  </a:cubicBezTo>
                  <a:cubicBezTo>
                    <a:pt x="9259" y="13370"/>
                    <a:pt x="9267" y="13316"/>
                    <a:pt x="9277" y="13264"/>
                  </a:cubicBezTo>
                  <a:lnTo>
                    <a:pt x="9277" y="13264"/>
                  </a:lnTo>
                  <a:cubicBezTo>
                    <a:pt x="9276" y="13269"/>
                    <a:pt x="9274" y="13274"/>
                    <a:pt x="9273" y="13279"/>
                  </a:cubicBezTo>
                  <a:lnTo>
                    <a:pt x="9273" y="13279"/>
                  </a:lnTo>
                  <a:cubicBezTo>
                    <a:pt x="9297" y="13137"/>
                    <a:pt x="9324" y="12995"/>
                    <a:pt x="9361" y="12857"/>
                  </a:cubicBezTo>
                  <a:cubicBezTo>
                    <a:pt x="9404" y="12717"/>
                    <a:pt x="9452" y="12577"/>
                    <a:pt x="9508" y="12441"/>
                  </a:cubicBezTo>
                  <a:cubicBezTo>
                    <a:pt x="9550" y="12347"/>
                    <a:pt x="9607" y="12263"/>
                    <a:pt x="9652" y="12170"/>
                  </a:cubicBezTo>
                  <a:lnTo>
                    <a:pt x="9661" y="12151"/>
                  </a:lnTo>
                  <a:cubicBezTo>
                    <a:pt x="9667" y="12148"/>
                    <a:pt x="9672" y="12145"/>
                    <a:pt x="9677" y="12142"/>
                  </a:cubicBezTo>
                  <a:cubicBezTo>
                    <a:pt x="9748" y="12100"/>
                    <a:pt x="9809" y="12042"/>
                    <a:pt x="9854" y="11973"/>
                  </a:cubicBezTo>
                  <a:cubicBezTo>
                    <a:pt x="9909" y="11895"/>
                    <a:pt x="9958" y="11813"/>
                    <a:pt x="10000" y="11726"/>
                  </a:cubicBezTo>
                  <a:cubicBezTo>
                    <a:pt x="10034" y="11655"/>
                    <a:pt x="10070" y="11584"/>
                    <a:pt x="10101" y="11509"/>
                  </a:cubicBezTo>
                  <a:cubicBezTo>
                    <a:pt x="10122" y="11458"/>
                    <a:pt x="10147" y="11406"/>
                    <a:pt x="10165" y="11351"/>
                  </a:cubicBezTo>
                  <a:cubicBezTo>
                    <a:pt x="10182" y="11302"/>
                    <a:pt x="10198" y="11253"/>
                    <a:pt x="10215" y="11204"/>
                  </a:cubicBezTo>
                  <a:cubicBezTo>
                    <a:pt x="10241" y="11128"/>
                    <a:pt x="10263" y="11050"/>
                    <a:pt x="10280" y="10972"/>
                  </a:cubicBezTo>
                  <a:cubicBezTo>
                    <a:pt x="10356" y="10610"/>
                    <a:pt x="10408" y="10238"/>
                    <a:pt x="10416" y="9867"/>
                  </a:cubicBezTo>
                  <a:cubicBezTo>
                    <a:pt x="10421" y="9677"/>
                    <a:pt x="10421" y="9487"/>
                    <a:pt x="10411" y="9297"/>
                  </a:cubicBezTo>
                  <a:cubicBezTo>
                    <a:pt x="10402" y="9203"/>
                    <a:pt x="10388" y="9109"/>
                    <a:pt x="10367" y="9017"/>
                  </a:cubicBezTo>
                  <a:cubicBezTo>
                    <a:pt x="10350" y="8938"/>
                    <a:pt x="10328" y="8859"/>
                    <a:pt x="10302" y="8783"/>
                  </a:cubicBezTo>
                  <a:cubicBezTo>
                    <a:pt x="10269" y="8682"/>
                    <a:pt x="10231" y="8585"/>
                    <a:pt x="10188" y="8490"/>
                  </a:cubicBezTo>
                  <a:cubicBezTo>
                    <a:pt x="10171" y="8453"/>
                    <a:pt x="10153" y="8416"/>
                    <a:pt x="10136" y="8379"/>
                  </a:cubicBezTo>
                  <a:cubicBezTo>
                    <a:pt x="10135" y="8356"/>
                    <a:pt x="10130" y="8334"/>
                    <a:pt x="10121" y="8314"/>
                  </a:cubicBezTo>
                  <a:cubicBezTo>
                    <a:pt x="10083" y="8236"/>
                    <a:pt x="10043" y="8157"/>
                    <a:pt x="10004" y="8079"/>
                  </a:cubicBezTo>
                  <a:cubicBezTo>
                    <a:pt x="9997" y="8063"/>
                    <a:pt x="9991" y="8047"/>
                    <a:pt x="9983" y="8030"/>
                  </a:cubicBezTo>
                  <a:cubicBezTo>
                    <a:pt x="9970" y="7994"/>
                    <a:pt x="9954" y="7959"/>
                    <a:pt x="9936" y="7924"/>
                  </a:cubicBezTo>
                  <a:cubicBezTo>
                    <a:pt x="9932" y="7918"/>
                    <a:pt x="9924" y="7914"/>
                    <a:pt x="9919" y="7908"/>
                  </a:cubicBezTo>
                  <a:cubicBezTo>
                    <a:pt x="9858" y="7786"/>
                    <a:pt x="9796" y="7663"/>
                    <a:pt x="9736" y="7542"/>
                  </a:cubicBezTo>
                  <a:cubicBezTo>
                    <a:pt x="9672" y="7411"/>
                    <a:pt x="9611" y="7279"/>
                    <a:pt x="9546" y="7149"/>
                  </a:cubicBezTo>
                  <a:cubicBezTo>
                    <a:pt x="9543" y="7143"/>
                    <a:pt x="9540" y="7136"/>
                    <a:pt x="9536" y="7130"/>
                  </a:cubicBezTo>
                  <a:cubicBezTo>
                    <a:pt x="9534" y="7126"/>
                    <a:pt x="9531" y="7122"/>
                    <a:pt x="9528" y="7117"/>
                  </a:cubicBezTo>
                  <a:cubicBezTo>
                    <a:pt x="9516" y="7090"/>
                    <a:pt x="9500" y="7065"/>
                    <a:pt x="9484" y="7038"/>
                  </a:cubicBezTo>
                  <a:cubicBezTo>
                    <a:pt x="9471" y="7014"/>
                    <a:pt x="9458" y="6987"/>
                    <a:pt x="9442" y="6962"/>
                  </a:cubicBezTo>
                  <a:cubicBezTo>
                    <a:pt x="9367" y="6839"/>
                    <a:pt x="9292" y="6715"/>
                    <a:pt x="9209" y="6596"/>
                  </a:cubicBezTo>
                  <a:cubicBezTo>
                    <a:pt x="9131" y="6483"/>
                    <a:pt x="9051" y="6374"/>
                    <a:pt x="8970" y="6266"/>
                  </a:cubicBezTo>
                  <a:lnTo>
                    <a:pt x="8884" y="6147"/>
                  </a:lnTo>
                  <a:cubicBezTo>
                    <a:pt x="8848" y="6096"/>
                    <a:pt x="8791" y="6066"/>
                    <a:pt x="8733" y="6066"/>
                  </a:cubicBezTo>
                  <a:cubicBezTo>
                    <a:pt x="8701" y="6066"/>
                    <a:pt x="8669" y="6075"/>
                    <a:pt x="8639" y="6094"/>
                  </a:cubicBezTo>
                  <a:cubicBezTo>
                    <a:pt x="8635" y="6098"/>
                    <a:pt x="8631" y="6100"/>
                    <a:pt x="8628" y="6103"/>
                  </a:cubicBezTo>
                  <a:cubicBezTo>
                    <a:pt x="8598" y="6045"/>
                    <a:pt x="8572" y="5987"/>
                    <a:pt x="8546" y="5928"/>
                  </a:cubicBezTo>
                  <a:cubicBezTo>
                    <a:pt x="8519" y="5853"/>
                    <a:pt x="8496" y="5777"/>
                    <a:pt x="8476" y="5699"/>
                  </a:cubicBezTo>
                  <a:cubicBezTo>
                    <a:pt x="8460" y="5634"/>
                    <a:pt x="8444" y="5566"/>
                    <a:pt x="8427" y="5500"/>
                  </a:cubicBezTo>
                  <a:lnTo>
                    <a:pt x="8427" y="5500"/>
                  </a:lnTo>
                  <a:cubicBezTo>
                    <a:pt x="8439" y="5503"/>
                    <a:pt x="8451" y="5504"/>
                    <a:pt x="8464" y="5504"/>
                  </a:cubicBezTo>
                  <a:cubicBezTo>
                    <a:pt x="8466" y="5504"/>
                    <a:pt x="8469" y="5504"/>
                    <a:pt x="8471" y="5504"/>
                  </a:cubicBezTo>
                  <a:cubicBezTo>
                    <a:pt x="8494" y="5503"/>
                    <a:pt x="8516" y="5498"/>
                    <a:pt x="8536" y="5488"/>
                  </a:cubicBezTo>
                  <a:cubicBezTo>
                    <a:pt x="8627" y="5446"/>
                    <a:pt x="8658" y="5341"/>
                    <a:pt x="8621" y="5251"/>
                  </a:cubicBezTo>
                  <a:cubicBezTo>
                    <a:pt x="8614" y="5234"/>
                    <a:pt x="8607" y="5215"/>
                    <a:pt x="8599" y="5197"/>
                  </a:cubicBezTo>
                  <a:lnTo>
                    <a:pt x="8599" y="5197"/>
                  </a:lnTo>
                  <a:cubicBezTo>
                    <a:pt x="8599" y="5197"/>
                    <a:pt x="8599" y="5197"/>
                    <a:pt x="8599" y="5197"/>
                  </a:cubicBezTo>
                  <a:lnTo>
                    <a:pt x="8599" y="5197"/>
                  </a:lnTo>
                  <a:cubicBezTo>
                    <a:pt x="8599" y="5196"/>
                    <a:pt x="8599" y="5195"/>
                    <a:pt x="8598" y="5195"/>
                  </a:cubicBezTo>
                  <a:lnTo>
                    <a:pt x="8594" y="5182"/>
                  </a:lnTo>
                  <a:lnTo>
                    <a:pt x="8594" y="5182"/>
                  </a:lnTo>
                  <a:cubicBezTo>
                    <a:pt x="8594" y="5184"/>
                    <a:pt x="8595" y="5186"/>
                    <a:pt x="8596" y="5188"/>
                  </a:cubicBezTo>
                  <a:cubicBezTo>
                    <a:pt x="8590" y="5169"/>
                    <a:pt x="8583" y="5150"/>
                    <a:pt x="8578" y="5130"/>
                  </a:cubicBezTo>
                  <a:cubicBezTo>
                    <a:pt x="8574" y="5110"/>
                    <a:pt x="8572" y="5095"/>
                    <a:pt x="8570" y="5076"/>
                  </a:cubicBezTo>
                  <a:cubicBezTo>
                    <a:pt x="8557" y="4919"/>
                    <a:pt x="8557" y="4764"/>
                    <a:pt x="8557" y="4608"/>
                  </a:cubicBezTo>
                  <a:cubicBezTo>
                    <a:pt x="8560" y="4389"/>
                    <a:pt x="8569" y="4171"/>
                    <a:pt x="8577" y="3953"/>
                  </a:cubicBezTo>
                  <a:cubicBezTo>
                    <a:pt x="8581" y="3852"/>
                    <a:pt x="8584" y="3750"/>
                    <a:pt x="8586" y="3649"/>
                  </a:cubicBezTo>
                  <a:cubicBezTo>
                    <a:pt x="8598" y="3590"/>
                    <a:pt x="8610" y="3531"/>
                    <a:pt x="8621" y="3471"/>
                  </a:cubicBezTo>
                  <a:cubicBezTo>
                    <a:pt x="8695" y="3463"/>
                    <a:pt x="8764" y="3415"/>
                    <a:pt x="8776" y="3332"/>
                  </a:cubicBezTo>
                  <a:cubicBezTo>
                    <a:pt x="8796" y="3210"/>
                    <a:pt x="8807" y="3086"/>
                    <a:pt x="8813" y="2963"/>
                  </a:cubicBezTo>
                  <a:cubicBezTo>
                    <a:pt x="8821" y="2834"/>
                    <a:pt x="8798" y="2703"/>
                    <a:pt x="8782" y="2575"/>
                  </a:cubicBezTo>
                  <a:lnTo>
                    <a:pt x="8782" y="2582"/>
                  </a:lnTo>
                  <a:cubicBezTo>
                    <a:pt x="8782" y="2578"/>
                    <a:pt x="8781" y="2576"/>
                    <a:pt x="8781" y="2573"/>
                  </a:cubicBezTo>
                  <a:lnTo>
                    <a:pt x="8781" y="2571"/>
                  </a:lnTo>
                  <a:cubicBezTo>
                    <a:pt x="8767" y="2436"/>
                    <a:pt x="8752" y="2301"/>
                    <a:pt x="8736" y="2167"/>
                  </a:cubicBezTo>
                  <a:cubicBezTo>
                    <a:pt x="8719" y="2037"/>
                    <a:pt x="8699" y="1908"/>
                    <a:pt x="8662" y="1783"/>
                  </a:cubicBezTo>
                  <a:cubicBezTo>
                    <a:pt x="8652" y="1751"/>
                    <a:pt x="8641" y="1719"/>
                    <a:pt x="8631" y="1687"/>
                  </a:cubicBezTo>
                  <a:cubicBezTo>
                    <a:pt x="8687" y="1634"/>
                    <a:pt x="8703" y="1551"/>
                    <a:pt x="8671" y="1480"/>
                  </a:cubicBezTo>
                  <a:cubicBezTo>
                    <a:pt x="8664" y="1465"/>
                    <a:pt x="8655" y="1450"/>
                    <a:pt x="8646" y="1435"/>
                  </a:cubicBezTo>
                  <a:lnTo>
                    <a:pt x="8646" y="1435"/>
                  </a:lnTo>
                  <a:cubicBezTo>
                    <a:pt x="8647" y="1437"/>
                    <a:pt x="8648" y="1440"/>
                    <a:pt x="8649" y="1443"/>
                  </a:cubicBezTo>
                  <a:cubicBezTo>
                    <a:pt x="8621" y="1392"/>
                    <a:pt x="8594" y="1338"/>
                    <a:pt x="8563" y="1286"/>
                  </a:cubicBezTo>
                  <a:lnTo>
                    <a:pt x="8563" y="1286"/>
                  </a:lnTo>
                  <a:cubicBezTo>
                    <a:pt x="8565" y="1288"/>
                    <a:pt x="8566" y="1289"/>
                    <a:pt x="8567" y="1291"/>
                  </a:cubicBezTo>
                  <a:lnTo>
                    <a:pt x="8567" y="1291"/>
                  </a:lnTo>
                  <a:cubicBezTo>
                    <a:pt x="8552" y="1265"/>
                    <a:pt x="8538" y="1239"/>
                    <a:pt x="8523" y="1214"/>
                  </a:cubicBezTo>
                  <a:lnTo>
                    <a:pt x="8523" y="1214"/>
                  </a:lnTo>
                  <a:cubicBezTo>
                    <a:pt x="8524" y="1215"/>
                    <a:pt x="8524" y="1215"/>
                    <a:pt x="8524" y="1215"/>
                  </a:cubicBezTo>
                  <a:cubicBezTo>
                    <a:pt x="8520" y="1208"/>
                    <a:pt x="8517" y="1202"/>
                    <a:pt x="8513" y="1195"/>
                  </a:cubicBezTo>
                  <a:lnTo>
                    <a:pt x="8513" y="1195"/>
                  </a:lnTo>
                  <a:cubicBezTo>
                    <a:pt x="8516" y="1202"/>
                    <a:pt x="8520" y="1208"/>
                    <a:pt x="8523" y="1214"/>
                  </a:cubicBezTo>
                  <a:lnTo>
                    <a:pt x="8523" y="1214"/>
                  </a:lnTo>
                  <a:cubicBezTo>
                    <a:pt x="8487" y="1152"/>
                    <a:pt x="8455" y="1091"/>
                    <a:pt x="8411" y="1035"/>
                  </a:cubicBezTo>
                  <a:lnTo>
                    <a:pt x="8411" y="1035"/>
                  </a:lnTo>
                  <a:cubicBezTo>
                    <a:pt x="8414" y="1039"/>
                    <a:pt x="8418" y="1043"/>
                    <a:pt x="8421" y="1046"/>
                  </a:cubicBezTo>
                  <a:cubicBezTo>
                    <a:pt x="8405" y="1025"/>
                    <a:pt x="8389" y="1004"/>
                    <a:pt x="8374" y="983"/>
                  </a:cubicBezTo>
                  <a:cubicBezTo>
                    <a:pt x="8351" y="954"/>
                    <a:pt x="8333" y="922"/>
                    <a:pt x="8311" y="891"/>
                  </a:cubicBezTo>
                  <a:cubicBezTo>
                    <a:pt x="8298" y="873"/>
                    <a:pt x="8283" y="856"/>
                    <a:pt x="8270" y="840"/>
                  </a:cubicBezTo>
                  <a:lnTo>
                    <a:pt x="8267" y="835"/>
                  </a:lnTo>
                  <a:cubicBezTo>
                    <a:pt x="8248" y="800"/>
                    <a:pt x="8226" y="767"/>
                    <a:pt x="8202" y="734"/>
                  </a:cubicBezTo>
                  <a:cubicBezTo>
                    <a:pt x="8167" y="689"/>
                    <a:pt x="8118" y="651"/>
                    <a:pt x="8073" y="613"/>
                  </a:cubicBezTo>
                  <a:cubicBezTo>
                    <a:pt x="7970" y="527"/>
                    <a:pt x="7861" y="445"/>
                    <a:pt x="7740" y="381"/>
                  </a:cubicBezTo>
                  <a:cubicBezTo>
                    <a:pt x="7639" y="330"/>
                    <a:pt x="7534" y="287"/>
                    <a:pt x="7426" y="254"/>
                  </a:cubicBezTo>
                  <a:cubicBezTo>
                    <a:pt x="7309" y="220"/>
                    <a:pt x="7186" y="195"/>
                    <a:pt x="7064" y="195"/>
                  </a:cubicBezTo>
                  <a:cubicBezTo>
                    <a:pt x="7052" y="195"/>
                    <a:pt x="7041" y="195"/>
                    <a:pt x="7029" y="195"/>
                  </a:cubicBezTo>
                  <a:cubicBezTo>
                    <a:pt x="6915" y="200"/>
                    <a:pt x="6802" y="216"/>
                    <a:pt x="6691" y="243"/>
                  </a:cubicBezTo>
                  <a:lnTo>
                    <a:pt x="6670" y="243"/>
                  </a:lnTo>
                  <a:cubicBezTo>
                    <a:pt x="6692" y="190"/>
                    <a:pt x="6686" y="130"/>
                    <a:pt x="6654" y="81"/>
                  </a:cubicBezTo>
                  <a:cubicBezTo>
                    <a:pt x="6614" y="25"/>
                    <a:pt x="6557" y="1"/>
                    <a:pt x="6493" y="1"/>
                  </a:cubicBezTo>
                  <a:close/>
                </a:path>
              </a:pathLst>
            </a:custGeom>
            <a:solidFill>
              <a:srgbClr val="346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732200" y="4312863"/>
              <a:ext cx="312625" cy="1042200"/>
            </a:xfrm>
            <a:custGeom>
              <a:rect b="b" l="l" r="r" t="t"/>
              <a:pathLst>
                <a:path extrusionOk="0" h="41688" w="12505">
                  <a:moveTo>
                    <a:pt x="8748" y="3011"/>
                  </a:moveTo>
                  <a:cubicBezTo>
                    <a:pt x="8748" y="3012"/>
                    <a:pt x="8748" y="3012"/>
                    <a:pt x="8748" y="3012"/>
                  </a:cubicBezTo>
                  <a:cubicBezTo>
                    <a:pt x="8748" y="3012"/>
                    <a:pt x="8748" y="3012"/>
                    <a:pt x="8748" y="3011"/>
                  </a:cubicBezTo>
                  <a:close/>
                  <a:moveTo>
                    <a:pt x="4768" y="6951"/>
                  </a:moveTo>
                  <a:lnTo>
                    <a:pt x="4768" y="6951"/>
                  </a:lnTo>
                  <a:cubicBezTo>
                    <a:pt x="4768" y="6952"/>
                    <a:pt x="4768" y="6952"/>
                    <a:pt x="4768" y="6952"/>
                  </a:cubicBezTo>
                  <a:cubicBezTo>
                    <a:pt x="4768" y="6952"/>
                    <a:pt x="4768" y="6952"/>
                    <a:pt x="4768" y="6951"/>
                  </a:cubicBezTo>
                  <a:close/>
                  <a:moveTo>
                    <a:pt x="10661" y="9039"/>
                  </a:moveTo>
                  <a:cubicBezTo>
                    <a:pt x="10662" y="9042"/>
                    <a:pt x="10662" y="9045"/>
                    <a:pt x="10663" y="9047"/>
                  </a:cubicBezTo>
                  <a:cubicBezTo>
                    <a:pt x="10662" y="9045"/>
                    <a:pt x="10662" y="9042"/>
                    <a:pt x="10661" y="9039"/>
                  </a:cubicBezTo>
                  <a:close/>
                  <a:moveTo>
                    <a:pt x="3888" y="11471"/>
                  </a:moveTo>
                  <a:lnTo>
                    <a:pt x="3888" y="11471"/>
                  </a:lnTo>
                  <a:cubicBezTo>
                    <a:pt x="3888" y="11471"/>
                    <a:pt x="3888" y="11471"/>
                    <a:pt x="3888" y="11471"/>
                  </a:cubicBezTo>
                  <a:lnTo>
                    <a:pt x="3888" y="11471"/>
                  </a:lnTo>
                  <a:cubicBezTo>
                    <a:pt x="3888" y="11471"/>
                    <a:pt x="3888" y="11471"/>
                    <a:pt x="3888" y="11471"/>
                  </a:cubicBezTo>
                  <a:close/>
                  <a:moveTo>
                    <a:pt x="4152" y="12944"/>
                  </a:moveTo>
                  <a:cubicBezTo>
                    <a:pt x="4152" y="12944"/>
                    <a:pt x="4152" y="12944"/>
                    <a:pt x="4152" y="12944"/>
                  </a:cubicBezTo>
                  <a:cubicBezTo>
                    <a:pt x="4152" y="12944"/>
                    <a:pt x="4152" y="12944"/>
                    <a:pt x="4152" y="12944"/>
                  </a:cubicBezTo>
                  <a:close/>
                  <a:moveTo>
                    <a:pt x="3650" y="14443"/>
                  </a:moveTo>
                  <a:cubicBezTo>
                    <a:pt x="3650" y="14443"/>
                    <a:pt x="3649" y="14443"/>
                    <a:pt x="3649" y="14444"/>
                  </a:cubicBezTo>
                  <a:lnTo>
                    <a:pt x="3649" y="14444"/>
                  </a:lnTo>
                  <a:cubicBezTo>
                    <a:pt x="3650" y="14443"/>
                    <a:pt x="3650" y="14443"/>
                    <a:pt x="3650" y="14443"/>
                  </a:cubicBezTo>
                  <a:close/>
                  <a:moveTo>
                    <a:pt x="10562" y="24240"/>
                  </a:moveTo>
                  <a:lnTo>
                    <a:pt x="10562" y="24240"/>
                  </a:lnTo>
                  <a:cubicBezTo>
                    <a:pt x="10562" y="24241"/>
                    <a:pt x="10562" y="24241"/>
                    <a:pt x="10563" y="24242"/>
                  </a:cubicBezTo>
                  <a:cubicBezTo>
                    <a:pt x="10562" y="24241"/>
                    <a:pt x="10562" y="24241"/>
                    <a:pt x="10562" y="24240"/>
                  </a:cubicBezTo>
                  <a:close/>
                  <a:moveTo>
                    <a:pt x="10567" y="24250"/>
                  </a:moveTo>
                  <a:cubicBezTo>
                    <a:pt x="10568" y="24251"/>
                    <a:pt x="10569" y="24252"/>
                    <a:pt x="10569" y="24253"/>
                  </a:cubicBezTo>
                  <a:lnTo>
                    <a:pt x="10567" y="24250"/>
                  </a:lnTo>
                  <a:close/>
                  <a:moveTo>
                    <a:pt x="11287" y="25561"/>
                  </a:moveTo>
                  <a:cubicBezTo>
                    <a:pt x="11288" y="25561"/>
                    <a:pt x="11288" y="25562"/>
                    <a:pt x="11289" y="25563"/>
                  </a:cubicBezTo>
                  <a:lnTo>
                    <a:pt x="11289" y="25563"/>
                  </a:lnTo>
                  <a:cubicBezTo>
                    <a:pt x="11288" y="25562"/>
                    <a:pt x="11288" y="25561"/>
                    <a:pt x="11287" y="25561"/>
                  </a:cubicBezTo>
                  <a:close/>
                  <a:moveTo>
                    <a:pt x="12139" y="27540"/>
                  </a:moveTo>
                  <a:cubicBezTo>
                    <a:pt x="12138" y="27544"/>
                    <a:pt x="12138" y="27548"/>
                    <a:pt x="12138" y="27551"/>
                  </a:cubicBezTo>
                  <a:lnTo>
                    <a:pt x="12138" y="27551"/>
                  </a:lnTo>
                  <a:cubicBezTo>
                    <a:pt x="12138" y="27548"/>
                    <a:pt x="12139" y="27544"/>
                    <a:pt x="12139" y="27540"/>
                  </a:cubicBezTo>
                  <a:close/>
                  <a:moveTo>
                    <a:pt x="2871" y="31229"/>
                  </a:moveTo>
                  <a:cubicBezTo>
                    <a:pt x="2871" y="31229"/>
                    <a:pt x="2871" y="31230"/>
                    <a:pt x="2871" y="31230"/>
                  </a:cubicBezTo>
                  <a:lnTo>
                    <a:pt x="2871" y="31230"/>
                  </a:lnTo>
                  <a:cubicBezTo>
                    <a:pt x="2871" y="31230"/>
                    <a:pt x="2871" y="31229"/>
                    <a:pt x="2871" y="31229"/>
                  </a:cubicBezTo>
                  <a:close/>
                  <a:moveTo>
                    <a:pt x="11235" y="32250"/>
                  </a:moveTo>
                  <a:lnTo>
                    <a:pt x="11235" y="32250"/>
                  </a:lnTo>
                  <a:cubicBezTo>
                    <a:pt x="11235" y="32251"/>
                    <a:pt x="11236" y="32253"/>
                    <a:pt x="11236" y="32254"/>
                  </a:cubicBezTo>
                  <a:lnTo>
                    <a:pt x="11236" y="32254"/>
                  </a:lnTo>
                  <a:cubicBezTo>
                    <a:pt x="11236" y="32252"/>
                    <a:pt x="11235" y="32251"/>
                    <a:pt x="11235" y="32250"/>
                  </a:cubicBezTo>
                  <a:close/>
                  <a:moveTo>
                    <a:pt x="11427" y="32927"/>
                  </a:moveTo>
                  <a:lnTo>
                    <a:pt x="11427" y="32927"/>
                  </a:lnTo>
                  <a:cubicBezTo>
                    <a:pt x="11428" y="32929"/>
                    <a:pt x="11428" y="32930"/>
                    <a:pt x="11429" y="32932"/>
                  </a:cubicBezTo>
                  <a:lnTo>
                    <a:pt x="11429" y="32932"/>
                  </a:lnTo>
                  <a:cubicBezTo>
                    <a:pt x="11428" y="32930"/>
                    <a:pt x="11428" y="32929"/>
                    <a:pt x="11427" y="32927"/>
                  </a:cubicBezTo>
                  <a:close/>
                  <a:moveTo>
                    <a:pt x="11106" y="33097"/>
                  </a:moveTo>
                  <a:cubicBezTo>
                    <a:pt x="11106" y="33097"/>
                    <a:pt x="11106" y="33097"/>
                    <a:pt x="11106" y="33098"/>
                  </a:cubicBezTo>
                  <a:lnTo>
                    <a:pt x="11106" y="33098"/>
                  </a:lnTo>
                  <a:cubicBezTo>
                    <a:pt x="11106" y="33097"/>
                    <a:pt x="11106" y="33097"/>
                    <a:pt x="11106" y="33097"/>
                  </a:cubicBezTo>
                  <a:close/>
                  <a:moveTo>
                    <a:pt x="11568" y="38211"/>
                  </a:moveTo>
                  <a:cubicBezTo>
                    <a:pt x="11566" y="38216"/>
                    <a:pt x="11565" y="38221"/>
                    <a:pt x="11563" y="38225"/>
                  </a:cubicBezTo>
                  <a:cubicBezTo>
                    <a:pt x="11565" y="38221"/>
                    <a:pt x="11566" y="38216"/>
                    <a:pt x="11568" y="38211"/>
                  </a:cubicBezTo>
                  <a:close/>
                  <a:moveTo>
                    <a:pt x="4706" y="40649"/>
                  </a:moveTo>
                  <a:cubicBezTo>
                    <a:pt x="4709" y="40651"/>
                    <a:pt x="4712" y="40652"/>
                    <a:pt x="4715" y="40654"/>
                  </a:cubicBezTo>
                  <a:lnTo>
                    <a:pt x="4715" y="40654"/>
                  </a:lnTo>
                  <a:cubicBezTo>
                    <a:pt x="4712" y="40652"/>
                    <a:pt x="4709" y="40651"/>
                    <a:pt x="4706" y="40649"/>
                  </a:cubicBezTo>
                  <a:close/>
                  <a:moveTo>
                    <a:pt x="6960" y="357"/>
                  </a:moveTo>
                  <a:cubicBezTo>
                    <a:pt x="6965" y="358"/>
                    <a:pt x="6970" y="358"/>
                    <a:pt x="6974" y="359"/>
                  </a:cubicBezTo>
                  <a:lnTo>
                    <a:pt x="6978" y="359"/>
                  </a:lnTo>
                  <a:cubicBezTo>
                    <a:pt x="7034" y="364"/>
                    <a:pt x="7088" y="373"/>
                    <a:pt x="7144" y="383"/>
                  </a:cubicBezTo>
                  <a:cubicBezTo>
                    <a:pt x="7194" y="395"/>
                    <a:pt x="7243" y="409"/>
                    <a:pt x="7292" y="426"/>
                  </a:cubicBezTo>
                  <a:cubicBezTo>
                    <a:pt x="7369" y="456"/>
                    <a:pt x="7445" y="487"/>
                    <a:pt x="7521" y="521"/>
                  </a:cubicBezTo>
                  <a:cubicBezTo>
                    <a:pt x="7573" y="551"/>
                    <a:pt x="7627" y="580"/>
                    <a:pt x="7679" y="613"/>
                  </a:cubicBezTo>
                  <a:cubicBezTo>
                    <a:pt x="7727" y="647"/>
                    <a:pt x="7773" y="681"/>
                    <a:pt x="7818" y="717"/>
                  </a:cubicBezTo>
                  <a:cubicBezTo>
                    <a:pt x="7889" y="780"/>
                    <a:pt x="7954" y="844"/>
                    <a:pt x="8019" y="911"/>
                  </a:cubicBezTo>
                  <a:cubicBezTo>
                    <a:pt x="8059" y="958"/>
                    <a:pt x="8098" y="1004"/>
                    <a:pt x="8135" y="1053"/>
                  </a:cubicBezTo>
                  <a:cubicBezTo>
                    <a:pt x="8175" y="1103"/>
                    <a:pt x="8211" y="1157"/>
                    <a:pt x="8246" y="1211"/>
                  </a:cubicBezTo>
                  <a:cubicBezTo>
                    <a:pt x="8299" y="1293"/>
                    <a:pt x="8345" y="1377"/>
                    <a:pt x="8391" y="1461"/>
                  </a:cubicBezTo>
                  <a:cubicBezTo>
                    <a:pt x="8434" y="1551"/>
                    <a:pt x="8477" y="1640"/>
                    <a:pt x="8514" y="1729"/>
                  </a:cubicBezTo>
                  <a:cubicBezTo>
                    <a:pt x="8549" y="1819"/>
                    <a:pt x="8582" y="1909"/>
                    <a:pt x="8613" y="2000"/>
                  </a:cubicBezTo>
                  <a:cubicBezTo>
                    <a:pt x="8642" y="2099"/>
                    <a:pt x="8668" y="2195"/>
                    <a:pt x="8694" y="2293"/>
                  </a:cubicBezTo>
                  <a:cubicBezTo>
                    <a:pt x="8709" y="2367"/>
                    <a:pt x="8721" y="2442"/>
                    <a:pt x="8733" y="2518"/>
                  </a:cubicBezTo>
                  <a:cubicBezTo>
                    <a:pt x="8742" y="2580"/>
                    <a:pt x="8747" y="2645"/>
                    <a:pt x="8752" y="2708"/>
                  </a:cubicBezTo>
                  <a:cubicBezTo>
                    <a:pt x="8752" y="2808"/>
                    <a:pt x="8751" y="2910"/>
                    <a:pt x="8748" y="3011"/>
                  </a:cubicBezTo>
                  <a:lnTo>
                    <a:pt x="8748" y="3011"/>
                  </a:lnTo>
                  <a:cubicBezTo>
                    <a:pt x="8748" y="3008"/>
                    <a:pt x="8749" y="3004"/>
                    <a:pt x="8749" y="3001"/>
                  </a:cubicBezTo>
                  <a:lnTo>
                    <a:pt x="8749" y="3001"/>
                  </a:lnTo>
                  <a:cubicBezTo>
                    <a:pt x="8749" y="3007"/>
                    <a:pt x="8748" y="3011"/>
                    <a:pt x="8749" y="3017"/>
                  </a:cubicBezTo>
                  <a:cubicBezTo>
                    <a:pt x="8749" y="3019"/>
                    <a:pt x="8748" y="3022"/>
                    <a:pt x="8748" y="3025"/>
                  </a:cubicBezTo>
                  <a:lnTo>
                    <a:pt x="8748" y="3021"/>
                  </a:lnTo>
                  <a:cubicBezTo>
                    <a:pt x="8738" y="3148"/>
                    <a:pt x="8724" y="3276"/>
                    <a:pt x="8705" y="3401"/>
                  </a:cubicBezTo>
                  <a:cubicBezTo>
                    <a:pt x="8687" y="3519"/>
                    <a:pt x="8663" y="3635"/>
                    <a:pt x="8641" y="3752"/>
                  </a:cubicBezTo>
                  <a:cubicBezTo>
                    <a:pt x="8573" y="4059"/>
                    <a:pt x="8495" y="4363"/>
                    <a:pt x="8453" y="4675"/>
                  </a:cubicBezTo>
                  <a:cubicBezTo>
                    <a:pt x="8449" y="4712"/>
                    <a:pt x="8447" y="4748"/>
                    <a:pt x="8442" y="4785"/>
                  </a:cubicBezTo>
                  <a:cubicBezTo>
                    <a:pt x="8441" y="4824"/>
                    <a:pt x="8435" y="4864"/>
                    <a:pt x="8435" y="4902"/>
                  </a:cubicBezTo>
                  <a:cubicBezTo>
                    <a:pt x="8435" y="4976"/>
                    <a:pt x="8431" y="5050"/>
                    <a:pt x="8437" y="5123"/>
                  </a:cubicBezTo>
                  <a:cubicBezTo>
                    <a:pt x="8445" y="5243"/>
                    <a:pt x="8452" y="5365"/>
                    <a:pt x="8475" y="5483"/>
                  </a:cubicBezTo>
                  <a:cubicBezTo>
                    <a:pt x="8505" y="5637"/>
                    <a:pt x="8544" y="5789"/>
                    <a:pt x="8608" y="5931"/>
                  </a:cubicBezTo>
                  <a:cubicBezTo>
                    <a:pt x="8755" y="6242"/>
                    <a:pt x="8961" y="6524"/>
                    <a:pt x="9156" y="6807"/>
                  </a:cubicBezTo>
                  <a:cubicBezTo>
                    <a:pt x="9322" y="7051"/>
                    <a:pt x="9499" y="7285"/>
                    <a:pt x="9669" y="7525"/>
                  </a:cubicBezTo>
                  <a:cubicBezTo>
                    <a:pt x="9757" y="7657"/>
                    <a:pt x="9840" y="7793"/>
                    <a:pt x="9916" y="7931"/>
                  </a:cubicBezTo>
                  <a:cubicBezTo>
                    <a:pt x="9918" y="7936"/>
                    <a:pt x="9921" y="7939"/>
                    <a:pt x="9923" y="7942"/>
                  </a:cubicBezTo>
                  <a:cubicBezTo>
                    <a:pt x="9923" y="7943"/>
                    <a:pt x="9923" y="7944"/>
                    <a:pt x="9924" y="7945"/>
                  </a:cubicBezTo>
                  <a:lnTo>
                    <a:pt x="9923" y="7945"/>
                  </a:lnTo>
                  <a:cubicBezTo>
                    <a:pt x="9971" y="8043"/>
                    <a:pt x="10017" y="8139"/>
                    <a:pt x="10059" y="8241"/>
                  </a:cubicBezTo>
                  <a:cubicBezTo>
                    <a:pt x="10096" y="8326"/>
                    <a:pt x="10125" y="8414"/>
                    <a:pt x="10159" y="8502"/>
                  </a:cubicBezTo>
                  <a:cubicBezTo>
                    <a:pt x="10191" y="8604"/>
                    <a:pt x="10220" y="8707"/>
                    <a:pt x="10247" y="8812"/>
                  </a:cubicBezTo>
                  <a:cubicBezTo>
                    <a:pt x="10272" y="8911"/>
                    <a:pt x="10294" y="9011"/>
                    <a:pt x="10317" y="9114"/>
                  </a:cubicBezTo>
                  <a:cubicBezTo>
                    <a:pt x="10315" y="9105"/>
                    <a:pt x="10313" y="9097"/>
                    <a:pt x="10313" y="9089"/>
                  </a:cubicBezTo>
                  <a:lnTo>
                    <a:pt x="10313" y="9089"/>
                  </a:lnTo>
                  <a:cubicBezTo>
                    <a:pt x="10319" y="9116"/>
                    <a:pt x="10324" y="9143"/>
                    <a:pt x="10328" y="9171"/>
                  </a:cubicBezTo>
                  <a:lnTo>
                    <a:pt x="10328" y="9167"/>
                  </a:lnTo>
                  <a:cubicBezTo>
                    <a:pt x="10336" y="9205"/>
                    <a:pt x="10343" y="9243"/>
                    <a:pt x="10350" y="9280"/>
                  </a:cubicBezTo>
                  <a:lnTo>
                    <a:pt x="10350" y="9280"/>
                  </a:lnTo>
                  <a:cubicBezTo>
                    <a:pt x="10350" y="9277"/>
                    <a:pt x="10349" y="9274"/>
                    <a:pt x="10348" y="9271"/>
                  </a:cubicBezTo>
                  <a:lnTo>
                    <a:pt x="10348" y="9271"/>
                  </a:lnTo>
                  <a:cubicBezTo>
                    <a:pt x="10385" y="9448"/>
                    <a:pt x="10412" y="9628"/>
                    <a:pt x="10428" y="9809"/>
                  </a:cubicBezTo>
                  <a:lnTo>
                    <a:pt x="10428" y="9809"/>
                  </a:lnTo>
                  <a:cubicBezTo>
                    <a:pt x="10428" y="9809"/>
                    <a:pt x="10428" y="9808"/>
                    <a:pt x="10427" y="9808"/>
                  </a:cubicBezTo>
                  <a:lnTo>
                    <a:pt x="10427" y="9808"/>
                  </a:lnTo>
                  <a:cubicBezTo>
                    <a:pt x="10432" y="9911"/>
                    <a:pt x="10432" y="10013"/>
                    <a:pt x="10425" y="10116"/>
                  </a:cubicBezTo>
                  <a:cubicBezTo>
                    <a:pt x="10412" y="10272"/>
                    <a:pt x="10383" y="10425"/>
                    <a:pt x="10355" y="10579"/>
                  </a:cubicBezTo>
                  <a:cubicBezTo>
                    <a:pt x="10328" y="10698"/>
                    <a:pt x="10302" y="10819"/>
                    <a:pt x="10267" y="10934"/>
                  </a:cubicBezTo>
                  <a:cubicBezTo>
                    <a:pt x="10234" y="11042"/>
                    <a:pt x="10200" y="11146"/>
                    <a:pt x="10164" y="11251"/>
                  </a:cubicBezTo>
                  <a:cubicBezTo>
                    <a:pt x="10106" y="11399"/>
                    <a:pt x="10045" y="11541"/>
                    <a:pt x="9978" y="11683"/>
                  </a:cubicBezTo>
                  <a:lnTo>
                    <a:pt x="9834" y="11955"/>
                  </a:lnTo>
                  <a:cubicBezTo>
                    <a:pt x="9746" y="12116"/>
                    <a:pt x="9657" y="12277"/>
                    <a:pt x="9580" y="12445"/>
                  </a:cubicBezTo>
                  <a:cubicBezTo>
                    <a:pt x="9504" y="12606"/>
                    <a:pt x="9428" y="12767"/>
                    <a:pt x="9368" y="12934"/>
                  </a:cubicBezTo>
                  <a:cubicBezTo>
                    <a:pt x="9332" y="13037"/>
                    <a:pt x="9298" y="13140"/>
                    <a:pt x="9266" y="13245"/>
                  </a:cubicBezTo>
                  <a:cubicBezTo>
                    <a:pt x="9240" y="13329"/>
                    <a:pt x="9220" y="13416"/>
                    <a:pt x="9199" y="13503"/>
                  </a:cubicBezTo>
                  <a:cubicBezTo>
                    <a:pt x="9157" y="13681"/>
                    <a:pt x="9126" y="13862"/>
                    <a:pt x="9108" y="14044"/>
                  </a:cubicBezTo>
                  <a:cubicBezTo>
                    <a:pt x="9092" y="14225"/>
                    <a:pt x="9086" y="14407"/>
                    <a:pt x="9093" y="14587"/>
                  </a:cubicBezTo>
                  <a:cubicBezTo>
                    <a:pt x="9100" y="14957"/>
                    <a:pt x="9201" y="15318"/>
                    <a:pt x="9384" y="15639"/>
                  </a:cubicBezTo>
                  <a:cubicBezTo>
                    <a:pt x="9504" y="15842"/>
                    <a:pt x="9650" y="16020"/>
                    <a:pt x="9809" y="16193"/>
                  </a:cubicBezTo>
                  <a:cubicBezTo>
                    <a:pt x="9931" y="16327"/>
                    <a:pt x="10060" y="16455"/>
                    <a:pt x="10183" y="16588"/>
                  </a:cubicBezTo>
                  <a:cubicBezTo>
                    <a:pt x="10178" y="16583"/>
                    <a:pt x="10174" y="16578"/>
                    <a:pt x="10168" y="16572"/>
                  </a:cubicBezTo>
                  <a:lnTo>
                    <a:pt x="10168" y="16572"/>
                  </a:lnTo>
                  <a:cubicBezTo>
                    <a:pt x="10250" y="16665"/>
                    <a:pt x="10333" y="16758"/>
                    <a:pt x="10408" y="16858"/>
                  </a:cubicBezTo>
                  <a:cubicBezTo>
                    <a:pt x="10482" y="16957"/>
                    <a:pt x="10552" y="17055"/>
                    <a:pt x="10623" y="17154"/>
                  </a:cubicBezTo>
                  <a:lnTo>
                    <a:pt x="10622" y="17153"/>
                  </a:lnTo>
                  <a:lnTo>
                    <a:pt x="10622" y="17153"/>
                  </a:lnTo>
                  <a:cubicBezTo>
                    <a:pt x="10623" y="17154"/>
                    <a:pt x="10623" y="17155"/>
                    <a:pt x="10625" y="17156"/>
                  </a:cubicBezTo>
                  <a:cubicBezTo>
                    <a:pt x="10626" y="17158"/>
                    <a:pt x="10626" y="17159"/>
                    <a:pt x="10628" y="17160"/>
                  </a:cubicBezTo>
                  <a:lnTo>
                    <a:pt x="10628" y="17162"/>
                  </a:lnTo>
                  <a:lnTo>
                    <a:pt x="10629" y="17164"/>
                  </a:lnTo>
                  <a:cubicBezTo>
                    <a:pt x="10629" y="17165"/>
                    <a:pt x="10629" y="17166"/>
                    <a:pt x="10629" y="17166"/>
                  </a:cubicBezTo>
                  <a:cubicBezTo>
                    <a:pt x="10630" y="17166"/>
                    <a:pt x="10630" y="17168"/>
                    <a:pt x="10630" y="17169"/>
                  </a:cubicBezTo>
                  <a:cubicBezTo>
                    <a:pt x="10680" y="17246"/>
                    <a:pt x="10728" y="17321"/>
                    <a:pt x="10775" y="17399"/>
                  </a:cubicBezTo>
                  <a:cubicBezTo>
                    <a:pt x="10820" y="17475"/>
                    <a:pt x="10859" y="17551"/>
                    <a:pt x="10901" y="17629"/>
                  </a:cubicBezTo>
                  <a:cubicBezTo>
                    <a:pt x="10939" y="17709"/>
                    <a:pt x="10977" y="17790"/>
                    <a:pt x="11013" y="17870"/>
                  </a:cubicBezTo>
                  <a:cubicBezTo>
                    <a:pt x="11051" y="17960"/>
                    <a:pt x="11087" y="18051"/>
                    <a:pt x="11121" y="18141"/>
                  </a:cubicBezTo>
                  <a:cubicBezTo>
                    <a:pt x="11143" y="18208"/>
                    <a:pt x="11165" y="18275"/>
                    <a:pt x="11183" y="18344"/>
                  </a:cubicBezTo>
                  <a:cubicBezTo>
                    <a:pt x="11204" y="18421"/>
                    <a:pt x="11222" y="18499"/>
                    <a:pt x="11239" y="18577"/>
                  </a:cubicBezTo>
                  <a:cubicBezTo>
                    <a:pt x="11249" y="18635"/>
                    <a:pt x="11261" y="18692"/>
                    <a:pt x="11266" y="18750"/>
                  </a:cubicBezTo>
                  <a:cubicBezTo>
                    <a:pt x="11270" y="18806"/>
                    <a:pt x="11274" y="18862"/>
                    <a:pt x="11279" y="18917"/>
                  </a:cubicBezTo>
                  <a:lnTo>
                    <a:pt x="11279" y="18917"/>
                  </a:lnTo>
                  <a:cubicBezTo>
                    <a:pt x="11279" y="18916"/>
                    <a:pt x="11279" y="18915"/>
                    <a:pt x="11279" y="18914"/>
                  </a:cubicBezTo>
                  <a:lnTo>
                    <a:pt x="11279" y="18914"/>
                  </a:lnTo>
                  <a:cubicBezTo>
                    <a:pt x="11279" y="18915"/>
                    <a:pt x="11279" y="18916"/>
                    <a:pt x="11279" y="18917"/>
                  </a:cubicBezTo>
                  <a:lnTo>
                    <a:pt x="11279" y="18917"/>
                  </a:lnTo>
                  <a:cubicBezTo>
                    <a:pt x="11279" y="18917"/>
                    <a:pt x="11279" y="18917"/>
                    <a:pt x="11279" y="18917"/>
                  </a:cubicBezTo>
                  <a:lnTo>
                    <a:pt x="11279" y="18917"/>
                  </a:lnTo>
                  <a:cubicBezTo>
                    <a:pt x="11279" y="18917"/>
                    <a:pt x="11279" y="18918"/>
                    <a:pt x="11280" y="18918"/>
                  </a:cubicBezTo>
                  <a:lnTo>
                    <a:pt x="11280" y="18918"/>
                  </a:lnTo>
                  <a:cubicBezTo>
                    <a:pt x="11279" y="18918"/>
                    <a:pt x="11279" y="18917"/>
                    <a:pt x="11279" y="18917"/>
                  </a:cubicBezTo>
                  <a:lnTo>
                    <a:pt x="11279" y="18917"/>
                  </a:lnTo>
                  <a:cubicBezTo>
                    <a:pt x="11280" y="18924"/>
                    <a:pt x="11281" y="18931"/>
                    <a:pt x="11282" y="18938"/>
                  </a:cubicBezTo>
                  <a:cubicBezTo>
                    <a:pt x="11281" y="18931"/>
                    <a:pt x="11280" y="18925"/>
                    <a:pt x="11280" y="18918"/>
                  </a:cubicBezTo>
                  <a:lnTo>
                    <a:pt x="11280" y="18918"/>
                  </a:lnTo>
                  <a:cubicBezTo>
                    <a:pt x="11281" y="18981"/>
                    <a:pt x="11285" y="19045"/>
                    <a:pt x="11282" y="19109"/>
                  </a:cubicBezTo>
                  <a:cubicBezTo>
                    <a:pt x="11279" y="19169"/>
                    <a:pt x="11274" y="19228"/>
                    <a:pt x="11272" y="19286"/>
                  </a:cubicBezTo>
                  <a:cubicBezTo>
                    <a:pt x="11265" y="19351"/>
                    <a:pt x="11261" y="19417"/>
                    <a:pt x="11248" y="19480"/>
                  </a:cubicBezTo>
                  <a:cubicBezTo>
                    <a:pt x="11235" y="19539"/>
                    <a:pt x="11223" y="19599"/>
                    <a:pt x="11212" y="19658"/>
                  </a:cubicBezTo>
                  <a:lnTo>
                    <a:pt x="11212" y="19655"/>
                  </a:lnTo>
                  <a:cubicBezTo>
                    <a:pt x="11195" y="19721"/>
                    <a:pt x="11180" y="19789"/>
                    <a:pt x="11157" y="19853"/>
                  </a:cubicBezTo>
                  <a:cubicBezTo>
                    <a:pt x="11136" y="19914"/>
                    <a:pt x="11116" y="19977"/>
                    <a:pt x="11094" y="20036"/>
                  </a:cubicBezTo>
                  <a:cubicBezTo>
                    <a:pt x="11068" y="20092"/>
                    <a:pt x="11048" y="20148"/>
                    <a:pt x="11022" y="20202"/>
                  </a:cubicBezTo>
                  <a:cubicBezTo>
                    <a:pt x="10999" y="20254"/>
                    <a:pt x="10972" y="20305"/>
                    <a:pt x="10947" y="20356"/>
                  </a:cubicBezTo>
                  <a:lnTo>
                    <a:pt x="10947" y="20354"/>
                  </a:lnTo>
                  <a:cubicBezTo>
                    <a:pt x="10856" y="20521"/>
                    <a:pt x="10758" y="20686"/>
                    <a:pt x="10668" y="20855"/>
                  </a:cubicBezTo>
                  <a:cubicBezTo>
                    <a:pt x="10578" y="21023"/>
                    <a:pt x="10496" y="21194"/>
                    <a:pt x="10420" y="21368"/>
                  </a:cubicBezTo>
                  <a:cubicBezTo>
                    <a:pt x="10349" y="21531"/>
                    <a:pt x="10286" y="21698"/>
                    <a:pt x="10232" y="21868"/>
                  </a:cubicBezTo>
                  <a:cubicBezTo>
                    <a:pt x="10170" y="22048"/>
                    <a:pt x="10118" y="22232"/>
                    <a:pt x="10076" y="22417"/>
                  </a:cubicBezTo>
                  <a:cubicBezTo>
                    <a:pt x="10055" y="22516"/>
                    <a:pt x="10031" y="22615"/>
                    <a:pt x="10015" y="22713"/>
                  </a:cubicBezTo>
                  <a:cubicBezTo>
                    <a:pt x="10000" y="22808"/>
                    <a:pt x="9986" y="22902"/>
                    <a:pt x="9975" y="22996"/>
                  </a:cubicBezTo>
                  <a:cubicBezTo>
                    <a:pt x="9966" y="23084"/>
                    <a:pt x="9962" y="23171"/>
                    <a:pt x="9964" y="23259"/>
                  </a:cubicBezTo>
                  <a:cubicBezTo>
                    <a:pt x="9963" y="23432"/>
                    <a:pt x="9978" y="23605"/>
                    <a:pt x="10008" y="23775"/>
                  </a:cubicBezTo>
                  <a:cubicBezTo>
                    <a:pt x="10047" y="23986"/>
                    <a:pt x="10119" y="24204"/>
                    <a:pt x="10234" y="24385"/>
                  </a:cubicBezTo>
                  <a:cubicBezTo>
                    <a:pt x="10292" y="24478"/>
                    <a:pt x="10357" y="24567"/>
                    <a:pt x="10427" y="24650"/>
                  </a:cubicBezTo>
                  <a:cubicBezTo>
                    <a:pt x="10456" y="24685"/>
                    <a:pt x="10489" y="24719"/>
                    <a:pt x="10520" y="24753"/>
                  </a:cubicBezTo>
                  <a:cubicBezTo>
                    <a:pt x="10641" y="24885"/>
                    <a:pt x="10768" y="25007"/>
                    <a:pt x="10892" y="25134"/>
                  </a:cubicBezTo>
                  <a:cubicBezTo>
                    <a:pt x="11028" y="25274"/>
                    <a:pt x="11160" y="25418"/>
                    <a:pt x="11290" y="25564"/>
                  </a:cubicBezTo>
                  <a:cubicBezTo>
                    <a:pt x="11290" y="25564"/>
                    <a:pt x="11290" y="25563"/>
                    <a:pt x="11289" y="25563"/>
                  </a:cubicBezTo>
                  <a:lnTo>
                    <a:pt x="11289" y="25563"/>
                  </a:lnTo>
                  <a:cubicBezTo>
                    <a:pt x="11291" y="25565"/>
                    <a:pt x="11292" y="25567"/>
                    <a:pt x="11294" y="25568"/>
                  </a:cubicBezTo>
                  <a:cubicBezTo>
                    <a:pt x="11333" y="25613"/>
                    <a:pt x="11373" y="25658"/>
                    <a:pt x="11411" y="25702"/>
                  </a:cubicBezTo>
                  <a:cubicBezTo>
                    <a:pt x="11549" y="25858"/>
                    <a:pt x="11677" y="26022"/>
                    <a:pt x="11796" y="26192"/>
                  </a:cubicBezTo>
                  <a:cubicBezTo>
                    <a:pt x="11836" y="26256"/>
                    <a:pt x="11873" y="26322"/>
                    <a:pt x="11909" y="26389"/>
                  </a:cubicBezTo>
                  <a:cubicBezTo>
                    <a:pt x="11928" y="26431"/>
                    <a:pt x="11950" y="26473"/>
                    <a:pt x="11965" y="26515"/>
                  </a:cubicBezTo>
                  <a:cubicBezTo>
                    <a:pt x="11981" y="26557"/>
                    <a:pt x="11994" y="26597"/>
                    <a:pt x="12008" y="26636"/>
                  </a:cubicBezTo>
                  <a:cubicBezTo>
                    <a:pt x="12035" y="26736"/>
                    <a:pt x="12062" y="26834"/>
                    <a:pt x="12084" y="26933"/>
                  </a:cubicBezTo>
                  <a:cubicBezTo>
                    <a:pt x="12084" y="26933"/>
                    <a:pt x="12084" y="26933"/>
                    <a:pt x="12084" y="26932"/>
                  </a:cubicBezTo>
                  <a:lnTo>
                    <a:pt x="12084" y="26932"/>
                  </a:lnTo>
                  <a:cubicBezTo>
                    <a:pt x="12099" y="27008"/>
                    <a:pt x="12113" y="27083"/>
                    <a:pt x="12122" y="27158"/>
                  </a:cubicBezTo>
                  <a:cubicBezTo>
                    <a:pt x="12133" y="27237"/>
                    <a:pt x="12138" y="27313"/>
                    <a:pt x="12142" y="27391"/>
                  </a:cubicBezTo>
                  <a:cubicBezTo>
                    <a:pt x="12142" y="27449"/>
                    <a:pt x="12142" y="27510"/>
                    <a:pt x="12141" y="27567"/>
                  </a:cubicBezTo>
                  <a:cubicBezTo>
                    <a:pt x="12139" y="27561"/>
                    <a:pt x="12138" y="27556"/>
                    <a:pt x="12138" y="27551"/>
                  </a:cubicBezTo>
                  <a:lnTo>
                    <a:pt x="12138" y="27551"/>
                  </a:lnTo>
                  <a:cubicBezTo>
                    <a:pt x="12130" y="27647"/>
                    <a:pt x="12121" y="27740"/>
                    <a:pt x="12108" y="27835"/>
                  </a:cubicBezTo>
                  <a:cubicBezTo>
                    <a:pt x="12097" y="27918"/>
                    <a:pt x="12082" y="28002"/>
                    <a:pt x="12066" y="28083"/>
                  </a:cubicBezTo>
                  <a:cubicBezTo>
                    <a:pt x="12066" y="28082"/>
                    <a:pt x="12066" y="28081"/>
                    <a:pt x="12066" y="28080"/>
                  </a:cubicBezTo>
                  <a:cubicBezTo>
                    <a:pt x="12066" y="28082"/>
                    <a:pt x="12066" y="28083"/>
                    <a:pt x="12065" y="28084"/>
                  </a:cubicBezTo>
                  <a:cubicBezTo>
                    <a:pt x="12064" y="28089"/>
                    <a:pt x="12063" y="28095"/>
                    <a:pt x="12063" y="28100"/>
                  </a:cubicBezTo>
                  <a:cubicBezTo>
                    <a:pt x="12043" y="28184"/>
                    <a:pt x="12023" y="28272"/>
                    <a:pt x="11997" y="28354"/>
                  </a:cubicBezTo>
                  <a:cubicBezTo>
                    <a:pt x="11973" y="28441"/>
                    <a:pt x="11945" y="28527"/>
                    <a:pt x="11916" y="28612"/>
                  </a:cubicBezTo>
                  <a:cubicBezTo>
                    <a:pt x="11878" y="28709"/>
                    <a:pt x="11839" y="28805"/>
                    <a:pt x="11799" y="28901"/>
                  </a:cubicBezTo>
                  <a:cubicBezTo>
                    <a:pt x="11757" y="29000"/>
                    <a:pt x="11710" y="29092"/>
                    <a:pt x="11662" y="29188"/>
                  </a:cubicBezTo>
                  <a:lnTo>
                    <a:pt x="11662" y="29188"/>
                  </a:lnTo>
                  <a:cubicBezTo>
                    <a:pt x="11665" y="29182"/>
                    <a:pt x="11668" y="29175"/>
                    <a:pt x="11671" y="29168"/>
                  </a:cubicBezTo>
                  <a:lnTo>
                    <a:pt x="11671" y="29168"/>
                  </a:lnTo>
                  <a:cubicBezTo>
                    <a:pt x="11586" y="29335"/>
                    <a:pt x="11496" y="29497"/>
                    <a:pt x="11399" y="29656"/>
                  </a:cubicBezTo>
                  <a:cubicBezTo>
                    <a:pt x="11304" y="29811"/>
                    <a:pt x="11208" y="29965"/>
                    <a:pt x="11125" y="30128"/>
                  </a:cubicBezTo>
                  <a:cubicBezTo>
                    <a:pt x="11123" y="30132"/>
                    <a:pt x="11121" y="30136"/>
                    <a:pt x="11119" y="30140"/>
                  </a:cubicBezTo>
                  <a:cubicBezTo>
                    <a:pt x="11115" y="30142"/>
                    <a:pt x="11109" y="30142"/>
                    <a:pt x="11106" y="30144"/>
                  </a:cubicBezTo>
                  <a:cubicBezTo>
                    <a:pt x="11089" y="30174"/>
                    <a:pt x="11072" y="30203"/>
                    <a:pt x="11057" y="30233"/>
                  </a:cubicBezTo>
                  <a:cubicBezTo>
                    <a:pt x="11038" y="30264"/>
                    <a:pt x="11020" y="30294"/>
                    <a:pt x="11000" y="30327"/>
                  </a:cubicBezTo>
                  <a:cubicBezTo>
                    <a:pt x="10984" y="30373"/>
                    <a:pt x="10973" y="30423"/>
                    <a:pt x="10960" y="30471"/>
                  </a:cubicBezTo>
                  <a:cubicBezTo>
                    <a:pt x="10922" y="30557"/>
                    <a:pt x="10885" y="30643"/>
                    <a:pt x="10854" y="30732"/>
                  </a:cubicBezTo>
                  <a:cubicBezTo>
                    <a:pt x="10792" y="30914"/>
                    <a:pt x="10747" y="31102"/>
                    <a:pt x="10723" y="31292"/>
                  </a:cubicBezTo>
                  <a:cubicBezTo>
                    <a:pt x="10733" y="31387"/>
                    <a:pt x="10738" y="31481"/>
                    <a:pt x="10744" y="31575"/>
                  </a:cubicBezTo>
                  <a:cubicBezTo>
                    <a:pt x="10753" y="31670"/>
                    <a:pt x="10759" y="31766"/>
                    <a:pt x="10766" y="31863"/>
                  </a:cubicBezTo>
                  <a:cubicBezTo>
                    <a:pt x="10785" y="31932"/>
                    <a:pt x="10805" y="32002"/>
                    <a:pt x="10825" y="32073"/>
                  </a:cubicBezTo>
                  <a:lnTo>
                    <a:pt x="10825" y="32077"/>
                  </a:lnTo>
                  <a:cubicBezTo>
                    <a:pt x="10839" y="32149"/>
                    <a:pt x="10862" y="32219"/>
                    <a:pt x="10877" y="32289"/>
                  </a:cubicBezTo>
                  <a:lnTo>
                    <a:pt x="10877" y="32289"/>
                  </a:lnTo>
                  <a:cubicBezTo>
                    <a:pt x="10876" y="32285"/>
                    <a:pt x="10875" y="32281"/>
                    <a:pt x="10874" y="32277"/>
                  </a:cubicBezTo>
                  <a:lnTo>
                    <a:pt x="10874" y="32277"/>
                  </a:lnTo>
                  <a:cubicBezTo>
                    <a:pt x="10882" y="32321"/>
                    <a:pt x="10893" y="32365"/>
                    <a:pt x="10907" y="32409"/>
                  </a:cubicBezTo>
                  <a:cubicBezTo>
                    <a:pt x="10916" y="32438"/>
                    <a:pt x="10928" y="32469"/>
                    <a:pt x="10939" y="32498"/>
                  </a:cubicBezTo>
                  <a:cubicBezTo>
                    <a:pt x="10962" y="32604"/>
                    <a:pt x="10985" y="32708"/>
                    <a:pt x="11014" y="32811"/>
                  </a:cubicBezTo>
                  <a:cubicBezTo>
                    <a:pt x="11043" y="32909"/>
                    <a:pt x="11075" y="33007"/>
                    <a:pt x="11109" y="33104"/>
                  </a:cubicBezTo>
                  <a:lnTo>
                    <a:pt x="11109" y="33104"/>
                  </a:lnTo>
                  <a:cubicBezTo>
                    <a:pt x="11108" y="33102"/>
                    <a:pt x="11107" y="33100"/>
                    <a:pt x="11106" y="33098"/>
                  </a:cubicBezTo>
                  <a:lnTo>
                    <a:pt x="11106" y="33098"/>
                  </a:lnTo>
                  <a:cubicBezTo>
                    <a:pt x="11178" y="33309"/>
                    <a:pt x="11225" y="33528"/>
                    <a:pt x="11283" y="33742"/>
                  </a:cubicBezTo>
                  <a:cubicBezTo>
                    <a:pt x="11343" y="33967"/>
                    <a:pt x="11418" y="34188"/>
                    <a:pt x="11485" y="34412"/>
                  </a:cubicBezTo>
                  <a:cubicBezTo>
                    <a:pt x="11613" y="34841"/>
                    <a:pt x="11719" y="35275"/>
                    <a:pt x="11809" y="35715"/>
                  </a:cubicBezTo>
                  <a:cubicBezTo>
                    <a:pt x="11827" y="35812"/>
                    <a:pt x="11846" y="35909"/>
                    <a:pt x="11857" y="36006"/>
                  </a:cubicBezTo>
                  <a:cubicBezTo>
                    <a:pt x="11869" y="36100"/>
                    <a:pt x="11876" y="36193"/>
                    <a:pt x="11883" y="36288"/>
                  </a:cubicBezTo>
                  <a:cubicBezTo>
                    <a:pt x="11883" y="36279"/>
                    <a:pt x="11882" y="36272"/>
                    <a:pt x="11882" y="36263"/>
                  </a:cubicBezTo>
                  <a:lnTo>
                    <a:pt x="11882" y="36263"/>
                  </a:lnTo>
                  <a:cubicBezTo>
                    <a:pt x="11888" y="36358"/>
                    <a:pt x="11895" y="36452"/>
                    <a:pt x="11894" y="36546"/>
                  </a:cubicBezTo>
                  <a:cubicBezTo>
                    <a:pt x="11892" y="36639"/>
                    <a:pt x="11888" y="36734"/>
                    <a:pt x="11880" y="36828"/>
                  </a:cubicBezTo>
                  <a:cubicBezTo>
                    <a:pt x="11861" y="36995"/>
                    <a:pt x="11836" y="37162"/>
                    <a:pt x="11804" y="37327"/>
                  </a:cubicBezTo>
                  <a:cubicBezTo>
                    <a:pt x="11807" y="37320"/>
                    <a:pt x="11807" y="37313"/>
                    <a:pt x="11811" y="37304"/>
                  </a:cubicBezTo>
                  <a:lnTo>
                    <a:pt x="11811" y="37304"/>
                  </a:lnTo>
                  <a:cubicBezTo>
                    <a:pt x="11777" y="37457"/>
                    <a:pt x="11745" y="37610"/>
                    <a:pt x="11703" y="37760"/>
                  </a:cubicBezTo>
                  <a:cubicBezTo>
                    <a:pt x="11662" y="37912"/>
                    <a:pt x="11617" y="38063"/>
                    <a:pt x="11568" y="38211"/>
                  </a:cubicBezTo>
                  <a:lnTo>
                    <a:pt x="11568" y="38211"/>
                  </a:lnTo>
                  <a:cubicBezTo>
                    <a:pt x="11569" y="38209"/>
                    <a:pt x="11570" y="38206"/>
                    <a:pt x="11572" y="38204"/>
                  </a:cubicBezTo>
                  <a:lnTo>
                    <a:pt x="11572" y="38204"/>
                  </a:lnTo>
                  <a:cubicBezTo>
                    <a:pt x="11505" y="38387"/>
                    <a:pt x="11436" y="38567"/>
                    <a:pt x="11354" y="38743"/>
                  </a:cubicBezTo>
                  <a:lnTo>
                    <a:pt x="11355" y="38740"/>
                  </a:lnTo>
                  <a:lnTo>
                    <a:pt x="11355" y="38740"/>
                  </a:lnTo>
                  <a:cubicBezTo>
                    <a:pt x="11353" y="38745"/>
                    <a:pt x="11351" y="38751"/>
                    <a:pt x="11348" y="38755"/>
                  </a:cubicBezTo>
                  <a:cubicBezTo>
                    <a:pt x="11347" y="38756"/>
                    <a:pt x="11347" y="38759"/>
                    <a:pt x="11346" y="38760"/>
                  </a:cubicBezTo>
                  <a:lnTo>
                    <a:pt x="11346" y="38759"/>
                  </a:lnTo>
                  <a:cubicBezTo>
                    <a:pt x="11296" y="38856"/>
                    <a:pt x="11246" y="38955"/>
                    <a:pt x="11192" y="39051"/>
                  </a:cubicBezTo>
                  <a:cubicBezTo>
                    <a:pt x="11141" y="39142"/>
                    <a:pt x="11082" y="39230"/>
                    <a:pt x="11025" y="39319"/>
                  </a:cubicBezTo>
                  <a:lnTo>
                    <a:pt x="11025" y="39317"/>
                  </a:lnTo>
                  <a:cubicBezTo>
                    <a:pt x="11024" y="39319"/>
                    <a:pt x="11023" y="39322"/>
                    <a:pt x="11022" y="39323"/>
                  </a:cubicBezTo>
                  <a:cubicBezTo>
                    <a:pt x="11020" y="39324"/>
                    <a:pt x="11019" y="39326"/>
                    <a:pt x="11018" y="39329"/>
                  </a:cubicBezTo>
                  <a:lnTo>
                    <a:pt x="11019" y="39328"/>
                  </a:lnTo>
                  <a:lnTo>
                    <a:pt x="11019" y="39328"/>
                  </a:lnTo>
                  <a:cubicBezTo>
                    <a:pt x="11018" y="39329"/>
                    <a:pt x="11018" y="39329"/>
                    <a:pt x="11018" y="39331"/>
                  </a:cubicBezTo>
                  <a:lnTo>
                    <a:pt x="11015" y="39333"/>
                  </a:lnTo>
                  <a:lnTo>
                    <a:pt x="11015" y="39332"/>
                  </a:lnTo>
                  <a:cubicBezTo>
                    <a:pt x="10972" y="39392"/>
                    <a:pt x="10931" y="39448"/>
                    <a:pt x="10882" y="39504"/>
                  </a:cubicBezTo>
                  <a:cubicBezTo>
                    <a:pt x="10845" y="39543"/>
                    <a:pt x="10807" y="39582"/>
                    <a:pt x="10767" y="39620"/>
                  </a:cubicBezTo>
                  <a:cubicBezTo>
                    <a:pt x="10582" y="39781"/>
                    <a:pt x="10379" y="39924"/>
                    <a:pt x="10178" y="40070"/>
                  </a:cubicBezTo>
                  <a:cubicBezTo>
                    <a:pt x="10072" y="40149"/>
                    <a:pt x="9966" y="40226"/>
                    <a:pt x="9859" y="40307"/>
                  </a:cubicBezTo>
                  <a:cubicBezTo>
                    <a:pt x="9770" y="40376"/>
                    <a:pt x="9680" y="40448"/>
                    <a:pt x="9587" y="40514"/>
                  </a:cubicBezTo>
                  <a:cubicBezTo>
                    <a:pt x="9429" y="40618"/>
                    <a:pt x="9259" y="40703"/>
                    <a:pt x="9091" y="40788"/>
                  </a:cubicBezTo>
                  <a:cubicBezTo>
                    <a:pt x="9005" y="40829"/>
                    <a:pt x="8919" y="40870"/>
                    <a:pt x="8830" y="40909"/>
                  </a:cubicBezTo>
                  <a:cubicBezTo>
                    <a:pt x="8734" y="40950"/>
                    <a:pt x="8635" y="40989"/>
                    <a:pt x="8536" y="41027"/>
                  </a:cubicBezTo>
                  <a:cubicBezTo>
                    <a:pt x="8545" y="41025"/>
                    <a:pt x="8552" y="41022"/>
                    <a:pt x="8560" y="41021"/>
                  </a:cubicBezTo>
                  <a:lnTo>
                    <a:pt x="8560" y="41021"/>
                  </a:lnTo>
                  <a:cubicBezTo>
                    <a:pt x="8424" y="41065"/>
                    <a:pt x="8290" y="41111"/>
                    <a:pt x="8151" y="41150"/>
                  </a:cubicBezTo>
                  <a:cubicBezTo>
                    <a:pt x="8012" y="41188"/>
                    <a:pt x="7871" y="41223"/>
                    <a:pt x="7730" y="41254"/>
                  </a:cubicBezTo>
                  <a:lnTo>
                    <a:pt x="7554" y="41285"/>
                  </a:lnTo>
                  <a:cubicBezTo>
                    <a:pt x="7533" y="41288"/>
                    <a:pt x="7511" y="41289"/>
                    <a:pt x="7490" y="41291"/>
                  </a:cubicBezTo>
                  <a:cubicBezTo>
                    <a:pt x="7497" y="41274"/>
                    <a:pt x="7501" y="41255"/>
                    <a:pt x="7501" y="41236"/>
                  </a:cubicBezTo>
                  <a:cubicBezTo>
                    <a:pt x="7497" y="41149"/>
                    <a:pt x="7481" y="41060"/>
                    <a:pt x="7470" y="40971"/>
                  </a:cubicBezTo>
                  <a:cubicBezTo>
                    <a:pt x="7451" y="40818"/>
                    <a:pt x="7432" y="40664"/>
                    <a:pt x="7415" y="40509"/>
                  </a:cubicBezTo>
                  <a:cubicBezTo>
                    <a:pt x="7372" y="40137"/>
                    <a:pt x="7331" y="39766"/>
                    <a:pt x="7305" y="39390"/>
                  </a:cubicBezTo>
                  <a:cubicBezTo>
                    <a:pt x="7296" y="39166"/>
                    <a:pt x="7297" y="38943"/>
                    <a:pt x="7299" y="38718"/>
                  </a:cubicBezTo>
                  <a:cubicBezTo>
                    <a:pt x="7301" y="38486"/>
                    <a:pt x="7295" y="38254"/>
                    <a:pt x="7287" y="38022"/>
                  </a:cubicBezTo>
                  <a:cubicBezTo>
                    <a:pt x="7280" y="37809"/>
                    <a:pt x="7269" y="37597"/>
                    <a:pt x="7269" y="37386"/>
                  </a:cubicBezTo>
                  <a:cubicBezTo>
                    <a:pt x="7269" y="37152"/>
                    <a:pt x="7274" y="36920"/>
                    <a:pt x="7284" y="36687"/>
                  </a:cubicBezTo>
                  <a:cubicBezTo>
                    <a:pt x="7293" y="36509"/>
                    <a:pt x="7305" y="36333"/>
                    <a:pt x="7312" y="36155"/>
                  </a:cubicBezTo>
                  <a:cubicBezTo>
                    <a:pt x="7321" y="35944"/>
                    <a:pt x="7327" y="35732"/>
                    <a:pt x="7333" y="35520"/>
                  </a:cubicBezTo>
                  <a:cubicBezTo>
                    <a:pt x="7339" y="35147"/>
                    <a:pt x="7323" y="34775"/>
                    <a:pt x="7312" y="34401"/>
                  </a:cubicBezTo>
                  <a:cubicBezTo>
                    <a:pt x="7302" y="34019"/>
                    <a:pt x="7307" y="33640"/>
                    <a:pt x="7310" y="33259"/>
                  </a:cubicBezTo>
                  <a:cubicBezTo>
                    <a:pt x="7312" y="32877"/>
                    <a:pt x="7302" y="32500"/>
                    <a:pt x="7283" y="32122"/>
                  </a:cubicBezTo>
                  <a:cubicBezTo>
                    <a:pt x="7264" y="31735"/>
                    <a:pt x="7243" y="31349"/>
                    <a:pt x="7239" y="30962"/>
                  </a:cubicBezTo>
                  <a:cubicBezTo>
                    <a:pt x="7232" y="30569"/>
                    <a:pt x="7229" y="30178"/>
                    <a:pt x="7232" y="29785"/>
                  </a:cubicBezTo>
                  <a:cubicBezTo>
                    <a:pt x="7240" y="29018"/>
                    <a:pt x="7245" y="28252"/>
                    <a:pt x="7275" y="27487"/>
                  </a:cubicBezTo>
                  <a:cubicBezTo>
                    <a:pt x="7288" y="27095"/>
                    <a:pt x="7305" y="26700"/>
                    <a:pt x="7314" y="26306"/>
                  </a:cubicBezTo>
                  <a:cubicBezTo>
                    <a:pt x="7323" y="25902"/>
                    <a:pt x="7324" y="25497"/>
                    <a:pt x="7323" y="25093"/>
                  </a:cubicBezTo>
                  <a:cubicBezTo>
                    <a:pt x="7321" y="24727"/>
                    <a:pt x="7310" y="24363"/>
                    <a:pt x="7306" y="23998"/>
                  </a:cubicBezTo>
                  <a:cubicBezTo>
                    <a:pt x="7303" y="23609"/>
                    <a:pt x="7303" y="23220"/>
                    <a:pt x="7306" y="22830"/>
                  </a:cubicBezTo>
                  <a:cubicBezTo>
                    <a:pt x="7308" y="22642"/>
                    <a:pt x="7310" y="22453"/>
                    <a:pt x="7316" y="22264"/>
                  </a:cubicBezTo>
                  <a:cubicBezTo>
                    <a:pt x="7322" y="22051"/>
                    <a:pt x="7331" y="21836"/>
                    <a:pt x="7341" y="21621"/>
                  </a:cubicBezTo>
                  <a:cubicBezTo>
                    <a:pt x="7359" y="21255"/>
                    <a:pt x="7378" y="20890"/>
                    <a:pt x="7383" y="20522"/>
                  </a:cubicBezTo>
                  <a:cubicBezTo>
                    <a:pt x="7394" y="19752"/>
                    <a:pt x="7412" y="18983"/>
                    <a:pt x="7380" y="18212"/>
                  </a:cubicBezTo>
                  <a:cubicBezTo>
                    <a:pt x="7346" y="17432"/>
                    <a:pt x="7294" y="16651"/>
                    <a:pt x="7278" y="15869"/>
                  </a:cubicBezTo>
                  <a:cubicBezTo>
                    <a:pt x="7270" y="15498"/>
                    <a:pt x="7274" y="15129"/>
                    <a:pt x="7269" y="14758"/>
                  </a:cubicBezTo>
                  <a:cubicBezTo>
                    <a:pt x="7263" y="14348"/>
                    <a:pt x="7256" y="13937"/>
                    <a:pt x="7253" y="13525"/>
                  </a:cubicBezTo>
                  <a:cubicBezTo>
                    <a:pt x="7248" y="13163"/>
                    <a:pt x="7259" y="12801"/>
                    <a:pt x="7263" y="12438"/>
                  </a:cubicBezTo>
                  <a:cubicBezTo>
                    <a:pt x="7264" y="12018"/>
                    <a:pt x="7264" y="11600"/>
                    <a:pt x="7261" y="11182"/>
                  </a:cubicBezTo>
                  <a:cubicBezTo>
                    <a:pt x="7259" y="10818"/>
                    <a:pt x="7256" y="10454"/>
                    <a:pt x="7234" y="10093"/>
                  </a:cubicBezTo>
                  <a:cubicBezTo>
                    <a:pt x="7210" y="9689"/>
                    <a:pt x="7178" y="9287"/>
                    <a:pt x="7147" y="8885"/>
                  </a:cubicBezTo>
                  <a:lnTo>
                    <a:pt x="7147" y="8885"/>
                  </a:lnTo>
                  <a:cubicBezTo>
                    <a:pt x="7147" y="8893"/>
                    <a:pt x="7148" y="8901"/>
                    <a:pt x="7148" y="8909"/>
                  </a:cubicBezTo>
                  <a:cubicBezTo>
                    <a:pt x="7141" y="8763"/>
                    <a:pt x="7128" y="8618"/>
                    <a:pt x="7125" y="8471"/>
                  </a:cubicBezTo>
                  <a:cubicBezTo>
                    <a:pt x="7122" y="8357"/>
                    <a:pt x="7119" y="8243"/>
                    <a:pt x="7117" y="8128"/>
                  </a:cubicBezTo>
                  <a:cubicBezTo>
                    <a:pt x="7108" y="8168"/>
                    <a:pt x="7099" y="8208"/>
                    <a:pt x="7091" y="8248"/>
                  </a:cubicBezTo>
                  <a:cubicBezTo>
                    <a:pt x="7093" y="8241"/>
                    <a:pt x="7094" y="8232"/>
                    <a:pt x="7096" y="8225"/>
                  </a:cubicBezTo>
                  <a:lnTo>
                    <a:pt x="7096" y="8225"/>
                  </a:lnTo>
                  <a:cubicBezTo>
                    <a:pt x="7092" y="8243"/>
                    <a:pt x="7090" y="8262"/>
                    <a:pt x="7086" y="8281"/>
                  </a:cubicBezTo>
                  <a:lnTo>
                    <a:pt x="7086" y="8277"/>
                  </a:lnTo>
                  <a:cubicBezTo>
                    <a:pt x="7079" y="8313"/>
                    <a:pt x="7072" y="8349"/>
                    <a:pt x="7064" y="8388"/>
                  </a:cubicBezTo>
                  <a:cubicBezTo>
                    <a:pt x="7064" y="8395"/>
                    <a:pt x="7061" y="8403"/>
                    <a:pt x="7059" y="8411"/>
                  </a:cubicBezTo>
                  <a:cubicBezTo>
                    <a:pt x="7059" y="8413"/>
                    <a:pt x="7058" y="8416"/>
                    <a:pt x="7058" y="8419"/>
                  </a:cubicBezTo>
                  <a:cubicBezTo>
                    <a:pt x="7058" y="8421"/>
                    <a:pt x="7057" y="8426"/>
                    <a:pt x="7056" y="8430"/>
                  </a:cubicBezTo>
                  <a:cubicBezTo>
                    <a:pt x="7057" y="8432"/>
                    <a:pt x="7056" y="8434"/>
                    <a:pt x="7055" y="8436"/>
                  </a:cubicBezTo>
                  <a:lnTo>
                    <a:pt x="7055" y="8438"/>
                  </a:lnTo>
                  <a:cubicBezTo>
                    <a:pt x="7048" y="8480"/>
                    <a:pt x="7039" y="8525"/>
                    <a:pt x="7032" y="8565"/>
                  </a:cubicBezTo>
                  <a:cubicBezTo>
                    <a:pt x="7032" y="8567"/>
                    <a:pt x="7032" y="8569"/>
                    <a:pt x="7031" y="8571"/>
                  </a:cubicBezTo>
                  <a:cubicBezTo>
                    <a:pt x="7026" y="8607"/>
                    <a:pt x="7019" y="8644"/>
                    <a:pt x="7013" y="8682"/>
                  </a:cubicBezTo>
                  <a:cubicBezTo>
                    <a:pt x="7000" y="8854"/>
                    <a:pt x="6984" y="9024"/>
                    <a:pt x="6966" y="9194"/>
                  </a:cubicBezTo>
                  <a:lnTo>
                    <a:pt x="6960" y="9375"/>
                  </a:lnTo>
                  <a:cubicBezTo>
                    <a:pt x="6952" y="9603"/>
                    <a:pt x="6942" y="9831"/>
                    <a:pt x="6933" y="10057"/>
                  </a:cubicBezTo>
                  <a:cubicBezTo>
                    <a:pt x="6923" y="10263"/>
                    <a:pt x="6924" y="10467"/>
                    <a:pt x="6927" y="10672"/>
                  </a:cubicBezTo>
                  <a:cubicBezTo>
                    <a:pt x="6927" y="10777"/>
                    <a:pt x="6934" y="10880"/>
                    <a:pt x="6933" y="10984"/>
                  </a:cubicBezTo>
                  <a:cubicBezTo>
                    <a:pt x="6930" y="11036"/>
                    <a:pt x="6929" y="11085"/>
                    <a:pt x="6927" y="11136"/>
                  </a:cubicBezTo>
                  <a:cubicBezTo>
                    <a:pt x="6924" y="11182"/>
                    <a:pt x="6922" y="11231"/>
                    <a:pt x="6905" y="11274"/>
                  </a:cubicBezTo>
                  <a:cubicBezTo>
                    <a:pt x="6906" y="11526"/>
                    <a:pt x="6907" y="11780"/>
                    <a:pt x="6908" y="12033"/>
                  </a:cubicBezTo>
                  <a:cubicBezTo>
                    <a:pt x="6908" y="12386"/>
                    <a:pt x="6900" y="12738"/>
                    <a:pt x="6898" y="13091"/>
                  </a:cubicBezTo>
                  <a:cubicBezTo>
                    <a:pt x="6895" y="13484"/>
                    <a:pt x="6898" y="13876"/>
                    <a:pt x="6906" y="14267"/>
                  </a:cubicBezTo>
                  <a:cubicBezTo>
                    <a:pt x="6913" y="14628"/>
                    <a:pt x="6915" y="14990"/>
                    <a:pt x="6917" y="15350"/>
                  </a:cubicBezTo>
                  <a:cubicBezTo>
                    <a:pt x="6918" y="15760"/>
                    <a:pt x="6928" y="16170"/>
                    <a:pt x="6943" y="16580"/>
                  </a:cubicBezTo>
                  <a:cubicBezTo>
                    <a:pt x="6957" y="16960"/>
                    <a:pt x="6981" y="17340"/>
                    <a:pt x="7000" y="17718"/>
                  </a:cubicBezTo>
                  <a:cubicBezTo>
                    <a:pt x="7018" y="18087"/>
                    <a:pt x="7039" y="18457"/>
                    <a:pt x="7041" y="18825"/>
                  </a:cubicBezTo>
                  <a:cubicBezTo>
                    <a:pt x="7042" y="19222"/>
                    <a:pt x="7038" y="19620"/>
                    <a:pt x="7034" y="20018"/>
                  </a:cubicBezTo>
                  <a:cubicBezTo>
                    <a:pt x="7030" y="20383"/>
                    <a:pt x="7026" y="20746"/>
                    <a:pt x="7008" y="21110"/>
                  </a:cubicBezTo>
                  <a:cubicBezTo>
                    <a:pt x="6990" y="21524"/>
                    <a:pt x="6969" y="21938"/>
                    <a:pt x="6955" y="22354"/>
                  </a:cubicBezTo>
                  <a:cubicBezTo>
                    <a:pt x="6948" y="22521"/>
                    <a:pt x="6950" y="22690"/>
                    <a:pt x="6950" y="22859"/>
                  </a:cubicBezTo>
                  <a:cubicBezTo>
                    <a:pt x="6948" y="23061"/>
                    <a:pt x="6947" y="23265"/>
                    <a:pt x="6947" y="23468"/>
                  </a:cubicBezTo>
                  <a:cubicBezTo>
                    <a:pt x="6946" y="24250"/>
                    <a:pt x="6971" y="25032"/>
                    <a:pt x="6965" y="25814"/>
                  </a:cubicBezTo>
                  <a:cubicBezTo>
                    <a:pt x="6960" y="26574"/>
                    <a:pt x="6918" y="27334"/>
                    <a:pt x="6899" y="28095"/>
                  </a:cubicBezTo>
                  <a:cubicBezTo>
                    <a:pt x="6882" y="28881"/>
                    <a:pt x="6868" y="29668"/>
                    <a:pt x="6875" y="30453"/>
                  </a:cubicBezTo>
                  <a:cubicBezTo>
                    <a:pt x="6878" y="30831"/>
                    <a:pt x="6883" y="31209"/>
                    <a:pt x="6900" y="31586"/>
                  </a:cubicBezTo>
                  <a:cubicBezTo>
                    <a:pt x="6917" y="31967"/>
                    <a:pt x="6941" y="32349"/>
                    <a:pt x="6947" y="32733"/>
                  </a:cubicBezTo>
                  <a:cubicBezTo>
                    <a:pt x="6951" y="32949"/>
                    <a:pt x="6952" y="33165"/>
                    <a:pt x="6950" y="33379"/>
                  </a:cubicBezTo>
                  <a:cubicBezTo>
                    <a:pt x="6948" y="33549"/>
                    <a:pt x="6945" y="33720"/>
                    <a:pt x="6946" y="33890"/>
                  </a:cubicBezTo>
                  <a:cubicBezTo>
                    <a:pt x="6946" y="34102"/>
                    <a:pt x="6952" y="34312"/>
                    <a:pt x="6957" y="34525"/>
                  </a:cubicBezTo>
                  <a:cubicBezTo>
                    <a:pt x="6962" y="34696"/>
                    <a:pt x="6969" y="34868"/>
                    <a:pt x="6971" y="35039"/>
                  </a:cubicBezTo>
                  <a:cubicBezTo>
                    <a:pt x="6975" y="35422"/>
                    <a:pt x="6974" y="35806"/>
                    <a:pt x="6952" y="36190"/>
                  </a:cubicBezTo>
                  <a:cubicBezTo>
                    <a:pt x="6929" y="36576"/>
                    <a:pt x="6908" y="36962"/>
                    <a:pt x="6910" y="37349"/>
                  </a:cubicBezTo>
                  <a:cubicBezTo>
                    <a:pt x="6911" y="37731"/>
                    <a:pt x="6934" y="38113"/>
                    <a:pt x="6941" y="38495"/>
                  </a:cubicBezTo>
                  <a:cubicBezTo>
                    <a:pt x="6942" y="38677"/>
                    <a:pt x="6937" y="38857"/>
                    <a:pt x="6938" y="39038"/>
                  </a:cubicBezTo>
                  <a:cubicBezTo>
                    <a:pt x="6939" y="39222"/>
                    <a:pt x="6946" y="39405"/>
                    <a:pt x="6960" y="39588"/>
                  </a:cubicBezTo>
                  <a:cubicBezTo>
                    <a:pt x="6986" y="39931"/>
                    <a:pt x="7026" y="40272"/>
                    <a:pt x="7066" y="40613"/>
                  </a:cubicBezTo>
                  <a:cubicBezTo>
                    <a:pt x="7090" y="40825"/>
                    <a:pt x="7122" y="41036"/>
                    <a:pt x="7143" y="41247"/>
                  </a:cubicBezTo>
                  <a:cubicBezTo>
                    <a:pt x="7143" y="41246"/>
                    <a:pt x="7143" y="41245"/>
                    <a:pt x="7143" y="41244"/>
                  </a:cubicBezTo>
                  <a:lnTo>
                    <a:pt x="7143" y="41244"/>
                  </a:lnTo>
                  <a:cubicBezTo>
                    <a:pt x="7146" y="41270"/>
                    <a:pt x="7155" y="41295"/>
                    <a:pt x="7168" y="41319"/>
                  </a:cubicBezTo>
                  <a:cubicBezTo>
                    <a:pt x="7142" y="41321"/>
                    <a:pt x="7114" y="41323"/>
                    <a:pt x="7087" y="41325"/>
                  </a:cubicBezTo>
                  <a:cubicBezTo>
                    <a:pt x="7034" y="41326"/>
                    <a:pt x="6980" y="41329"/>
                    <a:pt x="6927" y="41329"/>
                  </a:cubicBezTo>
                  <a:cubicBezTo>
                    <a:pt x="6907" y="41329"/>
                    <a:pt x="6886" y="41328"/>
                    <a:pt x="6866" y="41327"/>
                  </a:cubicBezTo>
                  <a:lnTo>
                    <a:pt x="6695" y="41316"/>
                  </a:lnTo>
                  <a:lnTo>
                    <a:pt x="6698" y="41316"/>
                  </a:lnTo>
                  <a:cubicBezTo>
                    <a:pt x="6626" y="41306"/>
                    <a:pt x="6551" y="41301"/>
                    <a:pt x="6482" y="41288"/>
                  </a:cubicBezTo>
                  <a:cubicBezTo>
                    <a:pt x="6411" y="41274"/>
                    <a:pt x="6336" y="41259"/>
                    <a:pt x="6262" y="41244"/>
                  </a:cubicBezTo>
                  <a:lnTo>
                    <a:pt x="6262" y="41244"/>
                  </a:lnTo>
                  <a:cubicBezTo>
                    <a:pt x="6271" y="41246"/>
                    <a:pt x="6278" y="41247"/>
                    <a:pt x="6285" y="41250"/>
                  </a:cubicBezTo>
                  <a:cubicBezTo>
                    <a:pt x="6206" y="41230"/>
                    <a:pt x="6124" y="41214"/>
                    <a:pt x="6046" y="41191"/>
                  </a:cubicBezTo>
                  <a:cubicBezTo>
                    <a:pt x="5965" y="41167"/>
                    <a:pt x="5886" y="41143"/>
                    <a:pt x="5806" y="41120"/>
                  </a:cubicBezTo>
                  <a:cubicBezTo>
                    <a:pt x="5716" y="41088"/>
                    <a:pt x="5622" y="41057"/>
                    <a:pt x="5535" y="41021"/>
                  </a:cubicBezTo>
                  <a:cubicBezTo>
                    <a:pt x="5439" y="40983"/>
                    <a:pt x="5343" y="40944"/>
                    <a:pt x="5248" y="40902"/>
                  </a:cubicBezTo>
                  <a:cubicBezTo>
                    <a:pt x="5069" y="40823"/>
                    <a:pt x="4891" y="40740"/>
                    <a:pt x="4715" y="40654"/>
                  </a:cubicBezTo>
                  <a:lnTo>
                    <a:pt x="4715" y="40654"/>
                  </a:lnTo>
                  <a:cubicBezTo>
                    <a:pt x="4719" y="40656"/>
                    <a:pt x="4723" y="40659"/>
                    <a:pt x="4726" y="40661"/>
                  </a:cubicBezTo>
                  <a:cubicBezTo>
                    <a:pt x="4573" y="40582"/>
                    <a:pt x="4418" y="40505"/>
                    <a:pt x="4267" y="40418"/>
                  </a:cubicBezTo>
                  <a:cubicBezTo>
                    <a:pt x="4194" y="40378"/>
                    <a:pt x="4118" y="40339"/>
                    <a:pt x="4047" y="40294"/>
                  </a:cubicBezTo>
                  <a:cubicBezTo>
                    <a:pt x="3979" y="40251"/>
                    <a:pt x="3913" y="40209"/>
                    <a:pt x="3843" y="40166"/>
                  </a:cubicBezTo>
                  <a:cubicBezTo>
                    <a:pt x="3809" y="40140"/>
                    <a:pt x="3774" y="40115"/>
                    <a:pt x="3740" y="40091"/>
                  </a:cubicBezTo>
                  <a:cubicBezTo>
                    <a:pt x="3711" y="40069"/>
                    <a:pt x="3679" y="40049"/>
                    <a:pt x="3652" y="40025"/>
                  </a:cubicBezTo>
                  <a:cubicBezTo>
                    <a:pt x="3592" y="39974"/>
                    <a:pt x="3531" y="39923"/>
                    <a:pt x="3471" y="39872"/>
                  </a:cubicBezTo>
                  <a:lnTo>
                    <a:pt x="3471" y="39872"/>
                  </a:lnTo>
                  <a:cubicBezTo>
                    <a:pt x="3473" y="39873"/>
                    <a:pt x="3476" y="39875"/>
                    <a:pt x="3478" y="39878"/>
                  </a:cubicBezTo>
                  <a:cubicBezTo>
                    <a:pt x="3417" y="39816"/>
                    <a:pt x="3350" y="39758"/>
                    <a:pt x="3292" y="39695"/>
                  </a:cubicBezTo>
                  <a:cubicBezTo>
                    <a:pt x="3236" y="39636"/>
                    <a:pt x="3181" y="39575"/>
                    <a:pt x="3126" y="39514"/>
                  </a:cubicBezTo>
                  <a:cubicBezTo>
                    <a:pt x="3041" y="39412"/>
                    <a:pt x="2956" y="39307"/>
                    <a:pt x="2875" y="39201"/>
                  </a:cubicBezTo>
                  <a:cubicBezTo>
                    <a:pt x="2800" y="39104"/>
                    <a:pt x="2731" y="39001"/>
                    <a:pt x="2662" y="38900"/>
                  </a:cubicBezTo>
                  <a:cubicBezTo>
                    <a:pt x="2662" y="38899"/>
                    <a:pt x="2661" y="38898"/>
                    <a:pt x="2660" y="38898"/>
                  </a:cubicBezTo>
                  <a:cubicBezTo>
                    <a:pt x="2659" y="38895"/>
                    <a:pt x="2658" y="38894"/>
                    <a:pt x="2655" y="38890"/>
                  </a:cubicBezTo>
                  <a:cubicBezTo>
                    <a:pt x="2577" y="38768"/>
                    <a:pt x="2501" y="38645"/>
                    <a:pt x="2427" y="38520"/>
                  </a:cubicBezTo>
                  <a:cubicBezTo>
                    <a:pt x="2355" y="38397"/>
                    <a:pt x="2289" y="38271"/>
                    <a:pt x="2224" y="38145"/>
                  </a:cubicBezTo>
                  <a:lnTo>
                    <a:pt x="2224" y="38145"/>
                  </a:lnTo>
                  <a:cubicBezTo>
                    <a:pt x="2186" y="38066"/>
                    <a:pt x="2145" y="37986"/>
                    <a:pt x="2114" y="37904"/>
                  </a:cubicBezTo>
                  <a:cubicBezTo>
                    <a:pt x="2080" y="37819"/>
                    <a:pt x="2046" y="37733"/>
                    <a:pt x="2014" y="37649"/>
                  </a:cubicBezTo>
                  <a:lnTo>
                    <a:pt x="2014" y="37649"/>
                  </a:lnTo>
                  <a:cubicBezTo>
                    <a:pt x="2016" y="37655"/>
                    <a:pt x="2019" y="37661"/>
                    <a:pt x="2020" y="37670"/>
                  </a:cubicBezTo>
                  <a:cubicBezTo>
                    <a:pt x="1978" y="37540"/>
                    <a:pt x="1934" y="37411"/>
                    <a:pt x="1897" y="37279"/>
                  </a:cubicBezTo>
                  <a:cubicBezTo>
                    <a:pt x="1861" y="37151"/>
                    <a:pt x="1832" y="37023"/>
                    <a:pt x="1803" y="36893"/>
                  </a:cubicBezTo>
                  <a:cubicBezTo>
                    <a:pt x="1791" y="36809"/>
                    <a:pt x="1775" y="36727"/>
                    <a:pt x="1766" y="36644"/>
                  </a:cubicBezTo>
                  <a:cubicBezTo>
                    <a:pt x="1758" y="36552"/>
                    <a:pt x="1751" y="36462"/>
                    <a:pt x="1741" y="36369"/>
                  </a:cubicBezTo>
                  <a:cubicBezTo>
                    <a:pt x="1733" y="36172"/>
                    <a:pt x="1725" y="35976"/>
                    <a:pt x="1738" y="35779"/>
                  </a:cubicBezTo>
                  <a:cubicBezTo>
                    <a:pt x="1750" y="35657"/>
                    <a:pt x="1768" y="35536"/>
                    <a:pt x="1793" y="35416"/>
                  </a:cubicBezTo>
                  <a:cubicBezTo>
                    <a:pt x="1811" y="35337"/>
                    <a:pt x="1831" y="35259"/>
                    <a:pt x="1855" y="35183"/>
                  </a:cubicBezTo>
                  <a:cubicBezTo>
                    <a:pt x="1891" y="35085"/>
                    <a:pt x="1927" y="34991"/>
                    <a:pt x="1967" y="34895"/>
                  </a:cubicBezTo>
                  <a:cubicBezTo>
                    <a:pt x="2004" y="34807"/>
                    <a:pt x="2045" y="34724"/>
                    <a:pt x="2086" y="34640"/>
                  </a:cubicBezTo>
                  <a:lnTo>
                    <a:pt x="2086" y="34640"/>
                  </a:lnTo>
                  <a:cubicBezTo>
                    <a:pt x="2085" y="34642"/>
                    <a:pt x="2083" y="34644"/>
                    <a:pt x="2082" y="34647"/>
                  </a:cubicBezTo>
                  <a:lnTo>
                    <a:pt x="2082" y="34647"/>
                  </a:lnTo>
                  <a:cubicBezTo>
                    <a:pt x="2084" y="34643"/>
                    <a:pt x="2085" y="34640"/>
                    <a:pt x="2087" y="34635"/>
                  </a:cubicBezTo>
                  <a:cubicBezTo>
                    <a:pt x="2088" y="34634"/>
                    <a:pt x="2088" y="34633"/>
                    <a:pt x="2090" y="34631"/>
                  </a:cubicBezTo>
                  <a:cubicBezTo>
                    <a:pt x="2203" y="34406"/>
                    <a:pt x="2315" y="34180"/>
                    <a:pt x="2417" y="33949"/>
                  </a:cubicBezTo>
                  <a:cubicBezTo>
                    <a:pt x="2570" y="33600"/>
                    <a:pt x="2707" y="33246"/>
                    <a:pt x="2847" y="32892"/>
                  </a:cubicBezTo>
                  <a:cubicBezTo>
                    <a:pt x="2919" y="32710"/>
                    <a:pt x="2996" y="32527"/>
                    <a:pt x="3060" y="32340"/>
                  </a:cubicBezTo>
                  <a:cubicBezTo>
                    <a:pt x="3106" y="32208"/>
                    <a:pt x="3153" y="32076"/>
                    <a:pt x="3183" y="31939"/>
                  </a:cubicBezTo>
                  <a:cubicBezTo>
                    <a:pt x="3226" y="31748"/>
                    <a:pt x="3255" y="31553"/>
                    <a:pt x="3239" y="31359"/>
                  </a:cubicBezTo>
                  <a:cubicBezTo>
                    <a:pt x="3222" y="31116"/>
                    <a:pt x="3157" y="30878"/>
                    <a:pt x="3075" y="30650"/>
                  </a:cubicBezTo>
                  <a:cubicBezTo>
                    <a:pt x="3019" y="30493"/>
                    <a:pt x="2950" y="30341"/>
                    <a:pt x="2871" y="30195"/>
                  </a:cubicBezTo>
                  <a:cubicBezTo>
                    <a:pt x="2857" y="30176"/>
                    <a:pt x="2843" y="30158"/>
                    <a:pt x="2830" y="30140"/>
                  </a:cubicBezTo>
                  <a:lnTo>
                    <a:pt x="2830" y="30139"/>
                  </a:lnTo>
                  <a:cubicBezTo>
                    <a:pt x="2814" y="30115"/>
                    <a:pt x="2797" y="30094"/>
                    <a:pt x="2780" y="30072"/>
                  </a:cubicBezTo>
                  <a:cubicBezTo>
                    <a:pt x="2779" y="30070"/>
                    <a:pt x="2777" y="30068"/>
                    <a:pt x="2775" y="30066"/>
                  </a:cubicBezTo>
                  <a:lnTo>
                    <a:pt x="2753" y="30036"/>
                  </a:lnTo>
                  <a:cubicBezTo>
                    <a:pt x="2735" y="30017"/>
                    <a:pt x="2720" y="29996"/>
                    <a:pt x="2704" y="29975"/>
                  </a:cubicBezTo>
                  <a:lnTo>
                    <a:pt x="2693" y="29962"/>
                  </a:lnTo>
                  <a:cubicBezTo>
                    <a:pt x="2668" y="29928"/>
                    <a:pt x="2642" y="29894"/>
                    <a:pt x="2616" y="29859"/>
                  </a:cubicBezTo>
                  <a:cubicBezTo>
                    <a:pt x="2591" y="29827"/>
                    <a:pt x="2567" y="29794"/>
                    <a:pt x="2544" y="29762"/>
                  </a:cubicBezTo>
                  <a:cubicBezTo>
                    <a:pt x="2529" y="29739"/>
                    <a:pt x="2512" y="29718"/>
                    <a:pt x="2496" y="29695"/>
                  </a:cubicBezTo>
                  <a:cubicBezTo>
                    <a:pt x="2489" y="29688"/>
                    <a:pt x="2482" y="29681"/>
                    <a:pt x="2475" y="29674"/>
                  </a:cubicBezTo>
                  <a:cubicBezTo>
                    <a:pt x="2385" y="29581"/>
                    <a:pt x="2292" y="29488"/>
                    <a:pt x="2204" y="29392"/>
                  </a:cubicBezTo>
                  <a:cubicBezTo>
                    <a:pt x="2194" y="29381"/>
                    <a:pt x="2185" y="29369"/>
                    <a:pt x="2174" y="29358"/>
                  </a:cubicBezTo>
                  <a:cubicBezTo>
                    <a:pt x="2134" y="29319"/>
                    <a:pt x="2096" y="29278"/>
                    <a:pt x="2057" y="29238"/>
                  </a:cubicBezTo>
                  <a:cubicBezTo>
                    <a:pt x="2036" y="29215"/>
                    <a:pt x="2016" y="29192"/>
                    <a:pt x="1995" y="29168"/>
                  </a:cubicBezTo>
                  <a:cubicBezTo>
                    <a:pt x="1985" y="29170"/>
                    <a:pt x="1976" y="29174"/>
                    <a:pt x="1967" y="29178"/>
                  </a:cubicBezTo>
                  <a:cubicBezTo>
                    <a:pt x="1930" y="29140"/>
                    <a:pt x="1890" y="29105"/>
                    <a:pt x="1853" y="29067"/>
                  </a:cubicBezTo>
                  <a:cubicBezTo>
                    <a:pt x="1701" y="28906"/>
                    <a:pt x="1550" y="28746"/>
                    <a:pt x="1398" y="28581"/>
                  </a:cubicBezTo>
                  <a:lnTo>
                    <a:pt x="1398" y="28581"/>
                  </a:lnTo>
                  <a:lnTo>
                    <a:pt x="1401" y="28584"/>
                  </a:lnTo>
                  <a:cubicBezTo>
                    <a:pt x="1217" y="28374"/>
                    <a:pt x="1036" y="28162"/>
                    <a:pt x="877" y="27931"/>
                  </a:cubicBezTo>
                  <a:lnTo>
                    <a:pt x="877" y="27932"/>
                  </a:lnTo>
                  <a:cubicBezTo>
                    <a:pt x="830" y="27859"/>
                    <a:pt x="787" y="27784"/>
                    <a:pt x="744" y="27707"/>
                  </a:cubicBezTo>
                  <a:lnTo>
                    <a:pt x="747" y="27707"/>
                  </a:lnTo>
                  <a:cubicBezTo>
                    <a:pt x="690" y="27589"/>
                    <a:pt x="640" y="27467"/>
                    <a:pt x="597" y="27344"/>
                  </a:cubicBezTo>
                  <a:cubicBezTo>
                    <a:pt x="570" y="27257"/>
                    <a:pt x="541" y="27172"/>
                    <a:pt x="518" y="27083"/>
                  </a:cubicBezTo>
                  <a:cubicBezTo>
                    <a:pt x="495" y="26990"/>
                    <a:pt x="474" y="26898"/>
                    <a:pt x="455" y="26806"/>
                  </a:cubicBezTo>
                  <a:cubicBezTo>
                    <a:pt x="455" y="26806"/>
                    <a:pt x="455" y="26807"/>
                    <a:pt x="455" y="26809"/>
                  </a:cubicBezTo>
                  <a:cubicBezTo>
                    <a:pt x="417" y="26610"/>
                    <a:pt x="378" y="26413"/>
                    <a:pt x="361" y="26210"/>
                  </a:cubicBezTo>
                  <a:cubicBezTo>
                    <a:pt x="358" y="26121"/>
                    <a:pt x="357" y="26035"/>
                    <a:pt x="361" y="25945"/>
                  </a:cubicBezTo>
                  <a:cubicBezTo>
                    <a:pt x="369" y="25850"/>
                    <a:pt x="383" y="25758"/>
                    <a:pt x="396" y="25666"/>
                  </a:cubicBezTo>
                  <a:cubicBezTo>
                    <a:pt x="418" y="25572"/>
                    <a:pt x="440" y="25480"/>
                    <a:pt x="467" y="25386"/>
                  </a:cubicBezTo>
                  <a:cubicBezTo>
                    <a:pt x="494" y="25292"/>
                    <a:pt x="527" y="25205"/>
                    <a:pt x="560" y="25113"/>
                  </a:cubicBezTo>
                  <a:cubicBezTo>
                    <a:pt x="603" y="25003"/>
                    <a:pt x="647" y="24894"/>
                    <a:pt x="696" y="24788"/>
                  </a:cubicBezTo>
                  <a:cubicBezTo>
                    <a:pt x="731" y="24717"/>
                    <a:pt x="768" y="24646"/>
                    <a:pt x="809" y="24578"/>
                  </a:cubicBezTo>
                  <a:cubicBezTo>
                    <a:pt x="843" y="24516"/>
                    <a:pt x="883" y="24460"/>
                    <a:pt x="920" y="24402"/>
                  </a:cubicBezTo>
                  <a:cubicBezTo>
                    <a:pt x="1019" y="24267"/>
                    <a:pt x="1121" y="24133"/>
                    <a:pt x="1230" y="24002"/>
                  </a:cubicBezTo>
                  <a:cubicBezTo>
                    <a:pt x="1339" y="23872"/>
                    <a:pt x="1453" y="23738"/>
                    <a:pt x="1551" y="23598"/>
                  </a:cubicBezTo>
                  <a:cubicBezTo>
                    <a:pt x="1657" y="23443"/>
                    <a:pt x="1761" y="23286"/>
                    <a:pt x="1848" y="23119"/>
                  </a:cubicBezTo>
                  <a:cubicBezTo>
                    <a:pt x="1934" y="22953"/>
                    <a:pt x="2017" y="22788"/>
                    <a:pt x="2092" y="22618"/>
                  </a:cubicBezTo>
                  <a:cubicBezTo>
                    <a:pt x="2135" y="22524"/>
                    <a:pt x="2173" y="22427"/>
                    <a:pt x="2207" y="22329"/>
                  </a:cubicBezTo>
                  <a:cubicBezTo>
                    <a:pt x="2276" y="22123"/>
                    <a:pt x="2318" y="21907"/>
                    <a:pt x="2327" y="21690"/>
                  </a:cubicBezTo>
                  <a:cubicBezTo>
                    <a:pt x="2337" y="21492"/>
                    <a:pt x="2327" y="21293"/>
                    <a:pt x="2300" y="21098"/>
                  </a:cubicBezTo>
                  <a:cubicBezTo>
                    <a:pt x="2274" y="20916"/>
                    <a:pt x="2236" y="20738"/>
                    <a:pt x="2188" y="20562"/>
                  </a:cubicBezTo>
                  <a:cubicBezTo>
                    <a:pt x="2137" y="20376"/>
                    <a:pt x="2088" y="20191"/>
                    <a:pt x="2027" y="20009"/>
                  </a:cubicBezTo>
                  <a:cubicBezTo>
                    <a:pt x="1968" y="19837"/>
                    <a:pt x="1908" y="19668"/>
                    <a:pt x="1838" y="19500"/>
                  </a:cubicBezTo>
                  <a:cubicBezTo>
                    <a:pt x="1768" y="19328"/>
                    <a:pt x="1693" y="19158"/>
                    <a:pt x="1628" y="18984"/>
                  </a:cubicBezTo>
                  <a:cubicBezTo>
                    <a:pt x="1594" y="18874"/>
                    <a:pt x="1561" y="18766"/>
                    <a:pt x="1535" y="18654"/>
                  </a:cubicBezTo>
                  <a:cubicBezTo>
                    <a:pt x="1519" y="18572"/>
                    <a:pt x="1506" y="18489"/>
                    <a:pt x="1498" y="18406"/>
                  </a:cubicBezTo>
                  <a:cubicBezTo>
                    <a:pt x="1494" y="18356"/>
                    <a:pt x="1490" y="18307"/>
                    <a:pt x="1485" y="18258"/>
                  </a:cubicBezTo>
                  <a:lnTo>
                    <a:pt x="1485" y="18258"/>
                  </a:lnTo>
                  <a:cubicBezTo>
                    <a:pt x="1487" y="18267"/>
                    <a:pt x="1487" y="18274"/>
                    <a:pt x="1488" y="18283"/>
                  </a:cubicBezTo>
                  <a:cubicBezTo>
                    <a:pt x="1486" y="18219"/>
                    <a:pt x="1481" y="18154"/>
                    <a:pt x="1484" y="18092"/>
                  </a:cubicBezTo>
                  <a:cubicBezTo>
                    <a:pt x="1488" y="18039"/>
                    <a:pt x="1490" y="17982"/>
                    <a:pt x="1491" y="17928"/>
                  </a:cubicBezTo>
                  <a:cubicBezTo>
                    <a:pt x="1499" y="17848"/>
                    <a:pt x="1508" y="17766"/>
                    <a:pt x="1517" y="17686"/>
                  </a:cubicBezTo>
                  <a:cubicBezTo>
                    <a:pt x="1530" y="17602"/>
                    <a:pt x="1546" y="17517"/>
                    <a:pt x="1564" y="17433"/>
                  </a:cubicBezTo>
                  <a:cubicBezTo>
                    <a:pt x="1581" y="17372"/>
                    <a:pt x="1598" y="17310"/>
                    <a:pt x="1614" y="17251"/>
                  </a:cubicBezTo>
                  <a:lnTo>
                    <a:pt x="1614" y="17251"/>
                  </a:lnTo>
                  <a:cubicBezTo>
                    <a:pt x="1613" y="17256"/>
                    <a:pt x="1610" y="17261"/>
                    <a:pt x="1608" y="17266"/>
                  </a:cubicBezTo>
                  <a:lnTo>
                    <a:pt x="1608" y="17266"/>
                  </a:lnTo>
                  <a:cubicBezTo>
                    <a:pt x="1632" y="17202"/>
                    <a:pt x="1650" y="17135"/>
                    <a:pt x="1678" y="17075"/>
                  </a:cubicBezTo>
                  <a:cubicBezTo>
                    <a:pt x="1705" y="17015"/>
                    <a:pt x="1733" y="16954"/>
                    <a:pt x="1758" y="16894"/>
                  </a:cubicBezTo>
                  <a:cubicBezTo>
                    <a:pt x="1810" y="16796"/>
                    <a:pt x="1860" y="16701"/>
                    <a:pt x="1915" y="16606"/>
                  </a:cubicBezTo>
                  <a:cubicBezTo>
                    <a:pt x="1961" y="16531"/>
                    <a:pt x="2008" y="16458"/>
                    <a:pt x="2056" y="16385"/>
                  </a:cubicBezTo>
                  <a:lnTo>
                    <a:pt x="2060" y="16380"/>
                  </a:lnTo>
                  <a:cubicBezTo>
                    <a:pt x="2060" y="16379"/>
                    <a:pt x="2061" y="16378"/>
                    <a:pt x="2061" y="16378"/>
                  </a:cubicBezTo>
                  <a:lnTo>
                    <a:pt x="2061" y="16376"/>
                  </a:lnTo>
                  <a:cubicBezTo>
                    <a:pt x="2063" y="16375"/>
                    <a:pt x="2064" y="16372"/>
                    <a:pt x="2065" y="16371"/>
                  </a:cubicBezTo>
                  <a:lnTo>
                    <a:pt x="2065" y="16372"/>
                  </a:lnTo>
                  <a:cubicBezTo>
                    <a:pt x="2097" y="16329"/>
                    <a:pt x="2127" y="16286"/>
                    <a:pt x="2158" y="16244"/>
                  </a:cubicBezTo>
                  <a:lnTo>
                    <a:pt x="2268" y="16112"/>
                  </a:lnTo>
                  <a:cubicBezTo>
                    <a:pt x="2302" y="16076"/>
                    <a:pt x="2337" y="16037"/>
                    <a:pt x="2373" y="16003"/>
                  </a:cubicBezTo>
                  <a:cubicBezTo>
                    <a:pt x="2414" y="15963"/>
                    <a:pt x="2455" y="15924"/>
                    <a:pt x="2497" y="15886"/>
                  </a:cubicBezTo>
                  <a:cubicBezTo>
                    <a:pt x="2583" y="15814"/>
                    <a:pt x="2668" y="15740"/>
                    <a:pt x="2758" y="15675"/>
                  </a:cubicBezTo>
                  <a:cubicBezTo>
                    <a:pt x="2850" y="15608"/>
                    <a:pt x="2943" y="15542"/>
                    <a:pt x="3037" y="15474"/>
                  </a:cubicBezTo>
                  <a:cubicBezTo>
                    <a:pt x="3137" y="15405"/>
                    <a:pt x="3237" y="15337"/>
                    <a:pt x="3333" y="15263"/>
                  </a:cubicBezTo>
                  <a:cubicBezTo>
                    <a:pt x="3463" y="15164"/>
                    <a:pt x="3593" y="15061"/>
                    <a:pt x="3703" y="14941"/>
                  </a:cubicBezTo>
                  <a:cubicBezTo>
                    <a:pt x="3789" y="14847"/>
                    <a:pt x="3869" y="14749"/>
                    <a:pt x="3941" y="14644"/>
                  </a:cubicBezTo>
                  <a:cubicBezTo>
                    <a:pt x="3970" y="14604"/>
                    <a:pt x="3994" y="14563"/>
                    <a:pt x="4020" y="14521"/>
                  </a:cubicBezTo>
                  <a:cubicBezTo>
                    <a:pt x="4067" y="14449"/>
                    <a:pt x="4109" y="14374"/>
                    <a:pt x="4146" y="14297"/>
                  </a:cubicBezTo>
                  <a:cubicBezTo>
                    <a:pt x="4224" y="14132"/>
                    <a:pt x="4301" y="13964"/>
                    <a:pt x="4351" y="13787"/>
                  </a:cubicBezTo>
                  <a:cubicBezTo>
                    <a:pt x="4459" y="13415"/>
                    <a:pt x="4531" y="13031"/>
                    <a:pt x="4512" y="12641"/>
                  </a:cubicBezTo>
                  <a:cubicBezTo>
                    <a:pt x="4505" y="12463"/>
                    <a:pt x="4493" y="12285"/>
                    <a:pt x="4454" y="12109"/>
                  </a:cubicBezTo>
                  <a:cubicBezTo>
                    <a:pt x="4410" y="11915"/>
                    <a:pt x="4349" y="11727"/>
                    <a:pt x="4288" y="11538"/>
                  </a:cubicBezTo>
                  <a:cubicBezTo>
                    <a:pt x="4231" y="11368"/>
                    <a:pt x="4174" y="11198"/>
                    <a:pt x="4109" y="11032"/>
                  </a:cubicBezTo>
                  <a:cubicBezTo>
                    <a:pt x="4046" y="10866"/>
                    <a:pt x="3976" y="10699"/>
                    <a:pt x="3913" y="10532"/>
                  </a:cubicBezTo>
                  <a:cubicBezTo>
                    <a:pt x="3870" y="10398"/>
                    <a:pt x="3832" y="10264"/>
                    <a:pt x="3798" y="10125"/>
                  </a:cubicBezTo>
                  <a:cubicBezTo>
                    <a:pt x="3773" y="10002"/>
                    <a:pt x="3754" y="9875"/>
                    <a:pt x="3742" y="9750"/>
                  </a:cubicBezTo>
                  <a:cubicBezTo>
                    <a:pt x="3740" y="9656"/>
                    <a:pt x="3742" y="9565"/>
                    <a:pt x="3746" y="9474"/>
                  </a:cubicBezTo>
                  <a:cubicBezTo>
                    <a:pt x="3758" y="9334"/>
                    <a:pt x="3777" y="9194"/>
                    <a:pt x="3803" y="9057"/>
                  </a:cubicBezTo>
                  <a:lnTo>
                    <a:pt x="3803" y="9057"/>
                  </a:lnTo>
                  <a:cubicBezTo>
                    <a:pt x="3801" y="9058"/>
                    <a:pt x="3802" y="9061"/>
                    <a:pt x="3800" y="9062"/>
                  </a:cubicBezTo>
                  <a:cubicBezTo>
                    <a:pt x="3801" y="9059"/>
                    <a:pt x="3801" y="9057"/>
                    <a:pt x="3802" y="9054"/>
                  </a:cubicBezTo>
                  <a:cubicBezTo>
                    <a:pt x="3803" y="9048"/>
                    <a:pt x="3803" y="9044"/>
                    <a:pt x="3804" y="9040"/>
                  </a:cubicBezTo>
                  <a:lnTo>
                    <a:pt x="3804" y="9040"/>
                  </a:lnTo>
                  <a:cubicBezTo>
                    <a:pt x="3804" y="9044"/>
                    <a:pt x="3803" y="9046"/>
                    <a:pt x="3804" y="9050"/>
                  </a:cubicBezTo>
                  <a:cubicBezTo>
                    <a:pt x="3821" y="8966"/>
                    <a:pt x="3841" y="8884"/>
                    <a:pt x="3862" y="8801"/>
                  </a:cubicBezTo>
                  <a:cubicBezTo>
                    <a:pt x="3883" y="8729"/>
                    <a:pt x="3909" y="8657"/>
                    <a:pt x="3933" y="8585"/>
                  </a:cubicBezTo>
                  <a:cubicBezTo>
                    <a:pt x="3951" y="8541"/>
                    <a:pt x="3968" y="8493"/>
                    <a:pt x="3988" y="8450"/>
                  </a:cubicBezTo>
                  <a:cubicBezTo>
                    <a:pt x="4008" y="8408"/>
                    <a:pt x="4030" y="8361"/>
                    <a:pt x="4053" y="8317"/>
                  </a:cubicBezTo>
                  <a:cubicBezTo>
                    <a:pt x="4079" y="8270"/>
                    <a:pt x="4102" y="8222"/>
                    <a:pt x="4133" y="8177"/>
                  </a:cubicBezTo>
                  <a:cubicBezTo>
                    <a:pt x="4161" y="8135"/>
                    <a:pt x="4189" y="8093"/>
                    <a:pt x="4216" y="8050"/>
                  </a:cubicBezTo>
                  <a:cubicBezTo>
                    <a:pt x="4248" y="8008"/>
                    <a:pt x="4277" y="7964"/>
                    <a:pt x="4311" y="7924"/>
                  </a:cubicBezTo>
                  <a:cubicBezTo>
                    <a:pt x="4341" y="7890"/>
                    <a:pt x="4371" y="7855"/>
                    <a:pt x="4402" y="7821"/>
                  </a:cubicBezTo>
                  <a:cubicBezTo>
                    <a:pt x="4519" y="7701"/>
                    <a:pt x="4643" y="7589"/>
                    <a:pt x="4763" y="7473"/>
                  </a:cubicBezTo>
                  <a:cubicBezTo>
                    <a:pt x="4894" y="7349"/>
                    <a:pt x="5016" y="7216"/>
                    <a:pt x="5130" y="7075"/>
                  </a:cubicBezTo>
                  <a:cubicBezTo>
                    <a:pt x="5362" y="6791"/>
                    <a:pt x="5553" y="6465"/>
                    <a:pt x="5642" y="6110"/>
                  </a:cubicBezTo>
                  <a:cubicBezTo>
                    <a:pt x="5666" y="6019"/>
                    <a:pt x="5691" y="5928"/>
                    <a:pt x="5702" y="5836"/>
                  </a:cubicBezTo>
                  <a:cubicBezTo>
                    <a:pt x="5714" y="5741"/>
                    <a:pt x="5723" y="5644"/>
                    <a:pt x="5727" y="5547"/>
                  </a:cubicBezTo>
                  <a:cubicBezTo>
                    <a:pt x="5735" y="5372"/>
                    <a:pt x="5730" y="5197"/>
                    <a:pt x="5712" y="5024"/>
                  </a:cubicBezTo>
                  <a:cubicBezTo>
                    <a:pt x="5696" y="4841"/>
                    <a:pt x="5676" y="4659"/>
                    <a:pt x="5646" y="4479"/>
                  </a:cubicBezTo>
                  <a:cubicBezTo>
                    <a:pt x="5613" y="4288"/>
                    <a:pt x="5568" y="4101"/>
                    <a:pt x="5526" y="3913"/>
                  </a:cubicBezTo>
                  <a:cubicBezTo>
                    <a:pt x="5447" y="3557"/>
                    <a:pt x="5367" y="3203"/>
                    <a:pt x="5294" y="2848"/>
                  </a:cubicBezTo>
                  <a:lnTo>
                    <a:pt x="5294" y="2848"/>
                  </a:lnTo>
                  <a:cubicBezTo>
                    <a:pt x="5296" y="2856"/>
                    <a:pt x="5297" y="2862"/>
                    <a:pt x="5299" y="2871"/>
                  </a:cubicBezTo>
                  <a:cubicBezTo>
                    <a:pt x="5268" y="2706"/>
                    <a:pt x="5241" y="2545"/>
                    <a:pt x="5224" y="2377"/>
                  </a:cubicBezTo>
                  <a:cubicBezTo>
                    <a:pt x="5220" y="2270"/>
                    <a:pt x="5218" y="2163"/>
                    <a:pt x="5222" y="2056"/>
                  </a:cubicBezTo>
                  <a:cubicBezTo>
                    <a:pt x="5231" y="1967"/>
                    <a:pt x="5243" y="1881"/>
                    <a:pt x="5258" y="1795"/>
                  </a:cubicBezTo>
                  <a:lnTo>
                    <a:pt x="5258" y="1795"/>
                  </a:lnTo>
                  <a:cubicBezTo>
                    <a:pt x="5256" y="1796"/>
                    <a:pt x="5256" y="1799"/>
                    <a:pt x="5255" y="1800"/>
                  </a:cubicBezTo>
                  <a:cubicBezTo>
                    <a:pt x="5256" y="1796"/>
                    <a:pt x="5257" y="1793"/>
                    <a:pt x="5259" y="1789"/>
                  </a:cubicBezTo>
                  <a:cubicBezTo>
                    <a:pt x="5260" y="1784"/>
                    <a:pt x="5259" y="1784"/>
                    <a:pt x="5260" y="1783"/>
                  </a:cubicBezTo>
                  <a:lnTo>
                    <a:pt x="5260" y="1783"/>
                  </a:lnTo>
                  <a:lnTo>
                    <a:pt x="5258" y="1784"/>
                  </a:lnTo>
                  <a:cubicBezTo>
                    <a:pt x="5258" y="1783"/>
                    <a:pt x="5259" y="1782"/>
                    <a:pt x="5259" y="1780"/>
                  </a:cubicBezTo>
                  <a:lnTo>
                    <a:pt x="5259" y="1779"/>
                  </a:lnTo>
                  <a:cubicBezTo>
                    <a:pt x="5278" y="1695"/>
                    <a:pt x="5299" y="1611"/>
                    <a:pt x="5320" y="1525"/>
                  </a:cubicBezTo>
                  <a:cubicBezTo>
                    <a:pt x="5339" y="1454"/>
                    <a:pt x="5365" y="1382"/>
                    <a:pt x="5388" y="1313"/>
                  </a:cubicBezTo>
                  <a:lnTo>
                    <a:pt x="5388" y="1313"/>
                  </a:lnTo>
                  <a:cubicBezTo>
                    <a:pt x="5387" y="1313"/>
                    <a:pt x="5387" y="1315"/>
                    <a:pt x="5386" y="1317"/>
                  </a:cubicBezTo>
                  <a:cubicBezTo>
                    <a:pt x="5388" y="1310"/>
                    <a:pt x="5391" y="1304"/>
                    <a:pt x="5394" y="1298"/>
                  </a:cubicBezTo>
                  <a:lnTo>
                    <a:pt x="5394" y="1297"/>
                  </a:lnTo>
                  <a:cubicBezTo>
                    <a:pt x="5407" y="1265"/>
                    <a:pt x="5421" y="1234"/>
                    <a:pt x="5437" y="1204"/>
                  </a:cubicBezTo>
                  <a:lnTo>
                    <a:pt x="5435" y="1204"/>
                  </a:lnTo>
                  <a:cubicBezTo>
                    <a:pt x="5450" y="1176"/>
                    <a:pt x="5466" y="1149"/>
                    <a:pt x="5483" y="1124"/>
                  </a:cubicBezTo>
                  <a:lnTo>
                    <a:pt x="5481" y="1124"/>
                  </a:lnTo>
                  <a:lnTo>
                    <a:pt x="5483" y="1123"/>
                  </a:lnTo>
                  <a:cubicBezTo>
                    <a:pt x="5484" y="1123"/>
                    <a:pt x="5484" y="1122"/>
                    <a:pt x="5484" y="1122"/>
                  </a:cubicBezTo>
                  <a:cubicBezTo>
                    <a:pt x="5487" y="1118"/>
                    <a:pt x="5490" y="1115"/>
                    <a:pt x="5492" y="1110"/>
                  </a:cubicBezTo>
                  <a:lnTo>
                    <a:pt x="5492" y="1110"/>
                  </a:lnTo>
                  <a:cubicBezTo>
                    <a:pt x="5491" y="1112"/>
                    <a:pt x="5491" y="1113"/>
                    <a:pt x="5490" y="1115"/>
                  </a:cubicBezTo>
                  <a:cubicBezTo>
                    <a:pt x="5525" y="1066"/>
                    <a:pt x="5562" y="1021"/>
                    <a:pt x="5600" y="976"/>
                  </a:cubicBezTo>
                  <a:cubicBezTo>
                    <a:pt x="5660" y="914"/>
                    <a:pt x="5721" y="855"/>
                    <a:pt x="5783" y="797"/>
                  </a:cubicBezTo>
                  <a:cubicBezTo>
                    <a:pt x="5837" y="752"/>
                    <a:pt x="5889" y="710"/>
                    <a:pt x="5945" y="667"/>
                  </a:cubicBezTo>
                  <a:cubicBezTo>
                    <a:pt x="6033" y="609"/>
                    <a:pt x="6125" y="553"/>
                    <a:pt x="6218" y="500"/>
                  </a:cubicBezTo>
                  <a:cubicBezTo>
                    <a:pt x="6271" y="476"/>
                    <a:pt x="6323" y="452"/>
                    <a:pt x="6380" y="433"/>
                  </a:cubicBezTo>
                  <a:cubicBezTo>
                    <a:pt x="6434" y="417"/>
                    <a:pt x="6489" y="403"/>
                    <a:pt x="6544" y="392"/>
                  </a:cubicBezTo>
                  <a:cubicBezTo>
                    <a:pt x="6607" y="381"/>
                    <a:pt x="6670" y="372"/>
                    <a:pt x="6734" y="363"/>
                  </a:cubicBezTo>
                  <a:cubicBezTo>
                    <a:pt x="6795" y="361"/>
                    <a:pt x="6856" y="358"/>
                    <a:pt x="6918" y="358"/>
                  </a:cubicBezTo>
                  <a:cubicBezTo>
                    <a:pt x="6936" y="358"/>
                    <a:pt x="6954" y="359"/>
                    <a:pt x="6972" y="359"/>
                  </a:cubicBezTo>
                  <a:cubicBezTo>
                    <a:pt x="6967" y="358"/>
                    <a:pt x="6964" y="358"/>
                    <a:pt x="6960" y="357"/>
                  </a:cubicBezTo>
                  <a:close/>
                  <a:moveTo>
                    <a:pt x="6903" y="0"/>
                  </a:moveTo>
                  <a:cubicBezTo>
                    <a:pt x="6842" y="0"/>
                    <a:pt x="6781" y="3"/>
                    <a:pt x="6720" y="6"/>
                  </a:cubicBezTo>
                  <a:cubicBezTo>
                    <a:pt x="6473" y="20"/>
                    <a:pt x="6224" y="86"/>
                    <a:pt x="6008" y="207"/>
                  </a:cubicBezTo>
                  <a:cubicBezTo>
                    <a:pt x="5767" y="335"/>
                    <a:pt x="5551" y="502"/>
                    <a:pt x="5366" y="702"/>
                  </a:cubicBezTo>
                  <a:cubicBezTo>
                    <a:pt x="5257" y="815"/>
                    <a:pt x="5154" y="944"/>
                    <a:pt x="5091" y="1090"/>
                  </a:cubicBezTo>
                  <a:cubicBezTo>
                    <a:pt x="5010" y="1278"/>
                    <a:pt x="4958" y="1475"/>
                    <a:pt x="4915" y="1676"/>
                  </a:cubicBezTo>
                  <a:cubicBezTo>
                    <a:pt x="4877" y="1849"/>
                    <a:pt x="4858" y="2025"/>
                    <a:pt x="4859" y="2202"/>
                  </a:cubicBezTo>
                  <a:cubicBezTo>
                    <a:pt x="4864" y="2570"/>
                    <a:pt x="4941" y="2929"/>
                    <a:pt x="5022" y="3287"/>
                  </a:cubicBezTo>
                  <a:cubicBezTo>
                    <a:pt x="5101" y="3641"/>
                    <a:pt x="5180" y="3993"/>
                    <a:pt x="5256" y="4346"/>
                  </a:cubicBezTo>
                  <a:lnTo>
                    <a:pt x="5256" y="4343"/>
                  </a:lnTo>
                  <a:cubicBezTo>
                    <a:pt x="5312" y="4631"/>
                    <a:pt x="5348" y="4921"/>
                    <a:pt x="5366" y="5214"/>
                  </a:cubicBezTo>
                  <a:cubicBezTo>
                    <a:pt x="5369" y="5293"/>
                    <a:pt x="5371" y="5373"/>
                    <a:pt x="5371" y="5452"/>
                  </a:cubicBezTo>
                  <a:cubicBezTo>
                    <a:pt x="5371" y="5519"/>
                    <a:pt x="5367" y="5584"/>
                    <a:pt x="5364" y="5649"/>
                  </a:cubicBezTo>
                  <a:cubicBezTo>
                    <a:pt x="5358" y="5697"/>
                    <a:pt x="5355" y="5748"/>
                    <a:pt x="5346" y="5794"/>
                  </a:cubicBezTo>
                  <a:cubicBezTo>
                    <a:pt x="5338" y="5837"/>
                    <a:pt x="5331" y="5876"/>
                    <a:pt x="5324" y="5917"/>
                  </a:cubicBezTo>
                  <a:cubicBezTo>
                    <a:pt x="5301" y="6002"/>
                    <a:pt x="5277" y="6086"/>
                    <a:pt x="5250" y="6170"/>
                  </a:cubicBezTo>
                  <a:cubicBezTo>
                    <a:pt x="5220" y="6244"/>
                    <a:pt x="5191" y="6315"/>
                    <a:pt x="5157" y="6388"/>
                  </a:cubicBezTo>
                  <a:cubicBezTo>
                    <a:pt x="5116" y="6466"/>
                    <a:pt x="5070" y="6541"/>
                    <a:pt x="5025" y="6615"/>
                  </a:cubicBezTo>
                  <a:cubicBezTo>
                    <a:pt x="4943" y="6731"/>
                    <a:pt x="4859" y="6843"/>
                    <a:pt x="4768" y="6951"/>
                  </a:cubicBezTo>
                  <a:lnTo>
                    <a:pt x="4768" y="6951"/>
                  </a:lnTo>
                  <a:cubicBezTo>
                    <a:pt x="4772" y="6947"/>
                    <a:pt x="4776" y="6943"/>
                    <a:pt x="4780" y="6940"/>
                  </a:cubicBezTo>
                  <a:lnTo>
                    <a:pt x="4780" y="6940"/>
                  </a:lnTo>
                  <a:cubicBezTo>
                    <a:pt x="4714" y="7013"/>
                    <a:pt x="4647" y="7089"/>
                    <a:pt x="4576" y="7157"/>
                  </a:cubicBezTo>
                  <a:cubicBezTo>
                    <a:pt x="4446" y="7283"/>
                    <a:pt x="4311" y="7402"/>
                    <a:pt x="4184" y="7531"/>
                  </a:cubicBezTo>
                  <a:cubicBezTo>
                    <a:pt x="4121" y="7595"/>
                    <a:pt x="4062" y="7662"/>
                    <a:pt x="4007" y="7733"/>
                  </a:cubicBezTo>
                  <a:cubicBezTo>
                    <a:pt x="3948" y="7812"/>
                    <a:pt x="3892" y="7891"/>
                    <a:pt x="3838" y="7975"/>
                  </a:cubicBezTo>
                  <a:cubicBezTo>
                    <a:pt x="3738" y="8127"/>
                    <a:pt x="3665" y="8296"/>
                    <a:pt x="3596" y="8464"/>
                  </a:cubicBezTo>
                  <a:cubicBezTo>
                    <a:pt x="3562" y="8554"/>
                    <a:pt x="3533" y="8646"/>
                    <a:pt x="3510" y="8739"/>
                  </a:cubicBezTo>
                  <a:cubicBezTo>
                    <a:pt x="3487" y="8821"/>
                    <a:pt x="3465" y="8905"/>
                    <a:pt x="3451" y="8990"/>
                  </a:cubicBezTo>
                  <a:cubicBezTo>
                    <a:pt x="3405" y="9250"/>
                    <a:pt x="3369" y="9515"/>
                    <a:pt x="3387" y="9780"/>
                  </a:cubicBezTo>
                  <a:cubicBezTo>
                    <a:pt x="3403" y="10021"/>
                    <a:pt x="3457" y="10255"/>
                    <a:pt x="3523" y="10488"/>
                  </a:cubicBezTo>
                  <a:cubicBezTo>
                    <a:pt x="3570" y="10653"/>
                    <a:pt x="3639" y="10816"/>
                    <a:pt x="3704" y="10976"/>
                  </a:cubicBezTo>
                  <a:cubicBezTo>
                    <a:pt x="3771" y="11147"/>
                    <a:pt x="3835" y="11318"/>
                    <a:pt x="3895" y="11493"/>
                  </a:cubicBezTo>
                  <a:cubicBezTo>
                    <a:pt x="3895" y="11492"/>
                    <a:pt x="3895" y="11492"/>
                    <a:pt x="3895" y="11491"/>
                  </a:cubicBezTo>
                  <a:lnTo>
                    <a:pt x="3895" y="11491"/>
                  </a:lnTo>
                  <a:cubicBezTo>
                    <a:pt x="3938" y="11619"/>
                    <a:pt x="3979" y="11746"/>
                    <a:pt x="4021" y="11873"/>
                  </a:cubicBezTo>
                  <a:cubicBezTo>
                    <a:pt x="4058" y="11990"/>
                    <a:pt x="4086" y="12104"/>
                    <a:pt x="4113" y="12222"/>
                  </a:cubicBezTo>
                  <a:lnTo>
                    <a:pt x="4113" y="12225"/>
                  </a:lnTo>
                  <a:cubicBezTo>
                    <a:pt x="4121" y="12270"/>
                    <a:pt x="4130" y="12313"/>
                    <a:pt x="4134" y="12358"/>
                  </a:cubicBezTo>
                  <a:cubicBezTo>
                    <a:pt x="4140" y="12408"/>
                    <a:pt x="4144" y="12457"/>
                    <a:pt x="4149" y="12505"/>
                  </a:cubicBezTo>
                  <a:cubicBezTo>
                    <a:pt x="4156" y="12653"/>
                    <a:pt x="4156" y="12799"/>
                    <a:pt x="4152" y="12944"/>
                  </a:cubicBezTo>
                  <a:lnTo>
                    <a:pt x="4152" y="12944"/>
                  </a:lnTo>
                  <a:cubicBezTo>
                    <a:pt x="4152" y="12940"/>
                    <a:pt x="4153" y="12937"/>
                    <a:pt x="4153" y="12933"/>
                  </a:cubicBezTo>
                  <a:lnTo>
                    <a:pt x="4153" y="12933"/>
                  </a:lnTo>
                  <a:cubicBezTo>
                    <a:pt x="4153" y="12938"/>
                    <a:pt x="4152" y="12941"/>
                    <a:pt x="4153" y="12947"/>
                  </a:cubicBezTo>
                  <a:cubicBezTo>
                    <a:pt x="4153" y="12948"/>
                    <a:pt x="4153" y="12949"/>
                    <a:pt x="4153" y="12950"/>
                  </a:cubicBezTo>
                  <a:cubicBezTo>
                    <a:pt x="4144" y="13031"/>
                    <a:pt x="4135" y="13113"/>
                    <a:pt x="4122" y="13194"/>
                  </a:cubicBezTo>
                  <a:cubicBezTo>
                    <a:pt x="4111" y="13268"/>
                    <a:pt x="4099" y="13336"/>
                    <a:pt x="4083" y="13409"/>
                  </a:cubicBezTo>
                  <a:cubicBezTo>
                    <a:pt x="4065" y="13487"/>
                    <a:pt x="4046" y="13564"/>
                    <a:pt x="4023" y="13640"/>
                  </a:cubicBezTo>
                  <a:cubicBezTo>
                    <a:pt x="4004" y="13708"/>
                    <a:pt x="3981" y="13772"/>
                    <a:pt x="3958" y="13838"/>
                  </a:cubicBezTo>
                  <a:cubicBezTo>
                    <a:pt x="3937" y="13890"/>
                    <a:pt x="3918" y="13945"/>
                    <a:pt x="3894" y="13998"/>
                  </a:cubicBezTo>
                  <a:cubicBezTo>
                    <a:pt x="3872" y="14048"/>
                    <a:pt x="3846" y="14098"/>
                    <a:pt x="3823" y="14148"/>
                  </a:cubicBezTo>
                  <a:cubicBezTo>
                    <a:pt x="3799" y="14199"/>
                    <a:pt x="3773" y="14247"/>
                    <a:pt x="3744" y="14294"/>
                  </a:cubicBezTo>
                  <a:cubicBezTo>
                    <a:pt x="3714" y="14339"/>
                    <a:pt x="3686" y="14388"/>
                    <a:pt x="3656" y="14433"/>
                  </a:cubicBezTo>
                  <a:cubicBezTo>
                    <a:pt x="3655" y="14435"/>
                    <a:pt x="3653" y="14437"/>
                    <a:pt x="3652" y="14440"/>
                  </a:cubicBezTo>
                  <a:cubicBezTo>
                    <a:pt x="3651" y="14442"/>
                    <a:pt x="3650" y="14445"/>
                    <a:pt x="3648" y="14447"/>
                  </a:cubicBezTo>
                  <a:cubicBezTo>
                    <a:pt x="3649" y="14446"/>
                    <a:pt x="3649" y="14445"/>
                    <a:pt x="3649" y="14444"/>
                  </a:cubicBezTo>
                  <a:lnTo>
                    <a:pt x="3649" y="14444"/>
                  </a:lnTo>
                  <a:cubicBezTo>
                    <a:pt x="3599" y="14515"/>
                    <a:pt x="3545" y="14582"/>
                    <a:pt x="3489" y="14650"/>
                  </a:cubicBezTo>
                  <a:cubicBezTo>
                    <a:pt x="3439" y="14705"/>
                    <a:pt x="3386" y="14756"/>
                    <a:pt x="3331" y="14806"/>
                  </a:cubicBezTo>
                  <a:cubicBezTo>
                    <a:pt x="3239" y="14885"/>
                    <a:pt x="3146" y="14962"/>
                    <a:pt x="3046" y="15033"/>
                  </a:cubicBezTo>
                  <a:cubicBezTo>
                    <a:pt x="2954" y="15098"/>
                    <a:pt x="2861" y="15165"/>
                    <a:pt x="2769" y="15229"/>
                  </a:cubicBezTo>
                  <a:cubicBezTo>
                    <a:pt x="2574" y="15367"/>
                    <a:pt x="2382" y="15505"/>
                    <a:pt x="2208" y="15668"/>
                  </a:cubicBezTo>
                  <a:cubicBezTo>
                    <a:pt x="2074" y="15792"/>
                    <a:pt x="1951" y="15927"/>
                    <a:pt x="1842" y="16073"/>
                  </a:cubicBezTo>
                  <a:cubicBezTo>
                    <a:pt x="1781" y="16158"/>
                    <a:pt x="1723" y="16245"/>
                    <a:pt x="1666" y="16333"/>
                  </a:cubicBezTo>
                  <a:cubicBezTo>
                    <a:pt x="1622" y="16399"/>
                    <a:pt x="1580" y="16468"/>
                    <a:pt x="1544" y="16537"/>
                  </a:cubicBezTo>
                  <a:cubicBezTo>
                    <a:pt x="1494" y="16632"/>
                    <a:pt x="1443" y="16724"/>
                    <a:pt x="1400" y="16821"/>
                  </a:cubicBezTo>
                  <a:cubicBezTo>
                    <a:pt x="1383" y="16862"/>
                    <a:pt x="1362" y="16902"/>
                    <a:pt x="1347" y="16943"/>
                  </a:cubicBezTo>
                  <a:cubicBezTo>
                    <a:pt x="1328" y="16999"/>
                    <a:pt x="1307" y="17053"/>
                    <a:pt x="1288" y="17109"/>
                  </a:cubicBezTo>
                  <a:cubicBezTo>
                    <a:pt x="1230" y="17280"/>
                    <a:pt x="1189" y="17457"/>
                    <a:pt x="1166" y="17637"/>
                  </a:cubicBezTo>
                  <a:cubicBezTo>
                    <a:pt x="1102" y="18085"/>
                    <a:pt x="1116" y="18546"/>
                    <a:pt x="1253" y="18981"/>
                  </a:cubicBezTo>
                  <a:cubicBezTo>
                    <a:pt x="1285" y="19080"/>
                    <a:pt x="1318" y="19180"/>
                    <a:pt x="1358" y="19277"/>
                  </a:cubicBezTo>
                  <a:cubicBezTo>
                    <a:pt x="1392" y="19359"/>
                    <a:pt x="1426" y="19441"/>
                    <a:pt x="1460" y="19522"/>
                  </a:cubicBezTo>
                  <a:cubicBezTo>
                    <a:pt x="1529" y="19681"/>
                    <a:pt x="1590" y="19840"/>
                    <a:pt x="1649" y="20002"/>
                  </a:cubicBezTo>
                  <a:cubicBezTo>
                    <a:pt x="1706" y="20172"/>
                    <a:pt x="1760" y="20342"/>
                    <a:pt x="1806" y="20514"/>
                  </a:cubicBezTo>
                  <a:cubicBezTo>
                    <a:pt x="1834" y="20618"/>
                    <a:pt x="1861" y="20724"/>
                    <a:pt x="1887" y="20830"/>
                  </a:cubicBezTo>
                  <a:cubicBezTo>
                    <a:pt x="1907" y="20909"/>
                    <a:pt x="1922" y="20989"/>
                    <a:pt x="1938" y="21069"/>
                  </a:cubicBezTo>
                  <a:lnTo>
                    <a:pt x="1938" y="21069"/>
                  </a:lnTo>
                  <a:cubicBezTo>
                    <a:pt x="1937" y="21066"/>
                    <a:pt x="1936" y="21064"/>
                    <a:pt x="1935" y="21061"/>
                  </a:cubicBezTo>
                  <a:lnTo>
                    <a:pt x="1935" y="21061"/>
                  </a:lnTo>
                  <a:cubicBezTo>
                    <a:pt x="1945" y="21126"/>
                    <a:pt x="1960" y="21195"/>
                    <a:pt x="1964" y="21263"/>
                  </a:cubicBezTo>
                  <a:cubicBezTo>
                    <a:pt x="1967" y="21321"/>
                    <a:pt x="1971" y="21378"/>
                    <a:pt x="1974" y="21436"/>
                  </a:cubicBezTo>
                  <a:cubicBezTo>
                    <a:pt x="1974" y="21540"/>
                    <a:pt x="1974" y="21644"/>
                    <a:pt x="1967" y="21748"/>
                  </a:cubicBezTo>
                  <a:cubicBezTo>
                    <a:pt x="1961" y="21820"/>
                    <a:pt x="1951" y="21892"/>
                    <a:pt x="1939" y="21962"/>
                  </a:cubicBezTo>
                  <a:cubicBezTo>
                    <a:pt x="1921" y="22050"/>
                    <a:pt x="1897" y="22136"/>
                    <a:pt x="1869" y="22221"/>
                  </a:cubicBezTo>
                  <a:cubicBezTo>
                    <a:pt x="1801" y="22412"/>
                    <a:pt x="1717" y="22594"/>
                    <a:pt x="1629" y="22775"/>
                  </a:cubicBezTo>
                  <a:cubicBezTo>
                    <a:pt x="1583" y="22865"/>
                    <a:pt x="1535" y="22955"/>
                    <a:pt x="1486" y="23043"/>
                  </a:cubicBezTo>
                  <a:cubicBezTo>
                    <a:pt x="1438" y="23124"/>
                    <a:pt x="1388" y="23204"/>
                    <a:pt x="1340" y="23283"/>
                  </a:cubicBezTo>
                  <a:cubicBezTo>
                    <a:pt x="1273" y="23380"/>
                    <a:pt x="1207" y="23477"/>
                    <a:pt x="1133" y="23566"/>
                  </a:cubicBezTo>
                  <a:cubicBezTo>
                    <a:pt x="1058" y="23656"/>
                    <a:pt x="983" y="23746"/>
                    <a:pt x="910" y="23834"/>
                  </a:cubicBezTo>
                  <a:cubicBezTo>
                    <a:pt x="823" y="23944"/>
                    <a:pt x="737" y="24053"/>
                    <a:pt x="656" y="24167"/>
                  </a:cubicBezTo>
                  <a:cubicBezTo>
                    <a:pt x="584" y="24266"/>
                    <a:pt x="518" y="24369"/>
                    <a:pt x="459" y="24475"/>
                  </a:cubicBezTo>
                  <a:cubicBezTo>
                    <a:pt x="426" y="24531"/>
                    <a:pt x="396" y="24589"/>
                    <a:pt x="370" y="24648"/>
                  </a:cubicBezTo>
                  <a:cubicBezTo>
                    <a:pt x="344" y="24703"/>
                    <a:pt x="319" y="24758"/>
                    <a:pt x="297" y="24812"/>
                  </a:cubicBezTo>
                  <a:cubicBezTo>
                    <a:pt x="251" y="24929"/>
                    <a:pt x="208" y="25044"/>
                    <a:pt x="167" y="25162"/>
                  </a:cubicBezTo>
                  <a:cubicBezTo>
                    <a:pt x="82" y="25408"/>
                    <a:pt x="20" y="25670"/>
                    <a:pt x="7" y="25930"/>
                  </a:cubicBezTo>
                  <a:cubicBezTo>
                    <a:pt x="0" y="26057"/>
                    <a:pt x="3" y="26183"/>
                    <a:pt x="15" y="26309"/>
                  </a:cubicBezTo>
                  <a:cubicBezTo>
                    <a:pt x="21" y="26372"/>
                    <a:pt x="30" y="26433"/>
                    <a:pt x="39" y="26494"/>
                  </a:cubicBezTo>
                  <a:cubicBezTo>
                    <a:pt x="50" y="26577"/>
                    <a:pt x="66" y="26662"/>
                    <a:pt x="80" y="26745"/>
                  </a:cubicBezTo>
                  <a:cubicBezTo>
                    <a:pt x="115" y="26924"/>
                    <a:pt x="149" y="27105"/>
                    <a:pt x="204" y="27279"/>
                  </a:cubicBezTo>
                  <a:cubicBezTo>
                    <a:pt x="282" y="27532"/>
                    <a:pt x="372" y="27782"/>
                    <a:pt x="508" y="28011"/>
                  </a:cubicBezTo>
                  <a:cubicBezTo>
                    <a:pt x="636" y="28222"/>
                    <a:pt x="789" y="28412"/>
                    <a:pt x="945" y="28601"/>
                  </a:cubicBezTo>
                  <a:cubicBezTo>
                    <a:pt x="1057" y="28740"/>
                    <a:pt x="1180" y="28872"/>
                    <a:pt x="1303" y="29001"/>
                  </a:cubicBezTo>
                  <a:cubicBezTo>
                    <a:pt x="1432" y="29139"/>
                    <a:pt x="1560" y="29275"/>
                    <a:pt x="1690" y="29409"/>
                  </a:cubicBezTo>
                  <a:cubicBezTo>
                    <a:pt x="1764" y="29485"/>
                    <a:pt x="1839" y="29559"/>
                    <a:pt x="1913" y="29633"/>
                  </a:cubicBezTo>
                  <a:cubicBezTo>
                    <a:pt x="1976" y="29692"/>
                    <a:pt x="2039" y="29753"/>
                    <a:pt x="2104" y="29806"/>
                  </a:cubicBezTo>
                  <a:cubicBezTo>
                    <a:pt x="2166" y="29857"/>
                    <a:pt x="2229" y="29904"/>
                    <a:pt x="2292" y="29953"/>
                  </a:cubicBezTo>
                  <a:cubicBezTo>
                    <a:pt x="2319" y="29988"/>
                    <a:pt x="2345" y="30020"/>
                    <a:pt x="2371" y="30055"/>
                  </a:cubicBezTo>
                  <a:cubicBezTo>
                    <a:pt x="2451" y="30176"/>
                    <a:pt x="2522" y="30295"/>
                    <a:pt x="2590" y="30422"/>
                  </a:cubicBezTo>
                  <a:cubicBezTo>
                    <a:pt x="2655" y="30557"/>
                    <a:pt x="2715" y="30695"/>
                    <a:pt x="2766" y="30835"/>
                  </a:cubicBezTo>
                  <a:cubicBezTo>
                    <a:pt x="2805" y="30963"/>
                    <a:pt x="2840" y="31090"/>
                    <a:pt x="2869" y="31221"/>
                  </a:cubicBezTo>
                  <a:lnTo>
                    <a:pt x="2869" y="31209"/>
                  </a:lnTo>
                  <a:cubicBezTo>
                    <a:pt x="2869" y="31216"/>
                    <a:pt x="2871" y="31221"/>
                    <a:pt x="2871" y="31226"/>
                  </a:cubicBezTo>
                  <a:lnTo>
                    <a:pt x="2871" y="31227"/>
                  </a:lnTo>
                  <a:cubicBezTo>
                    <a:pt x="2871" y="31230"/>
                    <a:pt x="2873" y="31231"/>
                    <a:pt x="2873" y="31235"/>
                  </a:cubicBezTo>
                  <a:cubicBezTo>
                    <a:pt x="2873" y="31234"/>
                    <a:pt x="2871" y="31231"/>
                    <a:pt x="2871" y="31230"/>
                  </a:cubicBezTo>
                  <a:lnTo>
                    <a:pt x="2871" y="31230"/>
                  </a:lnTo>
                  <a:cubicBezTo>
                    <a:pt x="2880" y="31284"/>
                    <a:pt x="2887" y="31340"/>
                    <a:pt x="2892" y="31395"/>
                  </a:cubicBezTo>
                  <a:cubicBezTo>
                    <a:pt x="2892" y="31454"/>
                    <a:pt x="2892" y="31511"/>
                    <a:pt x="2889" y="31570"/>
                  </a:cubicBezTo>
                  <a:cubicBezTo>
                    <a:pt x="2880" y="31641"/>
                    <a:pt x="2870" y="31713"/>
                    <a:pt x="2857" y="31785"/>
                  </a:cubicBezTo>
                  <a:cubicBezTo>
                    <a:pt x="2822" y="31935"/>
                    <a:pt x="2780" y="32082"/>
                    <a:pt x="2730" y="32228"/>
                  </a:cubicBezTo>
                  <a:cubicBezTo>
                    <a:pt x="2592" y="32588"/>
                    <a:pt x="2450" y="32948"/>
                    <a:pt x="2306" y="33309"/>
                  </a:cubicBezTo>
                  <a:cubicBezTo>
                    <a:pt x="2173" y="33646"/>
                    <a:pt x="2024" y="33978"/>
                    <a:pt x="1864" y="34304"/>
                  </a:cubicBezTo>
                  <a:lnTo>
                    <a:pt x="1865" y="34302"/>
                  </a:lnTo>
                  <a:lnTo>
                    <a:pt x="1865" y="34302"/>
                  </a:lnTo>
                  <a:cubicBezTo>
                    <a:pt x="1863" y="34306"/>
                    <a:pt x="1861" y="34309"/>
                    <a:pt x="1858" y="34313"/>
                  </a:cubicBezTo>
                  <a:cubicBezTo>
                    <a:pt x="1857" y="34315"/>
                    <a:pt x="1857" y="34318"/>
                    <a:pt x="1856" y="34320"/>
                  </a:cubicBezTo>
                  <a:lnTo>
                    <a:pt x="1856" y="34318"/>
                  </a:lnTo>
                  <a:cubicBezTo>
                    <a:pt x="1667" y="34691"/>
                    <a:pt x="1489" y="35068"/>
                    <a:pt x="1421" y="35483"/>
                  </a:cubicBezTo>
                  <a:cubicBezTo>
                    <a:pt x="1386" y="35694"/>
                    <a:pt x="1373" y="35908"/>
                    <a:pt x="1380" y="36121"/>
                  </a:cubicBezTo>
                  <a:cubicBezTo>
                    <a:pt x="1384" y="36210"/>
                    <a:pt x="1388" y="36299"/>
                    <a:pt x="1393" y="36388"/>
                  </a:cubicBezTo>
                  <a:cubicBezTo>
                    <a:pt x="1400" y="36573"/>
                    <a:pt x="1430" y="36755"/>
                    <a:pt x="1457" y="36940"/>
                  </a:cubicBezTo>
                  <a:cubicBezTo>
                    <a:pt x="1470" y="37029"/>
                    <a:pt x="1494" y="37117"/>
                    <a:pt x="1513" y="37204"/>
                  </a:cubicBezTo>
                  <a:cubicBezTo>
                    <a:pt x="1532" y="37283"/>
                    <a:pt x="1555" y="37360"/>
                    <a:pt x="1577" y="37439"/>
                  </a:cubicBezTo>
                  <a:cubicBezTo>
                    <a:pt x="1624" y="37601"/>
                    <a:pt x="1679" y="37761"/>
                    <a:pt x="1741" y="37917"/>
                  </a:cubicBezTo>
                  <a:cubicBezTo>
                    <a:pt x="1799" y="38069"/>
                    <a:pt x="1866" y="38218"/>
                    <a:pt x="1941" y="38361"/>
                  </a:cubicBezTo>
                  <a:cubicBezTo>
                    <a:pt x="1981" y="38440"/>
                    <a:pt x="2018" y="38520"/>
                    <a:pt x="2062" y="38594"/>
                  </a:cubicBezTo>
                  <a:cubicBezTo>
                    <a:pt x="2111" y="38676"/>
                    <a:pt x="2159" y="38758"/>
                    <a:pt x="2208" y="38841"/>
                  </a:cubicBezTo>
                  <a:cubicBezTo>
                    <a:pt x="2305" y="39008"/>
                    <a:pt x="2417" y="39166"/>
                    <a:pt x="2526" y="39324"/>
                  </a:cubicBezTo>
                  <a:cubicBezTo>
                    <a:pt x="2628" y="39472"/>
                    <a:pt x="2745" y="39609"/>
                    <a:pt x="2859" y="39747"/>
                  </a:cubicBezTo>
                  <a:cubicBezTo>
                    <a:pt x="2895" y="39789"/>
                    <a:pt x="2935" y="39829"/>
                    <a:pt x="2972" y="39870"/>
                  </a:cubicBezTo>
                  <a:cubicBezTo>
                    <a:pt x="2999" y="39898"/>
                    <a:pt x="3023" y="39928"/>
                    <a:pt x="3051" y="39955"/>
                  </a:cubicBezTo>
                  <a:cubicBezTo>
                    <a:pt x="3119" y="40021"/>
                    <a:pt x="3183" y="40091"/>
                    <a:pt x="3255" y="40151"/>
                  </a:cubicBezTo>
                  <a:cubicBezTo>
                    <a:pt x="3328" y="40214"/>
                    <a:pt x="3400" y="40282"/>
                    <a:pt x="3479" y="40339"/>
                  </a:cubicBezTo>
                  <a:cubicBezTo>
                    <a:pt x="3552" y="40392"/>
                    <a:pt x="3625" y="40448"/>
                    <a:pt x="3702" y="40497"/>
                  </a:cubicBezTo>
                  <a:cubicBezTo>
                    <a:pt x="3790" y="40552"/>
                    <a:pt x="3878" y="40607"/>
                    <a:pt x="3969" y="40659"/>
                  </a:cubicBezTo>
                  <a:cubicBezTo>
                    <a:pt x="4054" y="40707"/>
                    <a:pt x="4139" y="40754"/>
                    <a:pt x="4225" y="40800"/>
                  </a:cubicBezTo>
                  <a:cubicBezTo>
                    <a:pt x="4401" y="40894"/>
                    <a:pt x="4580" y="40984"/>
                    <a:pt x="4760" y="41070"/>
                  </a:cubicBezTo>
                  <a:cubicBezTo>
                    <a:pt x="5091" y="41230"/>
                    <a:pt x="5432" y="41381"/>
                    <a:pt x="5786" y="41488"/>
                  </a:cubicBezTo>
                  <a:cubicBezTo>
                    <a:pt x="5889" y="41517"/>
                    <a:pt x="5990" y="41546"/>
                    <a:pt x="6095" y="41572"/>
                  </a:cubicBezTo>
                  <a:cubicBezTo>
                    <a:pt x="6185" y="41593"/>
                    <a:pt x="6276" y="41611"/>
                    <a:pt x="6368" y="41630"/>
                  </a:cubicBezTo>
                  <a:cubicBezTo>
                    <a:pt x="6462" y="41649"/>
                    <a:pt x="6559" y="41661"/>
                    <a:pt x="6655" y="41674"/>
                  </a:cubicBezTo>
                  <a:cubicBezTo>
                    <a:pt x="6700" y="41679"/>
                    <a:pt x="6746" y="41682"/>
                    <a:pt x="6792" y="41682"/>
                  </a:cubicBezTo>
                  <a:cubicBezTo>
                    <a:pt x="6821" y="41685"/>
                    <a:pt x="6851" y="41687"/>
                    <a:pt x="6882" y="41687"/>
                  </a:cubicBezTo>
                  <a:cubicBezTo>
                    <a:pt x="6886" y="41687"/>
                    <a:pt x="6891" y="41687"/>
                    <a:pt x="6896" y="41687"/>
                  </a:cubicBezTo>
                  <a:cubicBezTo>
                    <a:pt x="7001" y="41686"/>
                    <a:pt x="7107" y="41683"/>
                    <a:pt x="7215" y="41677"/>
                  </a:cubicBezTo>
                  <a:cubicBezTo>
                    <a:pt x="7298" y="41672"/>
                    <a:pt x="7382" y="41666"/>
                    <a:pt x="7467" y="41658"/>
                  </a:cubicBezTo>
                  <a:cubicBezTo>
                    <a:pt x="7661" y="41637"/>
                    <a:pt x="7850" y="41596"/>
                    <a:pt x="8039" y="41553"/>
                  </a:cubicBezTo>
                  <a:cubicBezTo>
                    <a:pt x="8221" y="41512"/>
                    <a:pt x="8399" y="41455"/>
                    <a:pt x="8574" y="41396"/>
                  </a:cubicBezTo>
                  <a:cubicBezTo>
                    <a:pt x="8747" y="41339"/>
                    <a:pt x="8914" y="41272"/>
                    <a:pt x="9078" y="41195"/>
                  </a:cubicBezTo>
                  <a:cubicBezTo>
                    <a:pt x="9247" y="41114"/>
                    <a:pt x="9415" y="41033"/>
                    <a:pt x="9580" y="40942"/>
                  </a:cubicBezTo>
                  <a:cubicBezTo>
                    <a:pt x="9732" y="40856"/>
                    <a:pt x="9875" y="40758"/>
                    <a:pt x="10010" y="40648"/>
                  </a:cubicBezTo>
                  <a:cubicBezTo>
                    <a:pt x="10294" y="40424"/>
                    <a:pt x="10598" y="40224"/>
                    <a:pt x="10882" y="39997"/>
                  </a:cubicBezTo>
                  <a:cubicBezTo>
                    <a:pt x="10953" y="39943"/>
                    <a:pt x="11020" y="39884"/>
                    <a:pt x="11082" y="39821"/>
                  </a:cubicBezTo>
                  <a:cubicBezTo>
                    <a:pt x="11140" y="39761"/>
                    <a:pt x="11200" y="39699"/>
                    <a:pt x="11247" y="39633"/>
                  </a:cubicBezTo>
                  <a:cubicBezTo>
                    <a:pt x="11566" y="39188"/>
                    <a:pt x="11807" y="38693"/>
                    <a:pt x="11964" y="38169"/>
                  </a:cubicBezTo>
                  <a:cubicBezTo>
                    <a:pt x="12019" y="37981"/>
                    <a:pt x="12076" y="37794"/>
                    <a:pt x="12116" y="37603"/>
                  </a:cubicBezTo>
                  <a:cubicBezTo>
                    <a:pt x="12157" y="37413"/>
                    <a:pt x="12193" y="37224"/>
                    <a:pt x="12221" y="37031"/>
                  </a:cubicBezTo>
                  <a:cubicBezTo>
                    <a:pt x="12329" y="36316"/>
                    <a:pt x="12167" y="35594"/>
                    <a:pt x="11993" y="34902"/>
                  </a:cubicBezTo>
                  <a:cubicBezTo>
                    <a:pt x="11909" y="34566"/>
                    <a:pt x="11805" y="34235"/>
                    <a:pt x="11705" y="33905"/>
                  </a:cubicBezTo>
                  <a:cubicBezTo>
                    <a:pt x="11605" y="33581"/>
                    <a:pt x="11539" y="33251"/>
                    <a:pt x="11429" y="32933"/>
                  </a:cubicBezTo>
                  <a:lnTo>
                    <a:pt x="11429" y="32933"/>
                  </a:lnTo>
                  <a:cubicBezTo>
                    <a:pt x="11419" y="32900"/>
                    <a:pt x="11408" y="32868"/>
                    <a:pt x="11398" y="32836"/>
                  </a:cubicBezTo>
                  <a:cubicBezTo>
                    <a:pt x="11398" y="32835"/>
                    <a:pt x="11400" y="32834"/>
                    <a:pt x="11400" y="32833"/>
                  </a:cubicBezTo>
                  <a:cubicBezTo>
                    <a:pt x="11396" y="32826"/>
                    <a:pt x="11393" y="32818"/>
                    <a:pt x="11390" y="32811"/>
                  </a:cubicBezTo>
                  <a:cubicBezTo>
                    <a:pt x="11377" y="32780"/>
                    <a:pt x="11367" y="32748"/>
                    <a:pt x="11362" y="32715"/>
                  </a:cubicBezTo>
                  <a:cubicBezTo>
                    <a:pt x="11361" y="32710"/>
                    <a:pt x="11360" y="32705"/>
                    <a:pt x="11359" y="32700"/>
                  </a:cubicBezTo>
                  <a:cubicBezTo>
                    <a:pt x="11346" y="32663"/>
                    <a:pt x="11336" y="32625"/>
                    <a:pt x="11325" y="32587"/>
                  </a:cubicBezTo>
                  <a:cubicBezTo>
                    <a:pt x="11310" y="32541"/>
                    <a:pt x="11294" y="32494"/>
                    <a:pt x="11283" y="32447"/>
                  </a:cubicBezTo>
                  <a:cubicBezTo>
                    <a:pt x="11275" y="32412"/>
                    <a:pt x="11268" y="32378"/>
                    <a:pt x="11261" y="32342"/>
                  </a:cubicBezTo>
                  <a:cubicBezTo>
                    <a:pt x="11261" y="32340"/>
                    <a:pt x="11260" y="32339"/>
                    <a:pt x="11260" y="32338"/>
                  </a:cubicBezTo>
                  <a:cubicBezTo>
                    <a:pt x="11259" y="32333"/>
                    <a:pt x="11258" y="32327"/>
                    <a:pt x="11257" y="32322"/>
                  </a:cubicBezTo>
                  <a:cubicBezTo>
                    <a:pt x="11256" y="32321"/>
                    <a:pt x="11256" y="32320"/>
                    <a:pt x="11255" y="32319"/>
                  </a:cubicBezTo>
                  <a:cubicBezTo>
                    <a:pt x="11248" y="32297"/>
                    <a:pt x="11241" y="32275"/>
                    <a:pt x="11236" y="32254"/>
                  </a:cubicBezTo>
                  <a:lnTo>
                    <a:pt x="11236" y="32254"/>
                  </a:lnTo>
                  <a:cubicBezTo>
                    <a:pt x="11237" y="32257"/>
                    <a:pt x="11237" y="32260"/>
                    <a:pt x="11237" y="32264"/>
                  </a:cubicBezTo>
                  <a:lnTo>
                    <a:pt x="11237" y="32264"/>
                  </a:lnTo>
                  <a:cubicBezTo>
                    <a:pt x="11229" y="32218"/>
                    <a:pt x="11218" y="32172"/>
                    <a:pt x="11206" y="32127"/>
                  </a:cubicBezTo>
                  <a:cubicBezTo>
                    <a:pt x="11197" y="32095"/>
                    <a:pt x="11189" y="32063"/>
                    <a:pt x="11181" y="32031"/>
                  </a:cubicBezTo>
                  <a:cubicBezTo>
                    <a:pt x="11171" y="31968"/>
                    <a:pt x="11162" y="31907"/>
                    <a:pt x="11155" y="31846"/>
                  </a:cubicBezTo>
                  <a:cubicBezTo>
                    <a:pt x="11149" y="31796"/>
                    <a:pt x="11141" y="31748"/>
                    <a:pt x="11137" y="31701"/>
                  </a:cubicBezTo>
                  <a:cubicBezTo>
                    <a:pt x="11137" y="31689"/>
                    <a:pt x="11136" y="31675"/>
                    <a:pt x="11135" y="31661"/>
                  </a:cubicBezTo>
                  <a:cubicBezTo>
                    <a:pt x="11127" y="31635"/>
                    <a:pt x="11123" y="31606"/>
                    <a:pt x="11121" y="31579"/>
                  </a:cubicBezTo>
                  <a:cubicBezTo>
                    <a:pt x="11117" y="31537"/>
                    <a:pt x="11115" y="31494"/>
                    <a:pt x="11114" y="31450"/>
                  </a:cubicBezTo>
                  <a:cubicBezTo>
                    <a:pt x="11114" y="31451"/>
                    <a:pt x="11114" y="31452"/>
                    <a:pt x="11113" y="31453"/>
                  </a:cubicBezTo>
                  <a:cubicBezTo>
                    <a:pt x="11107" y="31307"/>
                    <a:pt x="11119" y="31162"/>
                    <a:pt x="11149" y="31019"/>
                  </a:cubicBezTo>
                  <a:cubicBezTo>
                    <a:pt x="11160" y="30978"/>
                    <a:pt x="11170" y="30937"/>
                    <a:pt x="11183" y="30896"/>
                  </a:cubicBezTo>
                  <a:cubicBezTo>
                    <a:pt x="11185" y="30888"/>
                    <a:pt x="11188" y="30880"/>
                    <a:pt x="11191" y="30871"/>
                  </a:cubicBezTo>
                  <a:cubicBezTo>
                    <a:pt x="11210" y="30821"/>
                    <a:pt x="11233" y="30771"/>
                    <a:pt x="11260" y="30724"/>
                  </a:cubicBezTo>
                  <a:cubicBezTo>
                    <a:pt x="11267" y="30695"/>
                    <a:pt x="11276" y="30668"/>
                    <a:pt x="11285" y="30639"/>
                  </a:cubicBezTo>
                  <a:cubicBezTo>
                    <a:pt x="11313" y="30573"/>
                    <a:pt x="11340" y="30505"/>
                    <a:pt x="11369" y="30441"/>
                  </a:cubicBezTo>
                  <a:lnTo>
                    <a:pt x="11369" y="30441"/>
                  </a:lnTo>
                  <a:lnTo>
                    <a:pt x="11368" y="30443"/>
                  </a:lnTo>
                  <a:cubicBezTo>
                    <a:pt x="11369" y="30441"/>
                    <a:pt x="11369" y="30440"/>
                    <a:pt x="11370" y="30438"/>
                  </a:cubicBezTo>
                  <a:cubicBezTo>
                    <a:pt x="11372" y="30436"/>
                    <a:pt x="11374" y="30433"/>
                    <a:pt x="11374" y="30431"/>
                  </a:cubicBezTo>
                  <a:cubicBezTo>
                    <a:pt x="11374" y="30428"/>
                    <a:pt x="11377" y="30425"/>
                    <a:pt x="11379" y="30423"/>
                  </a:cubicBezTo>
                  <a:lnTo>
                    <a:pt x="11379" y="30423"/>
                  </a:lnTo>
                  <a:cubicBezTo>
                    <a:pt x="11379" y="30424"/>
                    <a:pt x="11377" y="30425"/>
                    <a:pt x="11378" y="30427"/>
                  </a:cubicBezTo>
                  <a:cubicBezTo>
                    <a:pt x="11466" y="30254"/>
                    <a:pt x="11563" y="30087"/>
                    <a:pt x="11663" y="29919"/>
                  </a:cubicBezTo>
                  <a:cubicBezTo>
                    <a:pt x="11756" y="29768"/>
                    <a:pt x="11845" y="29617"/>
                    <a:pt x="11928" y="29461"/>
                  </a:cubicBezTo>
                  <a:cubicBezTo>
                    <a:pt x="12020" y="29284"/>
                    <a:pt x="12106" y="29105"/>
                    <a:pt x="12184" y="28920"/>
                  </a:cubicBezTo>
                  <a:cubicBezTo>
                    <a:pt x="12258" y="28750"/>
                    <a:pt x="12312" y="28572"/>
                    <a:pt x="12364" y="28392"/>
                  </a:cubicBezTo>
                  <a:cubicBezTo>
                    <a:pt x="12410" y="28217"/>
                    <a:pt x="12446" y="28039"/>
                    <a:pt x="12469" y="27858"/>
                  </a:cubicBezTo>
                  <a:cubicBezTo>
                    <a:pt x="12496" y="27679"/>
                    <a:pt x="12504" y="27496"/>
                    <a:pt x="12493" y="27315"/>
                  </a:cubicBezTo>
                  <a:cubicBezTo>
                    <a:pt x="12481" y="27133"/>
                    <a:pt x="12454" y="26951"/>
                    <a:pt x="12410" y="26773"/>
                  </a:cubicBezTo>
                  <a:cubicBezTo>
                    <a:pt x="12390" y="26680"/>
                    <a:pt x="12365" y="26587"/>
                    <a:pt x="12333" y="26497"/>
                  </a:cubicBezTo>
                  <a:cubicBezTo>
                    <a:pt x="12318" y="26455"/>
                    <a:pt x="12305" y="26409"/>
                    <a:pt x="12286" y="26367"/>
                  </a:cubicBezTo>
                  <a:cubicBezTo>
                    <a:pt x="12267" y="26325"/>
                    <a:pt x="12248" y="26281"/>
                    <a:pt x="12229" y="26237"/>
                  </a:cubicBezTo>
                  <a:cubicBezTo>
                    <a:pt x="12190" y="26152"/>
                    <a:pt x="12137" y="26070"/>
                    <a:pt x="12087" y="25990"/>
                  </a:cubicBezTo>
                  <a:cubicBezTo>
                    <a:pt x="12039" y="25909"/>
                    <a:pt x="11978" y="25835"/>
                    <a:pt x="11921" y="25761"/>
                  </a:cubicBezTo>
                  <a:cubicBezTo>
                    <a:pt x="11869" y="25693"/>
                    <a:pt x="11815" y="25627"/>
                    <a:pt x="11760" y="25563"/>
                  </a:cubicBezTo>
                  <a:cubicBezTo>
                    <a:pt x="11731" y="25530"/>
                    <a:pt x="11703" y="25497"/>
                    <a:pt x="11674" y="25464"/>
                  </a:cubicBezTo>
                  <a:cubicBezTo>
                    <a:pt x="11668" y="25457"/>
                    <a:pt x="11662" y="25450"/>
                    <a:pt x="11655" y="25443"/>
                  </a:cubicBezTo>
                  <a:cubicBezTo>
                    <a:pt x="11652" y="25439"/>
                    <a:pt x="11649" y="25436"/>
                    <a:pt x="11646" y="25433"/>
                  </a:cubicBezTo>
                  <a:cubicBezTo>
                    <a:pt x="11617" y="25399"/>
                    <a:pt x="11590" y="25366"/>
                    <a:pt x="11559" y="25332"/>
                  </a:cubicBezTo>
                  <a:cubicBezTo>
                    <a:pt x="11558" y="25332"/>
                    <a:pt x="11558" y="25331"/>
                    <a:pt x="11557" y="25331"/>
                  </a:cubicBezTo>
                  <a:cubicBezTo>
                    <a:pt x="11556" y="25331"/>
                    <a:pt x="11557" y="25328"/>
                    <a:pt x="11555" y="25328"/>
                  </a:cubicBezTo>
                  <a:cubicBezTo>
                    <a:pt x="11555" y="25328"/>
                    <a:pt x="11555" y="25327"/>
                    <a:pt x="11554" y="25327"/>
                  </a:cubicBezTo>
                  <a:lnTo>
                    <a:pt x="11550" y="25323"/>
                  </a:lnTo>
                  <a:cubicBezTo>
                    <a:pt x="11412" y="25165"/>
                    <a:pt x="11270" y="25009"/>
                    <a:pt x="11122" y="24861"/>
                  </a:cubicBezTo>
                  <a:cubicBezTo>
                    <a:pt x="10979" y="24716"/>
                    <a:pt x="10835" y="24570"/>
                    <a:pt x="10697" y="24419"/>
                  </a:cubicBezTo>
                  <a:cubicBezTo>
                    <a:pt x="10652" y="24364"/>
                    <a:pt x="10607" y="24308"/>
                    <a:pt x="10567" y="24249"/>
                  </a:cubicBezTo>
                  <a:lnTo>
                    <a:pt x="10567" y="24249"/>
                  </a:lnTo>
                  <a:lnTo>
                    <a:pt x="10565" y="24245"/>
                  </a:lnTo>
                  <a:cubicBezTo>
                    <a:pt x="10561" y="24242"/>
                    <a:pt x="10558" y="24238"/>
                    <a:pt x="10556" y="24234"/>
                  </a:cubicBezTo>
                  <a:lnTo>
                    <a:pt x="10556" y="24234"/>
                  </a:lnTo>
                  <a:cubicBezTo>
                    <a:pt x="10558" y="24236"/>
                    <a:pt x="10560" y="24239"/>
                    <a:pt x="10562" y="24240"/>
                  </a:cubicBezTo>
                  <a:lnTo>
                    <a:pt x="10562" y="24240"/>
                  </a:lnTo>
                  <a:cubicBezTo>
                    <a:pt x="10538" y="24202"/>
                    <a:pt x="10515" y="24162"/>
                    <a:pt x="10493" y="24121"/>
                  </a:cubicBezTo>
                  <a:cubicBezTo>
                    <a:pt x="10462" y="24058"/>
                    <a:pt x="10436" y="23993"/>
                    <a:pt x="10413" y="23927"/>
                  </a:cubicBezTo>
                  <a:cubicBezTo>
                    <a:pt x="10391" y="23859"/>
                    <a:pt x="10374" y="23790"/>
                    <a:pt x="10357" y="23719"/>
                  </a:cubicBezTo>
                  <a:cubicBezTo>
                    <a:pt x="10339" y="23623"/>
                    <a:pt x="10325" y="23527"/>
                    <a:pt x="10318" y="23429"/>
                  </a:cubicBezTo>
                  <a:cubicBezTo>
                    <a:pt x="10312" y="23294"/>
                    <a:pt x="10318" y="23163"/>
                    <a:pt x="10326" y="23029"/>
                  </a:cubicBezTo>
                  <a:lnTo>
                    <a:pt x="10326" y="23030"/>
                  </a:lnTo>
                  <a:cubicBezTo>
                    <a:pt x="10332" y="22975"/>
                    <a:pt x="10337" y="22920"/>
                    <a:pt x="10346" y="22866"/>
                  </a:cubicBezTo>
                  <a:cubicBezTo>
                    <a:pt x="10356" y="22813"/>
                    <a:pt x="10365" y="22756"/>
                    <a:pt x="10375" y="22700"/>
                  </a:cubicBezTo>
                  <a:cubicBezTo>
                    <a:pt x="10403" y="22567"/>
                    <a:pt x="10430" y="22433"/>
                    <a:pt x="10466" y="22303"/>
                  </a:cubicBezTo>
                  <a:cubicBezTo>
                    <a:pt x="10503" y="22177"/>
                    <a:pt x="10542" y="22052"/>
                    <a:pt x="10583" y="21925"/>
                  </a:cubicBezTo>
                  <a:cubicBezTo>
                    <a:pt x="10629" y="21802"/>
                    <a:pt x="10670" y="21676"/>
                    <a:pt x="10722" y="21554"/>
                  </a:cubicBezTo>
                  <a:cubicBezTo>
                    <a:pt x="10777" y="21429"/>
                    <a:pt x="10834" y="21306"/>
                    <a:pt x="10893" y="21184"/>
                  </a:cubicBezTo>
                  <a:lnTo>
                    <a:pt x="10893" y="21184"/>
                  </a:lnTo>
                  <a:cubicBezTo>
                    <a:pt x="10891" y="21188"/>
                    <a:pt x="10888" y="21192"/>
                    <a:pt x="10886" y="21196"/>
                  </a:cubicBezTo>
                  <a:lnTo>
                    <a:pt x="10886" y="21196"/>
                  </a:lnTo>
                  <a:cubicBezTo>
                    <a:pt x="11004" y="20972"/>
                    <a:pt x="11130" y="20754"/>
                    <a:pt x="11251" y="20532"/>
                  </a:cubicBezTo>
                  <a:cubicBezTo>
                    <a:pt x="11378" y="20301"/>
                    <a:pt x="11467" y="20052"/>
                    <a:pt x="11538" y="19799"/>
                  </a:cubicBezTo>
                  <a:cubicBezTo>
                    <a:pt x="11550" y="19758"/>
                    <a:pt x="11558" y="19717"/>
                    <a:pt x="11567" y="19673"/>
                  </a:cubicBezTo>
                  <a:cubicBezTo>
                    <a:pt x="11577" y="19625"/>
                    <a:pt x="11590" y="19577"/>
                    <a:pt x="11596" y="19528"/>
                  </a:cubicBezTo>
                  <a:cubicBezTo>
                    <a:pt x="11606" y="19446"/>
                    <a:pt x="11619" y="19365"/>
                    <a:pt x="11625" y="19282"/>
                  </a:cubicBezTo>
                  <a:cubicBezTo>
                    <a:pt x="11627" y="19225"/>
                    <a:pt x="11635" y="19166"/>
                    <a:pt x="11634" y="19110"/>
                  </a:cubicBezTo>
                  <a:cubicBezTo>
                    <a:pt x="11633" y="19062"/>
                    <a:pt x="11633" y="19014"/>
                    <a:pt x="11632" y="18965"/>
                  </a:cubicBezTo>
                  <a:cubicBezTo>
                    <a:pt x="11632" y="18930"/>
                    <a:pt x="11631" y="18895"/>
                    <a:pt x="11628" y="18860"/>
                  </a:cubicBezTo>
                  <a:cubicBezTo>
                    <a:pt x="11624" y="18810"/>
                    <a:pt x="11624" y="18755"/>
                    <a:pt x="11616" y="18704"/>
                  </a:cubicBezTo>
                  <a:cubicBezTo>
                    <a:pt x="11588" y="18519"/>
                    <a:pt x="11555" y="18338"/>
                    <a:pt x="11497" y="18160"/>
                  </a:cubicBezTo>
                  <a:cubicBezTo>
                    <a:pt x="11443" y="17986"/>
                    <a:pt x="11378" y="17815"/>
                    <a:pt x="11302" y="17649"/>
                  </a:cubicBezTo>
                  <a:cubicBezTo>
                    <a:pt x="11219" y="17475"/>
                    <a:pt x="11136" y="17300"/>
                    <a:pt x="11031" y="17137"/>
                  </a:cubicBezTo>
                  <a:cubicBezTo>
                    <a:pt x="10929" y="16979"/>
                    <a:pt x="10824" y="16824"/>
                    <a:pt x="10711" y="16674"/>
                  </a:cubicBezTo>
                  <a:cubicBezTo>
                    <a:pt x="10493" y="16381"/>
                    <a:pt x="10229" y="16129"/>
                    <a:pt x="9984" y="15861"/>
                  </a:cubicBezTo>
                  <a:lnTo>
                    <a:pt x="9984" y="15861"/>
                  </a:lnTo>
                  <a:lnTo>
                    <a:pt x="9986" y="15863"/>
                  </a:lnTo>
                  <a:cubicBezTo>
                    <a:pt x="9907" y="15773"/>
                    <a:pt x="9833" y="15679"/>
                    <a:pt x="9764" y="15581"/>
                  </a:cubicBezTo>
                  <a:cubicBezTo>
                    <a:pt x="9720" y="15513"/>
                    <a:pt x="9681" y="15445"/>
                    <a:pt x="9642" y="15373"/>
                  </a:cubicBezTo>
                  <a:lnTo>
                    <a:pt x="9642" y="15373"/>
                  </a:lnTo>
                  <a:lnTo>
                    <a:pt x="9644" y="15374"/>
                  </a:lnTo>
                  <a:cubicBezTo>
                    <a:pt x="9644" y="15373"/>
                    <a:pt x="9642" y="15371"/>
                    <a:pt x="9641" y="15370"/>
                  </a:cubicBezTo>
                  <a:cubicBezTo>
                    <a:pt x="9639" y="15364"/>
                    <a:pt x="9637" y="15359"/>
                    <a:pt x="9632" y="15354"/>
                  </a:cubicBezTo>
                  <a:lnTo>
                    <a:pt x="9632" y="15354"/>
                  </a:lnTo>
                  <a:cubicBezTo>
                    <a:pt x="9634" y="15356"/>
                    <a:pt x="9636" y="15358"/>
                    <a:pt x="9638" y="15360"/>
                  </a:cubicBezTo>
                  <a:cubicBezTo>
                    <a:pt x="9607" y="15295"/>
                    <a:pt x="9580" y="15229"/>
                    <a:pt x="9554" y="15164"/>
                  </a:cubicBezTo>
                  <a:lnTo>
                    <a:pt x="9554" y="15163"/>
                  </a:lnTo>
                  <a:cubicBezTo>
                    <a:pt x="9552" y="15157"/>
                    <a:pt x="9550" y="15153"/>
                    <a:pt x="9549" y="15148"/>
                  </a:cubicBezTo>
                  <a:lnTo>
                    <a:pt x="9549" y="15149"/>
                  </a:lnTo>
                  <a:cubicBezTo>
                    <a:pt x="9519" y="15060"/>
                    <a:pt x="9495" y="14971"/>
                    <a:pt x="9476" y="14880"/>
                  </a:cubicBezTo>
                  <a:cubicBezTo>
                    <a:pt x="9460" y="14781"/>
                    <a:pt x="9450" y="14682"/>
                    <a:pt x="9443" y="14583"/>
                  </a:cubicBezTo>
                  <a:cubicBezTo>
                    <a:pt x="9440" y="14436"/>
                    <a:pt x="9442" y="14293"/>
                    <a:pt x="9450" y="14147"/>
                  </a:cubicBezTo>
                  <a:cubicBezTo>
                    <a:pt x="9464" y="14010"/>
                    <a:pt x="9483" y="13877"/>
                    <a:pt x="9508" y="13741"/>
                  </a:cubicBezTo>
                  <a:cubicBezTo>
                    <a:pt x="9547" y="13560"/>
                    <a:pt x="9592" y="13383"/>
                    <a:pt x="9645" y="13205"/>
                  </a:cubicBezTo>
                  <a:cubicBezTo>
                    <a:pt x="9696" y="13063"/>
                    <a:pt x="9751" y="12923"/>
                    <a:pt x="9811" y="12785"/>
                  </a:cubicBezTo>
                  <a:cubicBezTo>
                    <a:pt x="9863" y="12665"/>
                    <a:pt x="9920" y="12547"/>
                    <a:pt x="9979" y="12429"/>
                  </a:cubicBezTo>
                  <a:cubicBezTo>
                    <a:pt x="10099" y="12203"/>
                    <a:pt x="10224" y="11980"/>
                    <a:pt x="10334" y="11750"/>
                  </a:cubicBezTo>
                  <a:cubicBezTo>
                    <a:pt x="10446" y="11521"/>
                    <a:pt x="10530" y="11280"/>
                    <a:pt x="10603" y="11037"/>
                  </a:cubicBezTo>
                  <a:cubicBezTo>
                    <a:pt x="10680" y="10784"/>
                    <a:pt x="10728" y="10522"/>
                    <a:pt x="10763" y="10261"/>
                  </a:cubicBezTo>
                  <a:cubicBezTo>
                    <a:pt x="10816" y="9881"/>
                    <a:pt x="10755" y="9507"/>
                    <a:pt x="10681" y="9136"/>
                  </a:cubicBezTo>
                  <a:lnTo>
                    <a:pt x="10681" y="9145"/>
                  </a:lnTo>
                  <a:cubicBezTo>
                    <a:pt x="10676" y="9105"/>
                    <a:pt x="10666" y="9065"/>
                    <a:pt x="10658" y="9024"/>
                  </a:cubicBezTo>
                  <a:lnTo>
                    <a:pt x="10658" y="9024"/>
                  </a:lnTo>
                  <a:cubicBezTo>
                    <a:pt x="10659" y="9029"/>
                    <a:pt x="10660" y="9035"/>
                    <a:pt x="10661" y="9039"/>
                  </a:cubicBezTo>
                  <a:lnTo>
                    <a:pt x="10661" y="9039"/>
                  </a:lnTo>
                  <a:cubicBezTo>
                    <a:pt x="10612" y="8793"/>
                    <a:pt x="10549" y="8544"/>
                    <a:pt x="10463" y="8306"/>
                  </a:cubicBezTo>
                  <a:cubicBezTo>
                    <a:pt x="10374" y="8062"/>
                    <a:pt x="10270" y="7821"/>
                    <a:pt x="10135" y="7598"/>
                  </a:cubicBezTo>
                  <a:cubicBezTo>
                    <a:pt x="10001" y="7378"/>
                    <a:pt x="9851" y="7171"/>
                    <a:pt x="9700" y="6963"/>
                  </a:cubicBezTo>
                  <a:cubicBezTo>
                    <a:pt x="9550" y="6758"/>
                    <a:pt x="9407" y="6548"/>
                    <a:pt x="9265" y="6337"/>
                  </a:cubicBezTo>
                  <a:cubicBezTo>
                    <a:pt x="9155" y="6173"/>
                    <a:pt x="9044" y="6012"/>
                    <a:pt x="8955" y="5836"/>
                  </a:cubicBezTo>
                  <a:cubicBezTo>
                    <a:pt x="8929" y="5782"/>
                    <a:pt x="8907" y="5726"/>
                    <a:pt x="8885" y="5670"/>
                  </a:cubicBezTo>
                  <a:cubicBezTo>
                    <a:pt x="8865" y="5608"/>
                    <a:pt x="8848" y="5547"/>
                    <a:pt x="8833" y="5485"/>
                  </a:cubicBezTo>
                  <a:cubicBezTo>
                    <a:pt x="8810" y="5353"/>
                    <a:pt x="8794" y="5220"/>
                    <a:pt x="8786" y="5086"/>
                  </a:cubicBezTo>
                  <a:cubicBezTo>
                    <a:pt x="8787" y="5026"/>
                    <a:pt x="8783" y="4965"/>
                    <a:pt x="8787" y="4904"/>
                  </a:cubicBezTo>
                  <a:cubicBezTo>
                    <a:pt x="8791" y="4855"/>
                    <a:pt x="8795" y="4804"/>
                    <a:pt x="8798" y="4754"/>
                  </a:cubicBezTo>
                  <a:lnTo>
                    <a:pt x="8798" y="4757"/>
                  </a:lnTo>
                  <a:cubicBezTo>
                    <a:pt x="8811" y="4648"/>
                    <a:pt x="8830" y="4542"/>
                    <a:pt x="8849" y="4436"/>
                  </a:cubicBezTo>
                  <a:lnTo>
                    <a:pt x="8849" y="4436"/>
                  </a:lnTo>
                  <a:cubicBezTo>
                    <a:pt x="8846" y="4444"/>
                    <a:pt x="8845" y="4451"/>
                    <a:pt x="8843" y="4458"/>
                  </a:cubicBezTo>
                  <a:cubicBezTo>
                    <a:pt x="8888" y="4244"/>
                    <a:pt x="8943" y="4032"/>
                    <a:pt x="8986" y="3819"/>
                  </a:cubicBezTo>
                  <a:cubicBezTo>
                    <a:pt x="9026" y="3617"/>
                    <a:pt x="9067" y="3415"/>
                    <a:pt x="9084" y="3210"/>
                  </a:cubicBezTo>
                  <a:cubicBezTo>
                    <a:pt x="9100" y="3023"/>
                    <a:pt x="9114" y="2837"/>
                    <a:pt x="9100" y="2649"/>
                  </a:cubicBezTo>
                  <a:cubicBezTo>
                    <a:pt x="9095" y="2557"/>
                    <a:pt x="9084" y="2466"/>
                    <a:pt x="9069" y="2376"/>
                  </a:cubicBezTo>
                  <a:cubicBezTo>
                    <a:pt x="9051" y="2281"/>
                    <a:pt x="9031" y="2187"/>
                    <a:pt x="9006" y="2093"/>
                  </a:cubicBezTo>
                  <a:cubicBezTo>
                    <a:pt x="8965" y="1918"/>
                    <a:pt x="8908" y="1748"/>
                    <a:pt x="8836" y="1584"/>
                  </a:cubicBezTo>
                  <a:cubicBezTo>
                    <a:pt x="8759" y="1410"/>
                    <a:pt x="8679" y="1236"/>
                    <a:pt x="8579" y="1074"/>
                  </a:cubicBezTo>
                  <a:cubicBezTo>
                    <a:pt x="8485" y="916"/>
                    <a:pt x="8375" y="770"/>
                    <a:pt x="8249" y="637"/>
                  </a:cubicBezTo>
                  <a:cubicBezTo>
                    <a:pt x="8185" y="569"/>
                    <a:pt x="8117" y="504"/>
                    <a:pt x="8047" y="442"/>
                  </a:cubicBezTo>
                  <a:cubicBezTo>
                    <a:pt x="7913" y="334"/>
                    <a:pt x="7767" y="243"/>
                    <a:pt x="7610" y="170"/>
                  </a:cubicBezTo>
                  <a:cubicBezTo>
                    <a:pt x="7484" y="111"/>
                    <a:pt x="7352" y="64"/>
                    <a:pt x="7216" y="33"/>
                  </a:cubicBezTo>
                  <a:cubicBezTo>
                    <a:pt x="7112" y="8"/>
                    <a:pt x="7008" y="0"/>
                    <a:pt x="6903" y="0"/>
                  </a:cubicBezTo>
                  <a:close/>
                </a:path>
              </a:pathLst>
            </a:custGeom>
            <a:solidFill>
              <a:srgbClr val="335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9" name="Google Shape;8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675" y="4276975"/>
            <a:ext cx="757125" cy="75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28"/>
          <p:cNvGrpSpPr/>
          <p:nvPr/>
        </p:nvGrpSpPr>
        <p:grpSpPr>
          <a:xfrm>
            <a:off x="1021399" y="3977860"/>
            <a:ext cx="6953820" cy="989987"/>
            <a:chOff x="1174221" y="4105350"/>
            <a:chExt cx="6800802" cy="835150"/>
          </a:xfrm>
        </p:grpSpPr>
        <p:pic>
          <p:nvPicPr>
            <p:cNvPr id="821" name="Google Shape;821;p28"/>
            <p:cNvPicPr preferRelativeResize="0"/>
            <p:nvPr/>
          </p:nvPicPr>
          <p:blipFill rotWithShape="1">
            <a:blip r:embed="rId4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2" name="Google Shape;822;p28"/>
            <p:cNvPicPr preferRelativeResize="0"/>
            <p:nvPr/>
          </p:nvPicPr>
          <p:blipFill rotWithShape="1">
            <a:blip r:embed="rId4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3" name="Google Shape;823;p28"/>
            <p:cNvPicPr preferRelativeResize="0"/>
            <p:nvPr/>
          </p:nvPicPr>
          <p:blipFill rotWithShape="1">
            <a:blip r:embed="rId4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4" name="Google Shape;824;p28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825" name="Google Shape;825;p28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826" name="Google Shape;826;p28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0" name="Google Shape;870;p28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871" name="Google Shape;871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2" name="Google Shape;872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3" name="Google Shape;873;p28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28"/>
          <p:cNvSpPr txBox="1"/>
          <p:nvPr/>
        </p:nvSpPr>
        <p:spPr>
          <a:xfrm>
            <a:off x="1168050" y="3992400"/>
            <a:ext cx="673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¿Sabías que los océanos constituyen la mayor fuente disponible de recursos biológicos? 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¡Y muchos de ellos aún no han sido descubiertos!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4DA">
            <a:alpha val="90510"/>
          </a:srgbClr>
        </a:solidFill>
      </p:bgPr>
    </p:bg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9"/>
          <p:cNvSpPr txBox="1"/>
          <p:nvPr/>
        </p:nvSpPr>
        <p:spPr>
          <a:xfrm>
            <a:off x="2514900" y="401825"/>
            <a:ext cx="5926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9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Biotecnología Roja</a:t>
            </a:r>
            <a:endParaRPr sz="1800">
              <a:solidFill>
                <a:srgbClr val="99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Sanitaria</a:t>
            </a:r>
            <a:endParaRPr sz="1800">
              <a:solidFill>
                <a:srgbClr val="CC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883" name="Google Shape;883;p29"/>
          <p:cNvGrpSpPr/>
          <p:nvPr/>
        </p:nvGrpSpPr>
        <p:grpSpPr>
          <a:xfrm>
            <a:off x="1454400" y="237600"/>
            <a:ext cx="933000" cy="918000"/>
            <a:chOff x="310800" y="1587917"/>
            <a:chExt cx="933000" cy="918000"/>
          </a:xfrm>
        </p:grpSpPr>
        <p:sp>
          <p:nvSpPr>
            <p:cNvPr id="884" name="Google Shape;884;p29"/>
            <p:cNvSpPr/>
            <p:nvPr/>
          </p:nvSpPr>
          <p:spPr>
            <a:xfrm flipH="1">
              <a:off x="310800" y="1587917"/>
              <a:ext cx="933000" cy="918000"/>
            </a:xfrm>
            <a:prstGeom prst="ellipse">
              <a:avLst/>
            </a:prstGeom>
            <a:solidFill>
              <a:srgbClr val="CC0000"/>
            </a:solidFill>
            <a:ln cap="flat" cmpd="sng" w="2857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573900" y="1843500"/>
              <a:ext cx="406800" cy="4068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886" name="Google Shape;886;p29"/>
          <p:cNvPicPr preferRelativeResize="0"/>
          <p:nvPr/>
        </p:nvPicPr>
        <p:blipFill rotWithShape="1">
          <a:blip r:embed="rId3">
            <a:alphaModFix/>
          </a:blip>
          <a:srcRect b="0" l="0" r="12296" t="0"/>
          <a:stretch/>
        </p:blipFill>
        <p:spPr>
          <a:xfrm>
            <a:off x="351670" y="1381800"/>
            <a:ext cx="759131" cy="6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1650" y="2813220"/>
            <a:ext cx="629950" cy="4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350" y="677870"/>
            <a:ext cx="629950" cy="4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125" y="1155599"/>
            <a:ext cx="545950" cy="4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900" y="4502601"/>
            <a:ext cx="702700" cy="5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775" y="1945220"/>
            <a:ext cx="629950" cy="4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82960">
            <a:off x="296549" y="3469993"/>
            <a:ext cx="759125" cy="426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85678">
            <a:off x="5205324" y="1308759"/>
            <a:ext cx="545950" cy="30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51456">
            <a:off x="379887" y="304844"/>
            <a:ext cx="702701" cy="39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79088">
            <a:off x="8136895" y="1556786"/>
            <a:ext cx="545950" cy="30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565676">
            <a:off x="6639250" y="1562307"/>
            <a:ext cx="869400" cy="29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197684">
            <a:off x="4136700" y="3510695"/>
            <a:ext cx="869400" cy="29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197684">
            <a:off x="8241925" y="3913445"/>
            <a:ext cx="869400" cy="295395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29"/>
          <p:cNvSpPr/>
          <p:nvPr/>
        </p:nvSpPr>
        <p:spPr>
          <a:xfrm>
            <a:off x="75" y="-1940500"/>
            <a:ext cx="9144000" cy="3598500"/>
          </a:xfrm>
          <a:prstGeom prst="donut">
            <a:avLst>
              <a:gd fmla="val 2539" name="adj"/>
            </a:avLst>
          </a:prstGeom>
          <a:solidFill>
            <a:srgbClr val="A61C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0" name="Google Shape;900;p29"/>
          <p:cNvCxnSpPr>
            <a:endCxn id="901" idx="0"/>
          </p:cNvCxnSpPr>
          <p:nvPr/>
        </p:nvCxnSpPr>
        <p:spPr>
          <a:xfrm flipH="1">
            <a:off x="1114025" y="1217350"/>
            <a:ext cx="624900" cy="10461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02" name="Google Shape;902;p29"/>
          <p:cNvSpPr/>
          <p:nvPr/>
        </p:nvSpPr>
        <p:spPr>
          <a:xfrm flipH="1">
            <a:off x="293525" y="2132650"/>
            <a:ext cx="1577400" cy="716100"/>
          </a:xfrm>
          <a:prstGeom prst="ellipse">
            <a:avLst/>
          </a:prstGeom>
          <a:solidFill>
            <a:srgbClr val="EEEEEE">
              <a:alpha val="3924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3" name="Google Shape;903;p29"/>
          <p:cNvCxnSpPr>
            <a:endCxn id="904" idx="0"/>
          </p:cNvCxnSpPr>
          <p:nvPr/>
        </p:nvCxnSpPr>
        <p:spPr>
          <a:xfrm flipH="1">
            <a:off x="3122600" y="1593600"/>
            <a:ext cx="825600" cy="14250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04" name="Google Shape;904;p29"/>
          <p:cNvSpPr/>
          <p:nvPr/>
        </p:nvSpPr>
        <p:spPr>
          <a:xfrm flipH="1">
            <a:off x="1871000" y="3018600"/>
            <a:ext cx="2503200" cy="716100"/>
          </a:xfrm>
          <a:prstGeom prst="ellipse">
            <a:avLst/>
          </a:prstGeom>
          <a:solidFill>
            <a:srgbClr val="EEEEEE">
              <a:alpha val="3924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9"/>
          <p:cNvSpPr/>
          <p:nvPr/>
        </p:nvSpPr>
        <p:spPr>
          <a:xfrm flipH="1">
            <a:off x="4809225" y="3018600"/>
            <a:ext cx="2503200" cy="716100"/>
          </a:xfrm>
          <a:prstGeom prst="ellipse">
            <a:avLst/>
          </a:prstGeom>
          <a:solidFill>
            <a:srgbClr val="EEEEEE">
              <a:alpha val="3924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9"/>
          <p:cNvSpPr/>
          <p:nvPr/>
        </p:nvSpPr>
        <p:spPr>
          <a:xfrm flipH="1">
            <a:off x="6631775" y="2131475"/>
            <a:ext cx="2223300" cy="716100"/>
          </a:xfrm>
          <a:prstGeom prst="ellipse">
            <a:avLst/>
          </a:prstGeom>
          <a:solidFill>
            <a:srgbClr val="EEEEEE">
              <a:alpha val="3924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29"/>
          <p:cNvCxnSpPr>
            <a:endCxn id="905" idx="0"/>
          </p:cNvCxnSpPr>
          <p:nvPr/>
        </p:nvCxnSpPr>
        <p:spPr>
          <a:xfrm>
            <a:off x="5348625" y="1605900"/>
            <a:ext cx="712200" cy="14127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29"/>
          <p:cNvCxnSpPr>
            <a:endCxn id="906" idx="0"/>
          </p:cNvCxnSpPr>
          <p:nvPr/>
        </p:nvCxnSpPr>
        <p:spPr>
          <a:xfrm>
            <a:off x="7316825" y="1255775"/>
            <a:ext cx="426600" cy="8757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01" name="Google Shape;901;p29"/>
          <p:cNvSpPr txBox="1"/>
          <p:nvPr/>
        </p:nvSpPr>
        <p:spPr>
          <a:xfrm>
            <a:off x="357125" y="2263450"/>
            <a:ext cx="1513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Fármacos y vacunas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09" name="Google Shape;909;p29"/>
          <p:cNvSpPr txBox="1"/>
          <p:nvPr/>
        </p:nvSpPr>
        <p:spPr>
          <a:xfrm>
            <a:off x="2029850" y="3145500"/>
            <a:ext cx="2280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Diagnóstico molecular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10" name="Google Shape;910;p29"/>
          <p:cNvSpPr txBox="1"/>
          <p:nvPr/>
        </p:nvSpPr>
        <p:spPr>
          <a:xfrm>
            <a:off x="6631800" y="2351550"/>
            <a:ext cx="2223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Terapia génica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11" name="Google Shape;911;p29"/>
          <p:cNvSpPr txBox="1"/>
          <p:nvPr/>
        </p:nvSpPr>
        <p:spPr>
          <a:xfrm>
            <a:off x="4963250" y="3158550"/>
            <a:ext cx="2145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F6368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Ingeniería tisular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912" name="Google Shape;91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766297">
            <a:off x="1486200" y="2391057"/>
            <a:ext cx="869400" cy="29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000" y="3419520"/>
            <a:ext cx="629950" cy="4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51444">
            <a:off x="4639011" y="2211072"/>
            <a:ext cx="545950" cy="3064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5" name="Google Shape;915;p29"/>
          <p:cNvGrpSpPr/>
          <p:nvPr/>
        </p:nvGrpSpPr>
        <p:grpSpPr>
          <a:xfrm>
            <a:off x="1021399" y="3977860"/>
            <a:ext cx="6953820" cy="989987"/>
            <a:chOff x="1174221" y="4105350"/>
            <a:chExt cx="6800802" cy="835150"/>
          </a:xfrm>
        </p:grpSpPr>
        <p:pic>
          <p:nvPicPr>
            <p:cNvPr id="916" name="Google Shape;916;p29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7" name="Google Shape;917;p29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8" name="Google Shape;918;p29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9" name="Google Shape;919;p29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920" name="Google Shape;920;p29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921" name="Google Shape;921;p29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9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9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9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9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9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9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9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9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9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39" name="Google Shape;939;p29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40" name="Google Shape;940;p29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9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9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9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52" name="Google Shape;952;p29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9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9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9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9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958" name="Google Shape;958;p29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9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9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9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9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9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9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5" name="Google Shape;965;p29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966" name="Google Shape;966;p2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7" name="Google Shape;967;p2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68" name="Google Shape;968;p29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2" name="Google Shape;972;p29"/>
          <p:cNvSpPr txBox="1"/>
          <p:nvPr/>
        </p:nvSpPr>
        <p:spPr>
          <a:xfrm>
            <a:off x="1168050" y="3992400"/>
            <a:ext cx="673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Debemos destacar los inmensos avances que se hacen en esta disciplina, como las vacunas de ARN mensajero para frenar la pandemia de COVID-19 por ejemplo.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7EAB7"/>
        </a:solid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oogle Shape;9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00" y="2770350"/>
            <a:ext cx="695225" cy="5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9835">
            <a:off x="6282651" y="1504489"/>
            <a:ext cx="486298" cy="411022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30"/>
          <p:cNvSpPr txBox="1"/>
          <p:nvPr/>
        </p:nvSpPr>
        <p:spPr>
          <a:xfrm>
            <a:off x="2514900" y="401825"/>
            <a:ext cx="5926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8761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Biotecnología Verde</a:t>
            </a:r>
            <a:endParaRPr sz="1800">
              <a:solidFill>
                <a:srgbClr val="38761D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AA84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Vegetal</a:t>
            </a:r>
            <a:endParaRPr sz="1800">
              <a:solidFill>
                <a:srgbClr val="6AA84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80" name="Google Shape;980;p30"/>
          <p:cNvSpPr/>
          <p:nvPr/>
        </p:nvSpPr>
        <p:spPr>
          <a:xfrm flipH="1">
            <a:off x="1454400" y="237600"/>
            <a:ext cx="933000" cy="918000"/>
          </a:xfrm>
          <a:prstGeom prst="ellipse">
            <a:avLst/>
          </a:prstGeom>
          <a:solidFill>
            <a:srgbClr val="6AA84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</a:rPr>
              <a:t>🌱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981" name="Google Shape;9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4160">
            <a:off x="7915819" y="3436473"/>
            <a:ext cx="469143" cy="39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7121">
            <a:off x="500119" y="1012398"/>
            <a:ext cx="469143" cy="39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61824">
            <a:off x="4950344" y="2291798"/>
            <a:ext cx="469143" cy="39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36431">
            <a:off x="7997144" y="310373"/>
            <a:ext cx="469143" cy="39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4160">
            <a:off x="2571644" y="1511736"/>
            <a:ext cx="469143" cy="39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1859">
            <a:off x="8193644" y="2373486"/>
            <a:ext cx="469143" cy="39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324" y="888599"/>
            <a:ext cx="695225" cy="53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30"/>
          <p:cNvPicPr preferRelativeResize="0"/>
          <p:nvPr/>
        </p:nvPicPr>
        <p:blipFill rotWithShape="1">
          <a:blip r:embed="rId4">
            <a:alphaModFix/>
          </a:blip>
          <a:srcRect b="0" l="0" r="27140" t="0"/>
          <a:stretch/>
        </p:blipFill>
        <p:spPr>
          <a:xfrm>
            <a:off x="6518926" y="2634750"/>
            <a:ext cx="582625" cy="6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30"/>
          <p:cNvPicPr preferRelativeResize="0"/>
          <p:nvPr/>
        </p:nvPicPr>
        <p:blipFill rotWithShape="1">
          <a:blip r:embed="rId4">
            <a:alphaModFix/>
          </a:blip>
          <a:srcRect b="0" l="0" r="27140" t="0"/>
          <a:stretch/>
        </p:blipFill>
        <p:spPr>
          <a:xfrm>
            <a:off x="443376" y="3331400"/>
            <a:ext cx="582625" cy="6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30"/>
          <p:cNvPicPr preferRelativeResize="0"/>
          <p:nvPr/>
        </p:nvPicPr>
        <p:blipFill rotWithShape="1">
          <a:blip r:embed="rId4">
            <a:alphaModFix/>
          </a:blip>
          <a:srcRect b="0" l="0" r="27140" t="0"/>
          <a:stretch/>
        </p:blipFill>
        <p:spPr>
          <a:xfrm>
            <a:off x="688670" y="1617750"/>
            <a:ext cx="400705" cy="4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30"/>
          <p:cNvPicPr preferRelativeResize="0"/>
          <p:nvPr/>
        </p:nvPicPr>
        <p:blipFill rotWithShape="1">
          <a:blip r:embed="rId4">
            <a:alphaModFix/>
          </a:blip>
          <a:srcRect b="0" l="0" r="27140" t="0"/>
          <a:stretch/>
        </p:blipFill>
        <p:spPr>
          <a:xfrm>
            <a:off x="8345400" y="1710005"/>
            <a:ext cx="400700" cy="4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0"/>
          <p:cNvPicPr preferRelativeResize="0"/>
          <p:nvPr/>
        </p:nvPicPr>
        <p:blipFill rotWithShape="1">
          <a:blip r:embed="rId4">
            <a:alphaModFix/>
          </a:blip>
          <a:srcRect b="0" l="0" r="27140" t="0"/>
          <a:stretch/>
        </p:blipFill>
        <p:spPr>
          <a:xfrm>
            <a:off x="106050" y="50800"/>
            <a:ext cx="400700" cy="421470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30"/>
          <p:cNvSpPr/>
          <p:nvPr/>
        </p:nvSpPr>
        <p:spPr>
          <a:xfrm>
            <a:off x="75" y="-1940500"/>
            <a:ext cx="9144000" cy="3598500"/>
          </a:xfrm>
          <a:prstGeom prst="donut">
            <a:avLst>
              <a:gd fmla="val 2539" name="adj"/>
            </a:avLst>
          </a:prstGeom>
          <a:solidFill>
            <a:srgbClr val="346B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" name="Google Shape;994;p30"/>
          <p:cNvCxnSpPr>
            <a:endCxn id="995" idx="0"/>
          </p:cNvCxnSpPr>
          <p:nvPr/>
        </p:nvCxnSpPr>
        <p:spPr>
          <a:xfrm flipH="1">
            <a:off x="1114200" y="1196700"/>
            <a:ext cx="624900" cy="1046100"/>
          </a:xfrm>
          <a:prstGeom prst="straightConnector1">
            <a:avLst/>
          </a:prstGeom>
          <a:noFill/>
          <a:ln cap="flat" cmpd="sng" w="76200">
            <a:solidFill>
              <a:srgbClr val="346B4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96" name="Google Shape;996;p30"/>
          <p:cNvSpPr/>
          <p:nvPr/>
        </p:nvSpPr>
        <p:spPr>
          <a:xfrm flipH="1">
            <a:off x="357125" y="2132650"/>
            <a:ext cx="15138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346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7" name="Google Shape;997;p30"/>
          <p:cNvCxnSpPr>
            <a:endCxn id="998" idx="0"/>
          </p:cNvCxnSpPr>
          <p:nvPr/>
        </p:nvCxnSpPr>
        <p:spPr>
          <a:xfrm flipH="1">
            <a:off x="3122600" y="1593600"/>
            <a:ext cx="825600" cy="1425000"/>
          </a:xfrm>
          <a:prstGeom prst="straightConnector1">
            <a:avLst/>
          </a:prstGeom>
          <a:noFill/>
          <a:ln cap="flat" cmpd="sng" w="76200">
            <a:solidFill>
              <a:srgbClr val="346B4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98" name="Google Shape;998;p30"/>
          <p:cNvSpPr/>
          <p:nvPr/>
        </p:nvSpPr>
        <p:spPr>
          <a:xfrm flipH="1">
            <a:off x="1871000" y="3018600"/>
            <a:ext cx="25032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346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0"/>
          <p:cNvSpPr/>
          <p:nvPr/>
        </p:nvSpPr>
        <p:spPr>
          <a:xfrm flipH="1">
            <a:off x="4821775" y="3035875"/>
            <a:ext cx="25032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346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0"/>
          <p:cNvSpPr/>
          <p:nvPr/>
        </p:nvSpPr>
        <p:spPr>
          <a:xfrm flipH="1">
            <a:off x="6805479" y="2131463"/>
            <a:ext cx="19485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346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1" name="Google Shape;1001;p30"/>
          <p:cNvCxnSpPr>
            <a:endCxn id="999" idx="0"/>
          </p:cNvCxnSpPr>
          <p:nvPr/>
        </p:nvCxnSpPr>
        <p:spPr>
          <a:xfrm>
            <a:off x="5361175" y="1623175"/>
            <a:ext cx="712200" cy="1412700"/>
          </a:xfrm>
          <a:prstGeom prst="straightConnector1">
            <a:avLst/>
          </a:prstGeom>
          <a:noFill/>
          <a:ln cap="flat" cmpd="sng" w="76200">
            <a:solidFill>
              <a:srgbClr val="346B4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30"/>
          <p:cNvCxnSpPr>
            <a:endCxn id="1000" idx="0"/>
          </p:cNvCxnSpPr>
          <p:nvPr/>
        </p:nvCxnSpPr>
        <p:spPr>
          <a:xfrm>
            <a:off x="7353129" y="1255763"/>
            <a:ext cx="426600" cy="875700"/>
          </a:xfrm>
          <a:prstGeom prst="straightConnector1">
            <a:avLst/>
          </a:prstGeom>
          <a:noFill/>
          <a:ln cap="flat" cmpd="sng" w="76200">
            <a:solidFill>
              <a:srgbClr val="346B4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95" name="Google Shape;995;p30"/>
          <p:cNvSpPr txBox="1"/>
          <p:nvPr/>
        </p:nvSpPr>
        <p:spPr>
          <a:xfrm>
            <a:off x="558000" y="2242800"/>
            <a:ext cx="1112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Mejora Vegetal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03" name="Google Shape;1003;p30"/>
          <p:cNvSpPr txBox="1"/>
          <p:nvPr/>
        </p:nvSpPr>
        <p:spPr>
          <a:xfrm>
            <a:off x="1953650" y="3221700"/>
            <a:ext cx="2280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Biopesticidas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04" name="Google Shape;1004;p30"/>
          <p:cNvSpPr txBox="1"/>
          <p:nvPr/>
        </p:nvSpPr>
        <p:spPr>
          <a:xfrm>
            <a:off x="6906750" y="2254713"/>
            <a:ext cx="1847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Plantas como biofactorías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05" name="Google Shape;1005;p30"/>
          <p:cNvSpPr txBox="1"/>
          <p:nvPr/>
        </p:nvSpPr>
        <p:spPr>
          <a:xfrm>
            <a:off x="4944462" y="3234750"/>
            <a:ext cx="2280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Biofertilizantes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006" name="Google Shape;10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4101">
            <a:off x="3351703" y="3473139"/>
            <a:ext cx="563069" cy="475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675" y="4276975"/>
            <a:ext cx="757125" cy="75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8" name="Google Shape;1008;p30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1009" name="Google Shape;1009;p30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0" name="Google Shape;1010;p30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1" name="Google Shape;1011;p30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2" name="Google Shape;1012;p30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013" name="Google Shape;1013;p30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014" name="Google Shape;1014;p30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0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8" name="Google Shape;1058;p30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059" name="Google Shape;1059;p3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0" name="Google Shape;1060;p3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61" name="Google Shape;1061;p30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30"/>
          <p:cNvSpPr txBox="1"/>
          <p:nvPr/>
        </p:nvSpPr>
        <p:spPr>
          <a:xfrm>
            <a:off x="1168050" y="3992400"/>
            <a:ext cx="673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Mediante ingeniería genética se pueden crear plantas resistentes a enfermedades, lo que podría acabar con el uso de compuestos químicos muy contaminantes para el medio ambiente.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30452">
            <a:off x="263957" y="3181243"/>
            <a:ext cx="731625" cy="5475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31"/>
          <p:cNvSpPr txBox="1"/>
          <p:nvPr/>
        </p:nvSpPr>
        <p:spPr>
          <a:xfrm>
            <a:off x="2514900" y="401825"/>
            <a:ext cx="5926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7B7B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Biotecnología Blanca</a:t>
            </a:r>
            <a:endParaRPr sz="1800">
              <a:solidFill>
                <a:srgbClr val="B7B7B7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Industrial</a:t>
            </a:r>
            <a:endParaRPr sz="1800">
              <a:solidFill>
                <a:srgbClr val="CCCCC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072" name="Google Shape;1072;p31"/>
          <p:cNvGrpSpPr/>
          <p:nvPr/>
        </p:nvGrpSpPr>
        <p:grpSpPr>
          <a:xfrm>
            <a:off x="1454400" y="237600"/>
            <a:ext cx="917700" cy="933300"/>
            <a:chOff x="1549660" y="272412"/>
            <a:chExt cx="917700" cy="933300"/>
          </a:xfrm>
        </p:grpSpPr>
        <p:sp>
          <p:nvSpPr>
            <p:cNvPr id="1073" name="Google Shape;1073;p31"/>
            <p:cNvSpPr/>
            <p:nvPr/>
          </p:nvSpPr>
          <p:spPr>
            <a:xfrm flipH="1" rot="5400000">
              <a:off x="1541860" y="280212"/>
              <a:ext cx="933300" cy="9177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B9B8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74" name="Google Shape;1074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81338" y="503300"/>
              <a:ext cx="471488" cy="4714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5" name="Google Shape;10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6254">
            <a:off x="7404956" y="3009833"/>
            <a:ext cx="972013" cy="7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95405">
            <a:off x="331907" y="1264125"/>
            <a:ext cx="595742" cy="4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95405">
            <a:off x="6216207" y="1233275"/>
            <a:ext cx="595742" cy="4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8236">
            <a:off x="5223607" y="1058225"/>
            <a:ext cx="615600" cy="3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75888">
            <a:off x="4858858" y="3516551"/>
            <a:ext cx="673950" cy="33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37327">
            <a:off x="309633" y="114374"/>
            <a:ext cx="640300" cy="3174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31"/>
          <p:cNvSpPr/>
          <p:nvPr/>
        </p:nvSpPr>
        <p:spPr>
          <a:xfrm>
            <a:off x="75" y="-1940500"/>
            <a:ext cx="9144000" cy="3598500"/>
          </a:xfrm>
          <a:prstGeom prst="donut">
            <a:avLst>
              <a:gd fmla="val 2539" name="adj"/>
            </a:avLst>
          </a:prstGeom>
          <a:solidFill>
            <a:schemeClr val="dk2"/>
          </a:solidFill>
          <a:ln cap="flat" cmpd="sng" w="9525">
            <a:solidFill>
              <a:srgbClr val="335B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2" name="Google Shape;1082;p31"/>
          <p:cNvCxnSpPr>
            <a:endCxn id="1083" idx="0"/>
          </p:cNvCxnSpPr>
          <p:nvPr/>
        </p:nvCxnSpPr>
        <p:spPr>
          <a:xfrm flipH="1">
            <a:off x="1242125" y="1293550"/>
            <a:ext cx="624900" cy="1046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84" name="Google Shape;1084;p31"/>
          <p:cNvSpPr/>
          <p:nvPr/>
        </p:nvSpPr>
        <p:spPr>
          <a:xfrm flipH="1">
            <a:off x="144225" y="2139000"/>
            <a:ext cx="22233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5" name="Google Shape;1085;p31"/>
          <p:cNvCxnSpPr>
            <a:endCxn id="1086" idx="0"/>
          </p:cNvCxnSpPr>
          <p:nvPr/>
        </p:nvCxnSpPr>
        <p:spPr>
          <a:xfrm flipH="1">
            <a:off x="3122600" y="1593600"/>
            <a:ext cx="825600" cy="1425000"/>
          </a:xfrm>
          <a:prstGeom prst="straightConnector1">
            <a:avLst/>
          </a:prstGeom>
          <a:noFill/>
          <a:ln cap="flat" cmpd="sng" w="76200">
            <a:solidFill>
              <a:srgbClr val="335B6E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86" name="Google Shape;1086;p31"/>
          <p:cNvSpPr/>
          <p:nvPr/>
        </p:nvSpPr>
        <p:spPr>
          <a:xfrm flipH="1">
            <a:off x="1871000" y="3018600"/>
            <a:ext cx="25032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1"/>
          <p:cNvSpPr/>
          <p:nvPr/>
        </p:nvSpPr>
        <p:spPr>
          <a:xfrm flipH="1">
            <a:off x="4809225" y="3018600"/>
            <a:ext cx="25032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1"/>
          <p:cNvSpPr/>
          <p:nvPr/>
        </p:nvSpPr>
        <p:spPr>
          <a:xfrm flipH="1">
            <a:off x="6631775" y="2131475"/>
            <a:ext cx="2223300" cy="7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9" name="Google Shape;1089;p31"/>
          <p:cNvCxnSpPr>
            <a:endCxn id="1087" idx="0"/>
          </p:cNvCxnSpPr>
          <p:nvPr/>
        </p:nvCxnSpPr>
        <p:spPr>
          <a:xfrm>
            <a:off x="5348625" y="1605900"/>
            <a:ext cx="712200" cy="1412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31"/>
          <p:cNvCxnSpPr>
            <a:endCxn id="1088" idx="0"/>
          </p:cNvCxnSpPr>
          <p:nvPr/>
        </p:nvCxnSpPr>
        <p:spPr>
          <a:xfrm>
            <a:off x="7316825" y="1255775"/>
            <a:ext cx="426600" cy="875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83" name="Google Shape;1083;p31"/>
          <p:cNvSpPr txBox="1"/>
          <p:nvPr/>
        </p:nvSpPr>
        <p:spPr>
          <a:xfrm>
            <a:off x="433325" y="2339650"/>
            <a:ext cx="1617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Bioprocesos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91" name="Google Shape;1091;p31"/>
          <p:cNvSpPr txBox="1"/>
          <p:nvPr/>
        </p:nvSpPr>
        <p:spPr>
          <a:xfrm>
            <a:off x="2029850" y="3221700"/>
            <a:ext cx="2280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Bioplásticos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92" name="Google Shape;1092;p31"/>
          <p:cNvSpPr txBox="1"/>
          <p:nvPr/>
        </p:nvSpPr>
        <p:spPr>
          <a:xfrm>
            <a:off x="6631800" y="2351550"/>
            <a:ext cx="2223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Biocombustibles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93" name="Google Shape;1093;p31"/>
          <p:cNvSpPr txBox="1"/>
          <p:nvPr/>
        </p:nvSpPr>
        <p:spPr>
          <a:xfrm>
            <a:off x="4944462" y="3158550"/>
            <a:ext cx="2280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Tratamiento de residuos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094" name="Google Shape;109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66825">
            <a:off x="624577" y="1909385"/>
            <a:ext cx="659842" cy="327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56318">
            <a:off x="8297096" y="2608772"/>
            <a:ext cx="574900" cy="2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5675" y="4276975"/>
            <a:ext cx="757125" cy="75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7" name="Google Shape;1097;p31"/>
          <p:cNvGrpSpPr/>
          <p:nvPr/>
        </p:nvGrpSpPr>
        <p:grpSpPr>
          <a:xfrm>
            <a:off x="1021399" y="3977860"/>
            <a:ext cx="6953820" cy="989987"/>
            <a:chOff x="1174221" y="4105350"/>
            <a:chExt cx="6800802" cy="835150"/>
          </a:xfrm>
        </p:grpSpPr>
        <p:pic>
          <p:nvPicPr>
            <p:cNvPr id="1098" name="Google Shape;1098;p31"/>
            <p:cNvPicPr preferRelativeResize="0"/>
            <p:nvPr/>
          </p:nvPicPr>
          <p:blipFill rotWithShape="1">
            <a:blip r:embed="rId7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9" name="Google Shape;1099;p31"/>
            <p:cNvPicPr preferRelativeResize="0"/>
            <p:nvPr/>
          </p:nvPicPr>
          <p:blipFill rotWithShape="1">
            <a:blip r:embed="rId7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0" name="Google Shape;1100;p31"/>
            <p:cNvPicPr preferRelativeResize="0"/>
            <p:nvPr/>
          </p:nvPicPr>
          <p:blipFill rotWithShape="1">
            <a:blip r:embed="rId7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1" name="Google Shape;1101;p31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102" name="Google Shape;1102;p31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103" name="Google Shape;1103;p31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1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1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7" name="Google Shape;1147;p31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148" name="Google Shape;1148;p3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9" name="Google Shape;1149;p3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50" name="Google Shape;1150;p31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31"/>
          <p:cNvSpPr txBox="1"/>
          <p:nvPr/>
        </p:nvSpPr>
        <p:spPr>
          <a:xfrm>
            <a:off x="1168050" y="3992400"/>
            <a:ext cx="673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Uno de los grandes éxitos de la biotecnología blanca es la obtención de plásticos biodegradables derivados de recursos renovables como la celulosa vegetal.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8B3"/>
        </a:solid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2"/>
          <p:cNvSpPr txBox="1"/>
          <p:nvPr/>
        </p:nvSpPr>
        <p:spPr>
          <a:xfrm>
            <a:off x="2514900" y="401825"/>
            <a:ext cx="5926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F9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Biotecnología Amarilla</a:t>
            </a:r>
            <a:endParaRPr sz="1800">
              <a:solidFill>
                <a:srgbClr val="BF9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1C23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Alimentaria</a:t>
            </a:r>
            <a:endParaRPr sz="1800">
              <a:solidFill>
                <a:srgbClr val="F1C23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60" name="Google Shape;1160;p32"/>
          <p:cNvSpPr/>
          <p:nvPr/>
        </p:nvSpPr>
        <p:spPr>
          <a:xfrm flipH="1">
            <a:off x="1454400" y="237600"/>
            <a:ext cx="933300" cy="917700"/>
          </a:xfrm>
          <a:prstGeom prst="ellipse">
            <a:avLst/>
          </a:prstGeom>
          <a:solidFill>
            <a:srgbClr val="F1C232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🍏🍅🌽</a:t>
            </a:r>
            <a:endParaRPr/>
          </a:p>
        </p:txBody>
      </p:sp>
      <p:pic>
        <p:nvPicPr>
          <p:cNvPr id="1161" name="Google Shape;1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61809">
            <a:off x="672400" y="1525050"/>
            <a:ext cx="711715" cy="6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31982">
            <a:off x="8136903" y="3185497"/>
            <a:ext cx="657475" cy="606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5829">
            <a:off x="7716603" y="1133384"/>
            <a:ext cx="657475" cy="606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31980">
            <a:off x="3518222" y="2288138"/>
            <a:ext cx="505134" cy="46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Google Shape;1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31957">
            <a:off x="5392557" y="729005"/>
            <a:ext cx="547613" cy="505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6" name="Google Shape;1166;p32"/>
          <p:cNvCxnSpPr>
            <a:endCxn id="1167" idx="0"/>
          </p:cNvCxnSpPr>
          <p:nvPr/>
        </p:nvCxnSpPr>
        <p:spPr>
          <a:xfrm flipH="1">
            <a:off x="1245425" y="1217350"/>
            <a:ext cx="624900" cy="1046100"/>
          </a:xfrm>
          <a:prstGeom prst="straightConnector1">
            <a:avLst/>
          </a:prstGeom>
          <a:noFill/>
          <a:ln cap="flat" cmpd="sng" w="76200">
            <a:solidFill>
              <a:srgbClr val="FFC714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68" name="Google Shape;1168;p32"/>
          <p:cNvSpPr/>
          <p:nvPr/>
        </p:nvSpPr>
        <p:spPr>
          <a:xfrm flipH="1">
            <a:off x="293525" y="2132650"/>
            <a:ext cx="1929000" cy="716100"/>
          </a:xfrm>
          <a:prstGeom prst="ellipse">
            <a:avLst/>
          </a:prstGeom>
          <a:solidFill>
            <a:srgbClr val="EEEEEE">
              <a:alpha val="39240"/>
            </a:srgbClr>
          </a:solidFill>
          <a:ln cap="flat" cmpd="sng" w="9525">
            <a:solidFill>
              <a:srgbClr val="E07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9" name="Google Shape;1169;p32"/>
          <p:cNvCxnSpPr>
            <a:endCxn id="1170" idx="0"/>
          </p:cNvCxnSpPr>
          <p:nvPr/>
        </p:nvCxnSpPr>
        <p:spPr>
          <a:xfrm flipH="1">
            <a:off x="3122600" y="1593600"/>
            <a:ext cx="825600" cy="1425000"/>
          </a:xfrm>
          <a:prstGeom prst="straightConnector1">
            <a:avLst/>
          </a:prstGeom>
          <a:noFill/>
          <a:ln cap="flat" cmpd="sng" w="76200">
            <a:solidFill>
              <a:srgbClr val="FFC714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70" name="Google Shape;1170;p32"/>
          <p:cNvSpPr/>
          <p:nvPr/>
        </p:nvSpPr>
        <p:spPr>
          <a:xfrm flipH="1">
            <a:off x="1871000" y="3018600"/>
            <a:ext cx="2503200" cy="716100"/>
          </a:xfrm>
          <a:prstGeom prst="ellipse">
            <a:avLst/>
          </a:prstGeom>
          <a:solidFill>
            <a:srgbClr val="EEEEEE">
              <a:alpha val="39240"/>
            </a:srgbClr>
          </a:solidFill>
          <a:ln cap="flat" cmpd="sng" w="9525">
            <a:solidFill>
              <a:srgbClr val="E07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2"/>
          <p:cNvSpPr/>
          <p:nvPr/>
        </p:nvSpPr>
        <p:spPr>
          <a:xfrm flipH="1">
            <a:off x="4809225" y="3018600"/>
            <a:ext cx="2503200" cy="716100"/>
          </a:xfrm>
          <a:prstGeom prst="ellipse">
            <a:avLst/>
          </a:prstGeom>
          <a:solidFill>
            <a:srgbClr val="EEEEEE">
              <a:alpha val="39240"/>
            </a:srgbClr>
          </a:solidFill>
          <a:ln cap="flat" cmpd="sng" w="9525">
            <a:solidFill>
              <a:srgbClr val="E07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2"/>
          <p:cNvSpPr/>
          <p:nvPr/>
        </p:nvSpPr>
        <p:spPr>
          <a:xfrm flipH="1">
            <a:off x="6631775" y="2131475"/>
            <a:ext cx="2223300" cy="716100"/>
          </a:xfrm>
          <a:prstGeom prst="ellipse">
            <a:avLst/>
          </a:prstGeom>
          <a:solidFill>
            <a:srgbClr val="EEEEEE">
              <a:alpha val="39240"/>
            </a:srgbClr>
          </a:solidFill>
          <a:ln cap="flat" cmpd="sng" w="9525">
            <a:solidFill>
              <a:srgbClr val="E07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32"/>
          <p:cNvCxnSpPr>
            <a:endCxn id="1171" idx="0"/>
          </p:cNvCxnSpPr>
          <p:nvPr/>
        </p:nvCxnSpPr>
        <p:spPr>
          <a:xfrm>
            <a:off x="5348625" y="1605900"/>
            <a:ext cx="712200" cy="1412700"/>
          </a:xfrm>
          <a:prstGeom prst="straightConnector1">
            <a:avLst/>
          </a:prstGeom>
          <a:noFill/>
          <a:ln cap="flat" cmpd="sng" w="76200">
            <a:solidFill>
              <a:srgbClr val="FFC714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32"/>
          <p:cNvCxnSpPr>
            <a:endCxn id="1172" idx="0"/>
          </p:cNvCxnSpPr>
          <p:nvPr/>
        </p:nvCxnSpPr>
        <p:spPr>
          <a:xfrm>
            <a:off x="7316825" y="1255775"/>
            <a:ext cx="426600" cy="875700"/>
          </a:xfrm>
          <a:prstGeom prst="straightConnector1">
            <a:avLst/>
          </a:prstGeom>
          <a:noFill/>
          <a:ln cap="flat" cmpd="sng" w="76200">
            <a:solidFill>
              <a:srgbClr val="FFC714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67" name="Google Shape;1167;p32"/>
          <p:cNvSpPr txBox="1"/>
          <p:nvPr/>
        </p:nvSpPr>
        <p:spPr>
          <a:xfrm>
            <a:off x="280925" y="2263450"/>
            <a:ext cx="1929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Suplementos alimenticios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5" name="Google Shape;1175;p32"/>
          <p:cNvSpPr txBox="1"/>
          <p:nvPr/>
        </p:nvSpPr>
        <p:spPr>
          <a:xfrm>
            <a:off x="2029850" y="3145500"/>
            <a:ext cx="2280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Alimentos fermentados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6" name="Google Shape;1176;p32"/>
          <p:cNvSpPr txBox="1"/>
          <p:nvPr/>
        </p:nvSpPr>
        <p:spPr>
          <a:xfrm>
            <a:off x="6631800" y="2351550"/>
            <a:ext cx="2223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Probióticos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7" name="Google Shape;1177;p32"/>
          <p:cNvSpPr txBox="1"/>
          <p:nvPr/>
        </p:nvSpPr>
        <p:spPr>
          <a:xfrm>
            <a:off x="4944462" y="3234750"/>
            <a:ext cx="2280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Nuevos alimentos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178" name="Google Shape;11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24747">
            <a:off x="6562794" y="1409679"/>
            <a:ext cx="363675" cy="86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63013">
            <a:off x="190951" y="2662049"/>
            <a:ext cx="319566" cy="7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32"/>
          <p:cNvSpPr/>
          <p:nvPr/>
        </p:nvSpPr>
        <p:spPr>
          <a:xfrm>
            <a:off x="75" y="-1940500"/>
            <a:ext cx="9144000" cy="3598500"/>
          </a:xfrm>
          <a:prstGeom prst="donut">
            <a:avLst>
              <a:gd fmla="val 2539" name="adj"/>
            </a:avLst>
          </a:prstGeom>
          <a:solidFill>
            <a:srgbClr val="FFC714">
              <a:alpha val="9216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1" name="Google Shape;11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675" y="4276975"/>
            <a:ext cx="757125" cy="75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2" name="Google Shape;1182;p32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1183" name="Google Shape;1183;p32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32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32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6" name="Google Shape;1186;p32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187" name="Google Shape;1187;p32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188" name="Google Shape;1188;p32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2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2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2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2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2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2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2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2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2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2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2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2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2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2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2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2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205" name="Google Shape;1205;p32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206" name="Google Shape;1206;p32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207" name="Google Shape;1207;p32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2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2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2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2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2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2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2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215" name="Google Shape;1215;p32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2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217" name="Google Shape;1217;p32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2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219" name="Google Shape;1219;p32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2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2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2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2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2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225" name="Google Shape;1225;p32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2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2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2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2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2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2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2" name="Google Shape;1232;p32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233" name="Google Shape;1233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4" name="Google Shape;1234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35" name="Google Shape;1235;p32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9" name="Google Shape;1239;p32"/>
          <p:cNvSpPr txBox="1"/>
          <p:nvPr/>
        </p:nvSpPr>
        <p:spPr>
          <a:xfrm>
            <a:off x="1168050" y="3992400"/>
            <a:ext cx="673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Alimentos como el vino, el queso y el pan son productos biotecnológicos, ya que se producen gracias a la fermentación por levaduras.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¡Existen mucho antes que la palabra biotecnología!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572B">
            <a:alpha val="46200"/>
          </a:srgbClr>
        </a:solidFill>
      </p:bgPr>
    </p:bg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3"/>
          <p:cNvSpPr txBox="1"/>
          <p:nvPr/>
        </p:nvSpPr>
        <p:spPr>
          <a:xfrm>
            <a:off x="2514900" y="401825"/>
            <a:ext cx="5926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7572B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Biotecnología Marrón</a:t>
            </a:r>
            <a:endParaRPr sz="1800">
              <a:solidFill>
                <a:srgbClr val="97572B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804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Veterinaria</a:t>
            </a:r>
            <a:endParaRPr sz="1800">
              <a:solidFill>
                <a:srgbClr val="804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245" name="Google Shape;1245;p33"/>
          <p:cNvSpPr/>
          <p:nvPr/>
        </p:nvSpPr>
        <p:spPr>
          <a:xfrm flipH="1">
            <a:off x="1454400" y="237600"/>
            <a:ext cx="933300" cy="917700"/>
          </a:xfrm>
          <a:prstGeom prst="ellipse">
            <a:avLst/>
          </a:prstGeom>
          <a:solidFill>
            <a:srgbClr val="804000"/>
          </a:solidFill>
          <a:ln cap="flat" cmpd="sng" w="28575">
            <a:solidFill>
              <a:srgbClr val="9757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🐮</a:t>
            </a:r>
            <a:endParaRPr sz="2800"/>
          </a:p>
        </p:txBody>
      </p:sp>
      <p:pic>
        <p:nvPicPr>
          <p:cNvPr id="1246" name="Google Shape;1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1231">
            <a:off x="635375" y="1404275"/>
            <a:ext cx="626850" cy="7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Google Shape;1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75669">
            <a:off x="7262675" y="3158650"/>
            <a:ext cx="626850" cy="7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8414">
            <a:off x="7357902" y="350761"/>
            <a:ext cx="524049" cy="653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1231">
            <a:off x="1492891" y="3548901"/>
            <a:ext cx="460267" cy="5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719">
            <a:off x="4707677" y="1687129"/>
            <a:ext cx="563821" cy="70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" name="Google Shape;1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1238">
            <a:off x="3137943" y="1812562"/>
            <a:ext cx="361317" cy="450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68713">
            <a:off x="5827725" y="2034881"/>
            <a:ext cx="697525" cy="62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Google Shape;12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77876">
            <a:off x="194809" y="3139101"/>
            <a:ext cx="734033" cy="66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33"/>
          <p:cNvSpPr/>
          <p:nvPr/>
        </p:nvSpPr>
        <p:spPr>
          <a:xfrm>
            <a:off x="75" y="-1940500"/>
            <a:ext cx="9144000" cy="3598500"/>
          </a:xfrm>
          <a:prstGeom prst="donut">
            <a:avLst>
              <a:gd fmla="val 2539" name="adj"/>
            </a:avLst>
          </a:prstGeom>
          <a:solidFill>
            <a:srgbClr val="804000"/>
          </a:solidFill>
          <a:ln cap="flat" cmpd="sng" w="9525">
            <a:solidFill>
              <a:srgbClr val="9757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33"/>
          <p:cNvCxnSpPr>
            <a:endCxn id="1256" idx="0"/>
          </p:cNvCxnSpPr>
          <p:nvPr/>
        </p:nvCxnSpPr>
        <p:spPr>
          <a:xfrm flipH="1">
            <a:off x="1164225" y="1217350"/>
            <a:ext cx="624900" cy="1046100"/>
          </a:xfrm>
          <a:prstGeom prst="straightConnector1">
            <a:avLst/>
          </a:prstGeom>
          <a:noFill/>
          <a:ln cap="flat" cmpd="sng" w="76200">
            <a:solidFill>
              <a:srgbClr val="804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57" name="Google Shape;1257;p33"/>
          <p:cNvSpPr/>
          <p:nvPr/>
        </p:nvSpPr>
        <p:spPr>
          <a:xfrm flipH="1">
            <a:off x="73275" y="2132650"/>
            <a:ext cx="2102700" cy="5469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80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8" name="Google Shape;1258;p33"/>
          <p:cNvCxnSpPr>
            <a:endCxn id="1259" idx="0"/>
          </p:cNvCxnSpPr>
          <p:nvPr/>
        </p:nvCxnSpPr>
        <p:spPr>
          <a:xfrm flipH="1">
            <a:off x="3122525" y="1602275"/>
            <a:ext cx="825600" cy="1425000"/>
          </a:xfrm>
          <a:prstGeom prst="straightConnector1">
            <a:avLst/>
          </a:prstGeom>
          <a:noFill/>
          <a:ln cap="flat" cmpd="sng" w="76200">
            <a:solidFill>
              <a:srgbClr val="804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59" name="Google Shape;1259;p33"/>
          <p:cNvSpPr/>
          <p:nvPr/>
        </p:nvSpPr>
        <p:spPr>
          <a:xfrm flipH="1">
            <a:off x="1870925" y="3027275"/>
            <a:ext cx="25032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80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33"/>
          <p:cNvSpPr/>
          <p:nvPr/>
        </p:nvSpPr>
        <p:spPr>
          <a:xfrm flipH="1">
            <a:off x="4809225" y="3018600"/>
            <a:ext cx="25032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80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3"/>
          <p:cNvSpPr/>
          <p:nvPr/>
        </p:nvSpPr>
        <p:spPr>
          <a:xfrm flipH="1">
            <a:off x="6631775" y="2138450"/>
            <a:ext cx="2223300" cy="5469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80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2" name="Google Shape;1262;p33"/>
          <p:cNvCxnSpPr>
            <a:endCxn id="1260" idx="0"/>
          </p:cNvCxnSpPr>
          <p:nvPr/>
        </p:nvCxnSpPr>
        <p:spPr>
          <a:xfrm>
            <a:off x="5348625" y="1605900"/>
            <a:ext cx="712200" cy="1412700"/>
          </a:xfrm>
          <a:prstGeom prst="straightConnector1">
            <a:avLst/>
          </a:prstGeom>
          <a:noFill/>
          <a:ln cap="flat" cmpd="sng" w="76200">
            <a:solidFill>
              <a:srgbClr val="804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33"/>
          <p:cNvCxnSpPr>
            <a:endCxn id="1261" idx="0"/>
          </p:cNvCxnSpPr>
          <p:nvPr/>
        </p:nvCxnSpPr>
        <p:spPr>
          <a:xfrm>
            <a:off x="7316825" y="1262750"/>
            <a:ext cx="426600" cy="875700"/>
          </a:xfrm>
          <a:prstGeom prst="straightConnector1">
            <a:avLst/>
          </a:prstGeom>
          <a:noFill/>
          <a:ln cap="flat" cmpd="sng" w="76200">
            <a:solidFill>
              <a:srgbClr val="804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56" name="Google Shape;1256;p33"/>
          <p:cNvSpPr txBox="1"/>
          <p:nvPr/>
        </p:nvSpPr>
        <p:spPr>
          <a:xfrm>
            <a:off x="152475" y="2263450"/>
            <a:ext cx="202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Sanidad animal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264" name="Google Shape;1264;p33"/>
          <p:cNvSpPr txBox="1"/>
          <p:nvPr/>
        </p:nvSpPr>
        <p:spPr>
          <a:xfrm>
            <a:off x="2029850" y="3069300"/>
            <a:ext cx="2280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Especies en peligro de extinción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265" name="Google Shape;1265;p33"/>
          <p:cNvSpPr txBox="1"/>
          <p:nvPr/>
        </p:nvSpPr>
        <p:spPr>
          <a:xfrm>
            <a:off x="6631800" y="2275350"/>
            <a:ext cx="2223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Mejora animal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266" name="Google Shape;1266;p33"/>
          <p:cNvSpPr txBox="1"/>
          <p:nvPr/>
        </p:nvSpPr>
        <p:spPr>
          <a:xfrm>
            <a:off x="4944462" y="3158550"/>
            <a:ext cx="2280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Reproducción </a:t>
            </a:r>
            <a:r>
              <a:rPr i="1"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 vitro</a:t>
            </a:r>
            <a:endParaRPr i="1"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267" name="Google Shape;12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965799" y="3384470"/>
            <a:ext cx="606200" cy="546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Google Shape;12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49675" y="1640226"/>
            <a:ext cx="697525" cy="65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9" name="Google Shape;126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675" y="4276975"/>
            <a:ext cx="757125" cy="75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0" name="Google Shape;1270;p33"/>
          <p:cNvGrpSpPr/>
          <p:nvPr/>
        </p:nvGrpSpPr>
        <p:grpSpPr>
          <a:xfrm>
            <a:off x="1021399" y="3977860"/>
            <a:ext cx="6953820" cy="989987"/>
            <a:chOff x="1174221" y="4105350"/>
            <a:chExt cx="6800802" cy="835150"/>
          </a:xfrm>
        </p:grpSpPr>
        <p:pic>
          <p:nvPicPr>
            <p:cNvPr id="1271" name="Google Shape;1271;p33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2" name="Google Shape;1272;p33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3" name="Google Shape;1273;p33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4" name="Google Shape;1274;p33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275" name="Google Shape;1275;p33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276" name="Google Shape;1276;p33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3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3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3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3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3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3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3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3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3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3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3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3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3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293" name="Google Shape;1293;p33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294" name="Google Shape;1294;p33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295" name="Google Shape;1295;p33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3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3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3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3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3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3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303" name="Google Shape;1303;p33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305" name="Google Shape;1305;p33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3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307" name="Google Shape;1307;p33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3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3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3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3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3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3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0" name="Google Shape;1320;p33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321" name="Google Shape;1321;p3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2" name="Google Shape;1322;p3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23" name="Google Shape;1323;p33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3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3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33"/>
          <p:cNvSpPr txBox="1"/>
          <p:nvPr/>
        </p:nvSpPr>
        <p:spPr>
          <a:xfrm>
            <a:off x="1168050" y="3992400"/>
            <a:ext cx="673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¿Te suena la oveja Dolly? Fue el primer mamífero clonado, nació en 1996 en Escocia y capturó la atención mundial como un hito en la clonación animal.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8BBB">
            <a:alpha val="63919"/>
          </a:srgbClr>
        </a:solidFill>
      </p:bgPr>
    </p:bg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4"/>
          <p:cNvSpPr txBox="1"/>
          <p:nvPr/>
        </p:nvSpPr>
        <p:spPr>
          <a:xfrm>
            <a:off x="2514900" y="401825"/>
            <a:ext cx="5926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51C7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Biotecnología Morada</a:t>
            </a:r>
            <a:endParaRPr sz="1800">
              <a:solidFill>
                <a:srgbClr val="351C75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74EA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Legal</a:t>
            </a:r>
            <a:endParaRPr sz="1800">
              <a:solidFill>
                <a:srgbClr val="674EA7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333" name="Google Shape;1333;p34"/>
          <p:cNvGrpSpPr/>
          <p:nvPr/>
        </p:nvGrpSpPr>
        <p:grpSpPr>
          <a:xfrm>
            <a:off x="1454400" y="237600"/>
            <a:ext cx="933300" cy="917700"/>
            <a:chOff x="6655250" y="263076"/>
            <a:chExt cx="933300" cy="917700"/>
          </a:xfrm>
        </p:grpSpPr>
        <p:sp>
          <p:nvSpPr>
            <p:cNvPr id="1334" name="Google Shape;1334;p34"/>
            <p:cNvSpPr/>
            <p:nvPr/>
          </p:nvSpPr>
          <p:spPr>
            <a:xfrm flipH="1">
              <a:off x="6655250" y="263076"/>
              <a:ext cx="933300" cy="917700"/>
            </a:xfrm>
            <a:prstGeom prst="ellipse">
              <a:avLst/>
            </a:prstGeom>
            <a:solidFill>
              <a:srgbClr val="674EA7"/>
            </a:solidFill>
            <a:ln cap="flat" cmpd="sng" w="28575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5" name="Google Shape;133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89600" y="406800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6" name="Google Shape;13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90178">
            <a:off x="7523267" y="2726547"/>
            <a:ext cx="659019" cy="76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Google Shape;13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569" y="737426"/>
            <a:ext cx="660300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85481">
            <a:off x="2514899" y="1792848"/>
            <a:ext cx="542100" cy="491139"/>
          </a:xfrm>
          <a:prstGeom prst="rect">
            <a:avLst/>
          </a:prstGeom>
          <a:noFill/>
          <a:ln>
            <a:noFill/>
          </a:ln>
        </p:spPr>
      </p:pic>
      <p:sp>
        <p:nvSpPr>
          <p:cNvPr id="1339" name="Google Shape;1339;p34"/>
          <p:cNvSpPr/>
          <p:nvPr/>
        </p:nvSpPr>
        <p:spPr>
          <a:xfrm>
            <a:off x="75" y="-1940500"/>
            <a:ext cx="9144000" cy="3598500"/>
          </a:xfrm>
          <a:prstGeom prst="donut">
            <a:avLst>
              <a:gd fmla="val 2539" name="adj"/>
            </a:avLst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0" name="Google Shape;1340;p34"/>
          <p:cNvCxnSpPr>
            <a:endCxn id="1341" idx="0"/>
          </p:cNvCxnSpPr>
          <p:nvPr/>
        </p:nvCxnSpPr>
        <p:spPr>
          <a:xfrm flipH="1">
            <a:off x="1114025" y="1217350"/>
            <a:ext cx="624900" cy="1046100"/>
          </a:xfrm>
          <a:prstGeom prst="straightConnector1">
            <a:avLst/>
          </a:prstGeom>
          <a:noFill/>
          <a:ln cap="flat" cmpd="sng" w="76200">
            <a:solidFill>
              <a:srgbClr val="674EA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2" name="Google Shape;1342;p34"/>
          <p:cNvSpPr/>
          <p:nvPr/>
        </p:nvSpPr>
        <p:spPr>
          <a:xfrm flipH="1">
            <a:off x="293525" y="2132650"/>
            <a:ext cx="1577400" cy="5115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3" name="Google Shape;1343;p34"/>
          <p:cNvCxnSpPr>
            <a:endCxn id="1344" idx="0"/>
          </p:cNvCxnSpPr>
          <p:nvPr/>
        </p:nvCxnSpPr>
        <p:spPr>
          <a:xfrm flipH="1">
            <a:off x="3122600" y="1593600"/>
            <a:ext cx="825600" cy="1425000"/>
          </a:xfrm>
          <a:prstGeom prst="straightConnector1">
            <a:avLst/>
          </a:prstGeom>
          <a:noFill/>
          <a:ln cap="flat" cmpd="sng" w="76200">
            <a:solidFill>
              <a:srgbClr val="674EA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4" name="Google Shape;1344;p34"/>
          <p:cNvSpPr/>
          <p:nvPr/>
        </p:nvSpPr>
        <p:spPr>
          <a:xfrm flipH="1">
            <a:off x="1871000" y="3018600"/>
            <a:ext cx="25032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34"/>
          <p:cNvSpPr/>
          <p:nvPr/>
        </p:nvSpPr>
        <p:spPr>
          <a:xfrm flipH="1">
            <a:off x="4809225" y="3018600"/>
            <a:ext cx="2503200" cy="7161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34"/>
          <p:cNvSpPr/>
          <p:nvPr/>
        </p:nvSpPr>
        <p:spPr>
          <a:xfrm flipH="1">
            <a:off x="6855325" y="2131475"/>
            <a:ext cx="1799700" cy="624300"/>
          </a:xfrm>
          <a:prstGeom prst="ellipse">
            <a:avLst/>
          </a:prstGeom>
          <a:solidFill>
            <a:srgbClr val="EEEEEE">
              <a:alpha val="75950"/>
            </a:srgbClr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7" name="Google Shape;1347;p34"/>
          <p:cNvCxnSpPr>
            <a:endCxn id="1345" idx="0"/>
          </p:cNvCxnSpPr>
          <p:nvPr/>
        </p:nvCxnSpPr>
        <p:spPr>
          <a:xfrm>
            <a:off x="5348625" y="1605900"/>
            <a:ext cx="712200" cy="1412700"/>
          </a:xfrm>
          <a:prstGeom prst="straightConnector1">
            <a:avLst/>
          </a:prstGeom>
          <a:noFill/>
          <a:ln cap="flat" cmpd="sng" w="76200">
            <a:solidFill>
              <a:srgbClr val="674EA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34"/>
          <p:cNvCxnSpPr>
            <a:endCxn id="1346" idx="0"/>
          </p:cNvCxnSpPr>
          <p:nvPr/>
        </p:nvCxnSpPr>
        <p:spPr>
          <a:xfrm>
            <a:off x="7328575" y="1255775"/>
            <a:ext cx="426600" cy="875700"/>
          </a:xfrm>
          <a:prstGeom prst="straightConnector1">
            <a:avLst/>
          </a:prstGeom>
          <a:noFill/>
          <a:ln cap="flat" cmpd="sng" w="76200">
            <a:solidFill>
              <a:srgbClr val="674EA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1" name="Google Shape;1341;p34"/>
          <p:cNvSpPr txBox="1"/>
          <p:nvPr/>
        </p:nvSpPr>
        <p:spPr>
          <a:xfrm>
            <a:off x="357125" y="2263450"/>
            <a:ext cx="1513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Bioética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49" name="Google Shape;1349;p34"/>
          <p:cNvSpPr txBox="1"/>
          <p:nvPr/>
        </p:nvSpPr>
        <p:spPr>
          <a:xfrm>
            <a:off x="2029850" y="3221700"/>
            <a:ext cx="22806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Legislación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50" name="Google Shape;1350;p34"/>
          <p:cNvSpPr txBox="1"/>
          <p:nvPr/>
        </p:nvSpPr>
        <p:spPr>
          <a:xfrm>
            <a:off x="6631775" y="2301025"/>
            <a:ext cx="2223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Bioseguridad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51" name="Google Shape;1351;p34"/>
          <p:cNvSpPr txBox="1"/>
          <p:nvPr/>
        </p:nvSpPr>
        <p:spPr>
          <a:xfrm>
            <a:off x="4944462" y="3234750"/>
            <a:ext cx="2280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Patentes</a:t>
            </a:r>
            <a:endParaRPr sz="1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352" name="Google Shape;135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00736">
            <a:off x="487832" y="1555555"/>
            <a:ext cx="565507" cy="657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26552">
            <a:off x="1727403" y="3175689"/>
            <a:ext cx="660300" cy="76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922" y="3379350"/>
            <a:ext cx="547875" cy="49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04824">
            <a:off x="4283734" y="2231156"/>
            <a:ext cx="440012" cy="57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67168">
            <a:off x="6762705" y="1965601"/>
            <a:ext cx="453838" cy="41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26497">
            <a:off x="8484947" y="1330725"/>
            <a:ext cx="547875" cy="49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5675" y="4276975"/>
            <a:ext cx="757125" cy="75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9" name="Google Shape;1359;p34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1360" name="Google Shape;1360;p34"/>
            <p:cNvPicPr preferRelativeResize="0"/>
            <p:nvPr/>
          </p:nvPicPr>
          <p:blipFill rotWithShape="1">
            <a:blip r:embed="rId7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1" name="Google Shape;1361;p34"/>
            <p:cNvPicPr preferRelativeResize="0"/>
            <p:nvPr/>
          </p:nvPicPr>
          <p:blipFill rotWithShape="1">
            <a:blip r:embed="rId7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2" name="Google Shape;1362;p34"/>
            <p:cNvPicPr preferRelativeResize="0"/>
            <p:nvPr/>
          </p:nvPicPr>
          <p:blipFill rotWithShape="1">
            <a:blip r:embed="rId7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3" name="Google Shape;1363;p34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364" name="Google Shape;1364;p34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365" name="Google Shape;1365;p34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4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4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4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4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4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4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4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4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4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4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4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4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4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4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4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4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382" name="Google Shape;1382;p34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383" name="Google Shape;1383;p34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384" name="Google Shape;1384;p34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4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4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4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4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4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4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4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392" name="Google Shape;1392;p34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4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394" name="Google Shape;1394;p34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4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396" name="Google Shape;1396;p34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4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4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4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4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4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02" name="Google Shape;1402;p34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4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4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4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4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4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4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9" name="Google Shape;1409;p34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410" name="Google Shape;1410;p34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1" name="Google Shape;1411;p34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12" name="Google Shape;1412;p34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6" name="Google Shape;1416;p34"/>
          <p:cNvSpPr txBox="1"/>
          <p:nvPr/>
        </p:nvSpPr>
        <p:spPr>
          <a:xfrm>
            <a:off x="1168050" y="3992400"/>
            <a:ext cx="6738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La clonación, los Organismos Modificados Genéticamente (OMG), la reproducción asistida y los avances en biotecnología en general generan cuestiones éticas y legales que deben ser regulados.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6DEB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