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Press Start 2P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font" Target="fonts/PressStart2P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6ecd71993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6ecd71993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b6f1fc9b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b6f1fc9b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b6ecd71993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b6ecd71993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b6ecd71993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b6ecd71993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720000" y="2651913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7" name="Google Shape;97;p25"/>
          <p:cNvSpPr txBox="1"/>
          <p:nvPr>
            <p:ph idx="1" type="subTitle"/>
          </p:nvPr>
        </p:nvSpPr>
        <p:spPr>
          <a:xfrm>
            <a:off x="720000" y="3171534"/>
            <a:ext cx="2336400" cy="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2" type="title"/>
          </p:nvPr>
        </p:nvSpPr>
        <p:spPr>
          <a:xfrm>
            <a:off x="3403800" y="2651913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9" name="Google Shape;99;p25"/>
          <p:cNvSpPr txBox="1"/>
          <p:nvPr>
            <p:ph idx="3" type="subTitle"/>
          </p:nvPr>
        </p:nvSpPr>
        <p:spPr>
          <a:xfrm>
            <a:off x="3403800" y="3171534"/>
            <a:ext cx="2336400" cy="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4" type="title"/>
          </p:nvPr>
        </p:nvSpPr>
        <p:spPr>
          <a:xfrm>
            <a:off x="6087600" y="2651913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1" name="Google Shape;101;p25"/>
          <p:cNvSpPr txBox="1"/>
          <p:nvPr>
            <p:ph idx="5" type="subTitle"/>
          </p:nvPr>
        </p:nvSpPr>
        <p:spPr>
          <a:xfrm>
            <a:off x="6087600" y="3171534"/>
            <a:ext cx="2336400" cy="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Relationship Id="rId4" Type="http://schemas.openxmlformats.org/officeDocument/2006/relationships/image" Target="../media/image14.jp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4.png"/><Relationship Id="rId7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7"/>
          <p:cNvPicPr preferRelativeResize="0"/>
          <p:nvPr/>
        </p:nvPicPr>
        <p:blipFill rotWithShape="1">
          <a:blip r:embed="rId3">
            <a:alphaModFix/>
          </a:blip>
          <a:srcRect b="24212" l="13480" r="12735" t="9902"/>
          <a:stretch/>
        </p:blipFill>
        <p:spPr>
          <a:xfrm>
            <a:off x="277000" y="143900"/>
            <a:ext cx="8804777" cy="362780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7"/>
          <p:cNvSpPr txBox="1"/>
          <p:nvPr/>
        </p:nvSpPr>
        <p:spPr>
          <a:xfrm rot="5400000">
            <a:off x="7197550" y="2730000"/>
            <a:ext cx="2751900" cy="45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BCBCBC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Cromosomas sexuales</a:t>
            </a:r>
            <a:endParaRPr sz="1300">
              <a:solidFill>
                <a:srgbClr val="BCBCBC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5" name="Google Shape;115;p27"/>
          <p:cNvSpPr txBox="1"/>
          <p:nvPr/>
        </p:nvSpPr>
        <p:spPr>
          <a:xfrm flipH="1" rot="-5400000">
            <a:off x="-1241550" y="1757000"/>
            <a:ext cx="3440700" cy="76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BCBCBC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Autosomas o cromosomas no sexuales</a:t>
            </a:r>
            <a:endParaRPr sz="1300">
              <a:solidFill>
                <a:srgbClr val="BCBCBC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6" name="Google Shape;116;p27"/>
          <p:cNvSpPr txBox="1"/>
          <p:nvPr/>
        </p:nvSpPr>
        <p:spPr>
          <a:xfrm>
            <a:off x="8371050" y="4667725"/>
            <a:ext cx="7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Press Start 2P"/>
                <a:ea typeface="Press Start 2P"/>
                <a:cs typeface="Press Start 2P"/>
                <a:sym typeface="Press Start 2P"/>
              </a:rPr>
              <a:t>1</a:t>
            </a:r>
            <a:endParaRPr sz="20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117" name="Google Shape;117;p27"/>
          <p:cNvGrpSpPr/>
          <p:nvPr/>
        </p:nvGrpSpPr>
        <p:grpSpPr>
          <a:xfrm>
            <a:off x="1021399" y="3978108"/>
            <a:ext cx="6953820" cy="1117347"/>
            <a:chOff x="1174221" y="4105350"/>
            <a:chExt cx="6800802" cy="835150"/>
          </a:xfrm>
        </p:grpSpPr>
        <p:pic>
          <p:nvPicPr>
            <p:cNvPr id="118" name="Google Shape;118;p27"/>
            <p:cNvPicPr preferRelativeResize="0"/>
            <p:nvPr/>
          </p:nvPicPr>
          <p:blipFill rotWithShape="1">
            <a:blip r:embed="rId4">
              <a:alphaModFix/>
            </a:blip>
            <a:srcRect b="0" l="41523" r="0" t="0"/>
            <a:stretch/>
          </p:blipFill>
          <p:spPr>
            <a:xfrm flipH="1">
              <a:off x="1174221" y="4106175"/>
              <a:ext cx="280175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27"/>
            <p:cNvPicPr preferRelativeResize="0"/>
            <p:nvPr/>
          </p:nvPicPr>
          <p:blipFill rotWithShape="1">
            <a:blip r:embed="rId4">
              <a:alphaModFix/>
            </a:blip>
            <a:srcRect b="0" l="0" r="61701" t="0"/>
            <a:stretch/>
          </p:blipFill>
          <p:spPr>
            <a:xfrm flipH="1">
              <a:off x="7780123" y="4106175"/>
              <a:ext cx="194900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27"/>
            <p:cNvPicPr preferRelativeResize="0"/>
            <p:nvPr/>
          </p:nvPicPr>
          <p:blipFill rotWithShape="1">
            <a:blip r:embed="rId4">
              <a:alphaModFix/>
            </a:blip>
            <a:srcRect b="0" l="34922" r="49400" t="0"/>
            <a:stretch/>
          </p:blipFill>
          <p:spPr>
            <a:xfrm flipH="1">
              <a:off x="1451375" y="4105350"/>
              <a:ext cx="6370450" cy="834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27"/>
          <p:cNvSpPr txBox="1"/>
          <p:nvPr/>
        </p:nvSpPr>
        <p:spPr>
          <a:xfrm>
            <a:off x="1202400" y="4017600"/>
            <a:ext cx="67380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El genoma humano se almacena en 23 conjuntos de cromosomas. Los autosomas, con información genética para el desarrollo y funcionamiento adecuado del cuerpo humano. Y los cromosomas sexuales, determinan el sexo de una persona.</a:t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22" name="Google Shape;122;p27"/>
          <p:cNvGrpSpPr/>
          <p:nvPr/>
        </p:nvGrpSpPr>
        <p:grpSpPr>
          <a:xfrm>
            <a:off x="118800" y="3966301"/>
            <a:ext cx="627023" cy="990009"/>
            <a:chOff x="118800" y="3966301"/>
            <a:chExt cx="627023" cy="990009"/>
          </a:xfrm>
        </p:grpSpPr>
        <p:grpSp>
          <p:nvGrpSpPr>
            <p:cNvPr id="123" name="Google Shape;123;p27"/>
            <p:cNvGrpSpPr/>
            <p:nvPr/>
          </p:nvGrpSpPr>
          <p:grpSpPr>
            <a:xfrm>
              <a:off x="253789" y="3966301"/>
              <a:ext cx="381646" cy="990009"/>
              <a:chOff x="3992694" y="1192179"/>
              <a:chExt cx="1158609" cy="3018322"/>
            </a:xfrm>
          </p:grpSpPr>
          <p:sp>
            <p:nvSpPr>
              <p:cNvPr id="124" name="Google Shape;124;p27"/>
              <p:cNvSpPr/>
              <p:nvPr/>
            </p:nvSpPr>
            <p:spPr>
              <a:xfrm>
                <a:off x="4201112" y="1248680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1"/>
                    </a:moveTo>
                    <a:lnTo>
                      <a:pt x="1" y="727"/>
                    </a:lnTo>
                    <a:lnTo>
                      <a:pt x="5196" y="727"/>
                    </a:lnTo>
                    <a:lnTo>
                      <a:pt x="5196" y="1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27"/>
              <p:cNvSpPr/>
              <p:nvPr/>
            </p:nvSpPr>
            <p:spPr>
              <a:xfrm>
                <a:off x="4563206" y="1248680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1"/>
                    </a:moveTo>
                    <a:lnTo>
                      <a:pt x="0" y="727"/>
                    </a:lnTo>
                    <a:lnTo>
                      <a:pt x="5203" y="727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27"/>
              <p:cNvSpPr/>
              <p:nvPr/>
            </p:nvSpPr>
            <p:spPr>
              <a:xfrm>
                <a:off x="4270218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8" y="726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27"/>
              <p:cNvSpPr/>
              <p:nvPr/>
            </p:nvSpPr>
            <p:spPr>
              <a:xfrm>
                <a:off x="4565917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27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27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27"/>
              <p:cNvSpPr/>
              <p:nvPr/>
            </p:nvSpPr>
            <p:spPr>
              <a:xfrm>
                <a:off x="4197301" y="1452261"/>
                <a:ext cx="200281" cy="171994"/>
              </a:xfrm>
              <a:custGeom>
                <a:rect b="b" l="l" r="r" t="t"/>
                <a:pathLst>
                  <a:path extrusionOk="0" h="2347" w="2733">
                    <a:moveTo>
                      <a:pt x="1565" y="0"/>
                    </a:moveTo>
                    <a:cubicBezTo>
                      <a:pt x="517" y="0"/>
                      <a:pt x="0" y="1265"/>
                      <a:pt x="734" y="1999"/>
                    </a:cubicBezTo>
                    <a:cubicBezTo>
                      <a:pt x="974" y="2239"/>
                      <a:pt x="1268" y="2346"/>
                      <a:pt x="1556" y="2346"/>
                    </a:cubicBezTo>
                    <a:cubicBezTo>
                      <a:pt x="2158" y="2346"/>
                      <a:pt x="2732" y="1879"/>
                      <a:pt x="2732" y="1175"/>
                    </a:cubicBezTo>
                    <a:cubicBezTo>
                      <a:pt x="2732" y="524"/>
                      <a:pt x="2208" y="0"/>
                      <a:pt x="1565" y="0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27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27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27"/>
              <p:cNvSpPr/>
              <p:nvPr/>
            </p:nvSpPr>
            <p:spPr>
              <a:xfrm>
                <a:off x="4761218" y="1452261"/>
                <a:ext cx="171188" cy="171774"/>
              </a:xfrm>
              <a:custGeom>
                <a:rect b="b" l="l" r="r" t="t"/>
                <a:pathLst>
                  <a:path extrusionOk="0" h="2344" w="2336">
                    <a:moveTo>
                      <a:pt x="1168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19"/>
                      <a:pt x="524" y="2343"/>
                      <a:pt x="1168" y="2343"/>
                    </a:cubicBezTo>
                    <a:cubicBezTo>
                      <a:pt x="1812" y="2343"/>
                      <a:pt x="2336" y="1819"/>
                      <a:pt x="2336" y="1175"/>
                    </a:cubicBezTo>
                    <a:cubicBezTo>
                      <a:pt x="2336" y="524"/>
                      <a:pt x="1812" y="0"/>
                      <a:pt x="1168" y="0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27"/>
              <p:cNvSpPr/>
              <p:nvPr/>
            </p:nvSpPr>
            <p:spPr>
              <a:xfrm>
                <a:off x="472941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1"/>
                    </a:moveTo>
                    <a:cubicBezTo>
                      <a:pt x="517" y="1"/>
                      <a:pt x="0" y="1258"/>
                      <a:pt x="734" y="1999"/>
                    </a:cubicBezTo>
                    <a:cubicBezTo>
                      <a:pt x="970" y="2236"/>
                      <a:pt x="1262" y="2341"/>
                      <a:pt x="1549" y="2341"/>
                    </a:cubicBezTo>
                    <a:cubicBezTo>
                      <a:pt x="2151" y="2341"/>
                      <a:pt x="2733" y="1874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27"/>
              <p:cNvSpPr/>
              <p:nvPr/>
            </p:nvSpPr>
            <p:spPr>
              <a:xfrm>
                <a:off x="4885726" y="2224082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0"/>
                    </a:moveTo>
                    <a:cubicBezTo>
                      <a:pt x="525" y="0"/>
                      <a:pt x="1" y="1258"/>
                      <a:pt x="742" y="1999"/>
                    </a:cubicBezTo>
                    <a:cubicBezTo>
                      <a:pt x="978" y="2235"/>
                      <a:pt x="1269" y="2341"/>
                      <a:pt x="1555" y="2341"/>
                    </a:cubicBezTo>
                    <a:cubicBezTo>
                      <a:pt x="2155" y="2341"/>
                      <a:pt x="2733" y="1873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27"/>
              <p:cNvSpPr/>
              <p:nvPr/>
            </p:nvSpPr>
            <p:spPr>
              <a:xfrm>
                <a:off x="4951022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565" y="0"/>
                    </a:moveTo>
                    <a:cubicBezTo>
                      <a:pt x="517" y="0"/>
                      <a:pt x="1" y="1258"/>
                      <a:pt x="734" y="1999"/>
                    </a:cubicBezTo>
                    <a:cubicBezTo>
                      <a:pt x="974" y="2236"/>
                      <a:pt x="1268" y="2343"/>
                      <a:pt x="1555" y="2343"/>
                    </a:cubicBezTo>
                    <a:cubicBezTo>
                      <a:pt x="2157" y="2343"/>
                      <a:pt x="2733" y="1877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27"/>
              <p:cNvSpPr/>
              <p:nvPr/>
            </p:nvSpPr>
            <p:spPr>
              <a:xfrm>
                <a:off x="4932921" y="2750184"/>
                <a:ext cx="200867" cy="171554"/>
              </a:xfrm>
              <a:custGeom>
                <a:rect b="b" l="l" r="r" t="t"/>
                <a:pathLst>
                  <a:path extrusionOk="0" h="2341" w="2741">
                    <a:moveTo>
                      <a:pt x="1565" y="0"/>
                    </a:moveTo>
                    <a:cubicBezTo>
                      <a:pt x="524" y="0"/>
                      <a:pt x="0" y="1258"/>
                      <a:pt x="742" y="1999"/>
                    </a:cubicBezTo>
                    <a:cubicBezTo>
                      <a:pt x="978" y="2235"/>
                      <a:pt x="1270" y="2341"/>
                      <a:pt x="1556" y="2341"/>
                    </a:cubicBezTo>
                    <a:cubicBezTo>
                      <a:pt x="2159" y="2341"/>
                      <a:pt x="2740" y="1873"/>
                      <a:pt x="2740" y="1168"/>
                    </a:cubicBezTo>
                    <a:cubicBezTo>
                      <a:pt x="2740" y="524"/>
                      <a:pt x="2216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27"/>
              <p:cNvSpPr/>
              <p:nvPr/>
            </p:nvSpPr>
            <p:spPr>
              <a:xfrm>
                <a:off x="4862129" y="2992605"/>
                <a:ext cx="200354" cy="171481"/>
              </a:xfrm>
              <a:custGeom>
                <a:rect b="b" l="l" r="r" t="t"/>
                <a:pathLst>
                  <a:path extrusionOk="0" h="2340" w="2734">
                    <a:moveTo>
                      <a:pt x="1565" y="1"/>
                    </a:moveTo>
                    <a:cubicBezTo>
                      <a:pt x="525" y="1"/>
                      <a:pt x="1" y="1258"/>
                      <a:pt x="734" y="1992"/>
                    </a:cubicBezTo>
                    <a:cubicBezTo>
                      <a:pt x="974" y="2232"/>
                      <a:pt x="1269" y="2339"/>
                      <a:pt x="1557" y="2339"/>
                    </a:cubicBezTo>
                    <a:cubicBezTo>
                      <a:pt x="2158" y="2339"/>
                      <a:pt x="2733" y="1872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27"/>
              <p:cNvSpPr/>
              <p:nvPr/>
            </p:nvSpPr>
            <p:spPr>
              <a:xfrm>
                <a:off x="47261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565" y="0"/>
                    </a:moveTo>
                    <a:cubicBezTo>
                      <a:pt x="524" y="0"/>
                      <a:pt x="0" y="1258"/>
                      <a:pt x="741" y="1991"/>
                    </a:cubicBezTo>
                    <a:cubicBezTo>
                      <a:pt x="979" y="2232"/>
                      <a:pt x="1272" y="2339"/>
                      <a:pt x="1559" y="2339"/>
                    </a:cubicBezTo>
                    <a:cubicBezTo>
                      <a:pt x="2158" y="2339"/>
                      <a:pt x="2733" y="1871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27"/>
              <p:cNvSpPr/>
              <p:nvPr/>
            </p:nvSpPr>
            <p:spPr>
              <a:xfrm>
                <a:off x="421430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4"/>
                      <a:pt x="578" y="2341"/>
                      <a:pt x="1181" y="2341"/>
                    </a:cubicBezTo>
                    <a:cubicBezTo>
                      <a:pt x="1468" y="2341"/>
                      <a:pt x="1760" y="2236"/>
                      <a:pt x="1999" y="1999"/>
                    </a:cubicBezTo>
                    <a:cubicBezTo>
                      <a:pt x="2733" y="1258"/>
                      <a:pt x="2209" y="1"/>
                      <a:pt x="1168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41" name="Google Shape;141;p27"/>
              <p:cNvSpPr/>
              <p:nvPr/>
            </p:nvSpPr>
            <p:spPr>
              <a:xfrm>
                <a:off x="4057403" y="2224082"/>
                <a:ext cx="171774" cy="171188"/>
              </a:xfrm>
              <a:custGeom>
                <a:rect b="b" l="l" r="r" t="t"/>
                <a:pathLst>
                  <a:path extrusionOk="0" h="2336" w="2344">
                    <a:moveTo>
                      <a:pt x="1176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12"/>
                      <a:pt x="524" y="2336"/>
                      <a:pt x="1176" y="2336"/>
                    </a:cubicBezTo>
                    <a:cubicBezTo>
                      <a:pt x="1819" y="2336"/>
                      <a:pt x="2343" y="1812"/>
                      <a:pt x="2343" y="1168"/>
                    </a:cubicBezTo>
                    <a:cubicBezTo>
                      <a:pt x="2343" y="524"/>
                      <a:pt x="1819" y="0"/>
                      <a:pt x="1176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42" name="Google Shape;142;p27"/>
              <p:cNvSpPr/>
              <p:nvPr/>
            </p:nvSpPr>
            <p:spPr>
              <a:xfrm>
                <a:off x="3992694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168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77"/>
                      <a:pt x="576" y="2343"/>
                      <a:pt x="1175" y="2343"/>
                    </a:cubicBezTo>
                    <a:cubicBezTo>
                      <a:pt x="1462" y="2343"/>
                      <a:pt x="1754" y="2236"/>
                      <a:pt x="1991" y="1999"/>
                    </a:cubicBezTo>
                    <a:cubicBezTo>
                      <a:pt x="2732" y="1258"/>
                      <a:pt x="2208" y="0"/>
                      <a:pt x="116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43" name="Google Shape;143;p27"/>
              <p:cNvSpPr/>
              <p:nvPr/>
            </p:nvSpPr>
            <p:spPr>
              <a:xfrm>
                <a:off x="4010209" y="2750184"/>
                <a:ext cx="200281" cy="171554"/>
              </a:xfrm>
              <a:custGeom>
                <a:rect b="b" l="l" r="r" t="t"/>
                <a:pathLst>
                  <a:path extrusionOk="0" h="2341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3"/>
                      <a:pt x="578" y="2341"/>
                      <a:pt x="1181" y="2341"/>
                    </a:cubicBezTo>
                    <a:cubicBezTo>
                      <a:pt x="1468" y="2341"/>
                      <a:pt x="1760" y="2235"/>
                      <a:pt x="1999" y="1999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27"/>
              <p:cNvSpPr/>
              <p:nvPr/>
            </p:nvSpPr>
            <p:spPr>
              <a:xfrm>
                <a:off x="4081000" y="2992605"/>
                <a:ext cx="200794" cy="171481"/>
              </a:xfrm>
              <a:custGeom>
                <a:rect b="b" l="l" r="r" t="t"/>
                <a:pathLst>
                  <a:path extrusionOk="0" h="2340" w="2740">
                    <a:moveTo>
                      <a:pt x="1175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2"/>
                      <a:pt x="578" y="2339"/>
                      <a:pt x="1180" y="2339"/>
                    </a:cubicBezTo>
                    <a:cubicBezTo>
                      <a:pt x="1468" y="2339"/>
                      <a:pt x="1761" y="2232"/>
                      <a:pt x="1999" y="1992"/>
                    </a:cubicBezTo>
                    <a:cubicBezTo>
                      <a:pt x="2740" y="1258"/>
                      <a:pt x="2216" y="1"/>
                      <a:pt x="117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27"/>
              <p:cNvSpPr/>
              <p:nvPr/>
            </p:nvSpPr>
            <p:spPr>
              <a:xfrm>
                <a:off x="42170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1"/>
                      <a:pt x="579" y="2339"/>
                      <a:pt x="1180" y="2339"/>
                    </a:cubicBezTo>
                    <a:cubicBezTo>
                      <a:pt x="1468" y="2339"/>
                      <a:pt x="1762" y="2232"/>
                      <a:pt x="1999" y="1991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27"/>
              <p:cNvSpPr/>
              <p:nvPr/>
            </p:nvSpPr>
            <p:spPr>
              <a:xfrm>
                <a:off x="4757920" y="3781501"/>
                <a:ext cx="171774" cy="171774"/>
              </a:xfrm>
              <a:custGeom>
                <a:rect b="b" l="l" r="r" t="t"/>
                <a:pathLst>
                  <a:path extrusionOk="0" h="2344" w="2344">
                    <a:moveTo>
                      <a:pt x="1168" y="0"/>
                    </a:moveTo>
                    <a:cubicBezTo>
                      <a:pt x="525" y="0"/>
                      <a:pt x="1" y="524"/>
                      <a:pt x="1" y="1175"/>
                    </a:cubicBezTo>
                    <a:cubicBezTo>
                      <a:pt x="1" y="1819"/>
                      <a:pt x="525" y="2343"/>
                      <a:pt x="1168" y="2343"/>
                    </a:cubicBezTo>
                    <a:cubicBezTo>
                      <a:pt x="1820" y="2343"/>
                      <a:pt x="2344" y="1819"/>
                      <a:pt x="2344" y="1175"/>
                    </a:cubicBezTo>
                    <a:cubicBezTo>
                      <a:pt x="2344" y="524"/>
                      <a:pt x="1820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27"/>
              <p:cNvSpPr/>
              <p:nvPr/>
            </p:nvSpPr>
            <p:spPr>
              <a:xfrm>
                <a:off x="4885726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565" y="1"/>
                    </a:moveTo>
                    <a:cubicBezTo>
                      <a:pt x="525" y="1"/>
                      <a:pt x="1" y="1258"/>
                      <a:pt x="742" y="2000"/>
                    </a:cubicBezTo>
                    <a:cubicBezTo>
                      <a:pt x="979" y="2237"/>
                      <a:pt x="1271" y="2343"/>
                      <a:pt x="1558" y="2343"/>
                    </a:cubicBezTo>
                    <a:cubicBezTo>
                      <a:pt x="2157" y="2343"/>
                      <a:pt x="2733" y="1878"/>
                      <a:pt x="2733" y="1169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27"/>
              <p:cNvSpPr/>
              <p:nvPr/>
            </p:nvSpPr>
            <p:spPr>
              <a:xfrm>
                <a:off x="4225809" y="3781501"/>
                <a:ext cx="200867" cy="171994"/>
              </a:xfrm>
              <a:custGeom>
                <a:rect b="b" l="l" r="r" t="t"/>
                <a:pathLst>
                  <a:path extrusionOk="0" h="2347" w="2741">
                    <a:moveTo>
                      <a:pt x="1176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79"/>
                      <a:pt x="579" y="2346"/>
                      <a:pt x="1180" y="2346"/>
                    </a:cubicBezTo>
                    <a:cubicBezTo>
                      <a:pt x="1468" y="2346"/>
                      <a:pt x="1761" y="2239"/>
                      <a:pt x="1999" y="1999"/>
                    </a:cubicBezTo>
                    <a:cubicBezTo>
                      <a:pt x="2740" y="1265"/>
                      <a:pt x="2216" y="0"/>
                      <a:pt x="1176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27"/>
              <p:cNvSpPr/>
              <p:nvPr/>
            </p:nvSpPr>
            <p:spPr>
              <a:xfrm>
                <a:off x="4069495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9"/>
                    </a:cubicBezTo>
                    <a:cubicBezTo>
                      <a:pt x="0" y="1878"/>
                      <a:pt x="576" y="2343"/>
                      <a:pt x="1177" y="2343"/>
                    </a:cubicBezTo>
                    <a:cubicBezTo>
                      <a:pt x="1465" y="2343"/>
                      <a:pt x="1759" y="2237"/>
                      <a:pt x="1999" y="2000"/>
                    </a:cubicBezTo>
                    <a:cubicBezTo>
                      <a:pt x="2732" y="1258"/>
                      <a:pt x="2208" y="1"/>
                      <a:pt x="1168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27"/>
              <p:cNvSpPr/>
              <p:nvPr/>
            </p:nvSpPr>
            <p:spPr>
              <a:xfrm>
                <a:off x="4395313" y="1667275"/>
                <a:ext cx="313869" cy="268361"/>
              </a:xfrm>
              <a:custGeom>
                <a:rect b="b" l="l" r="r" t="t"/>
                <a:pathLst>
                  <a:path extrusionOk="0" h="3662" w="4283">
                    <a:moveTo>
                      <a:pt x="2448" y="0"/>
                    </a:moveTo>
                    <a:cubicBezTo>
                      <a:pt x="816" y="0"/>
                      <a:pt x="1" y="1969"/>
                      <a:pt x="1153" y="3122"/>
                    </a:cubicBezTo>
                    <a:cubicBezTo>
                      <a:pt x="1526" y="3495"/>
                      <a:pt x="1985" y="3662"/>
                      <a:pt x="2435" y="3662"/>
                    </a:cubicBezTo>
                    <a:cubicBezTo>
                      <a:pt x="3378" y="3662"/>
                      <a:pt x="4282" y="2931"/>
                      <a:pt x="4282" y="1827"/>
                    </a:cubicBezTo>
                    <a:cubicBezTo>
                      <a:pt x="4282" y="816"/>
                      <a:pt x="3459" y="0"/>
                      <a:pt x="244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51" name="Google Shape;151;p27"/>
              <p:cNvSpPr/>
              <p:nvPr/>
            </p:nvSpPr>
            <p:spPr>
              <a:xfrm>
                <a:off x="4429317" y="3478694"/>
                <a:ext cx="294669" cy="268434"/>
              </a:xfrm>
              <a:custGeom>
                <a:rect b="b" l="l" r="r" t="t"/>
                <a:pathLst>
                  <a:path extrusionOk="0" h="3663" w="4021">
                    <a:moveTo>
                      <a:pt x="2011" y="0"/>
                    </a:moveTo>
                    <a:cubicBezTo>
                      <a:pt x="1543" y="0"/>
                      <a:pt x="1075" y="180"/>
                      <a:pt x="719" y="539"/>
                    </a:cubicBezTo>
                    <a:cubicBezTo>
                      <a:pt x="1" y="1250"/>
                      <a:pt x="1" y="2410"/>
                      <a:pt x="719" y="3129"/>
                    </a:cubicBezTo>
                    <a:cubicBezTo>
                      <a:pt x="1075" y="3485"/>
                      <a:pt x="1543" y="3662"/>
                      <a:pt x="2011" y="3662"/>
                    </a:cubicBezTo>
                    <a:cubicBezTo>
                      <a:pt x="2480" y="3662"/>
                      <a:pt x="2950" y="3485"/>
                      <a:pt x="3309" y="3129"/>
                    </a:cubicBezTo>
                    <a:cubicBezTo>
                      <a:pt x="4020" y="2410"/>
                      <a:pt x="4020" y="1250"/>
                      <a:pt x="3309" y="539"/>
                    </a:cubicBezTo>
                    <a:cubicBezTo>
                      <a:pt x="2950" y="180"/>
                      <a:pt x="2480" y="0"/>
                      <a:pt x="2011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27"/>
              <p:cNvSpPr/>
              <p:nvPr/>
            </p:nvSpPr>
            <p:spPr>
              <a:xfrm>
                <a:off x="4201112" y="2281683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0"/>
                    </a:moveTo>
                    <a:lnTo>
                      <a:pt x="1" y="726"/>
                    </a:lnTo>
                    <a:lnTo>
                      <a:pt x="5196" y="726"/>
                    </a:lnTo>
                    <a:lnTo>
                      <a:pt x="5196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53" name="Google Shape;153;p27"/>
              <p:cNvSpPr/>
              <p:nvPr/>
            </p:nvSpPr>
            <p:spPr>
              <a:xfrm>
                <a:off x="4563206" y="2281683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0"/>
                    </a:moveTo>
                    <a:lnTo>
                      <a:pt x="0" y="726"/>
                    </a:lnTo>
                    <a:lnTo>
                      <a:pt x="5203" y="726"/>
                    </a:lnTo>
                    <a:lnTo>
                      <a:pt x="5203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27"/>
              <p:cNvSpPr/>
              <p:nvPr/>
            </p:nvSpPr>
            <p:spPr>
              <a:xfrm>
                <a:off x="4143511" y="2543305"/>
                <a:ext cx="444971" cy="53350"/>
              </a:xfrm>
              <a:custGeom>
                <a:rect b="b" l="l" r="r" t="t"/>
                <a:pathLst>
                  <a:path extrusionOk="0" h="728" w="6072">
                    <a:moveTo>
                      <a:pt x="1" y="1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55" name="Google Shape;155;p27"/>
              <p:cNvSpPr/>
              <p:nvPr/>
            </p:nvSpPr>
            <p:spPr>
              <a:xfrm>
                <a:off x="4567016" y="2543305"/>
                <a:ext cx="445484" cy="53350"/>
              </a:xfrm>
              <a:custGeom>
                <a:rect b="b" l="l" r="r" t="t"/>
                <a:pathLst>
                  <a:path extrusionOk="0" h="728" w="6079">
                    <a:moveTo>
                      <a:pt x="1" y="1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27"/>
              <p:cNvSpPr/>
              <p:nvPr/>
            </p:nvSpPr>
            <p:spPr>
              <a:xfrm>
                <a:off x="4143511" y="3057388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6"/>
                    </a:lnTo>
                    <a:lnTo>
                      <a:pt x="6071" y="726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27"/>
              <p:cNvSpPr/>
              <p:nvPr/>
            </p:nvSpPr>
            <p:spPr>
              <a:xfrm>
                <a:off x="4567016" y="3057388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6"/>
                    </a:lnTo>
                    <a:lnTo>
                      <a:pt x="6079" y="726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27"/>
              <p:cNvSpPr/>
              <p:nvPr/>
            </p:nvSpPr>
            <p:spPr>
              <a:xfrm>
                <a:off x="4143511" y="2791296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27"/>
              <p:cNvSpPr/>
              <p:nvPr/>
            </p:nvSpPr>
            <p:spPr>
              <a:xfrm>
                <a:off x="4567016" y="2791296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27"/>
              <p:cNvSpPr/>
              <p:nvPr/>
            </p:nvSpPr>
            <p:spPr>
              <a:xfrm>
                <a:off x="4270218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61" name="Google Shape;161;p27"/>
              <p:cNvSpPr/>
              <p:nvPr/>
            </p:nvSpPr>
            <p:spPr>
              <a:xfrm>
                <a:off x="4565917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7"/>
              <p:cNvSpPr/>
              <p:nvPr/>
            </p:nvSpPr>
            <p:spPr>
              <a:xfrm>
                <a:off x="4270218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27"/>
              <p:cNvSpPr/>
              <p:nvPr/>
            </p:nvSpPr>
            <p:spPr>
              <a:xfrm>
                <a:off x="4565917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1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27"/>
              <p:cNvSpPr/>
              <p:nvPr/>
            </p:nvSpPr>
            <p:spPr>
              <a:xfrm>
                <a:off x="4567016" y="4099625"/>
                <a:ext cx="445484" cy="52763"/>
              </a:xfrm>
              <a:custGeom>
                <a:rect b="b" l="l" r="r" t="t"/>
                <a:pathLst>
                  <a:path extrusionOk="0" h="720" w="6079">
                    <a:moveTo>
                      <a:pt x="1" y="1"/>
                    </a:moveTo>
                    <a:lnTo>
                      <a:pt x="1" y="719"/>
                    </a:lnTo>
                    <a:lnTo>
                      <a:pt x="6079" y="719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7"/>
              <p:cNvSpPr/>
              <p:nvPr/>
            </p:nvSpPr>
            <p:spPr>
              <a:xfrm>
                <a:off x="4143511" y="4099625"/>
                <a:ext cx="444971" cy="52763"/>
              </a:xfrm>
              <a:custGeom>
                <a:rect b="b" l="l" r="r" t="t"/>
                <a:pathLst>
                  <a:path extrusionOk="0" h="720" w="6072">
                    <a:moveTo>
                      <a:pt x="1" y="1"/>
                    </a:moveTo>
                    <a:lnTo>
                      <a:pt x="1" y="719"/>
                    </a:lnTo>
                    <a:lnTo>
                      <a:pt x="6071" y="719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7"/>
              <p:cNvSpPr/>
              <p:nvPr/>
            </p:nvSpPr>
            <p:spPr>
              <a:xfrm>
                <a:off x="4574711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0" y="0"/>
                    </a:moveTo>
                    <a:lnTo>
                      <a:pt x="0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27"/>
              <p:cNvSpPr/>
              <p:nvPr/>
            </p:nvSpPr>
            <p:spPr>
              <a:xfrm>
                <a:off x="4279012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" name="Google Shape;168;p27"/>
            <p:cNvGrpSpPr/>
            <p:nvPr/>
          </p:nvGrpSpPr>
          <p:grpSpPr>
            <a:xfrm>
              <a:off x="127351" y="4159605"/>
              <a:ext cx="613331" cy="297113"/>
              <a:chOff x="4379450" y="1472663"/>
              <a:chExt cx="3161500" cy="1531513"/>
            </a:xfrm>
          </p:grpSpPr>
          <p:pic>
            <p:nvPicPr>
              <p:cNvPr id="169" name="Google Shape;169;p2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940750" y="1651625"/>
                <a:ext cx="1600200" cy="1352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0" name="Google Shape;170;p27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4379450" y="1472663"/>
                <a:ext cx="1466850" cy="1171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1" name="Google Shape;171;p27"/>
            <p:cNvSpPr/>
            <p:nvPr/>
          </p:nvSpPr>
          <p:spPr>
            <a:xfrm rot="-4212067">
              <a:off x="296686" y="4246825"/>
              <a:ext cx="247107" cy="469838"/>
            </a:xfrm>
            <a:prstGeom prst="chord">
              <a:avLst>
                <a:gd fmla="val 5072480" name="adj1"/>
                <a:gd fmla="val 13876752" name="adj2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267183" y="4526945"/>
              <a:ext cx="377100" cy="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 rot="5981327">
              <a:off x="601678" y="4078145"/>
              <a:ext cx="62390" cy="218640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 flipH="1" rot="-6049381">
              <a:off x="198496" y="4027161"/>
              <a:ext cx="62308" cy="214277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8"/>
          <p:cNvPicPr preferRelativeResize="0"/>
          <p:nvPr/>
        </p:nvPicPr>
        <p:blipFill rotWithShape="1">
          <a:blip r:embed="rId3">
            <a:alphaModFix/>
          </a:blip>
          <a:srcRect b="23644" l="26897" r="55197" t="8471"/>
          <a:stretch/>
        </p:blipFill>
        <p:spPr>
          <a:xfrm>
            <a:off x="4195351" y="40925"/>
            <a:ext cx="2165192" cy="3787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 rotWithShape="1">
          <a:blip r:embed="rId4">
            <a:alphaModFix/>
          </a:blip>
          <a:srcRect b="24456" l="20441" r="72900" t="8280"/>
          <a:stretch/>
        </p:blipFill>
        <p:spPr>
          <a:xfrm>
            <a:off x="3348951" y="48501"/>
            <a:ext cx="809728" cy="37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 txBox="1"/>
          <p:nvPr/>
        </p:nvSpPr>
        <p:spPr>
          <a:xfrm>
            <a:off x="8371050" y="4667725"/>
            <a:ext cx="7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Press Start 2P"/>
                <a:ea typeface="Press Start 2P"/>
                <a:cs typeface="Press Start 2P"/>
                <a:sym typeface="Press Start 2P"/>
              </a:rPr>
              <a:t>2</a:t>
            </a:r>
            <a:endParaRPr sz="20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82" name="Google Shape;182;p28"/>
          <p:cNvSpPr/>
          <p:nvPr/>
        </p:nvSpPr>
        <p:spPr>
          <a:xfrm flipH="1" rot="5400000">
            <a:off x="3970800" y="940200"/>
            <a:ext cx="1220400" cy="7110000"/>
          </a:xfrm>
          <a:prstGeom prst="wedgeRoundRectCallout">
            <a:avLst>
              <a:gd fmla="val 6674" name="adj1"/>
              <a:gd fmla="val 53218" name="adj2"/>
              <a:gd fmla="val 0" name="adj3"/>
            </a:avLst>
          </a:prstGeom>
          <a:solidFill>
            <a:srgbClr val="BFBFB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 txBox="1"/>
          <p:nvPr/>
        </p:nvSpPr>
        <p:spPr>
          <a:xfrm>
            <a:off x="1202400" y="4017600"/>
            <a:ext cx="67380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El genoma humano se almacena en 23 conjuntos de cromosomas. Los autosomas, con información genética para el desarrollo y funcionamiento adecuado del cuerpo humano. Y los cromosomas sexuales, determinan el sexo de una persona.</a:t>
            </a:r>
            <a:endParaRPr sz="11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28"/>
          <p:cNvGrpSpPr/>
          <p:nvPr/>
        </p:nvGrpSpPr>
        <p:grpSpPr>
          <a:xfrm>
            <a:off x="118800" y="3966301"/>
            <a:ext cx="627023" cy="990009"/>
            <a:chOff x="118800" y="3966301"/>
            <a:chExt cx="627023" cy="990009"/>
          </a:xfrm>
        </p:grpSpPr>
        <p:grpSp>
          <p:nvGrpSpPr>
            <p:cNvPr id="185" name="Google Shape;185;p28"/>
            <p:cNvGrpSpPr/>
            <p:nvPr/>
          </p:nvGrpSpPr>
          <p:grpSpPr>
            <a:xfrm>
              <a:off x="253789" y="3966301"/>
              <a:ext cx="381646" cy="990009"/>
              <a:chOff x="3992694" y="1192179"/>
              <a:chExt cx="1158609" cy="3018322"/>
            </a:xfrm>
          </p:grpSpPr>
          <p:sp>
            <p:nvSpPr>
              <p:cNvPr id="186" name="Google Shape;186;p28"/>
              <p:cNvSpPr/>
              <p:nvPr/>
            </p:nvSpPr>
            <p:spPr>
              <a:xfrm>
                <a:off x="4201112" y="1248680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1"/>
                    </a:moveTo>
                    <a:lnTo>
                      <a:pt x="1" y="727"/>
                    </a:lnTo>
                    <a:lnTo>
                      <a:pt x="5196" y="727"/>
                    </a:lnTo>
                    <a:lnTo>
                      <a:pt x="5196" y="1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28"/>
              <p:cNvSpPr/>
              <p:nvPr/>
            </p:nvSpPr>
            <p:spPr>
              <a:xfrm>
                <a:off x="4563206" y="1248680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1"/>
                    </a:moveTo>
                    <a:lnTo>
                      <a:pt x="0" y="727"/>
                    </a:lnTo>
                    <a:lnTo>
                      <a:pt x="5203" y="727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28"/>
              <p:cNvSpPr/>
              <p:nvPr/>
            </p:nvSpPr>
            <p:spPr>
              <a:xfrm>
                <a:off x="4270218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8" y="726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28"/>
              <p:cNvSpPr/>
              <p:nvPr/>
            </p:nvSpPr>
            <p:spPr>
              <a:xfrm>
                <a:off x="4565917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8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8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8"/>
              <p:cNvSpPr/>
              <p:nvPr/>
            </p:nvSpPr>
            <p:spPr>
              <a:xfrm>
                <a:off x="4197301" y="1452261"/>
                <a:ext cx="200281" cy="171994"/>
              </a:xfrm>
              <a:custGeom>
                <a:rect b="b" l="l" r="r" t="t"/>
                <a:pathLst>
                  <a:path extrusionOk="0" h="2347" w="2733">
                    <a:moveTo>
                      <a:pt x="1565" y="0"/>
                    </a:moveTo>
                    <a:cubicBezTo>
                      <a:pt x="517" y="0"/>
                      <a:pt x="0" y="1265"/>
                      <a:pt x="734" y="1999"/>
                    </a:cubicBezTo>
                    <a:cubicBezTo>
                      <a:pt x="974" y="2239"/>
                      <a:pt x="1268" y="2346"/>
                      <a:pt x="1556" y="2346"/>
                    </a:cubicBezTo>
                    <a:cubicBezTo>
                      <a:pt x="2158" y="2346"/>
                      <a:pt x="2732" y="1879"/>
                      <a:pt x="2732" y="1175"/>
                    </a:cubicBezTo>
                    <a:cubicBezTo>
                      <a:pt x="2732" y="524"/>
                      <a:pt x="2208" y="0"/>
                      <a:pt x="1565" y="0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28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28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8"/>
              <p:cNvSpPr/>
              <p:nvPr/>
            </p:nvSpPr>
            <p:spPr>
              <a:xfrm>
                <a:off x="4761218" y="1452261"/>
                <a:ext cx="171188" cy="171774"/>
              </a:xfrm>
              <a:custGeom>
                <a:rect b="b" l="l" r="r" t="t"/>
                <a:pathLst>
                  <a:path extrusionOk="0" h="2344" w="2336">
                    <a:moveTo>
                      <a:pt x="1168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19"/>
                      <a:pt x="524" y="2343"/>
                      <a:pt x="1168" y="2343"/>
                    </a:cubicBezTo>
                    <a:cubicBezTo>
                      <a:pt x="1812" y="2343"/>
                      <a:pt x="2336" y="1819"/>
                      <a:pt x="2336" y="1175"/>
                    </a:cubicBezTo>
                    <a:cubicBezTo>
                      <a:pt x="2336" y="524"/>
                      <a:pt x="1812" y="0"/>
                      <a:pt x="1168" y="0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8"/>
              <p:cNvSpPr/>
              <p:nvPr/>
            </p:nvSpPr>
            <p:spPr>
              <a:xfrm>
                <a:off x="472941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1"/>
                    </a:moveTo>
                    <a:cubicBezTo>
                      <a:pt x="517" y="1"/>
                      <a:pt x="0" y="1258"/>
                      <a:pt x="734" y="1999"/>
                    </a:cubicBezTo>
                    <a:cubicBezTo>
                      <a:pt x="970" y="2236"/>
                      <a:pt x="1262" y="2341"/>
                      <a:pt x="1549" y="2341"/>
                    </a:cubicBezTo>
                    <a:cubicBezTo>
                      <a:pt x="2151" y="2341"/>
                      <a:pt x="2733" y="1874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8"/>
              <p:cNvSpPr/>
              <p:nvPr/>
            </p:nvSpPr>
            <p:spPr>
              <a:xfrm>
                <a:off x="4885726" y="2224082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0"/>
                    </a:moveTo>
                    <a:cubicBezTo>
                      <a:pt x="525" y="0"/>
                      <a:pt x="1" y="1258"/>
                      <a:pt x="742" y="1999"/>
                    </a:cubicBezTo>
                    <a:cubicBezTo>
                      <a:pt x="978" y="2235"/>
                      <a:pt x="1269" y="2341"/>
                      <a:pt x="1555" y="2341"/>
                    </a:cubicBezTo>
                    <a:cubicBezTo>
                      <a:pt x="2155" y="2341"/>
                      <a:pt x="2733" y="1873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8"/>
              <p:cNvSpPr/>
              <p:nvPr/>
            </p:nvSpPr>
            <p:spPr>
              <a:xfrm>
                <a:off x="4951022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565" y="0"/>
                    </a:moveTo>
                    <a:cubicBezTo>
                      <a:pt x="517" y="0"/>
                      <a:pt x="1" y="1258"/>
                      <a:pt x="734" y="1999"/>
                    </a:cubicBezTo>
                    <a:cubicBezTo>
                      <a:pt x="974" y="2236"/>
                      <a:pt x="1268" y="2343"/>
                      <a:pt x="1555" y="2343"/>
                    </a:cubicBezTo>
                    <a:cubicBezTo>
                      <a:pt x="2157" y="2343"/>
                      <a:pt x="2733" y="1877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8"/>
              <p:cNvSpPr/>
              <p:nvPr/>
            </p:nvSpPr>
            <p:spPr>
              <a:xfrm>
                <a:off x="4932921" y="2750184"/>
                <a:ext cx="200867" cy="171554"/>
              </a:xfrm>
              <a:custGeom>
                <a:rect b="b" l="l" r="r" t="t"/>
                <a:pathLst>
                  <a:path extrusionOk="0" h="2341" w="2741">
                    <a:moveTo>
                      <a:pt x="1565" y="0"/>
                    </a:moveTo>
                    <a:cubicBezTo>
                      <a:pt x="524" y="0"/>
                      <a:pt x="0" y="1258"/>
                      <a:pt x="742" y="1999"/>
                    </a:cubicBezTo>
                    <a:cubicBezTo>
                      <a:pt x="978" y="2235"/>
                      <a:pt x="1270" y="2341"/>
                      <a:pt x="1556" y="2341"/>
                    </a:cubicBezTo>
                    <a:cubicBezTo>
                      <a:pt x="2159" y="2341"/>
                      <a:pt x="2740" y="1873"/>
                      <a:pt x="2740" y="1168"/>
                    </a:cubicBezTo>
                    <a:cubicBezTo>
                      <a:pt x="2740" y="524"/>
                      <a:pt x="2216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28"/>
              <p:cNvSpPr/>
              <p:nvPr/>
            </p:nvSpPr>
            <p:spPr>
              <a:xfrm>
                <a:off x="4862129" y="2992605"/>
                <a:ext cx="200354" cy="171481"/>
              </a:xfrm>
              <a:custGeom>
                <a:rect b="b" l="l" r="r" t="t"/>
                <a:pathLst>
                  <a:path extrusionOk="0" h="2340" w="2734">
                    <a:moveTo>
                      <a:pt x="1565" y="1"/>
                    </a:moveTo>
                    <a:cubicBezTo>
                      <a:pt x="525" y="1"/>
                      <a:pt x="1" y="1258"/>
                      <a:pt x="734" y="1992"/>
                    </a:cubicBezTo>
                    <a:cubicBezTo>
                      <a:pt x="974" y="2232"/>
                      <a:pt x="1269" y="2339"/>
                      <a:pt x="1557" y="2339"/>
                    </a:cubicBezTo>
                    <a:cubicBezTo>
                      <a:pt x="2158" y="2339"/>
                      <a:pt x="2733" y="1872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8"/>
              <p:cNvSpPr/>
              <p:nvPr/>
            </p:nvSpPr>
            <p:spPr>
              <a:xfrm>
                <a:off x="47261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565" y="0"/>
                    </a:moveTo>
                    <a:cubicBezTo>
                      <a:pt x="524" y="0"/>
                      <a:pt x="0" y="1258"/>
                      <a:pt x="741" y="1991"/>
                    </a:cubicBezTo>
                    <a:cubicBezTo>
                      <a:pt x="979" y="2232"/>
                      <a:pt x="1272" y="2339"/>
                      <a:pt x="1559" y="2339"/>
                    </a:cubicBezTo>
                    <a:cubicBezTo>
                      <a:pt x="2158" y="2339"/>
                      <a:pt x="2733" y="1871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8"/>
              <p:cNvSpPr/>
              <p:nvPr/>
            </p:nvSpPr>
            <p:spPr>
              <a:xfrm>
                <a:off x="421430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4"/>
                      <a:pt x="578" y="2341"/>
                      <a:pt x="1181" y="2341"/>
                    </a:cubicBezTo>
                    <a:cubicBezTo>
                      <a:pt x="1468" y="2341"/>
                      <a:pt x="1760" y="2236"/>
                      <a:pt x="1999" y="1999"/>
                    </a:cubicBezTo>
                    <a:cubicBezTo>
                      <a:pt x="2733" y="1258"/>
                      <a:pt x="2209" y="1"/>
                      <a:pt x="1168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203" name="Google Shape;203;p28"/>
              <p:cNvSpPr/>
              <p:nvPr/>
            </p:nvSpPr>
            <p:spPr>
              <a:xfrm>
                <a:off x="4057403" y="2224082"/>
                <a:ext cx="171774" cy="171188"/>
              </a:xfrm>
              <a:custGeom>
                <a:rect b="b" l="l" r="r" t="t"/>
                <a:pathLst>
                  <a:path extrusionOk="0" h="2336" w="2344">
                    <a:moveTo>
                      <a:pt x="1176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12"/>
                      <a:pt x="524" y="2336"/>
                      <a:pt x="1176" y="2336"/>
                    </a:cubicBezTo>
                    <a:cubicBezTo>
                      <a:pt x="1819" y="2336"/>
                      <a:pt x="2343" y="1812"/>
                      <a:pt x="2343" y="1168"/>
                    </a:cubicBezTo>
                    <a:cubicBezTo>
                      <a:pt x="2343" y="524"/>
                      <a:pt x="1819" y="0"/>
                      <a:pt x="1176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204" name="Google Shape;204;p28"/>
              <p:cNvSpPr/>
              <p:nvPr/>
            </p:nvSpPr>
            <p:spPr>
              <a:xfrm>
                <a:off x="3992694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168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77"/>
                      <a:pt x="576" y="2343"/>
                      <a:pt x="1175" y="2343"/>
                    </a:cubicBezTo>
                    <a:cubicBezTo>
                      <a:pt x="1462" y="2343"/>
                      <a:pt x="1754" y="2236"/>
                      <a:pt x="1991" y="1999"/>
                    </a:cubicBezTo>
                    <a:cubicBezTo>
                      <a:pt x="2732" y="1258"/>
                      <a:pt x="2208" y="0"/>
                      <a:pt x="116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205" name="Google Shape;205;p28"/>
              <p:cNvSpPr/>
              <p:nvPr/>
            </p:nvSpPr>
            <p:spPr>
              <a:xfrm>
                <a:off x="4010209" y="2750184"/>
                <a:ext cx="200281" cy="171554"/>
              </a:xfrm>
              <a:custGeom>
                <a:rect b="b" l="l" r="r" t="t"/>
                <a:pathLst>
                  <a:path extrusionOk="0" h="2341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3"/>
                      <a:pt x="578" y="2341"/>
                      <a:pt x="1181" y="2341"/>
                    </a:cubicBezTo>
                    <a:cubicBezTo>
                      <a:pt x="1468" y="2341"/>
                      <a:pt x="1760" y="2235"/>
                      <a:pt x="1999" y="1999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8"/>
              <p:cNvSpPr/>
              <p:nvPr/>
            </p:nvSpPr>
            <p:spPr>
              <a:xfrm>
                <a:off x="4081000" y="2992605"/>
                <a:ext cx="200794" cy="171481"/>
              </a:xfrm>
              <a:custGeom>
                <a:rect b="b" l="l" r="r" t="t"/>
                <a:pathLst>
                  <a:path extrusionOk="0" h="2340" w="2740">
                    <a:moveTo>
                      <a:pt x="1175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2"/>
                      <a:pt x="578" y="2339"/>
                      <a:pt x="1180" y="2339"/>
                    </a:cubicBezTo>
                    <a:cubicBezTo>
                      <a:pt x="1468" y="2339"/>
                      <a:pt x="1761" y="2232"/>
                      <a:pt x="1999" y="1992"/>
                    </a:cubicBezTo>
                    <a:cubicBezTo>
                      <a:pt x="2740" y="1258"/>
                      <a:pt x="2216" y="1"/>
                      <a:pt x="117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8"/>
              <p:cNvSpPr/>
              <p:nvPr/>
            </p:nvSpPr>
            <p:spPr>
              <a:xfrm>
                <a:off x="42170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1"/>
                      <a:pt x="579" y="2339"/>
                      <a:pt x="1180" y="2339"/>
                    </a:cubicBezTo>
                    <a:cubicBezTo>
                      <a:pt x="1468" y="2339"/>
                      <a:pt x="1762" y="2232"/>
                      <a:pt x="1999" y="1991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8"/>
              <p:cNvSpPr/>
              <p:nvPr/>
            </p:nvSpPr>
            <p:spPr>
              <a:xfrm>
                <a:off x="4757920" y="3781501"/>
                <a:ext cx="171774" cy="171774"/>
              </a:xfrm>
              <a:custGeom>
                <a:rect b="b" l="l" r="r" t="t"/>
                <a:pathLst>
                  <a:path extrusionOk="0" h="2344" w="2344">
                    <a:moveTo>
                      <a:pt x="1168" y="0"/>
                    </a:moveTo>
                    <a:cubicBezTo>
                      <a:pt x="525" y="0"/>
                      <a:pt x="1" y="524"/>
                      <a:pt x="1" y="1175"/>
                    </a:cubicBezTo>
                    <a:cubicBezTo>
                      <a:pt x="1" y="1819"/>
                      <a:pt x="525" y="2343"/>
                      <a:pt x="1168" y="2343"/>
                    </a:cubicBezTo>
                    <a:cubicBezTo>
                      <a:pt x="1820" y="2343"/>
                      <a:pt x="2344" y="1819"/>
                      <a:pt x="2344" y="1175"/>
                    </a:cubicBezTo>
                    <a:cubicBezTo>
                      <a:pt x="2344" y="524"/>
                      <a:pt x="1820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28"/>
              <p:cNvSpPr/>
              <p:nvPr/>
            </p:nvSpPr>
            <p:spPr>
              <a:xfrm>
                <a:off x="4885726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565" y="1"/>
                    </a:moveTo>
                    <a:cubicBezTo>
                      <a:pt x="525" y="1"/>
                      <a:pt x="1" y="1258"/>
                      <a:pt x="742" y="2000"/>
                    </a:cubicBezTo>
                    <a:cubicBezTo>
                      <a:pt x="979" y="2237"/>
                      <a:pt x="1271" y="2343"/>
                      <a:pt x="1558" y="2343"/>
                    </a:cubicBezTo>
                    <a:cubicBezTo>
                      <a:pt x="2157" y="2343"/>
                      <a:pt x="2733" y="1878"/>
                      <a:pt x="2733" y="1169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8"/>
              <p:cNvSpPr/>
              <p:nvPr/>
            </p:nvSpPr>
            <p:spPr>
              <a:xfrm>
                <a:off x="4225809" y="3781501"/>
                <a:ext cx="200867" cy="171994"/>
              </a:xfrm>
              <a:custGeom>
                <a:rect b="b" l="l" r="r" t="t"/>
                <a:pathLst>
                  <a:path extrusionOk="0" h="2347" w="2741">
                    <a:moveTo>
                      <a:pt x="1176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79"/>
                      <a:pt x="579" y="2346"/>
                      <a:pt x="1180" y="2346"/>
                    </a:cubicBezTo>
                    <a:cubicBezTo>
                      <a:pt x="1468" y="2346"/>
                      <a:pt x="1761" y="2239"/>
                      <a:pt x="1999" y="1999"/>
                    </a:cubicBezTo>
                    <a:cubicBezTo>
                      <a:pt x="2740" y="1265"/>
                      <a:pt x="2216" y="0"/>
                      <a:pt x="1176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8"/>
              <p:cNvSpPr/>
              <p:nvPr/>
            </p:nvSpPr>
            <p:spPr>
              <a:xfrm>
                <a:off x="4069495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9"/>
                    </a:cubicBezTo>
                    <a:cubicBezTo>
                      <a:pt x="0" y="1878"/>
                      <a:pt x="576" y="2343"/>
                      <a:pt x="1177" y="2343"/>
                    </a:cubicBezTo>
                    <a:cubicBezTo>
                      <a:pt x="1465" y="2343"/>
                      <a:pt x="1759" y="2237"/>
                      <a:pt x="1999" y="2000"/>
                    </a:cubicBezTo>
                    <a:cubicBezTo>
                      <a:pt x="2732" y="1258"/>
                      <a:pt x="2208" y="1"/>
                      <a:pt x="1168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8"/>
              <p:cNvSpPr/>
              <p:nvPr/>
            </p:nvSpPr>
            <p:spPr>
              <a:xfrm>
                <a:off x="4395313" y="1667275"/>
                <a:ext cx="313869" cy="268361"/>
              </a:xfrm>
              <a:custGeom>
                <a:rect b="b" l="l" r="r" t="t"/>
                <a:pathLst>
                  <a:path extrusionOk="0" h="3662" w="4283">
                    <a:moveTo>
                      <a:pt x="2448" y="0"/>
                    </a:moveTo>
                    <a:cubicBezTo>
                      <a:pt x="816" y="0"/>
                      <a:pt x="1" y="1969"/>
                      <a:pt x="1153" y="3122"/>
                    </a:cubicBezTo>
                    <a:cubicBezTo>
                      <a:pt x="1526" y="3495"/>
                      <a:pt x="1985" y="3662"/>
                      <a:pt x="2435" y="3662"/>
                    </a:cubicBezTo>
                    <a:cubicBezTo>
                      <a:pt x="3378" y="3662"/>
                      <a:pt x="4282" y="2931"/>
                      <a:pt x="4282" y="1827"/>
                    </a:cubicBezTo>
                    <a:cubicBezTo>
                      <a:pt x="4282" y="816"/>
                      <a:pt x="3459" y="0"/>
                      <a:pt x="244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213" name="Google Shape;213;p28"/>
              <p:cNvSpPr/>
              <p:nvPr/>
            </p:nvSpPr>
            <p:spPr>
              <a:xfrm>
                <a:off x="4429317" y="3478694"/>
                <a:ext cx="294669" cy="268434"/>
              </a:xfrm>
              <a:custGeom>
                <a:rect b="b" l="l" r="r" t="t"/>
                <a:pathLst>
                  <a:path extrusionOk="0" h="3663" w="4021">
                    <a:moveTo>
                      <a:pt x="2011" y="0"/>
                    </a:moveTo>
                    <a:cubicBezTo>
                      <a:pt x="1543" y="0"/>
                      <a:pt x="1075" y="180"/>
                      <a:pt x="719" y="539"/>
                    </a:cubicBezTo>
                    <a:cubicBezTo>
                      <a:pt x="1" y="1250"/>
                      <a:pt x="1" y="2410"/>
                      <a:pt x="719" y="3129"/>
                    </a:cubicBezTo>
                    <a:cubicBezTo>
                      <a:pt x="1075" y="3485"/>
                      <a:pt x="1543" y="3662"/>
                      <a:pt x="2011" y="3662"/>
                    </a:cubicBezTo>
                    <a:cubicBezTo>
                      <a:pt x="2480" y="3662"/>
                      <a:pt x="2950" y="3485"/>
                      <a:pt x="3309" y="3129"/>
                    </a:cubicBezTo>
                    <a:cubicBezTo>
                      <a:pt x="4020" y="2410"/>
                      <a:pt x="4020" y="1250"/>
                      <a:pt x="3309" y="539"/>
                    </a:cubicBezTo>
                    <a:cubicBezTo>
                      <a:pt x="2950" y="180"/>
                      <a:pt x="2480" y="0"/>
                      <a:pt x="2011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28"/>
              <p:cNvSpPr/>
              <p:nvPr/>
            </p:nvSpPr>
            <p:spPr>
              <a:xfrm>
                <a:off x="4201112" y="2281683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0"/>
                    </a:moveTo>
                    <a:lnTo>
                      <a:pt x="1" y="726"/>
                    </a:lnTo>
                    <a:lnTo>
                      <a:pt x="5196" y="726"/>
                    </a:lnTo>
                    <a:lnTo>
                      <a:pt x="5196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215" name="Google Shape;215;p28"/>
              <p:cNvSpPr/>
              <p:nvPr/>
            </p:nvSpPr>
            <p:spPr>
              <a:xfrm>
                <a:off x="4563206" y="2281683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0"/>
                    </a:moveTo>
                    <a:lnTo>
                      <a:pt x="0" y="726"/>
                    </a:lnTo>
                    <a:lnTo>
                      <a:pt x="5203" y="726"/>
                    </a:lnTo>
                    <a:lnTo>
                      <a:pt x="5203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8"/>
              <p:cNvSpPr/>
              <p:nvPr/>
            </p:nvSpPr>
            <p:spPr>
              <a:xfrm>
                <a:off x="4143511" y="2543305"/>
                <a:ext cx="444971" cy="53350"/>
              </a:xfrm>
              <a:custGeom>
                <a:rect b="b" l="l" r="r" t="t"/>
                <a:pathLst>
                  <a:path extrusionOk="0" h="728" w="6072">
                    <a:moveTo>
                      <a:pt x="1" y="1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217" name="Google Shape;217;p28"/>
              <p:cNvSpPr/>
              <p:nvPr/>
            </p:nvSpPr>
            <p:spPr>
              <a:xfrm>
                <a:off x="4567016" y="2543305"/>
                <a:ext cx="445484" cy="53350"/>
              </a:xfrm>
              <a:custGeom>
                <a:rect b="b" l="l" r="r" t="t"/>
                <a:pathLst>
                  <a:path extrusionOk="0" h="728" w="6079">
                    <a:moveTo>
                      <a:pt x="1" y="1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8"/>
              <p:cNvSpPr/>
              <p:nvPr/>
            </p:nvSpPr>
            <p:spPr>
              <a:xfrm>
                <a:off x="4143511" y="3057388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6"/>
                    </a:lnTo>
                    <a:lnTo>
                      <a:pt x="6071" y="726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8"/>
              <p:cNvSpPr/>
              <p:nvPr/>
            </p:nvSpPr>
            <p:spPr>
              <a:xfrm>
                <a:off x="4567016" y="3057388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6"/>
                    </a:lnTo>
                    <a:lnTo>
                      <a:pt x="6079" y="726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8"/>
              <p:cNvSpPr/>
              <p:nvPr/>
            </p:nvSpPr>
            <p:spPr>
              <a:xfrm>
                <a:off x="4143511" y="2791296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8"/>
              <p:cNvSpPr/>
              <p:nvPr/>
            </p:nvSpPr>
            <p:spPr>
              <a:xfrm>
                <a:off x="4567016" y="2791296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8"/>
              <p:cNvSpPr/>
              <p:nvPr/>
            </p:nvSpPr>
            <p:spPr>
              <a:xfrm>
                <a:off x="4270218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223" name="Google Shape;223;p28"/>
              <p:cNvSpPr/>
              <p:nvPr/>
            </p:nvSpPr>
            <p:spPr>
              <a:xfrm>
                <a:off x="4565917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28"/>
              <p:cNvSpPr/>
              <p:nvPr/>
            </p:nvSpPr>
            <p:spPr>
              <a:xfrm>
                <a:off x="4270218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8"/>
              <p:cNvSpPr/>
              <p:nvPr/>
            </p:nvSpPr>
            <p:spPr>
              <a:xfrm>
                <a:off x="4565917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1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8"/>
              <p:cNvSpPr/>
              <p:nvPr/>
            </p:nvSpPr>
            <p:spPr>
              <a:xfrm>
                <a:off x="4567016" y="4099625"/>
                <a:ext cx="445484" cy="52763"/>
              </a:xfrm>
              <a:custGeom>
                <a:rect b="b" l="l" r="r" t="t"/>
                <a:pathLst>
                  <a:path extrusionOk="0" h="720" w="6079">
                    <a:moveTo>
                      <a:pt x="1" y="1"/>
                    </a:moveTo>
                    <a:lnTo>
                      <a:pt x="1" y="719"/>
                    </a:lnTo>
                    <a:lnTo>
                      <a:pt x="6079" y="719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8"/>
              <p:cNvSpPr/>
              <p:nvPr/>
            </p:nvSpPr>
            <p:spPr>
              <a:xfrm>
                <a:off x="4143511" y="4099625"/>
                <a:ext cx="444971" cy="52763"/>
              </a:xfrm>
              <a:custGeom>
                <a:rect b="b" l="l" r="r" t="t"/>
                <a:pathLst>
                  <a:path extrusionOk="0" h="720" w="6072">
                    <a:moveTo>
                      <a:pt x="1" y="1"/>
                    </a:moveTo>
                    <a:lnTo>
                      <a:pt x="1" y="719"/>
                    </a:lnTo>
                    <a:lnTo>
                      <a:pt x="6071" y="719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8"/>
              <p:cNvSpPr/>
              <p:nvPr/>
            </p:nvSpPr>
            <p:spPr>
              <a:xfrm>
                <a:off x="4574711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0" y="0"/>
                    </a:moveTo>
                    <a:lnTo>
                      <a:pt x="0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8"/>
              <p:cNvSpPr/>
              <p:nvPr/>
            </p:nvSpPr>
            <p:spPr>
              <a:xfrm>
                <a:off x="4279012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" name="Google Shape;230;p28"/>
            <p:cNvGrpSpPr/>
            <p:nvPr/>
          </p:nvGrpSpPr>
          <p:grpSpPr>
            <a:xfrm>
              <a:off x="127351" y="4159605"/>
              <a:ext cx="613331" cy="297113"/>
              <a:chOff x="4379450" y="1472663"/>
              <a:chExt cx="3161500" cy="1531513"/>
            </a:xfrm>
          </p:grpSpPr>
          <p:pic>
            <p:nvPicPr>
              <p:cNvPr id="231" name="Google Shape;231;p2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940750" y="1651625"/>
                <a:ext cx="1600200" cy="1352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2" name="Google Shape;232;p28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4379450" y="1472663"/>
                <a:ext cx="1466850" cy="1171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33" name="Google Shape;233;p28"/>
            <p:cNvSpPr/>
            <p:nvPr/>
          </p:nvSpPr>
          <p:spPr>
            <a:xfrm rot="-4212067">
              <a:off x="296686" y="4246825"/>
              <a:ext cx="247107" cy="469838"/>
            </a:xfrm>
            <a:prstGeom prst="chord">
              <a:avLst>
                <a:gd fmla="val 5072480" name="adj1"/>
                <a:gd fmla="val 13876752" name="adj2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267183" y="4526945"/>
              <a:ext cx="377100" cy="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 rot="5981327">
              <a:off x="601678" y="4078145"/>
              <a:ext cx="62390" cy="218640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 flipH="1" rot="-6049381">
              <a:off x="198496" y="4027161"/>
              <a:ext cx="62308" cy="214277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/>
        </p:nvSpPr>
        <p:spPr>
          <a:xfrm>
            <a:off x="8371050" y="4667725"/>
            <a:ext cx="7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Press Start 2P"/>
                <a:ea typeface="Press Start 2P"/>
                <a:cs typeface="Press Start 2P"/>
                <a:sym typeface="Press Start 2P"/>
              </a:rPr>
              <a:t>2</a:t>
            </a:r>
            <a:endParaRPr sz="20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42" name="Google Shape;242;p29"/>
          <p:cNvSpPr/>
          <p:nvPr/>
        </p:nvSpPr>
        <p:spPr>
          <a:xfrm flipH="1" rot="5400000">
            <a:off x="3970800" y="940200"/>
            <a:ext cx="1220400" cy="7110000"/>
          </a:xfrm>
          <a:prstGeom prst="wedgeRoundRectCallout">
            <a:avLst>
              <a:gd fmla="val 6674" name="adj1"/>
              <a:gd fmla="val 53218" name="adj2"/>
              <a:gd fmla="val 0" name="adj3"/>
            </a:avLst>
          </a:prstGeom>
          <a:solidFill>
            <a:srgbClr val="BFBFB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9"/>
          <p:cNvSpPr txBox="1"/>
          <p:nvPr/>
        </p:nvSpPr>
        <p:spPr>
          <a:xfrm>
            <a:off x="1202400" y="4017600"/>
            <a:ext cx="67380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El genoma humano se almacena en 23 conjuntos de cromosomas. Los autosomas, con información genética para el desarrollo y funcionamiento adecuado del cuerpo humano. Y los cromosomas sexuales, determinan el sexo de una persona.</a:t>
            </a:r>
            <a:endParaRPr sz="11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" name="Google Shape;244;p29"/>
          <p:cNvGrpSpPr/>
          <p:nvPr/>
        </p:nvGrpSpPr>
        <p:grpSpPr>
          <a:xfrm>
            <a:off x="118800" y="3966301"/>
            <a:ext cx="627023" cy="990009"/>
            <a:chOff x="118800" y="3966301"/>
            <a:chExt cx="627023" cy="990009"/>
          </a:xfrm>
        </p:grpSpPr>
        <p:grpSp>
          <p:nvGrpSpPr>
            <p:cNvPr id="245" name="Google Shape;245;p29"/>
            <p:cNvGrpSpPr/>
            <p:nvPr/>
          </p:nvGrpSpPr>
          <p:grpSpPr>
            <a:xfrm>
              <a:off x="253789" y="3966301"/>
              <a:ext cx="381646" cy="990009"/>
              <a:chOff x="3992694" y="1192179"/>
              <a:chExt cx="1158609" cy="3018322"/>
            </a:xfrm>
          </p:grpSpPr>
          <p:sp>
            <p:nvSpPr>
              <p:cNvPr id="246" name="Google Shape;246;p29"/>
              <p:cNvSpPr/>
              <p:nvPr/>
            </p:nvSpPr>
            <p:spPr>
              <a:xfrm>
                <a:off x="4201112" y="1248680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1"/>
                    </a:moveTo>
                    <a:lnTo>
                      <a:pt x="1" y="727"/>
                    </a:lnTo>
                    <a:lnTo>
                      <a:pt x="5196" y="727"/>
                    </a:lnTo>
                    <a:lnTo>
                      <a:pt x="5196" y="1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9"/>
              <p:cNvSpPr/>
              <p:nvPr/>
            </p:nvSpPr>
            <p:spPr>
              <a:xfrm>
                <a:off x="4563206" y="1248680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1"/>
                    </a:moveTo>
                    <a:lnTo>
                      <a:pt x="0" y="727"/>
                    </a:lnTo>
                    <a:lnTo>
                      <a:pt x="5203" y="727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29"/>
              <p:cNvSpPr/>
              <p:nvPr/>
            </p:nvSpPr>
            <p:spPr>
              <a:xfrm>
                <a:off x="4270218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8" y="726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29"/>
              <p:cNvSpPr/>
              <p:nvPr/>
            </p:nvSpPr>
            <p:spPr>
              <a:xfrm>
                <a:off x="4565917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9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9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9"/>
              <p:cNvSpPr/>
              <p:nvPr/>
            </p:nvSpPr>
            <p:spPr>
              <a:xfrm>
                <a:off x="4197301" y="1452261"/>
                <a:ext cx="200281" cy="171994"/>
              </a:xfrm>
              <a:custGeom>
                <a:rect b="b" l="l" r="r" t="t"/>
                <a:pathLst>
                  <a:path extrusionOk="0" h="2347" w="2733">
                    <a:moveTo>
                      <a:pt x="1565" y="0"/>
                    </a:moveTo>
                    <a:cubicBezTo>
                      <a:pt x="517" y="0"/>
                      <a:pt x="0" y="1265"/>
                      <a:pt x="734" y="1999"/>
                    </a:cubicBezTo>
                    <a:cubicBezTo>
                      <a:pt x="974" y="2239"/>
                      <a:pt x="1268" y="2346"/>
                      <a:pt x="1556" y="2346"/>
                    </a:cubicBezTo>
                    <a:cubicBezTo>
                      <a:pt x="2158" y="2346"/>
                      <a:pt x="2732" y="1879"/>
                      <a:pt x="2732" y="1175"/>
                    </a:cubicBezTo>
                    <a:cubicBezTo>
                      <a:pt x="2732" y="524"/>
                      <a:pt x="2208" y="0"/>
                      <a:pt x="1565" y="0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9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29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9"/>
              <p:cNvSpPr/>
              <p:nvPr/>
            </p:nvSpPr>
            <p:spPr>
              <a:xfrm>
                <a:off x="4761218" y="1452261"/>
                <a:ext cx="171188" cy="171774"/>
              </a:xfrm>
              <a:custGeom>
                <a:rect b="b" l="l" r="r" t="t"/>
                <a:pathLst>
                  <a:path extrusionOk="0" h="2344" w="2336">
                    <a:moveTo>
                      <a:pt x="1168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19"/>
                      <a:pt x="524" y="2343"/>
                      <a:pt x="1168" y="2343"/>
                    </a:cubicBezTo>
                    <a:cubicBezTo>
                      <a:pt x="1812" y="2343"/>
                      <a:pt x="2336" y="1819"/>
                      <a:pt x="2336" y="1175"/>
                    </a:cubicBezTo>
                    <a:cubicBezTo>
                      <a:pt x="2336" y="524"/>
                      <a:pt x="1812" y="0"/>
                      <a:pt x="1168" y="0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9"/>
              <p:cNvSpPr/>
              <p:nvPr/>
            </p:nvSpPr>
            <p:spPr>
              <a:xfrm>
                <a:off x="472941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1"/>
                    </a:moveTo>
                    <a:cubicBezTo>
                      <a:pt x="517" y="1"/>
                      <a:pt x="0" y="1258"/>
                      <a:pt x="734" y="1999"/>
                    </a:cubicBezTo>
                    <a:cubicBezTo>
                      <a:pt x="970" y="2236"/>
                      <a:pt x="1262" y="2341"/>
                      <a:pt x="1549" y="2341"/>
                    </a:cubicBezTo>
                    <a:cubicBezTo>
                      <a:pt x="2151" y="2341"/>
                      <a:pt x="2733" y="1874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9"/>
              <p:cNvSpPr/>
              <p:nvPr/>
            </p:nvSpPr>
            <p:spPr>
              <a:xfrm>
                <a:off x="4885726" y="2224082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0"/>
                    </a:moveTo>
                    <a:cubicBezTo>
                      <a:pt x="525" y="0"/>
                      <a:pt x="1" y="1258"/>
                      <a:pt x="742" y="1999"/>
                    </a:cubicBezTo>
                    <a:cubicBezTo>
                      <a:pt x="978" y="2235"/>
                      <a:pt x="1269" y="2341"/>
                      <a:pt x="1555" y="2341"/>
                    </a:cubicBezTo>
                    <a:cubicBezTo>
                      <a:pt x="2155" y="2341"/>
                      <a:pt x="2733" y="1873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9"/>
              <p:cNvSpPr/>
              <p:nvPr/>
            </p:nvSpPr>
            <p:spPr>
              <a:xfrm>
                <a:off x="4951022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565" y="0"/>
                    </a:moveTo>
                    <a:cubicBezTo>
                      <a:pt x="517" y="0"/>
                      <a:pt x="1" y="1258"/>
                      <a:pt x="734" y="1999"/>
                    </a:cubicBezTo>
                    <a:cubicBezTo>
                      <a:pt x="974" y="2236"/>
                      <a:pt x="1268" y="2343"/>
                      <a:pt x="1555" y="2343"/>
                    </a:cubicBezTo>
                    <a:cubicBezTo>
                      <a:pt x="2157" y="2343"/>
                      <a:pt x="2733" y="1877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9"/>
              <p:cNvSpPr/>
              <p:nvPr/>
            </p:nvSpPr>
            <p:spPr>
              <a:xfrm>
                <a:off x="4932921" y="2750184"/>
                <a:ext cx="200867" cy="171554"/>
              </a:xfrm>
              <a:custGeom>
                <a:rect b="b" l="l" r="r" t="t"/>
                <a:pathLst>
                  <a:path extrusionOk="0" h="2341" w="2741">
                    <a:moveTo>
                      <a:pt x="1565" y="0"/>
                    </a:moveTo>
                    <a:cubicBezTo>
                      <a:pt x="524" y="0"/>
                      <a:pt x="0" y="1258"/>
                      <a:pt x="742" y="1999"/>
                    </a:cubicBezTo>
                    <a:cubicBezTo>
                      <a:pt x="978" y="2235"/>
                      <a:pt x="1270" y="2341"/>
                      <a:pt x="1556" y="2341"/>
                    </a:cubicBezTo>
                    <a:cubicBezTo>
                      <a:pt x="2159" y="2341"/>
                      <a:pt x="2740" y="1873"/>
                      <a:pt x="2740" y="1168"/>
                    </a:cubicBezTo>
                    <a:cubicBezTo>
                      <a:pt x="2740" y="524"/>
                      <a:pt x="2216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9"/>
              <p:cNvSpPr/>
              <p:nvPr/>
            </p:nvSpPr>
            <p:spPr>
              <a:xfrm>
                <a:off x="4862129" y="2992605"/>
                <a:ext cx="200354" cy="171481"/>
              </a:xfrm>
              <a:custGeom>
                <a:rect b="b" l="l" r="r" t="t"/>
                <a:pathLst>
                  <a:path extrusionOk="0" h="2340" w="2734">
                    <a:moveTo>
                      <a:pt x="1565" y="1"/>
                    </a:moveTo>
                    <a:cubicBezTo>
                      <a:pt x="525" y="1"/>
                      <a:pt x="1" y="1258"/>
                      <a:pt x="734" y="1992"/>
                    </a:cubicBezTo>
                    <a:cubicBezTo>
                      <a:pt x="974" y="2232"/>
                      <a:pt x="1269" y="2339"/>
                      <a:pt x="1557" y="2339"/>
                    </a:cubicBezTo>
                    <a:cubicBezTo>
                      <a:pt x="2158" y="2339"/>
                      <a:pt x="2733" y="1872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9"/>
              <p:cNvSpPr/>
              <p:nvPr/>
            </p:nvSpPr>
            <p:spPr>
              <a:xfrm>
                <a:off x="47261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565" y="0"/>
                    </a:moveTo>
                    <a:cubicBezTo>
                      <a:pt x="524" y="0"/>
                      <a:pt x="0" y="1258"/>
                      <a:pt x="741" y="1991"/>
                    </a:cubicBezTo>
                    <a:cubicBezTo>
                      <a:pt x="979" y="2232"/>
                      <a:pt x="1272" y="2339"/>
                      <a:pt x="1559" y="2339"/>
                    </a:cubicBezTo>
                    <a:cubicBezTo>
                      <a:pt x="2158" y="2339"/>
                      <a:pt x="2733" y="1871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9"/>
              <p:cNvSpPr/>
              <p:nvPr/>
            </p:nvSpPr>
            <p:spPr>
              <a:xfrm>
                <a:off x="421430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4"/>
                      <a:pt x="578" y="2341"/>
                      <a:pt x="1181" y="2341"/>
                    </a:cubicBezTo>
                    <a:cubicBezTo>
                      <a:pt x="1468" y="2341"/>
                      <a:pt x="1760" y="2236"/>
                      <a:pt x="1999" y="1999"/>
                    </a:cubicBezTo>
                    <a:cubicBezTo>
                      <a:pt x="2733" y="1258"/>
                      <a:pt x="2209" y="1"/>
                      <a:pt x="1168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263" name="Google Shape;263;p29"/>
              <p:cNvSpPr/>
              <p:nvPr/>
            </p:nvSpPr>
            <p:spPr>
              <a:xfrm>
                <a:off x="4057403" y="2224082"/>
                <a:ext cx="171774" cy="171188"/>
              </a:xfrm>
              <a:custGeom>
                <a:rect b="b" l="l" r="r" t="t"/>
                <a:pathLst>
                  <a:path extrusionOk="0" h="2336" w="2344">
                    <a:moveTo>
                      <a:pt x="1176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12"/>
                      <a:pt x="524" y="2336"/>
                      <a:pt x="1176" y="2336"/>
                    </a:cubicBezTo>
                    <a:cubicBezTo>
                      <a:pt x="1819" y="2336"/>
                      <a:pt x="2343" y="1812"/>
                      <a:pt x="2343" y="1168"/>
                    </a:cubicBezTo>
                    <a:cubicBezTo>
                      <a:pt x="2343" y="524"/>
                      <a:pt x="1819" y="0"/>
                      <a:pt x="1176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264" name="Google Shape;264;p29"/>
              <p:cNvSpPr/>
              <p:nvPr/>
            </p:nvSpPr>
            <p:spPr>
              <a:xfrm>
                <a:off x="3992694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168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77"/>
                      <a:pt x="576" y="2343"/>
                      <a:pt x="1175" y="2343"/>
                    </a:cubicBezTo>
                    <a:cubicBezTo>
                      <a:pt x="1462" y="2343"/>
                      <a:pt x="1754" y="2236"/>
                      <a:pt x="1991" y="1999"/>
                    </a:cubicBezTo>
                    <a:cubicBezTo>
                      <a:pt x="2732" y="1258"/>
                      <a:pt x="2208" y="0"/>
                      <a:pt x="116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265" name="Google Shape;265;p29"/>
              <p:cNvSpPr/>
              <p:nvPr/>
            </p:nvSpPr>
            <p:spPr>
              <a:xfrm>
                <a:off x="4010209" y="2750184"/>
                <a:ext cx="200281" cy="171554"/>
              </a:xfrm>
              <a:custGeom>
                <a:rect b="b" l="l" r="r" t="t"/>
                <a:pathLst>
                  <a:path extrusionOk="0" h="2341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3"/>
                      <a:pt x="578" y="2341"/>
                      <a:pt x="1181" y="2341"/>
                    </a:cubicBezTo>
                    <a:cubicBezTo>
                      <a:pt x="1468" y="2341"/>
                      <a:pt x="1760" y="2235"/>
                      <a:pt x="1999" y="1999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9"/>
              <p:cNvSpPr/>
              <p:nvPr/>
            </p:nvSpPr>
            <p:spPr>
              <a:xfrm>
                <a:off x="4081000" y="2992605"/>
                <a:ext cx="200794" cy="171481"/>
              </a:xfrm>
              <a:custGeom>
                <a:rect b="b" l="l" r="r" t="t"/>
                <a:pathLst>
                  <a:path extrusionOk="0" h="2340" w="2740">
                    <a:moveTo>
                      <a:pt x="1175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2"/>
                      <a:pt x="578" y="2339"/>
                      <a:pt x="1180" y="2339"/>
                    </a:cubicBezTo>
                    <a:cubicBezTo>
                      <a:pt x="1468" y="2339"/>
                      <a:pt x="1761" y="2232"/>
                      <a:pt x="1999" y="1992"/>
                    </a:cubicBezTo>
                    <a:cubicBezTo>
                      <a:pt x="2740" y="1258"/>
                      <a:pt x="2216" y="1"/>
                      <a:pt x="117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9"/>
              <p:cNvSpPr/>
              <p:nvPr/>
            </p:nvSpPr>
            <p:spPr>
              <a:xfrm>
                <a:off x="42170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1"/>
                      <a:pt x="579" y="2339"/>
                      <a:pt x="1180" y="2339"/>
                    </a:cubicBezTo>
                    <a:cubicBezTo>
                      <a:pt x="1468" y="2339"/>
                      <a:pt x="1762" y="2232"/>
                      <a:pt x="1999" y="1991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9"/>
              <p:cNvSpPr/>
              <p:nvPr/>
            </p:nvSpPr>
            <p:spPr>
              <a:xfrm>
                <a:off x="4757920" y="3781501"/>
                <a:ext cx="171774" cy="171774"/>
              </a:xfrm>
              <a:custGeom>
                <a:rect b="b" l="l" r="r" t="t"/>
                <a:pathLst>
                  <a:path extrusionOk="0" h="2344" w="2344">
                    <a:moveTo>
                      <a:pt x="1168" y="0"/>
                    </a:moveTo>
                    <a:cubicBezTo>
                      <a:pt x="525" y="0"/>
                      <a:pt x="1" y="524"/>
                      <a:pt x="1" y="1175"/>
                    </a:cubicBezTo>
                    <a:cubicBezTo>
                      <a:pt x="1" y="1819"/>
                      <a:pt x="525" y="2343"/>
                      <a:pt x="1168" y="2343"/>
                    </a:cubicBezTo>
                    <a:cubicBezTo>
                      <a:pt x="1820" y="2343"/>
                      <a:pt x="2344" y="1819"/>
                      <a:pt x="2344" y="1175"/>
                    </a:cubicBezTo>
                    <a:cubicBezTo>
                      <a:pt x="2344" y="524"/>
                      <a:pt x="1820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>
                <a:off x="4885726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565" y="1"/>
                    </a:moveTo>
                    <a:cubicBezTo>
                      <a:pt x="525" y="1"/>
                      <a:pt x="1" y="1258"/>
                      <a:pt x="742" y="2000"/>
                    </a:cubicBezTo>
                    <a:cubicBezTo>
                      <a:pt x="979" y="2237"/>
                      <a:pt x="1271" y="2343"/>
                      <a:pt x="1558" y="2343"/>
                    </a:cubicBezTo>
                    <a:cubicBezTo>
                      <a:pt x="2157" y="2343"/>
                      <a:pt x="2733" y="1878"/>
                      <a:pt x="2733" y="1169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9"/>
              <p:cNvSpPr/>
              <p:nvPr/>
            </p:nvSpPr>
            <p:spPr>
              <a:xfrm>
                <a:off x="4225809" y="3781501"/>
                <a:ext cx="200867" cy="171994"/>
              </a:xfrm>
              <a:custGeom>
                <a:rect b="b" l="l" r="r" t="t"/>
                <a:pathLst>
                  <a:path extrusionOk="0" h="2347" w="2741">
                    <a:moveTo>
                      <a:pt x="1176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79"/>
                      <a:pt x="579" y="2346"/>
                      <a:pt x="1180" y="2346"/>
                    </a:cubicBezTo>
                    <a:cubicBezTo>
                      <a:pt x="1468" y="2346"/>
                      <a:pt x="1761" y="2239"/>
                      <a:pt x="1999" y="1999"/>
                    </a:cubicBezTo>
                    <a:cubicBezTo>
                      <a:pt x="2740" y="1265"/>
                      <a:pt x="2216" y="0"/>
                      <a:pt x="1176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9"/>
              <p:cNvSpPr/>
              <p:nvPr/>
            </p:nvSpPr>
            <p:spPr>
              <a:xfrm>
                <a:off x="4069495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9"/>
                    </a:cubicBezTo>
                    <a:cubicBezTo>
                      <a:pt x="0" y="1878"/>
                      <a:pt x="576" y="2343"/>
                      <a:pt x="1177" y="2343"/>
                    </a:cubicBezTo>
                    <a:cubicBezTo>
                      <a:pt x="1465" y="2343"/>
                      <a:pt x="1759" y="2237"/>
                      <a:pt x="1999" y="2000"/>
                    </a:cubicBezTo>
                    <a:cubicBezTo>
                      <a:pt x="2732" y="1258"/>
                      <a:pt x="2208" y="1"/>
                      <a:pt x="1168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9"/>
              <p:cNvSpPr/>
              <p:nvPr/>
            </p:nvSpPr>
            <p:spPr>
              <a:xfrm>
                <a:off x="4395313" y="1667275"/>
                <a:ext cx="313869" cy="268361"/>
              </a:xfrm>
              <a:custGeom>
                <a:rect b="b" l="l" r="r" t="t"/>
                <a:pathLst>
                  <a:path extrusionOk="0" h="3662" w="4283">
                    <a:moveTo>
                      <a:pt x="2448" y="0"/>
                    </a:moveTo>
                    <a:cubicBezTo>
                      <a:pt x="816" y="0"/>
                      <a:pt x="1" y="1969"/>
                      <a:pt x="1153" y="3122"/>
                    </a:cubicBezTo>
                    <a:cubicBezTo>
                      <a:pt x="1526" y="3495"/>
                      <a:pt x="1985" y="3662"/>
                      <a:pt x="2435" y="3662"/>
                    </a:cubicBezTo>
                    <a:cubicBezTo>
                      <a:pt x="3378" y="3662"/>
                      <a:pt x="4282" y="2931"/>
                      <a:pt x="4282" y="1827"/>
                    </a:cubicBezTo>
                    <a:cubicBezTo>
                      <a:pt x="4282" y="816"/>
                      <a:pt x="3459" y="0"/>
                      <a:pt x="244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273" name="Google Shape;273;p29"/>
              <p:cNvSpPr/>
              <p:nvPr/>
            </p:nvSpPr>
            <p:spPr>
              <a:xfrm>
                <a:off x="4429317" y="3478694"/>
                <a:ext cx="294669" cy="268434"/>
              </a:xfrm>
              <a:custGeom>
                <a:rect b="b" l="l" r="r" t="t"/>
                <a:pathLst>
                  <a:path extrusionOk="0" h="3663" w="4021">
                    <a:moveTo>
                      <a:pt x="2011" y="0"/>
                    </a:moveTo>
                    <a:cubicBezTo>
                      <a:pt x="1543" y="0"/>
                      <a:pt x="1075" y="180"/>
                      <a:pt x="719" y="539"/>
                    </a:cubicBezTo>
                    <a:cubicBezTo>
                      <a:pt x="1" y="1250"/>
                      <a:pt x="1" y="2410"/>
                      <a:pt x="719" y="3129"/>
                    </a:cubicBezTo>
                    <a:cubicBezTo>
                      <a:pt x="1075" y="3485"/>
                      <a:pt x="1543" y="3662"/>
                      <a:pt x="2011" y="3662"/>
                    </a:cubicBezTo>
                    <a:cubicBezTo>
                      <a:pt x="2480" y="3662"/>
                      <a:pt x="2950" y="3485"/>
                      <a:pt x="3309" y="3129"/>
                    </a:cubicBezTo>
                    <a:cubicBezTo>
                      <a:pt x="4020" y="2410"/>
                      <a:pt x="4020" y="1250"/>
                      <a:pt x="3309" y="539"/>
                    </a:cubicBezTo>
                    <a:cubicBezTo>
                      <a:pt x="2950" y="180"/>
                      <a:pt x="2480" y="0"/>
                      <a:pt x="2011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29"/>
              <p:cNvSpPr/>
              <p:nvPr/>
            </p:nvSpPr>
            <p:spPr>
              <a:xfrm>
                <a:off x="4201112" y="2281683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0"/>
                    </a:moveTo>
                    <a:lnTo>
                      <a:pt x="1" y="726"/>
                    </a:lnTo>
                    <a:lnTo>
                      <a:pt x="5196" y="726"/>
                    </a:lnTo>
                    <a:lnTo>
                      <a:pt x="5196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275" name="Google Shape;275;p29"/>
              <p:cNvSpPr/>
              <p:nvPr/>
            </p:nvSpPr>
            <p:spPr>
              <a:xfrm>
                <a:off x="4563206" y="2281683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0"/>
                    </a:moveTo>
                    <a:lnTo>
                      <a:pt x="0" y="726"/>
                    </a:lnTo>
                    <a:lnTo>
                      <a:pt x="5203" y="726"/>
                    </a:lnTo>
                    <a:lnTo>
                      <a:pt x="5203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9"/>
              <p:cNvSpPr/>
              <p:nvPr/>
            </p:nvSpPr>
            <p:spPr>
              <a:xfrm>
                <a:off x="4143511" y="2543305"/>
                <a:ext cx="444971" cy="53350"/>
              </a:xfrm>
              <a:custGeom>
                <a:rect b="b" l="l" r="r" t="t"/>
                <a:pathLst>
                  <a:path extrusionOk="0" h="728" w="6072">
                    <a:moveTo>
                      <a:pt x="1" y="1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277" name="Google Shape;277;p29"/>
              <p:cNvSpPr/>
              <p:nvPr/>
            </p:nvSpPr>
            <p:spPr>
              <a:xfrm>
                <a:off x="4567016" y="2543305"/>
                <a:ext cx="445484" cy="53350"/>
              </a:xfrm>
              <a:custGeom>
                <a:rect b="b" l="l" r="r" t="t"/>
                <a:pathLst>
                  <a:path extrusionOk="0" h="728" w="6079">
                    <a:moveTo>
                      <a:pt x="1" y="1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9"/>
              <p:cNvSpPr/>
              <p:nvPr/>
            </p:nvSpPr>
            <p:spPr>
              <a:xfrm>
                <a:off x="4143511" y="3057388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6"/>
                    </a:lnTo>
                    <a:lnTo>
                      <a:pt x="6071" y="726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29"/>
              <p:cNvSpPr/>
              <p:nvPr/>
            </p:nvSpPr>
            <p:spPr>
              <a:xfrm>
                <a:off x="4567016" y="3057388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6"/>
                    </a:lnTo>
                    <a:lnTo>
                      <a:pt x="6079" y="726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29"/>
              <p:cNvSpPr/>
              <p:nvPr/>
            </p:nvSpPr>
            <p:spPr>
              <a:xfrm>
                <a:off x="4143511" y="2791296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9"/>
              <p:cNvSpPr/>
              <p:nvPr/>
            </p:nvSpPr>
            <p:spPr>
              <a:xfrm>
                <a:off x="4567016" y="2791296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9"/>
              <p:cNvSpPr/>
              <p:nvPr/>
            </p:nvSpPr>
            <p:spPr>
              <a:xfrm>
                <a:off x="4270218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283" name="Google Shape;283;p29"/>
              <p:cNvSpPr/>
              <p:nvPr/>
            </p:nvSpPr>
            <p:spPr>
              <a:xfrm>
                <a:off x="4565917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29"/>
              <p:cNvSpPr/>
              <p:nvPr/>
            </p:nvSpPr>
            <p:spPr>
              <a:xfrm>
                <a:off x="4270218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29"/>
              <p:cNvSpPr/>
              <p:nvPr/>
            </p:nvSpPr>
            <p:spPr>
              <a:xfrm>
                <a:off x="4565917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1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4567016" y="4099625"/>
                <a:ext cx="445484" cy="52763"/>
              </a:xfrm>
              <a:custGeom>
                <a:rect b="b" l="l" r="r" t="t"/>
                <a:pathLst>
                  <a:path extrusionOk="0" h="720" w="6079">
                    <a:moveTo>
                      <a:pt x="1" y="1"/>
                    </a:moveTo>
                    <a:lnTo>
                      <a:pt x="1" y="719"/>
                    </a:lnTo>
                    <a:lnTo>
                      <a:pt x="6079" y="719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4143511" y="4099625"/>
                <a:ext cx="444971" cy="52763"/>
              </a:xfrm>
              <a:custGeom>
                <a:rect b="b" l="l" r="r" t="t"/>
                <a:pathLst>
                  <a:path extrusionOk="0" h="720" w="6072">
                    <a:moveTo>
                      <a:pt x="1" y="1"/>
                    </a:moveTo>
                    <a:lnTo>
                      <a:pt x="1" y="719"/>
                    </a:lnTo>
                    <a:lnTo>
                      <a:pt x="6071" y="719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9"/>
              <p:cNvSpPr/>
              <p:nvPr/>
            </p:nvSpPr>
            <p:spPr>
              <a:xfrm>
                <a:off x="4574711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0" y="0"/>
                    </a:moveTo>
                    <a:lnTo>
                      <a:pt x="0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29"/>
              <p:cNvSpPr/>
              <p:nvPr/>
            </p:nvSpPr>
            <p:spPr>
              <a:xfrm>
                <a:off x="4279012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0" name="Google Shape;290;p29"/>
            <p:cNvGrpSpPr/>
            <p:nvPr/>
          </p:nvGrpSpPr>
          <p:grpSpPr>
            <a:xfrm>
              <a:off x="127351" y="4159605"/>
              <a:ext cx="613331" cy="297113"/>
              <a:chOff x="4379450" y="1472663"/>
              <a:chExt cx="3161500" cy="1531513"/>
            </a:xfrm>
          </p:grpSpPr>
          <p:pic>
            <p:nvPicPr>
              <p:cNvPr id="291" name="Google Shape;291;p2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940750" y="1651625"/>
                <a:ext cx="1600200" cy="1352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2" name="Google Shape;292;p2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379450" y="1472663"/>
                <a:ext cx="1466850" cy="1171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93" name="Google Shape;293;p29"/>
            <p:cNvSpPr/>
            <p:nvPr/>
          </p:nvSpPr>
          <p:spPr>
            <a:xfrm rot="-4212067">
              <a:off x="296686" y="4246825"/>
              <a:ext cx="247107" cy="469838"/>
            </a:xfrm>
            <a:prstGeom prst="chord">
              <a:avLst>
                <a:gd fmla="val 5072480" name="adj1"/>
                <a:gd fmla="val 13876752" name="adj2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267183" y="4526945"/>
              <a:ext cx="377100" cy="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 rot="5981327">
              <a:off x="601678" y="4078145"/>
              <a:ext cx="62390" cy="218640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 flipH="1" rot="-6049381">
              <a:off x="198496" y="4027161"/>
              <a:ext cx="62308" cy="214277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97" name="Google Shape;297;p29"/>
          <p:cNvPicPr preferRelativeResize="0"/>
          <p:nvPr/>
        </p:nvPicPr>
        <p:blipFill rotWithShape="1">
          <a:blip r:embed="rId5">
            <a:alphaModFix/>
          </a:blip>
          <a:srcRect b="11117" l="8972" r="13813" t="17616"/>
          <a:stretch/>
        </p:blipFill>
        <p:spPr>
          <a:xfrm>
            <a:off x="2112546" y="1424454"/>
            <a:ext cx="882900" cy="826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98" name="Google Shape;29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622800" y="866950"/>
            <a:ext cx="1549026" cy="1607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29"/>
          <p:cNvGrpSpPr/>
          <p:nvPr/>
        </p:nvGrpSpPr>
        <p:grpSpPr>
          <a:xfrm>
            <a:off x="4850250" y="760425"/>
            <a:ext cx="1801800" cy="1765200"/>
            <a:chOff x="393600" y="448200"/>
            <a:chExt cx="1801800" cy="1765200"/>
          </a:xfrm>
        </p:grpSpPr>
        <p:pic>
          <p:nvPicPr>
            <p:cNvPr id="300" name="Google Shape;300;p29"/>
            <p:cNvPicPr preferRelativeResize="0"/>
            <p:nvPr/>
          </p:nvPicPr>
          <p:blipFill rotWithShape="1">
            <a:blip r:embed="rId7">
              <a:alphaModFix/>
            </a:blip>
            <a:srcRect b="7492" l="12715" r="12835" t="8041"/>
            <a:stretch/>
          </p:blipFill>
          <p:spPr>
            <a:xfrm>
              <a:off x="562575" y="495600"/>
              <a:ext cx="1468800" cy="1683000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301" name="Google Shape;301;p29"/>
            <p:cNvSpPr/>
            <p:nvPr/>
          </p:nvSpPr>
          <p:spPr>
            <a:xfrm>
              <a:off x="393600" y="448200"/>
              <a:ext cx="1801800" cy="1765200"/>
            </a:xfrm>
            <a:prstGeom prst="ellipse">
              <a:avLst/>
            </a:prstGeom>
            <a:noFill/>
            <a:ln cap="flat" cmpd="sng" w="76200">
              <a:solidFill>
                <a:srgbClr val="B9B8B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25" y="4043151"/>
            <a:ext cx="827826" cy="101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0925" y="4003550"/>
            <a:ext cx="1084605" cy="10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0"/>
          <p:cNvSpPr txBox="1"/>
          <p:nvPr/>
        </p:nvSpPr>
        <p:spPr>
          <a:xfrm>
            <a:off x="1261650" y="1360625"/>
            <a:ext cx="6773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800">
                <a:solidFill>
                  <a:srgbClr val="00B19E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</a:t>
            </a:r>
            <a:r>
              <a:rPr lang="es" sz="7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  <a:r>
              <a:rPr lang="es" sz="7800">
                <a:solidFill>
                  <a:srgbClr val="0079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g</a:t>
            </a:r>
            <a:r>
              <a:rPr lang="es" sz="7800">
                <a:solidFill>
                  <a:srgbClr val="FF0055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m</a:t>
            </a:r>
            <a:r>
              <a:rPr lang="es" sz="7800">
                <a:solidFill>
                  <a:srgbClr val="FFD9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</a:t>
            </a:r>
            <a:endParaRPr sz="7800">
              <a:solidFill>
                <a:srgbClr val="FFD900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309" name="Google Shape;30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0548" y="965550"/>
            <a:ext cx="1358072" cy="162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0"/>
          <p:cNvPicPr preferRelativeResize="0"/>
          <p:nvPr/>
        </p:nvPicPr>
        <p:blipFill rotWithShape="1">
          <a:blip r:embed="rId6">
            <a:alphaModFix/>
          </a:blip>
          <a:srcRect b="0" l="0" r="89566" t="0"/>
          <a:stretch/>
        </p:blipFill>
        <p:spPr>
          <a:xfrm>
            <a:off x="7089750" y="4119188"/>
            <a:ext cx="656750" cy="5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0"/>
          <p:cNvPicPr preferRelativeResize="0"/>
          <p:nvPr/>
        </p:nvPicPr>
        <p:blipFill rotWithShape="1">
          <a:blip r:embed="rId6">
            <a:alphaModFix/>
          </a:blip>
          <a:srcRect b="0" l="37406" r="50024" t="0"/>
          <a:stretch/>
        </p:blipFill>
        <p:spPr>
          <a:xfrm>
            <a:off x="5195337" y="4119163"/>
            <a:ext cx="791226" cy="5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0"/>
          <p:cNvPicPr preferRelativeResize="0"/>
          <p:nvPr/>
        </p:nvPicPr>
        <p:blipFill rotWithShape="1">
          <a:blip r:embed="rId6">
            <a:alphaModFix/>
          </a:blip>
          <a:srcRect b="0" l="90446" r="-1460" t="0"/>
          <a:stretch/>
        </p:blipFill>
        <p:spPr>
          <a:xfrm>
            <a:off x="1278403" y="4119175"/>
            <a:ext cx="693324" cy="571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3" name="Google Shape;313;p30"/>
          <p:cNvGrpSpPr/>
          <p:nvPr/>
        </p:nvGrpSpPr>
        <p:grpSpPr>
          <a:xfrm>
            <a:off x="1990800" y="2813825"/>
            <a:ext cx="5094121" cy="342600"/>
            <a:chOff x="1332298" y="832625"/>
            <a:chExt cx="5683500" cy="342600"/>
          </a:xfrm>
        </p:grpSpPr>
        <p:sp>
          <p:nvSpPr>
            <p:cNvPr id="314" name="Google Shape;314;p30"/>
            <p:cNvSpPr/>
            <p:nvPr/>
          </p:nvSpPr>
          <p:spPr>
            <a:xfrm>
              <a:off x="1332298" y="832625"/>
              <a:ext cx="5683500" cy="342600"/>
            </a:xfrm>
            <a:prstGeom prst="roundRect">
              <a:avLst>
                <a:gd fmla="val 16667" name="adj"/>
              </a:avLst>
            </a:prstGeom>
            <a:solidFill>
              <a:srgbClr val="3D85C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1376144" y="867150"/>
              <a:ext cx="3990300" cy="274800"/>
            </a:xfrm>
            <a:prstGeom prst="roundRect">
              <a:avLst>
                <a:gd fmla="val 16667" name="adj"/>
              </a:avLst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6" name="Google Shape;316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34001" y="4119171"/>
            <a:ext cx="601182" cy="5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0"/>
          <p:cNvSpPr txBox="1"/>
          <p:nvPr/>
        </p:nvSpPr>
        <p:spPr>
          <a:xfrm>
            <a:off x="4495800" y="4728350"/>
            <a:ext cx="21861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info@neodogma</a:t>
            </a:r>
            <a:endParaRPr sz="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318" name="Google Shape;318;p30"/>
          <p:cNvSpPr txBox="1"/>
          <p:nvPr/>
        </p:nvSpPr>
        <p:spPr>
          <a:xfrm>
            <a:off x="6289800" y="4728350"/>
            <a:ext cx="21861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676 89 57 76</a:t>
            </a:r>
            <a:endParaRPr sz="8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319" name="Google Shape;319;p30"/>
          <p:cNvSpPr txBox="1"/>
          <p:nvPr/>
        </p:nvSpPr>
        <p:spPr>
          <a:xfrm>
            <a:off x="494625" y="4729800"/>
            <a:ext cx="21861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neo.dogma</a:t>
            </a:r>
            <a:endParaRPr sz="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320" name="Google Shape;320;p30"/>
          <p:cNvSpPr txBox="1"/>
          <p:nvPr/>
        </p:nvSpPr>
        <p:spPr>
          <a:xfrm>
            <a:off x="2441400" y="4729800"/>
            <a:ext cx="21861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Neodogma.com</a:t>
            </a:r>
            <a:endParaRPr sz="8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321" name="Google Shape;321;p30"/>
          <p:cNvSpPr txBox="1"/>
          <p:nvPr/>
        </p:nvSpPr>
        <p:spPr>
          <a:xfrm>
            <a:off x="2062575" y="2848800"/>
            <a:ext cx="50607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9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APRENDER DE LA MEJOR MANERA, JUGANDO...</a:t>
            </a:r>
            <a:endParaRPr b="1" sz="9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26DEB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