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y="5143500" cx="9144000"/>
  <p:notesSz cx="6858000" cy="9144000"/>
  <p:embeddedFontLst>
    <p:embeddedFont>
      <p:font typeface="Press Start 2P"/>
      <p:regular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PressStart2P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b6f5e12775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b6f5e12775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b6f5e12775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b6f5e12775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b6f5e12775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b6f5e12775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b6f5e12775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b6f5e12775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b6f5e12775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b6f5e12775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b6f5e12775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b6f5e12775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b6f5e12775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b6f5e12775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b6f5e12775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b6f5e12775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b6f5e12775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b6f5e12775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b6f5e12775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b6f5e12775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6f5e127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6f5e127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b6f5e12775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2b6f5e12775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b6f5e12775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2b6f5e12775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b6f5e12775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b6f5e12775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b6f5e12775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2b6f5e12775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2b6f5e12775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2b6f5e12775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2b6f5e12775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2b6f5e12775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b6f5e12775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b6f5e12775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b6f5e12775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b6f5e12775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2b6f5e12775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2b6f5e12775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b6f5e12775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b6f5e12775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6f5e1277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6f5e1277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2b6f5e12775_0_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2b6f5e12775_0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2b6f5e12775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2b6f5e12775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2b6f5e12775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2b6f5e12775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2b6f5e12775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2b6f5e12775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2b6f5e12775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2b6f5e12775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2b6f5e12775_0_1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2b6f5e12775_0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2b6f5e12775_0_1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2b6f5e12775_0_1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2b6f5e12775_0_1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2b6f5e12775_0_1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2b6f5e12775_0_1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2b6f5e12775_0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2b6f5e12775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2b6f5e12775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6f5e1277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6f5e1277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2b6f5e12775_0_1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2b6f5e12775_0_1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2b6f5e12775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2b6f5e12775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2b6f5e12775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2b6f5e12775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2b6f5e12775_0_1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2b6f5e12775_0_1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2b6f5e12775_0_1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2b6f5e12775_0_1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2b6f5e12775_0_1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2b6f5e12775_0_1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g2b6f5e12775_0_1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9" name="Google Shape;1549;g2b6f5e12775_0_1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2b6f5e12775_0_1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2b6f5e12775_0_1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2b6f5e12775_0_1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2b6f5e12775_0_1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2b6f5e12775_0_1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2b6f5e12775_0_1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6f5e1277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6f5e1277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2b6f5e12775_0_1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2b6f5e12775_0_1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2b6f5e12775_0_1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2b6f5e12775_0_1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2b6f5e12775_0_1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2b6f5e12775_0_1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2b6f5e12775_0_1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2b6f5e12775_0_1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2b6f5e12775_0_1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2b6f5e12775_0_1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g2b6f5e12775_0_1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6" name="Google Shape;1856;g2b6f5e12775_0_1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2b6f5e12775_0_1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2b6f5e12775_0_1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2b6f5e12775_0_1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2b6f5e12775_0_1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2b6f5e12775_0_1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2b6f5e12775_0_1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g2b6f5e12775_0_1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2" name="Google Shape;1992;g2b6f5e12775_0_1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6f5e1277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b6f5e1277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2b6f5e12775_0_1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2b6f5e12775_0_1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2b6f5e12775_0_1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2b6f5e12775_0_1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g2b6f5e12775_0_2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3" name="Google Shape;2093;g2b6f5e12775_0_2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g2b6f5e12775_0_2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5" name="Google Shape;2125;g2b6f5e12775_0_2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2b6f5e12775_0_2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2b6f5e12775_0_2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b6f5e1277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b6f5e1277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b6f5e1277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b6f5e1277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b6f5e12775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b6f5e1277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2651913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720000" y="3171534"/>
            <a:ext cx="2336400" cy="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title"/>
          </p:nvPr>
        </p:nvSpPr>
        <p:spPr>
          <a:xfrm>
            <a:off x="3403800" y="2651913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4" name="Google Shape;54;p13"/>
          <p:cNvSpPr txBox="1"/>
          <p:nvPr>
            <p:ph idx="3" type="subTitle"/>
          </p:nvPr>
        </p:nvSpPr>
        <p:spPr>
          <a:xfrm>
            <a:off x="3403800" y="3171534"/>
            <a:ext cx="2336400" cy="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4" type="title"/>
          </p:nvPr>
        </p:nvSpPr>
        <p:spPr>
          <a:xfrm>
            <a:off x="6087600" y="2651913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6" name="Google Shape;56;p13"/>
          <p:cNvSpPr txBox="1"/>
          <p:nvPr>
            <p:ph idx="5" type="subTitle"/>
          </p:nvPr>
        </p:nvSpPr>
        <p:spPr>
          <a:xfrm>
            <a:off x="6087600" y="3171534"/>
            <a:ext cx="2336400" cy="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11.jpg"/><Relationship Id="rId8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9" Type="http://schemas.openxmlformats.org/officeDocument/2006/relationships/image" Target="../media/image13.jp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hyperlink" Target="http://drive.google.com/file/d/14-fSPp7KiVLUTdPRV7SChTH4vIApJZtK/view" TargetMode="External"/><Relationship Id="rId8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21.jpg"/><Relationship Id="rId8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9" Type="http://schemas.openxmlformats.org/officeDocument/2006/relationships/image" Target="../media/image16.jp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hyperlink" Target="http://drive.google.com/file/d/14-fSPp7KiVLUTdPRV7SChTH4vIApJZtK/view" TargetMode="External"/><Relationship Id="rId8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20.jpg"/><Relationship Id="rId8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2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9" Type="http://schemas.openxmlformats.org/officeDocument/2006/relationships/image" Target="../media/image22.jp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hyperlink" Target="http://drive.google.com/file/d/14-fSPp7KiVLUTdPRV7SChTH4vIApJZtK/view" TargetMode="External"/><Relationship Id="rId8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18.jp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9" Type="http://schemas.openxmlformats.org/officeDocument/2006/relationships/image" Target="../media/image14.jp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hyperlink" Target="http://drive.google.com/file/d/14-fSPp7KiVLUTdPRV7SChTH4vIApJZtK/view" TargetMode="External"/><Relationship Id="rId8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17.jpg"/><Relationship Id="rId8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1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9" Type="http://schemas.openxmlformats.org/officeDocument/2006/relationships/image" Target="../media/image12.jp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hyperlink" Target="http://drive.google.com/file/d/14-fSPp7KiVLUTdPRV7SChTH4vIApJZtK/view" TargetMode="External"/><Relationship Id="rId8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15.jpg"/><Relationship Id="rId8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2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9" Type="http://schemas.openxmlformats.org/officeDocument/2006/relationships/image" Target="../media/image25.jp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hyperlink" Target="http://drive.google.com/file/d/14-fSPp7KiVLUTdPRV7SChTH4vIApJZtK/view" TargetMode="External"/><Relationship Id="rId8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32.jpg"/><Relationship Id="rId8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2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9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6.jpg"/><Relationship Id="rId8" Type="http://schemas.openxmlformats.org/officeDocument/2006/relationships/hyperlink" Target="http://drive.google.com/file/d/14-fSPp7KiVLUTdPRV7SChTH4vIApJZtK/vie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9" Type="http://schemas.openxmlformats.org/officeDocument/2006/relationships/image" Target="../media/image26.jp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hyperlink" Target="http://drive.google.com/file/d/14-fSPp7KiVLUTdPRV7SChTH4vIApJZtK/view" TargetMode="External"/><Relationship Id="rId8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23.jpg"/><Relationship Id="rId8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3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9" Type="http://schemas.openxmlformats.org/officeDocument/2006/relationships/image" Target="../media/image30.jp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hyperlink" Target="http://drive.google.com/file/d/14-fSPp7KiVLUTdPRV7SChTH4vIApJZtK/view" TargetMode="External"/><Relationship Id="rId8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28.jpg"/><Relationship Id="rId8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2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9" Type="http://schemas.openxmlformats.org/officeDocument/2006/relationships/image" Target="../media/image24.jp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hyperlink" Target="http://drive.google.com/file/d/14-fSPp7KiVLUTdPRV7SChTH4vIApJZtK/view" TargetMode="External"/><Relationship Id="rId8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27.jpg"/><Relationship Id="rId8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29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9" Type="http://schemas.openxmlformats.org/officeDocument/2006/relationships/image" Target="../media/image29.jp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hyperlink" Target="http://drive.google.com/file/d/14-fSPp7KiVLUTdPRV7SChTH4vIApJZtK/view" TargetMode="External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8.jpg"/><Relationship Id="rId8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39.jpg"/><Relationship Id="rId8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3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9" Type="http://schemas.openxmlformats.org/officeDocument/2006/relationships/image" Target="../media/image31.jp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hyperlink" Target="http://drive.google.com/file/d/14-fSPp7KiVLUTdPRV7SChTH4vIApJZtK/view" TargetMode="External"/><Relationship Id="rId8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33.jpg"/><Relationship Id="rId8" Type="http://schemas.openxmlformats.org/officeDocument/2006/relationships/image" Target="../media/image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34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9" Type="http://schemas.openxmlformats.org/officeDocument/2006/relationships/image" Target="../media/image34.jp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hyperlink" Target="http://drive.google.com/file/d/14-fSPp7KiVLUTdPRV7SChTH4vIApJZtK/view" TargetMode="External"/><Relationship Id="rId8" Type="http://schemas.openxmlformats.org/officeDocument/2006/relationships/image" Target="../media/image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38.jpg"/><Relationship Id="rId8" Type="http://schemas.openxmlformats.org/officeDocument/2006/relationships/image" Target="../media/image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37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9" Type="http://schemas.openxmlformats.org/officeDocument/2006/relationships/image" Target="../media/image37.jp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hyperlink" Target="http://drive.google.com/file/d/14-fSPp7KiVLUTdPRV7SChTH4vIApJZtK/view" TargetMode="External"/><Relationship Id="rId8" Type="http://schemas.openxmlformats.org/officeDocument/2006/relationships/image" Target="../media/image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35.jp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9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36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9" Type="http://schemas.openxmlformats.org/officeDocument/2006/relationships/image" Target="../media/image36.jp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hyperlink" Target="http://drive.google.com/file/d/14-fSPp7KiVLUTdPRV7SChTH4vIApJZtK/view" TargetMode="External"/><Relationship Id="rId8" Type="http://schemas.openxmlformats.org/officeDocument/2006/relationships/image" Target="../media/image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47.jpg"/><Relationship Id="rId8" Type="http://schemas.openxmlformats.org/officeDocument/2006/relationships/image" Target="../media/image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45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9" Type="http://schemas.openxmlformats.org/officeDocument/2006/relationships/image" Target="../media/image45.jp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hyperlink" Target="http://drive.google.com/file/d/14-fSPp7KiVLUTdPRV7SChTH4vIApJZtK/view" TargetMode="External"/><Relationship Id="rId8" Type="http://schemas.openxmlformats.org/officeDocument/2006/relationships/image" Target="../media/image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43.jpg"/><Relationship Id="rId8" Type="http://schemas.openxmlformats.org/officeDocument/2006/relationships/image" Target="../media/image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4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9" Type="http://schemas.openxmlformats.org/officeDocument/2006/relationships/image" Target="../media/image41.jp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hyperlink" Target="http://drive.google.com/file/d/14-fSPp7KiVLUTdPRV7SChTH4vIApJZtK/view" TargetMode="External"/><Relationship Id="rId8" Type="http://schemas.openxmlformats.org/officeDocument/2006/relationships/image" Target="../media/image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40.jpg"/><Relationship Id="rId8" Type="http://schemas.openxmlformats.org/officeDocument/2006/relationships/image" Target="../media/image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4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9" Type="http://schemas.openxmlformats.org/officeDocument/2006/relationships/image" Target="../media/image9.jp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hyperlink" Target="http://drive.google.com/file/d/14-fSPp7KiVLUTdPRV7SChTH4vIApJZtK/view" TargetMode="External"/><Relationship Id="rId8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9" Type="http://schemas.openxmlformats.org/officeDocument/2006/relationships/image" Target="../media/image42.jp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hyperlink" Target="http://drive.google.com/file/d/14-fSPp7KiVLUTdPRV7SChTH4vIApJZtK/view" TargetMode="External"/><Relationship Id="rId8" Type="http://schemas.openxmlformats.org/officeDocument/2006/relationships/image" Target="../media/image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44.jpg"/><Relationship Id="rId8" Type="http://schemas.openxmlformats.org/officeDocument/2006/relationships/image" Target="../media/image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46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9" Type="http://schemas.openxmlformats.org/officeDocument/2006/relationships/image" Target="../media/image46.jp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hyperlink" Target="http://drive.google.com/file/d/14-fSPp7KiVLUTdPRV7SChTH4vIApJZtK/view" TargetMode="External"/><Relationship Id="rId8" Type="http://schemas.openxmlformats.org/officeDocument/2006/relationships/image" Target="../media/image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48.jp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9" Type="http://schemas.openxmlformats.org/officeDocument/2006/relationships/image" Target="../media/image19.jpg"/><Relationship Id="rId5" Type="http://schemas.openxmlformats.org/officeDocument/2006/relationships/image" Target="../media/image3.png"/><Relationship Id="rId6" Type="http://schemas.openxmlformats.org/officeDocument/2006/relationships/image" Target="../media/image10.jpg"/><Relationship Id="rId7" Type="http://schemas.openxmlformats.org/officeDocument/2006/relationships/hyperlink" Target="http://drive.google.com/file/d/14-fSPp7KiVLUTdPRV7SChTH4vIApJZtK/view" TargetMode="External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2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6" name="Google Shape;3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8" name="Google Shape;3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2" name="Google Shape;342;p2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3" name="Google Shape;34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7" name="Google Shape;3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9" name="Google Shape;349;p2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0" name="Google Shape;3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3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Solución 3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4" name="Google Shape;354;p23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355" name="Google Shape;355;p23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356" name="Google Shape;356;p23"/>
            <p:cNvGrpSpPr/>
            <p:nvPr/>
          </p:nvGrpSpPr>
          <p:grpSpPr>
            <a:xfrm>
              <a:off x="7641425" y="1083600"/>
              <a:ext cx="921600" cy="740450"/>
              <a:chOff x="7793825" y="1236000"/>
              <a:chExt cx="921600" cy="740450"/>
            </a:xfrm>
          </p:grpSpPr>
          <p:sp>
            <p:nvSpPr>
              <p:cNvPr id="357" name="Google Shape;357;p23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58" name="Google Shape;358;p23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59" name="Google Shape;359;p23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23"/>
          <p:cNvSpPr/>
          <p:nvPr/>
        </p:nvSpPr>
        <p:spPr>
          <a:xfrm>
            <a:off x="642950" y="1166825"/>
            <a:ext cx="7834200" cy="702600"/>
          </a:xfrm>
          <a:prstGeom prst="rect">
            <a:avLst/>
          </a:prstGeom>
          <a:solidFill>
            <a:srgbClr val="A08B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p23"/>
          <p:cNvPicPr preferRelativeResize="0"/>
          <p:nvPr/>
        </p:nvPicPr>
        <p:blipFill rotWithShape="1">
          <a:blip r:embed="rId7">
            <a:alphaModFix/>
          </a:blip>
          <a:srcRect b="11523" l="7913" r="17286" t="12058"/>
          <a:stretch/>
        </p:blipFill>
        <p:spPr>
          <a:xfrm>
            <a:off x="642950" y="1232300"/>
            <a:ext cx="7273226" cy="3429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3" name="Google Shape;363;p23"/>
          <p:cNvGrpSpPr/>
          <p:nvPr/>
        </p:nvGrpSpPr>
        <p:grpSpPr>
          <a:xfrm>
            <a:off x="680963" y="3871925"/>
            <a:ext cx="7834960" cy="665779"/>
            <a:chOff x="680963" y="3871925"/>
            <a:chExt cx="7834960" cy="665779"/>
          </a:xfrm>
        </p:grpSpPr>
        <p:pic>
          <p:nvPicPr>
            <p:cNvPr id="364" name="Google Shape;364;p2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80963" y="3871925"/>
              <a:ext cx="664540" cy="665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2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851383" y="3871925"/>
              <a:ext cx="664540" cy="6657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2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1" name="Google Shape;3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3" name="Google Shape;3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7" name="Google Shape;377;p2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8" name="Google Shape;37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2" name="Google Shape;38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4" name="Google Shape;384;p2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5" name="Google Shape;38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4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4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24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390" name="Google Shape;390;p24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391" name="Google Shape;391;p24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392" name="Google Shape;392;p24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3" name="Google Shape;393;p24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94" name="Google Shape;394;p24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95" name="Google Shape;395;p24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7" name="Google Shape;397;p24"/>
          <p:cNvPicPr preferRelativeResize="0"/>
          <p:nvPr/>
        </p:nvPicPr>
        <p:blipFill rotWithShape="1">
          <a:blip r:embed="rId7">
            <a:alphaModFix/>
          </a:blip>
          <a:srcRect b="24855" l="7989" r="20099" t="25593"/>
          <a:stretch/>
        </p:blipFill>
        <p:spPr>
          <a:xfrm>
            <a:off x="776875" y="1915425"/>
            <a:ext cx="6991949" cy="222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2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3" name="Google Shape;4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5" name="Google Shape;40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9" name="Google Shape;409;p2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0" name="Google Shape;41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4" name="Google Shape;4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6" name="Google Shape;416;p2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7" name="Google Shape;41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5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4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1" name="Google Shape;421;p25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422" name="Google Shape;422;p25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423" name="Google Shape;423;p25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424" name="Google Shape;424;p25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5" name="Google Shape;425;p25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26" name="Google Shape;426;p25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27" name="Google Shape;427;p25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9" name="Google Shape;429;p25"/>
          <p:cNvSpPr txBox="1"/>
          <p:nvPr/>
        </p:nvSpPr>
        <p:spPr>
          <a:xfrm>
            <a:off x="3133725" y="4096950"/>
            <a:ext cx="5022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Press Start 2P"/>
                <a:ea typeface="Press Start 2P"/>
                <a:cs typeface="Press Start 2P"/>
                <a:sym typeface="Press Start 2P"/>
              </a:rPr>
              <a:t>&lt;&lt;</a:t>
            </a:r>
            <a:r>
              <a:rPr lang="es" sz="3500">
                <a:latin typeface="Press Start 2P"/>
                <a:ea typeface="Press Start 2P"/>
                <a:cs typeface="Press Start 2P"/>
                <a:sym typeface="Press Start 2P"/>
              </a:rPr>
              <a:t>00</a:t>
            </a:r>
            <a:r>
              <a:rPr lang="es" sz="3500">
                <a:latin typeface="Press Start 2P"/>
                <a:ea typeface="Press Start 2P"/>
                <a:cs typeface="Press Start 2P"/>
                <a:sym typeface="Press Start 2P"/>
              </a:rPr>
              <a:t>:20-&gt;&gt;</a:t>
            </a:r>
            <a:endParaRPr sz="35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25" title="1772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3482394"/>
            <a:ext cx="217200" cy="2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25"/>
          <p:cNvPicPr preferRelativeResize="0"/>
          <p:nvPr/>
        </p:nvPicPr>
        <p:blipFill rotWithShape="1">
          <a:blip r:embed="rId9">
            <a:alphaModFix/>
          </a:blip>
          <a:srcRect b="24855" l="7989" r="20099" t="25593"/>
          <a:stretch/>
        </p:blipFill>
        <p:spPr>
          <a:xfrm>
            <a:off x="776875" y="1915425"/>
            <a:ext cx="6991949" cy="222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2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7" name="Google Shape;4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9" name="Google Shape;4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2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3" name="Google Shape;443;p2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4" name="Google Shape;44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2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8" name="Google Shape;4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0" name="Google Shape;450;p2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1" name="Google Shape;4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26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Solución 4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5" name="Google Shape;455;p26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456" name="Google Shape;456;p26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457" name="Google Shape;457;p26"/>
            <p:cNvGrpSpPr/>
            <p:nvPr/>
          </p:nvGrpSpPr>
          <p:grpSpPr>
            <a:xfrm>
              <a:off x="7641425" y="1083600"/>
              <a:ext cx="921600" cy="740450"/>
              <a:chOff x="7793825" y="1236000"/>
              <a:chExt cx="921600" cy="740450"/>
            </a:xfrm>
          </p:grpSpPr>
          <p:sp>
            <p:nvSpPr>
              <p:cNvPr id="458" name="Google Shape;458;p26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59" name="Google Shape;459;p26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60" name="Google Shape;460;p26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2" name="Google Shape;462;p26"/>
          <p:cNvSpPr/>
          <p:nvPr/>
        </p:nvSpPr>
        <p:spPr>
          <a:xfrm>
            <a:off x="642950" y="1166825"/>
            <a:ext cx="7834200" cy="702600"/>
          </a:xfrm>
          <a:prstGeom prst="rect">
            <a:avLst/>
          </a:prstGeom>
          <a:solidFill>
            <a:srgbClr val="A08B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3" name="Google Shape;463;p26"/>
          <p:cNvPicPr preferRelativeResize="0"/>
          <p:nvPr/>
        </p:nvPicPr>
        <p:blipFill rotWithShape="1">
          <a:blip r:embed="rId7">
            <a:alphaModFix/>
          </a:blip>
          <a:srcRect b="11820" l="7773" r="11503" t="12358"/>
          <a:stretch/>
        </p:blipFill>
        <p:spPr>
          <a:xfrm>
            <a:off x="629550" y="1245700"/>
            <a:ext cx="7849201" cy="3402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4" name="Google Shape;464;p26"/>
          <p:cNvGrpSpPr/>
          <p:nvPr/>
        </p:nvGrpSpPr>
        <p:grpSpPr>
          <a:xfrm>
            <a:off x="680963" y="3871925"/>
            <a:ext cx="7834960" cy="665779"/>
            <a:chOff x="680963" y="3871925"/>
            <a:chExt cx="7834960" cy="665779"/>
          </a:xfrm>
        </p:grpSpPr>
        <p:pic>
          <p:nvPicPr>
            <p:cNvPr id="465" name="Google Shape;465;p2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80963" y="3871925"/>
              <a:ext cx="664540" cy="665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6" name="Google Shape;466;p2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851383" y="3871925"/>
              <a:ext cx="664540" cy="6657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2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2" name="Google Shape;4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2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4" name="Google Shape;4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8" name="Google Shape;478;p2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9" name="Google Shape;47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3" name="Google Shape;48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2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5" name="Google Shape;485;p2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6" name="Google Shape;48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27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5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491" name="Google Shape;491;p27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492" name="Google Shape;492;p27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493" name="Google Shape;493;p27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4" name="Google Shape;494;p27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95" name="Google Shape;495;p27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96" name="Google Shape;496;p27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98" name="Google Shape;498;p27"/>
          <p:cNvPicPr preferRelativeResize="0"/>
          <p:nvPr/>
        </p:nvPicPr>
        <p:blipFill rotWithShape="1">
          <a:blip r:embed="rId7">
            <a:alphaModFix/>
          </a:blip>
          <a:srcRect b="25151" l="7165" r="18584" t="25299"/>
          <a:stretch/>
        </p:blipFill>
        <p:spPr>
          <a:xfrm>
            <a:off x="696525" y="1902025"/>
            <a:ext cx="7219651" cy="22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2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4" name="Google Shape;50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2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6" name="Google Shape;50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2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0" name="Google Shape;510;p2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1" name="Google Shape;51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2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5" name="Google Shape;51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2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7" name="Google Shape;517;p2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8" name="Google Shape;51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28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5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2" name="Google Shape;522;p28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523" name="Google Shape;523;p28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524" name="Google Shape;524;p28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525" name="Google Shape;525;p28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6" name="Google Shape;526;p28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527" name="Google Shape;527;p28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28" name="Google Shape;528;p28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28"/>
          <p:cNvSpPr txBox="1"/>
          <p:nvPr/>
        </p:nvSpPr>
        <p:spPr>
          <a:xfrm>
            <a:off x="3133725" y="4096950"/>
            <a:ext cx="5022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Press Start 2P"/>
                <a:ea typeface="Press Start 2P"/>
                <a:cs typeface="Press Start 2P"/>
                <a:sym typeface="Press Start 2P"/>
              </a:rPr>
              <a:t>&lt;&lt;00:20-&gt;&gt;</a:t>
            </a:r>
            <a:endParaRPr sz="35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1" name="Google Shape;531;p28" title="1772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3482394"/>
            <a:ext cx="217200" cy="2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28"/>
          <p:cNvPicPr preferRelativeResize="0"/>
          <p:nvPr/>
        </p:nvPicPr>
        <p:blipFill rotWithShape="1">
          <a:blip r:embed="rId9">
            <a:alphaModFix/>
          </a:blip>
          <a:srcRect b="25151" l="7165" r="18584" t="25299"/>
          <a:stretch/>
        </p:blipFill>
        <p:spPr>
          <a:xfrm>
            <a:off x="696525" y="1902025"/>
            <a:ext cx="7219651" cy="22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2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38" name="Google Shape;53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2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0" name="Google Shape;54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2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4" name="Google Shape;544;p2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5" name="Google Shape;54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2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9" name="Google Shape;5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2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1" name="Google Shape;551;p2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2" name="Google Shape;55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9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Solución 5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6" name="Google Shape;556;p29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557" name="Google Shape;557;p29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558" name="Google Shape;558;p29"/>
            <p:cNvGrpSpPr/>
            <p:nvPr/>
          </p:nvGrpSpPr>
          <p:grpSpPr>
            <a:xfrm>
              <a:off x="7641425" y="1083600"/>
              <a:ext cx="921600" cy="740450"/>
              <a:chOff x="7793825" y="1236000"/>
              <a:chExt cx="921600" cy="740450"/>
            </a:xfrm>
          </p:grpSpPr>
          <p:sp>
            <p:nvSpPr>
              <p:cNvPr id="559" name="Google Shape;559;p29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560" name="Google Shape;560;p29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61" name="Google Shape;561;p29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29"/>
          <p:cNvSpPr/>
          <p:nvPr/>
        </p:nvSpPr>
        <p:spPr>
          <a:xfrm>
            <a:off x="642950" y="1166825"/>
            <a:ext cx="7834200" cy="702600"/>
          </a:xfrm>
          <a:prstGeom prst="rect">
            <a:avLst/>
          </a:prstGeom>
          <a:solidFill>
            <a:srgbClr val="A08B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4" name="Google Shape;564;p29"/>
          <p:cNvPicPr preferRelativeResize="0"/>
          <p:nvPr/>
        </p:nvPicPr>
        <p:blipFill rotWithShape="1">
          <a:blip r:embed="rId7">
            <a:alphaModFix/>
          </a:blip>
          <a:srcRect b="11225" l="7913" r="11913" t="12356"/>
          <a:stretch/>
        </p:blipFill>
        <p:spPr>
          <a:xfrm>
            <a:off x="642950" y="1245700"/>
            <a:ext cx="7795599" cy="3429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5" name="Google Shape;565;p29"/>
          <p:cNvGrpSpPr/>
          <p:nvPr/>
        </p:nvGrpSpPr>
        <p:grpSpPr>
          <a:xfrm>
            <a:off x="680963" y="3871925"/>
            <a:ext cx="7834960" cy="665779"/>
            <a:chOff x="680963" y="3871925"/>
            <a:chExt cx="7834960" cy="665779"/>
          </a:xfrm>
        </p:grpSpPr>
        <p:pic>
          <p:nvPicPr>
            <p:cNvPr id="566" name="Google Shape;566;p2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80963" y="3871925"/>
              <a:ext cx="664540" cy="665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7" name="Google Shape;567;p2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851383" y="3871925"/>
              <a:ext cx="664540" cy="6657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3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73" name="Google Shape;5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3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75" name="Google Shape;5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3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79" name="Google Shape;579;p3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0" name="Google Shape;58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3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4" name="Google Shape;58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3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6" name="Google Shape;586;p3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7" name="Google Shape;5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30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6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1" name="Google Shape;591;p30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592" name="Google Shape;592;p30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593" name="Google Shape;593;p30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594" name="Google Shape;594;p30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5" name="Google Shape;595;p30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596" name="Google Shape;596;p30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97" name="Google Shape;597;p30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9" name="Google Shape;599;p30"/>
          <p:cNvPicPr preferRelativeResize="0"/>
          <p:nvPr/>
        </p:nvPicPr>
        <p:blipFill rotWithShape="1">
          <a:blip r:embed="rId7">
            <a:alphaModFix/>
          </a:blip>
          <a:srcRect b="23061" l="7307" r="17892" t="24998"/>
          <a:stretch/>
        </p:blipFill>
        <p:spPr>
          <a:xfrm>
            <a:off x="709900" y="1888625"/>
            <a:ext cx="7273252" cy="233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p3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05" name="Google Shape;6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3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07" name="Google Shape;60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3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11" name="Google Shape;611;p3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12" name="Google Shape;61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3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16" name="Google Shape;61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3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18" name="Google Shape;618;p3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19" name="Google Shape;61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31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6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3" name="Google Shape;623;p31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624" name="Google Shape;624;p31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625" name="Google Shape;625;p31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626" name="Google Shape;626;p31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27" name="Google Shape;627;p31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28" name="Google Shape;628;p31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29" name="Google Shape;629;p31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1" name="Google Shape;631;p31" title="1772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3482394"/>
            <a:ext cx="217200" cy="2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31"/>
          <p:cNvPicPr preferRelativeResize="0"/>
          <p:nvPr/>
        </p:nvPicPr>
        <p:blipFill rotWithShape="1">
          <a:blip r:embed="rId9">
            <a:alphaModFix/>
          </a:blip>
          <a:srcRect b="23061" l="7307" r="17892" t="24998"/>
          <a:stretch/>
        </p:blipFill>
        <p:spPr>
          <a:xfrm>
            <a:off x="709900" y="1888625"/>
            <a:ext cx="7273252" cy="2330651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31"/>
          <p:cNvSpPr txBox="1"/>
          <p:nvPr/>
        </p:nvSpPr>
        <p:spPr>
          <a:xfrm>
            <a:off x="3133725" y="4096950"/>
            <a:ext cx="5022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Press Start 2P"/>
                <a:ea typeface="Press Start 2P"/>
                <a:cs typeface="Press Start 2P"/>
                <a:sym typeface="Press Start 2P"/>
              </a:rPr>
              <a:t>&lt;&lt;00:20-&gt;&gt;</a:t>
            </a:r>
            <a:endParaRPr sz="35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Google Shape;638;p3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39" name="Google Shape;63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3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1" name="Google Shape;64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3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5" name="Google Shape;645;p3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6" name="Google Shape;64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3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50" name="Google Shape;65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3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52" name="Google Shape;652;p3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53" name="Google Shape;65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32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Solución 6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7" name="Google Shape;657;p32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658" name="Google Shape;658;p32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659" name="Google Shape;659;p32"/>
            <p:cNvGrpSpPr/>
            <p:nvPr/>
          </p:nvGrpSpPr>
          <p:grpSpPr>
            <a:xfrm>
              <a:off x="7641425" y="1083600"/>
              <a:ext cx="921600" cy="740450"/>
              <a:chOff x="7793825" y="1236000"/>
              <a:chExt cx="921600" cy="740450"/>
            </a:xfrm>
          </p:grpSpPr>
          <p:sp>
            <p:nvSpPr>
              <p:cNvPr id="660" name="Google Shape;660;p32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61" name="Google Shape;661;p32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62" name="Google Shape;662;p32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4" name="Google Shape;664;p32"/>
          <p:cNvSpPr/>
          <p:nvPr/>
        </p:nvSpPr>
        <p:spPr>
          <a:xfrm>
            <a:off x="642950" y="1166825"/>
            <a:ext cx="7834200" cy="702600"/>
          </a:xfrm>
          <a:prstGeom prst="rect">
            <a:avLst/>
          </a:prstGeom>
          <a:solidFill>
            <a:srgbClr val="A08B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5" name="Google Shape;665;p32"/>
          <p:cNvPicPr preferRelativeResize="0"/>
          <p:nvPr/>
        </p:nvPicPr>
        <p:blipFill rotWithShape="1">
          <a:blip r:embed="rId7">
            <a:alphaModFix/>
          </a:blip>
          <a:srcRect b="12123" l="7628" r="11641" t="12055"/>
          <a:stretch/>
        </p:blipFill>
        <p:spPr>
          <a:xfrm>
            <a:off x="616150" y="1232300"/>
            <a:ext cx="7849201" cy="3402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6" name="Google Shape;666;p32"/>
          <p:cNvGrpSpPr/>
          <p:nvPr/>
        </p:nvGrpSpPr>
        <p:grpSpPr>
          <a:xfrm>
            <a:off x="680963" y="3871925"/>
            <a:ext cx="7834960" cy="665779"/>
            <a:chOff x="680963" y="3871925"/>
            <a:chExt cx="7834960" cy="665779"/>
          </a:xfrm>
        </p:grpSpPr>
        <p:pic>
          <p:nvPicPr>
            <p:cNvPr id="667" name="Google Shape;667;p3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80963" y="3871925"/>
              <a:ext cx="664540" cy="665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8" name="Google Shape;668;p3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851383" y="3871925"/>
              <a:ext cx="664540" cy="6657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1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5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88" name="Google Shape;88;p15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89" name="Google Shape;89;p15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90" name="Google Shape;90;p15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1" name="Google Shape;91;p15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92" name="Google Shape;92;p15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3" name="Google Shape;93;p15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5" name="Google Shape;95;p15"/>
          <p:cNvPicPr preferRelativeResize="0"/>
          <p:nvPr/>
        </p:nvPicPr>
        <p:blipFill rotWithShape="1">
          <a:blip r:embed="rId7">
            <a:alphaModFix/>
          </a:blip>
          <a:srcRect b="24522" l="7877" r="23918" t="24916"/>
          <a:stretch/>
        </p:blipFill>
        <p:spPr>
          <a:xfrm>
            <a:off x="654850" y="1846288"/>
            <a:ext cx="6631777" cy="226898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/>
          <p:nvPr/>
        </p:nvSpPr>
        <p:spPr>
          <a:xfrm>
            <a:off x="753175" y="2273075"/>
            <a:ext cx="7315800" cy="1824000"/>
          </a:xfrm>
          <a:prstGeom prst="rect">
            <a:avLst/>
          </a:prstGeom>
          <a:solidFill>
            <a:srgbClr val="A08B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3" name="Google Shape;673;p3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74" name="Google Shape;67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3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76" name="Google Shape;67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3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80" name="Google Shape;680;p3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81" name="Google Shape;68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3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85" name="Google Shape;68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3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87" name="Google Shape;687;p3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88" name="Google Shape;68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33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7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2" name="Google Shape;692;p33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693" name="Google Shape;693;p33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694" name="Google Shape;694;p33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695" name="Google Shape;695;p33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96" name="Google Shape;696;p33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97" name="Google Shape;697;p33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98" name="Google Shape;698;p33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00" name="Google Shape;700;p33"/>
          <p:cNvPicPr preferRelativeResize="0"/>
          <p:nvPr/>
        </p:nvPicPr>
        <p:blipFill rotWithShape="1">
          <a:blip r:embed="rId7">
            <a:alphaModFix/>
          </a:blip>
          <a:srcRect b="24849" l="7440" r="19826" t="25302"/>
          <a:stretch/>
        </p:blipFill>
        <p:spPr>
          <a:xfrm>
            <a:off x="723300" y="1902025"/>
            <a:ext cx="7072323" cy="223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3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06" name="Google Shape;70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3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08" name="Google Shape;70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3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2" name="Google Shape;712;p3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3" name="Google Shape;71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3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7" name="Google Shape;71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3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9" name="Google Shape;719;p3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0" name="Google Shape;72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34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7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4" name="Google Shape;724;p34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725" name="Google Shape;725;p34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726" name="Google Shape;726;p34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727" name="Google Shape;727;p34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28" name="Google Shape;728;p34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729" name="Google Shape;729;p34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30" name="Google Shape;730;p34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2" name="Google Shape;732;p34" title="1772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3482394"/>
            <a:ext cx="217200" cy="2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34"/>
          <p:cNvSpPr txBox="1"/>
          <p:nvPr/>
        </p:nvSpPr>
        <p:spPr>
          <a:xfrm>
            <a:off x="3133725" y="4096950"/>
            <a:ext cx="5022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Press Start 2P"/>
                <a:ea typeface="Press Start 2P"/>
                <a:cs typeface="Press Start 2P"/>
                <a:sym typeface="Press Start 2P"/>
              </a:rPr>
              <a:t>&lt;&lt;00:20-&gt;&gt;</a:t>
            </a:r>
            <a:endParaRPr sz="35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4" name="Google Shape;734;p34"/>
          <p:cNvPicPr preferRelativeResize="0"/>
          <p:nvPr/>
        </p:nvPicPr>
        <p:blipFill rotWithShape="1">
          <a:blip r:embed="rId9">
            <a:alphaModFix/>
          </a:blip>
          <a:srcRect b="24849" l="7440" r="19826" t="25302"/>
          <a:stretch/>
        </p:blipFill>
        <p:spPr>
          <a:xfrm>
            <a:off x="723300" y="1902025"/>
            <a:ext cx="7072323" cy="223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" name="Google Shape;739;p3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40" name="Google Shape;7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3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42" name="Google Shape;74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3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46" name="Google Shape;746;p3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47" name="Google Shape;74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3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51" name="Google Shape;75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3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53" name="Google Shape;753;p3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54" name="Google Shape;7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35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Solución 7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8" name="Google Shape;758;p35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759" name="Google Shape;759;p35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760" name="Google Shape;760;p35"/>
            <p:cNvGrpSpPr/>
            <p:nvPr/>
          </p:nvGrpSpPr>
          <p:grpSpPr>
            <a:xfrm>
              <a:off x="7641425" y="1083600"/>
              <a:ext cx="921600" cy="740450"/>
              <a:chOff x="7793825" y="1236000"/>
              <a:chExt cx="921600" cy="740450"/>
            </a:xfrm>
          </p:grpSpPr>
          <p:sp>
            <p:nvSpPr>
              <p:cNvPr id="761" name="Google Shape;761;p35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762" name="Google Shape;762;p35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63" name="Google Shape;763;p35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5" name="Google Shape;765;p35"/>
          <p:cNvSpPr/>
          <p:nvPr/>
        </p:nvSpPr>
        <p:spPr>
          <a:xfrm>
            <a:off x="642950" y="1166825"/>
            <a:ext cx="7834200" cy="702600"/>
          </a:xfrm>
          <a:prstGeom prst="rect">
            <a:avLst/>
          </a:prstGeom>
          <a:solidFill>
            <a:srgbClr val="A08B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6" name="Google Shape;766;p35"/>
          <p:cNvPicPr preferRelativeResize="0"/>
          <p:nvPr/>
        </p:nvPicPr>
        <p:blipFill rotWithShape="1">
          <a:blip r:embed="rId7">
            <a:alphaModFix/>
          </a:blip>
          <a:srcRect b="11229" l="7083" r="11496" t="12950"/>
          <a:stretch/>
        </p:blipFill>
        <p:spPr>
          <a:xfrm>
            <a:off x="562575" y="1272475"/>
            <a:ext cx="7916175" cy="34022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7" name="Google Shape;767;p35"/>
          <p:cNvGrpSpPr/>
          <p:nvPr/>
        </p:nvGrpSpPr>
        <p:grpSpPr>
          <a:xfrm>
            <a:off x="680963" y="3871925"/>
            <a:ext cx="7834960" cy="665779"/>
            <a:chOff x="680963" y="3871925"/>
            <a:chExt cx="7834960" cy="665779"/>
          </a:xfrm>
        </p:grpSpPr>
        <p:pic>
          <p:nvPicPr>
            <p:cNvPr id="768" name="Google Shape;768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80963" y="3871925"/>
              <a:ext cx="664540" cy="665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9" name="Google Shape;769;p3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851383" y="3871925"/>
              <a:ext cx="664540" cy="6657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4" name="Google Shape;774;p3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75" name="Google Shape;77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3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77" name="Google Shape;77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3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1" name="Google Shape;781;p3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2" name="Google Shape;78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3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6" name="Google Shape;78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3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8" name="Google Shape;788;p3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9" name="Google Shape;78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36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8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3" name="Google Shape;793;p36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794" name="Google Shape;794;p36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795" name="Google Shape;795;p36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796" name="Google Shape;796;p36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97" name="Google Shape;797;p36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798" name="Google Shape;798;p36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99" name="Google Shape;799;p36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01" name="Google Shape;801;p36"/>
          <p:cNvPicPr preferRelativeResize="0"/>
          <p:nvPr/>
        </p:nvPicPr>
        <p:blipFill rotWithShape="1">
          <a:blip r:embed="rId7">
            <a:alphaModFix/>
          </a:blip>
          <a:srcRect b="23359" l="7028" r="14175" t="25300"/>
          <a:stretch/>
        </p:blipFill>
        <p:spPr>
          <a:xfrm>
            <a:off x="683125" y="1902025"/>
            <a:ext cx="7661676" cy="230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6" name="Google Shape;806;p3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7" name="Google Shape;80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3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9" name="Google Shape;80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0" name="Google Shape;81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3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3" name="Google Shape;813;p3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4" name="Google Shape;81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p3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8" name="Google Shape;81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3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20" name="Google Shape;820;p3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21" name="Google Shape;82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37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8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5" name="Google Shape;825;p37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826" name="Google Shape;826;p37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827" name="Google Shape;827;p37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828" name="Google Shape;828;p37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29" name="Google Shape;829;p37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830" name="Google Shape;830;p37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31" name="Google Shape;831;p37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33" name="Google Shape;833;p37" title="1772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3482394"/>
            <a:ext cx="217200" cy="2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37"/>
          <p:cNvPicPr preferRelativeResize="0"/>
          <p:nvPr/>
        </p:nvPicPr>
        <p:blipFill rotWithShape="1">
          <a:blip r:embed="rId9">
            <a:alphaModFix/>
          </a:blip>
          <a:srcRect b="23359" l="7028" r="14175" t="25300"/>
          <a:stretch/>
        </p:blipFill>
        <p:spPr>
          <a:xfrm>
            <a:off x="683125" y="1902025"/>
            <a:ext cx="7661676" cy="2303851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37"/>
          <p:cNvSpPr txBox="1"/>
          <p:nvPr/>
        </p:nvSpPr>
        <p:spPr>
          <a:xfrm>
            <a:off x="3133725" y="4096950"/>
            <a:ext cx="5022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Press Start 2P"/>
                <a:ea typeface="Press Start 2P"/>
                <a:cs typeface="Press Start 2P"/>
                <a:sym typeface="Press Start 2P"/>
              </a:rPr>
              <a:t>&lt;&lt;00:20-&gt;&gt;</a:t>
            </a:r>
            <a:endParaRPr sz="35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0" name="Google Shape;840;p3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41" name="Google Shape;84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3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43" name="Google Shape;84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3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47" name="Google Shape;847;p3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48" name="Google Shape;84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Google Shape;85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3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52" name="Google Shape;85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3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54" name="Google Shape;854;p3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55" name="Google Shape;85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7" name="Google Shape;8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38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Solución 8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9" name="Google Shape;859;p38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860" name="Google Shape;860;p38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861" name="Google Shape;861;p38"/>
            <p:cNvGrpSpPr/>
            <p:nvPr/>
          </p:nvGrpSpPr>
          <p:grpSpPr>
            <a:xfrm>
              <a:off x="7641425" y="1083600"/>
              <a:ext cx="921600" cy="740450"/>
              <a:chOff x="7793825" y="1236000"/>
              <a:chExt cx="921600" cy="740450"/>
            </a:xfrm>
          </p:grpSpPr>
          <p:sp>
            <p:nvSpPr>
              <p:cNvPr id="862" name="Google Shape;862;p38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863" name="Google Shape;863;p38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64" name="Google Shape;864;p38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6" name="Google Shape;866;p38"/>
          <p:cNvSpPr/>
          <p:nvPr/>
        </p:nvSpPr>
        <p:spPr>
          <a:xfrm>
            <a:off x="642950" y="1166825"/>
            <a:ext cx="7834200" cy="702600"/>
          </a:xfrm>
          <a:prstGeom prst="rect">
            <a:avLst/>
          </a:prstGeom>
          <a:solidFill>
            <a:srgbClr val="A08B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7" name="Google Shape;867;p38"/>
          <p:cNvPicPr preferRelativeResize="0"/>
          <p:nvPr/>
        </p:nvPicPr>
        <p:blipFill rotWithShape="1">
          <a:blip r:embed="rId7">
            <a:alphaModFix/>
          </a:blip>
          <a:srcRect b="10927" l="8046" r="12360" t="12654"/>
          <a:stretch/>
        </p:blipFill>
        <p:spPr>
          <a:xfrm>
            <a:off x="656325" y="1259075"/>
            <a:ext cx="7738875" cy="3429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8" name="Google Shape;868;p38"/>
          <p:cNvGrpSpPr/>
          <p:nvPr/>
        </p:nvGrpSpPr>
        <p:grpSpPr>
          <a:xfrm>
            <a:off x="680963" y="3871925"/>
            <a:ext cx="7834960" cy="665779"/>
            <a:chOff x="680963" y="3871925"/>
            <a:chExt cx="7834960" cy="665779"/>
          </a:xfrm>
        </p:grpSpPr>
        <p:pic>
          <p:nvPicPr>
            <p:cNvPr id="869" name="Google Shape;869;p3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80963" y="3871925"/>
              <a:ext cx="664540" cy="665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0" name="Google Shape;870;p3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851383" y="3871925"/>
              <a:ext cx="664540" cy="6657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5" name="Google Shape;875;p3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6" name="Google Shape;87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p3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8" name="Google Shape;87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Google Shape;881;p3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82" name="Google Shape;882;p3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83" name="Google Shape;88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3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87" name="Google Shape;88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3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89" name="Google Shape;889;p3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0" name="Google Shape;89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39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9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4" name="Google Shape;894;p39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895" name="Google Shape;895;p39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896" name="Google Shape;896;p39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897" name="Google Shape;897;p39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98" name="Google Shape;898;p39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899" name="Google Shape;899;p39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00" name="Google Shape;900;p39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9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02" name="Google Shape;902;p39"/>
          <p:cNvPicPr preferRelativeResize="0"/>
          <p:nvPr/>
        </p:nvPicPr>
        <p:blipFill rotWithShape="1">
          <a:blip r:embed="rId7">
            <a:alphaModFix/>
          </a:blip>
          <a:srcRect b="25451" l="7164" r="15965" t="25593"/>
          <a:stretch/>
        </p:blipFill>
        <p:spPr>
          <a:xfrm>
            <a:off x="696525" y="1915425"/>
            <a:ext cx="7474150" cy="21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7" name="Google Shape;907;p4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8" name="Google Shape;90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4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10" name="Google Shape;91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Google Shape;91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2" name="Google Shape;91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3" name="Google Shape;913;p4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14" name="Google Shape;914;p4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15" name="Google Shape;91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6" name="Google Shape;91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7" name="Google Shape;91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4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19" name="Google Shape;91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0" name="Google Shape;920;p4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21" name="Google Shape;921;p4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22" name="Google Shape;92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" name="Google Shape;92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40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9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6" name="Google Shape;926;p40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927" name="Google Shape;927;p40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928" name="Google Shape;928;p40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929" name="Google Shape;929;p40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0" name="Google Shape;930;p40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931" name="Google Shape;931;p40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32" name="Google Shape;932;p40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34" name="Google Shape;934;p40" title="1772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3482394"/>
            <a:ext cx="217200" cy="2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40"/>
          <p:cNvSpPr txBox="1"/>
          <p:nvPr/>
        </p:nvSpPr>
        <p:spPr>
          <a:xfrm>
            <a:off x="3133725" y="4096950"/>
            <a:ext cx="5022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Press Start 2P"/>
                <a:ea typeface="Press Start 2P"/>
                <a:cs typeface="Press Start 2P"/>
                <a:sym typeface="Press Start 2P"/>
              </a:rPr>
              <a:t>&lt;&lt;00:20-&gt;&gt;</a:t>
            </a:r>
            <a:endParaRPr sz="35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6" name="Google Shape;936;p40"/>
          <p:cNvPicPr preferRelativeResize="0"/>
          <p:nvPr/>
        </p:nvPicPr>
        <p:blipFill rotWithShape="1">
          <a:blip r:embed="rId9">
            <a:alphaModFix/>
          </a:blip>
          <a:srcRect b="25451" l="7164" r="15965" t="25593"/>
          <a:stretch/>
        </p:blipFill>
        <p:spPr>
          <a:xfrm>
            <a:off x="696525" y="1915425"/>
            <a:ext cx="7474150" cy="21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1" name="Google Shape;941;p4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42" name="Google Shape;94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3" name="Google Shape;943;p4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44" name="Google Shape;94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7" name="Google Shape;947;p4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48" name="Google Shape;948;p4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49" name="Google Shape;94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Google Shape;952;p4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53" name="Google Shape;95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p4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55" name="Google Shape;955;p4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56" name="Google Shape;95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Google Shape;95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Google Shape;95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41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Solución 9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0" name="Google Shape;960;p41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961" name="Google Shape;961;p41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962" name="Google Shape;962;p41"/>
            <p:cNvGrpSpPr/>
            <p:nvPr/>
          </p:nvGrpSpPr>
          <p:grpSpPr>
            <a:xfrm>
              <a:off x="7641425" y="1083600"/>
              <a:ext cx="921600" cy="740450"/>
              <a:chOff x="7793825" y="1236000"/>
              <a:chExt cx="921600" cy="740450"/>
            </a:xfrm>
          </p:grpSpPr>
          <p:sp>
            <p:nvSpPr>
              <p:cNvPr id="963" name="Google Shape;963;p41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964" name="Google Shape;964;p41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65" name="Google Shape;965;p41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1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41"/>
          <p:cNvSpPr/>
          <p:nvPr/>
        </p:nvSpPr>
        <p:spPr>
          <a:xfrm>
            <a:off x="642950" y="1166825"/>
            <a:ext cx="7834200" cy="702600"/>
          </a:xfrm>
          <a:prstGeom prst="rect">
            <a:avLst/>
          </a:prstGeom>
          <a:solidFill>
            <a:srgbClr val="A08B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8" name="Google Shape;968;p41"/>
          <p:cNvPicPr preferRelativeResize="0"/>
          <p:nvPr/>
        </p:nvPicPr>
        <p:blipFill rotWithShape="1">
          <a:blip r:embed="rId7">
            <a:alphaModFix/>
          </a:blip>
          <a:srcRect b="10624" l="7776" r="12050" t="11765"/>
          <a:stretch/>
        </p:blipFill>
        <p:spPr>
          <a:xfrm>
            <a:off x="629550" y="1218900"/>
            <a:ext cx="7795599" cy="3482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9" name="Google Shape;969;p41"/>
          <p:cNvGrpSpPr/>
          <p:nvPr/>
        </p:nvGrpSpPr>
        <p:grpSpPr>
          <a:xfrm>
            <a:off x="680963" y="3871925"/>
            <a:ext cx="7834960" cy="665779"/>
            <a:chOff x="680963" y="3871925"/>
            <a:chExt cx="7834960" cy="665779"/>
          </a:xfrm>
        </p:grpSpPr>
        <p:pic>
          <p:nvPicPr>
            <p:cNvPr id="970" name="Google Shape;970;p4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80963" y="3871925"/>
              <a:ext cx="664540" cy="665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1" name="Google Shape;971;p4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851383" y="3871925"/>
              <a:ext cx="664540" cy="6657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6" name="Google Shape;976;p4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77" name="Google Shape;97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Google Shape;978;p4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79" name="Google Shape;97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0" name="Google Shape;98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1" name="Google Shape;98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Google Shape;982;p4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3" name="Google Shape;983;p4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4" name="Google Shape;98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Google Shape;98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7" name="Google Shape;987;p4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8" name="Google Shape;98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9" name="Google Shape;989;p4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0" name="Google Shape;990;p4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1" name="Google Shape;99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Google Shape;99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3" name="Google Shape;99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42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10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5" name="Google Shape;995;p42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996" name="Google Shape;996;p42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997" name="Google Shape;997;p42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998" name="Google Shape;998;p42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99" name="Google Shape;999;p42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000" name="Google Shape;1000;p42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01" name="Google Shape;1001;p42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42"/>
          <p:cNvGrpSpPr/>
          <p:nvPr/>
        </p:nvGrpSpPr>
        <p:grpSpPr>
          <a:xfrm>
            <a:off x="696525" y="1867275"/>
            <a:ext cx="7005327" cy="2311825"/>
            <a:chOff x="696525" y="1867275"/>
            <a:chExt cx="7005327" cy="2311825"/>
          </a:xfrm>
        </p:grpSpPr>
        <p:pic>
          <p:nvPicPr>
            <p:cNvPr id="1004" name="Google Shape;1004;p42"/>
            <p:cNvPicPr preferRelativeResize="0"/>
            <p:nvPr/>
          </p:nvPicPr>
          <p:blipFill rotWithShape="1">
            <a:blip r:embed="rId7">
              <a:alphaModFix/>
            </a:blip>
            <a:srcRect b="23956" l="7168" r="20785" t="24766"/>
            <a:stretch/>
          </p:blipFill>
          <p:spPr>
            <a:xfrm>
              <a:off x="696525" y="1878200"/>
              <a:ext cx="7005327" cy="2300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5" name="Google Shape;1005;p42"/>
            <p:cNvSpPr/>
            <p:nvPr/>
          </p:nvSpPr>
          <p:spPr>
            <a:xfrm>
              <a:off x="1076600" y="1867275"/>
              <a:ext cx="193800" cy="16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1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16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121" name="Google Shape;121;p16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22" name="Google Shape;122;p16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123" name="Google Shape;123;p16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4" name="Google Shape;124;p16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25" name="Google Shape;125;p16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6" name="Google Shape;126;p16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6"/>
          <p:cNvSpPr txBox="1"/>
          <p:nvPr/>
        </p:nvSpPr>
        <p:spPr>
          <a:xfrm>
            <a:off x="3133725" y="4096950"/>
            <a:ext cx="5022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Press Start 2P"/>
                <a:ea typeface="Press Start 2P"/>
                <a:cs typeface="Press Start 2P"/>
                <a:sym typeface="Press Start 2P"/>
              </a:rPr>
              <a:t>&lt;&lt;00:20-&gt;&gt;</a:t>
            </a:r>
            <a:endParaRPr sz="35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6"/>
          <p:cNvPicPr preferRelativeResize="0"/>
          <p:nvPr/>
        </p:nvPicPr>
        <p:blipFill rotWithShape="1">
          <a:blip r:embed="rId7">
            <a:alphaModFix/>
          </a:blip>
          <a:srcRect b="24522" l="7877" r="23918" t="24916"/>
          <a:stretch/>
        </p:blipFill>
        <p:spPr>
          <a:xfrm>
            <a:off x="654850" y="1846288"/>
            <a:ext cx="6631777" cy="226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 title="1772.mp3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2400" y="3482394"/>
            <a:ext cx="217200" cy="2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0" name="Google Shape;1010;p4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1" name="Google Shape;101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Google Shape;1012;p4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3" name="Google Shape;101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Google Shape;101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p4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7" name="Google Shape;1017;p4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8" name="Google Shape;101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9" name="Google Shape;101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0" name="Google Shape;102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1" name="Google Shape;1021;p4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2" name="Google Shape;102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3" name="Google Shape;1023;p4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4" name="Google Shape;1024;p4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5" name="Google Shape;102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Google Shape;102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Google Shape;102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Google Shape;1028;p43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10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9" name="Google Shape;1029;p43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1030" name="Google Shape;1030;p43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031" name="Google Shape;1031;p43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1032" name="Google Shape;1032;p43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33" name="Google Shape;1033;p43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034" name="Google Shape;1034;p43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35" name="Google Shape;1035;p43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3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37" name="Google Shape;1037;p43" title="1772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3482394"/>
            <a:ext cx="217200" cy="2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8" name="Google Shape;1038;p43"/>
          <p:cNvSpPr txBox="1"/>
          <p:nvPr/>
        </p:nvSpPr>
        <p:spPr>
          <a:xfrm>
            <a:off x="3133725" y="4096950"/>
            <a:ext cx="5022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Press Start 2P"/>
                <a:ea typeface="Press Start 2P"/>
                <a:cs typeface="Press Start 2P"/>
                <a:sym typeface="Press Start 2P"/>
              </a:rPr>
              <a:t>&lt;&lt;00:20-&gt;&gt;</a:t>
            </a:r>
            <a:endParaRPr sz="35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9" name="Google Shape;1039;p43"/>
          <p:cNvGrpSpPr/>
          <p:nvPr/>
        </p:nvGrpSpPr>
        <p:grpSpPr>
          <a:xfrm>
            <a:off x="696525" y="1867275"/>
            <a:ext cx="7005327" cy="2311825"/>
            <a:chOff x="696525" y="1867275"/>
            <a:chExt cx="7005327" cy="2311825"/>
          </a:xfrm>
        </p:grpSpPr>
        <p:pic>
          <p:nvPicPr>
            <p:cNvPr id="1040" name="Google Shape;1040;p43"/>
            <p:cNvPicPr preferRelativeResize="0"/>
            <p:nvPr/>
          </p:nvPicPr>
          <p:blipFill rotWithShape="1">
            <a:blip r:embed="rId9">
              <a:alphaModFix/>
            </a:blip>
            <a:srcRect b="23956" l="7168" r="20785" t="24766"/>
            <a:stretch/>
          </p:blipFill>
          <p:spPr>
            <a:xfrm>
              <a:off x="696525" y="1878200"/>
              <a:ext cx="7005327" cy="2300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1" name="Google Shape;1041;p43"/>
            <p:cNvSpPr/>
            <p:nvPr/>
          </p:nvSpPr>
          <p:spPr>
            <a:xfrm>
              <a:off x="1076600" y="1867275"/>
              <a:ext cx="193800" cy="16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Google Shape;1046;p4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7" name="Google Shape;104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Google Shape;1048;p4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9" name="Google Shape;104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Google Shape;105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Google Shape;1052;p4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53" name="Google Shape;1053;p4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54" name="Google Shape;105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4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58" name="Google Shape;105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9" name="Google Shape;1059;p4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60" name="Google Shape;1060;p4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61" name="Google Shape;106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Google Shape;106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3" name="Google Shape;106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44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Solución 10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5" name="Google Shape;1065;p44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1066" name="Google Shape;1066;p44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067" name="Google Shape;1067;p44"/>
            <p:cNvGrpSpPr/>
            <p:nvPr/>
          </p:nvGrpSpPr>
          <p:grpSpPr>
            <a:xfrm>
              <a:off x="7641425" y="1083600"/>
              <a:ext cx="921600" cy="740450"/>
              <a:chOff x="7793825" y="1236000"/>
              <a:chExt cx="921600" cy="740450"/>
            </a:xfrm>
          </p:grpSpPr>
          <p:sp>
            <p:nvSpPr>
              <p:cNvPr id="1068" name="Google Shape;1068;p44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069" name="Google Shape;1069;p44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70" name="Google Shape;1070;p44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4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2" name="Google Shape;1072;p44"/>
          <p:cNvSpPr/>
          <p:nvPr/>
        </p:nvSpPr>
        <p:spPr>
          <a:xfrm>
            <a:off x="642950" y="1166825"/>
            <a:ext cx="7834200" cy="702600"/>
          </a:xfrm>
          <a:prstGeom prst="rect">
            <a:avLst/>
          </a:prstGeom>
          <a:solidFill>
            <a:srgbClr val="A08B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3" name="Google Shape;1073;p44"/>
          <p:cNvPicPr preferRelativeResize="0"/>
          <p:nvPr/>
        </p:nvPicPr>
        <p:blipFill rotWithShape="1">
          <a:blip r:embed="rId7">
            <a:alphaModFix/>
          </a:blip>
          <a:srcRect b="13013" l="7495" r="12600" t="11764"/>
          <a:stretch/>
        </p:blipFill>
        <p:spPr>
          <a:xfrm>
            <a:off x="602750" y="1218900"/>
            <a:ext cx="7768827" cy="3375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4" name="Google Shape;1074;p44"/>
          <p:cNvGrpSpPr/>
          <p:nvPr/>
        </p:nvGrpSpPr>
        <p:grpSpPr>
          <a:xfrm>
            <a:off x="680963" y="3871925"/>
            <a:ext cx="7834960" cy="665779"/>
            <a:chOff x="680963" y="3871925"/>
            <a:chExt cx="7834960" cy="665779"/>
          </a:xfrm>
        </p:grpSpPr>
        <p:pic>
          <p:nvPicPr>
            <p:cNvPr id="1075" name="Google Shape;1075;p4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80963" y="3871925"/>
              <a:ext cx="664540" cy="665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6" name="Google Shape;1076;p4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851383" y="3871925"/>
              <a:ext cx="664540" cy="6657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1" name="Google Shape;1081;p4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2" name="Google Shape;108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3" name="Google Shape;1083;p4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4" name="Google Shape;108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08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6" name="Google Shape;108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7" name="Google Shape;1087;p4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8" name="Google Shape;1088;p4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9" name="Google Shape;108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0" name="Google Shape;109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1" name="Google Shape;109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2" name="Google Shape;1092;p4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3" name="Google Shape;109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4" name="Google Shape;1094;p4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5" name="Google Shape;1095;p4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6" name="Google Shape;109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" name="Google Shape;109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45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11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0" name="Google Shape;1100;p45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1101" name="Google Shape;1101;p45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102" name="Google Shape;1102;p45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1103" name="Google Shape;1103;p45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04" name="Google Shape;1104;p45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105" name="Google Shape;1105;p45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06" name="Google Shape;1106;p45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5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08" name="Google Shape;1108;p45"/>
          <p:cNvPicPr preferRelativeResize="0"/>
          <p:nvPr/>
        </p:nvPicPr>
        <p:blipFill rotWithShape="1">
          <a:blip r:embed="rId7">
            <a:alphaModFix/>
          </a:blip>
          <a:srcRect b="24219" l="7109" r="24199" t="25101"/>
          <a:stretch/>
        </p:blipFill>
        <p:spPr>
          <a:xfrm>
            <a:off x="690575" y="1893100"/>
            <a:ext cx="6679398" cy="22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3" name="Google Shape;1113;p4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4" name="Google Shape;111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5" name="Google Shape;1115;p4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6" name="Google Shape;111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7" name="Google Shape;111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8" name="Google Shape;111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9" name="Google Shape;1119;p4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0" name="Google Shape;1120;p4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1" name="Google Shape;1121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2" name="Google Shape;112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112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Google Shape;1124;p4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5" name="Google Shape;112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" name="Google Shape;1126;p4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7" name="Google Shape;1127;p4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8" name="Google Shape;112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" name="Google Shape;112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" name="Google Shape;113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p46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11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2" name="Google Shape;1132;p46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1133" name="Google Shape;1133;p46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134" name="Google Shape;1134;p46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1135" name="Google Shape;1135;p46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36" name="Google Shape;1136;p46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137" name="Google Shape;1137;p46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38" name="Google Shape;1138;p46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40" name="Google Shape;1140;p46" title="1772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3482394"/>
            <a:ext cx="217200" cy="2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1" name="Google Shape;1141;p46"/>
          <p:cNvPicPr preferRelativeResize="0"/>
          <p:nvPr/>
        </p:nvPicPr>
        <p:blipFill rotWithShape="1">
          <a:blip r:embed="rId9">
            <a:alphaModFix/>
          </a:blip>
          <a:srcRect b="24219" l="7109" r="24199" t="25101"/>
          <a:stretch/>
        </p:blipFill>
        <p:spPr>
          <a:xfrm>
            <a:off x="690575" y="1893100"/>
            <a:ext cx="6679398" cy="22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2" name="Google Shape;1142;p46"/>
          <p:cNvSpPr txBox="1"/>
          <p:nvPr/>
        </p:nvSpPr>
        <p:spPr>
          <a:xfrm>
            <a:off x="3133725" y="4096950"/>
            <a:ext cx="5022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Press Start 2P"/>
                <a:ea typeface="Press Start 2P"/>
                <a:cs typeface="Press Start 2P"/>
                <a:sym typeface="Press Start 2P"/>
              </a:rPr>
              <a:t>&lt;&lt;00:20-&gt;&gt;</a:t>
            </a:r>
            <a:endParaRPr sz="35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7" name="Google Shape;1147;p4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8" name="Google Shape;114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9" name="Google Shape;1149;p4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0" name="Google Shape;115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1" name="Google Shape;115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2" name="Google Shape;115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" name="Google Shape;1153;p4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4" name="Google Shape;1154;p4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5" name="Google Shape;1155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6" name="Google Shape;115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7" name="Google Shape;115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8" name="Google Shape;1158;p4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9" name="Google Shape;115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4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1" name="Google Shape;1161;p4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2" name="Google Shape;116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3" name="Google Shape;116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4" name="Google Shape;116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1165" name="Google Shape;1165;p47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Solución 11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6" name="Google Shape;1166;p47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1167" name="Google Shape;1167;p47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168" name="Google Shape;1168;p47"/>
            <p:cNvGrpSpPr/>
            <p:nvPr/>
          </p:nvGrpSpPr>
          <p:grpSpPr>
            <a:xfrm>
              <a:off x="7641425" y="1083600"/>
              <a:ext cx="921600" cy="740450"/>
              <a:chOff x="7793825" y="1236000"/>
              <a:chExt cx="921600" cy="740450"/>
            </a:xfrm>
          </p:grpSpPr>
          <p:sp>
            <p:nvSpPr>
              <p:cNvPr id="1169" name="Google Shape;1169;p47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170" name="Google Shape;1170;p47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71" name="Google Shape;1171;p47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3" name="Google Shape;1173;p47"/>
          <p:cNvSpPr/>
          <p:nvPr/>
        </p:nvSpPr>
        <p:spPr>
          <a:xfrm>
            <a:off x="642950" y="1166825"/>
            <a:ext cx="7834200" cy="702600"/>
          </a:xfrm>
          <a:prstGeom prst="rect">
            <a:avLst/>
          </a:prstGeom>
          <a:solidFill>
            <a:srgbClr val="A08B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4" name="Google Shape;1174;p47"/>
          <p:cNvPicPr preferRelativeResize="0"/>
          <p:nvPr/>
        </p:nvPicPr>
        <p:blipFill rotWithShape="1">
          <a:blip r:embed="rId7">
            <a:alphaModFix/>
          </a:blip>
          <a:srcRect b="10858" l="7664" r="12742" t="12991"/>
          <a:stretch/>
        </p:blipFill>
        <p:spPr>
          <a:xfrm>
            <a:off x="619125" y="1273975"/>
            <a:ext cx="7739075" cy="3417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5" name="Google Shape;1175;p47"/>
          <p:cNvGrpSpPr/>
          <p:nvPr/>
        </p:nvGrpSpPr>
        <p:grpSpPr>
          <a:xfrm>
            <a:off x="680963" y="3871925"/>
            <a:ext cx="7834960" cy="665779"/>
            <a:chOff x="680963" y="3871925"/>
            <a:chExt cx="7834960" cy="665779"/>
          </a:xfrm>
        </p:grpSpPr>
        <p:pic>
          <p:nvPicPr>
            <p:cNvPr id="1176" name="Google Shape;1176;p4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80963" y="3871925"/>
              <a:ext cx="664540" cy="665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7" name="Google Shape;1177;p4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851383" y="3871925"/>
              <a:ext cx="664540" cy="6657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2" name="Google Shape;1182;p4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3" name="Google Shape;118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4" name="Google Shape;1184;p4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5" name="Google Shape;118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6" name="Google Shape;118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7" name="Google Shape;118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8" name="Google Shape;1188;p4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9" name="Google Shape;1189;p4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0" name="Google Shape;119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1" name="Google Shape;119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2" name="Google Shape;119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3" name="Google Shape;1193;p4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4" name="Google Shape;119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5" name="Google Shape;1195;p4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6" name="Google Shape;1196;p4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7" name="Google Shape;119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8" name="Google Shape;119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9" name="Google Shape;119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1200" name="Google Shape;1200;p48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12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1" name="Google Shape;1201;p48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1202" name="Google Shape;1202;p48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203" name="Google Shape;1203;p48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1204" name="Google Shape;1204;p48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05" name="Google Shape;1205;p48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206" name="Google Shape;1206;p48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07" name="Google Shape;1207;p48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09" name="Google Shape;1209;p48"/>
          <p:cNvPicPr preferRelativeResize="0"/>
          <p:nvPr/>
        </p:nvPicPr>
        <p:blipFill rotWithShape="1">
          <a:blip r:embed="rId7">
            <a:alphaModFix/>
          </a:blip>
          <a:srcRect b="24222" l="7347" r="24933" t="25626"/>
          <a:stretch/>
        </p:blipFill>
        <p:spPr>
          <a:xfrm>
            <a:off x="714375" y="1916900"/>
            <a:ext cx="6584151" cy="22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4" name="Google Shape;1214;p4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5" name="Google Shape;121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6" name="Google Shape;1216;p4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7" name="Google Shape;121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8" name="Google Shape;121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9" name="Google Shape;1219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0" name="Google Shape;1220;p4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1" name="Google Shape;1221;p4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2" name="Google Shape;122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3" name="Google Shape;122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4" name="Google Shape;122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" name="Google Shape;1225;p4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6" name="Google Shape;122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" name="Google Shape;1227;p4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8" name="Google Shape;1228;p4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9" name="Google Shape;122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" name="Google Shape;123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1" name="Google Shape;123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1232" name="Google Shape;1232;p49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12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3" name="Google Shape;1233;p49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1234" name="Google Shape;1234;p49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235" name="Google Shape;1235;p49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1236" name="Google Shape;1236;p49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37" name="Google Shape;1237;p49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238" name="Google Shape;1238;p49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39" name="Google Shape;1239;p49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41" name="Google Shape;1241;p49" title="1772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3482394"/>
            <a:ext cx="217200" cy="2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2" name="Google Shape;1242;p49"/>
          <p:cNvPicPr preferRelativeResize="0"/>
          <p:nvPr/>
        </p:nvPicPr>
        <p:blipFill rotWithShape="1">
          <a:blip r:embed="rId9">
            <a:alphaModFix/>
          </a:blip>
          <a:srcRect b="24222" l="7347" r="24933" t="25626"/>
          <a:stretch/>
        </p:blipFill>
        <p:spPr>
          <a:xfrm>
            <a:off x="714375" y="1916900"/>
            <a:ext cx="6584151" cy="22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3" name="Google Shape;1243;p49"/>
          <p:cNvSpPr txBox="1"/>
          <p:nvPr/>
        </p:nvSpPr>
        <p:spPr>
          <a:xfrm>
            <a:off x="3133725" y="4096950"/>
            <a:ext cx="5022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Press Start 2P"/>
                <a:ea typeface="Press Start 2P"/>
                <a:cs typeface="Press Start 2P"/>
                <a:sym typeface="Press Start 2P"/>
              </a:rPr>
              <a:t>&lt;&lt;00:20-&gt;&gt;</a:t>
            </a:r>
            <a:endParaRPr sz="35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8" name="Google Shape;1248;p5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49" name="Google Shape;124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0" name="Google Shape;1250;p5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51" name="Google Shape;125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2" name="Google Shape;12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3" name="Google Shape;125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4" name="Google Shape;1254;p5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55" name="Google Shape;1255;p5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56" name="Google Shape;125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7" name="Google Shape;125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8" name="Google Shape;1258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9" name="Google Shape;1259;p5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60" name="Google Shape;126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1" name="Google Shape;1261;p5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62" name="Google Shape;1262;p5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63" name="Google Shape;126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4" name="Google Shape;126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5" name="Google Shape;126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1266" name="Google Shape;1266;p50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Solución 12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7" name="Google Shape;1267;p50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1268" name="Google Shape;1268;p50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269" name="Google Shape;1269;p50"/>
            <p:cNvGrpSpPr/>
            <p:nvPr/>
          </p:nvGrpSpPr>
          <p:grpSpPr>
            <a:xfrm>
              <a:off x="7641425" y="1083600"/>
              <a:ext cx="921600" cy="740450"/>
              <a:chOff x="7793825" y="1236000"/>
              <a:chExt cx="921600" cy="740450"/>
            </a:xfrm>
          </p:grpSpPr>
          <p:sp>
            <p:nvSpPr>
              <p:cNvPr id="1270" name="Google Shape;1270;p50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271" name="Google Shape;1271;p50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72" name="Google Shape;1272;p50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4" name="Google Shape;1274;p50"/>
          <p:cNvSpPr/>
          <p:nvPr/>
        </p:nvSpPr>
        <p:spPr>
          <a:xfrm>
            <a:off x="642950" y="1166825"/>
            <a:ext cx="7834200" cy="702600"/>
          </a:xfrm>
          <a:prstGeom prst="rect">
            <a:avLst/>
          </a:prstGeom>
          <a:solidFill>
            <a:srgbClr val="A08B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5" name="Google Shape;1275;p50"/>
          <p:cNvPicPr preferRelativeResize="0"/>
          <p:nvPr/>
        </p:nvPicPr>
        <p:blipFill rotWithShape="1">
          <a:blip r:embed="rId7">
            <a:alphaModFix/>
          </a:blip>
          <a:srcRect b="12456" l="8277" r="12739" t="12456"/>
          <a:stretch/>
        </p:blipFill>
        <p:spPr>
          <a:xfrm>
            <a:off x="678650" y="1250150"/>
            <a:ext cx="7679549" cy="3369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6" name="Google Shape;1276;p50"/>
          <p:cNvGrpSpPr/>
          <p:nvPr/>
        </p:nvGrpSpPr>
        <p:grpSpPr>
          <a:xfrm>
            <a:off x="680963" y="3871925"/>
            <a:ext cx="7834960" cy="665779"/>
            <a:chOff x="680963" y="3871925"/>
            <a:chExt cx="7834960" cy="665779"/>
          </a:xfrm>
        </p:grpSpPr>
        <p:pic>
          <p:nvPicPr>
            <p:cNvPr id="1277" name="Google Shape;1277;p5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80963" y="3871925"/>
              <a:ext cx="664540" cy="665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8" name="Google Shape;1278;p5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851383" y="3871925"/>
              <a:ext cx="664540" cy="6657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3" name="Google Shape;1283;p5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84" name="Google Shape;128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5" name="Google Shape;1285;p5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86" name="Google Shape;128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7" name="Google Shape;128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8" name="Google Shape;1288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9" name="Google Shape;1289;p5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90" name="Google Shape;1290;p5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91" name="Google Shape;1291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2" name="Google Shape;129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3" name="Google Shape;129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4" name="Google Shape;1294;p5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95" name="Google Shape;129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6" name="Google Shape;1296;p5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97" name="Google Shape;1297;p5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98" name="Google Shape;129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9" name="Google Shape;129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0" name="Google Shape;130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1301" name="Google Shape;1301;p51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13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2" name="Google Shape;1302;p51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1303" name="Google Shape;1303;p51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304" name="Google Shape;1304;p51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1305" name="Google Shape;1305;p51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06" name="Google Shape;1306;p51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307" name="Google Shape;1307;p51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08" name="Google Shape;1308;p51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10" name="Google Shape;1310;p51"/>
          <p:cNvPicPr preferRelativeResize="0"/>
          <p:nvPr/>
        </p:nvPicPr>
        <p:blipFill rotWithShape="1">
          <a:blip r:embed="rId7">
            <a:alphaModFix/>
          </a:blip>
          <a:srcRect b="25779" l="7228" r="16119" t="25818"/>
          <a:stretch/>
        </p:blipFill>
        <p:spPr>
          <a:xfrm>
            <a:off x="702475" y="1928825"/>
            <a:ext cx="7453302" cy="217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5" name="Google Shape;1315;p5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16" name="Google Shape;131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7" name="Google Shape;1317;p5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18" name="Google Shape;131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9" name="Google Shape;131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0" name="Google Shape;1320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1" name="Google Shape;1321;p5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2" name="Google Shape;1322;p5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3" name="Google Shape;1323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4" name="Google Shape;132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5" name="Google Shape;1325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6" name="Google Shape;1326;p5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7" name="Google Shape;132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8" name="Google Shape;1328;p5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9" name="Google Shape;1329;p5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30" name="Google Shape;133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" name="Google Shape;133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" name="Google Shape;133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1333" name="Google Shape;1333;p52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13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4" name="Google Shape;1334;p52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1335" name="Google Shape;1335;p52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336" name="Google Shape;1336;p52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1337" name="Google Shape;1337;p52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38" name="Google Shape;1338;p52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339" name="Google Shape;1339;p52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40" name="Google Shape;1340;p52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52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42" name="Google Shape;1342;p52" title="1772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3482394"/>
            <a:ext cx="217200" cy="2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52"/>
          <p:cNvSpPr txBox="1"/>
          <p:nvPr/>
        </p:nvSpPr>
        <p:spPr>
          <a:xfrm>
            <a:off x="3133725" y="4096950"/>
            <a:ext cx="5022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Press Start 2P"/>
                <a:ea typeface="Press Start 2P"/>
                <a:cs typeface="Press Start 2P"/>
                <a:sym typeface="Press Start 2P"/>
              </a:rPr>
              <a:t>&lt;&lt;00:20-&gt;&gt;</a:t>
            </a:r>
            <a:endParaRPr sz="35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4" name="Google Shape;1344;p52"/>
          <p:cNvPicPr preferRelativeResize="0"/>
          <p:nvPr/>
        </p:nvPicPr>
        <p:blipFill rotWithShape="1">
          <a:blip r:embed="rId9">
            <a:alphaModFix/>
          </a:blip>
          <a:srcRect b="25779" l="7228" r="16119" t="25818"/>
          <a:stretch/>
        </p:blipFill>
        <p:spPr>
          <a:xfrm>
            <a:off x="702475" y="1928825"/>
            <a:ext cx="7453302" cy="217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p1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7" name="Google Shape;14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" name="Google Shape;149;p1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0" name="Google Shape;15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Solución 1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" name="Google Shape;154;p17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155" name="Google Shape;155;p17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56" name="Google Shape;156;p17"/>
            <p:cNvGrpSpPr/>
            <p:nvPr/>
          </p:nvGrpSpPr>
          <p:grpSpPr>
            <a:xfrm>
              <a:off x="7641425" y="1083600"/>
              <a:ext cx="921600" cy="740450"/>
              <a:chOff x="7793825" y="1236000"/>
              <a:chExt cx="921600" cy="740450"/>
            </a:xfrm>
          </p:grpSpPr>
          <p:sp>
            <p:nvSpPr>
              <p:cNvPr id="157" name="Google Shape;157;p17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58" name="Google Shape;158;p17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9" name="Google Shape;159;p17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17"/>
          <p:cNvSpPr txBox="1"/>
          <p:nvPr/>
        </p:nvSpPr>
        <p:spPr>
          <a:xfrm>
            <a:off x="3133725" y="4096950"/>
            <a:ext cx="5022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Press Start 2P"/>
                <a:ea typeface="Press Start 2P"/>
                <a:cs typeface="Press Start 2P"/>
                <a:sym typeface="Press Start 2P"/>
              </a:rPr>
              <a:t>&lt;&lt;00:30-&gt;&gt;</a:t>
            </a:r>
            <a:endParaRPr sz="35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642950" y="1166825"/>
            <a:ext cx="7834200" cy="702600"/>
          </a:xfrm>
          <a:prstGeom prst="rect">
            <a:avLst/>
          </a:prstGeom>
          <a:solidFill>
            <a:srgbClr val="A08B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7">
            <a:alphaModFix/>
          </a:blip>
          <a:srcRect b="9995" l="8861" r="11659" t="13587"/>
          <a:stretch/>
        </p:blipFill>
        <p:spPr>
          <a:xfrm>
            <a:off x="750100" y="1262075"/>
            <a:ext cx="7727150" cy="342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0963" y="3871925"/>
            <a:ext cx="664540" cy="665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51383" y="3871925"/>
            <a:ext cx="664540" cy="665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9" name="Google Shape;1349;p5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0" name="Google Shape;135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1" name="Google Shape;1351;p5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2" name="Google Shape;135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3" name="Google Shape;135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4" name="Google Shape;1354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5" name="Google Shape;1355;p5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6" name="Google Shape;1356;p5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7" name="Google Shape;1357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8" name="Google Shape;135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9" name="Google Shape;1359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0" name="Google Shape;1360;p5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1" name="Google Shape;136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2" name="Google Shape;1362;p5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3" name="Google Shape;1363;p5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4" name="Google Shape;136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5" name="Google Shape;136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6" name="Google Shape;136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1367" name="Google Shape;1367;p53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Solución 13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8" name="Google Shape;1368;p53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1369" name="Google Shape;1369;p53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370" name="Google Shape;1370;p53"/>
            <p:cNvGrpSpPr/>
            <p:nvPr/>
          </p:nvGrpSpPr>
          <p:grpSpPr>
            <a:xfrm>
              <a:off x="7641425" y="1083600"/>
              <a:ext cx="921600" cy="740450"/>
              <a:chOff x="7793825" y="1236000"/>
              <a:chExt cx="921600" cy="740450"/>
            </a:xfrm>
          </p:grpSpPr>
          <p:sp>
            <p:nvSpPr>
              <p:cNvPr id="1371" name="Google Shape;1371;p53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372" name="Google Shape;1372;p53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73" name="Google Shape;1373;p53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53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5" name="Google Shape;1375;p53"/>
          <p:cNvSpPr/>
          <p:nvPr/>
        </p:nvSpPr>
        <p:spPr>
          <a:xfrm>
            <a:off x="642950" y="1166825"/>
            <a:ext cx="7834200" cy="702600"/>
          </a:xfrm>
          <a:prstGeom prst="rect">
            <a:avLst/>
          </a:prstGeom>
          <a:solidFill>
            <a:srgbClr val="A08B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6" name="Google Shape;1376;p53"/>
          <p:cNvPicPr preferRelativeResize="0"/>
          <p:nvPr/>
        </p:nvPicPr>
        <p:blipFill rotWithShape="1">
          <a:blip r:embed="rId7">
            <a:alphaModFix/>
          </a:blip>
          <a:srcRect b="11657" l="7786" r="12354" t="13520"/>
          <a:stretch/>
        </p:blipFill>
        <p:spPr>
          <a:xfrm>
            <a:off x="631025" y="1297775"/>
            <a:ext cx="7764173" cy="33575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7" name="Google Shape;1377;p53"/>
          <p:cNvGrpSpPr/>
          <p:nvPr/>
        </p:nvGrpSpPr>
        <p:grpSpPr>
          <a:xfrm>
            <a:off x="680963" y="3871925"/>
            <a:ext cx="7834960" cy="665779"/>
            <a:chOff x="680963" y="3871925"/>
            <a:chExt cx="7834960" cy="665779"/>
          </a:xfrm>
        </p:grpSpPr>
        <p:pic>
          <p:nvPicPr>
            <p:cNvPr id="1378" name="Google Shape;1378;p5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80963" y="3871925"/>
              <a:ext cx="664540" cy="665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9" name="Google Shape;1379;p5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851383" y="3871925"/>
              <a:ext cx="664540" cy="6657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4" name="Google Shape;1384;p5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5" name="Google Shape;138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6" name="Google Shape;1386;p5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7" name="Google Shape;138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8" name="Google Shape;138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9" name="Google Shape;1389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0" name="Google Shape;1390;p5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1" name="Google Shape;1391;p5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2" name="Google Shape;1392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3" name="Google Shape;139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4" name="Google Shape;1394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5" name="Google Shape;1395;p5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6" name="Google Shape;139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7" name="Google Shape;1397;p5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8" name="Google Shape;1398;p5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9" name="Google Shape;139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0" name="Google Shape;140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1" name="Google Shape;140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1402" name="Google Shape;1402;p54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14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3" name="Google Shape;1403;p54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1404" name="Google Shape;1404;p54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405" name="Google Shape;1405;p54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1406" name="Google Shape;1406;p54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07" name="Google Shape;1407;p54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408" name="Google Shape;1408;p54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09" name="Google Shape;1409;p54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4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11" name="Google Shape;1411;p54"/>
          <p:cNvPicPr preferRelativeResize="0"/>
          <p:nvPr/>
        </p:nvPicPr>
        <p:blipFill rotWithShape="1">
          <a:blip r:embed="rId7">
            <a:alphaModFix/>
          </a:blip>
          <a:srcRect b="25814" l="7598" r="17094" t="25098"/>
          <a:stretch/>
        </p:blipFill>
        <p:spPr>
          <a:xfrm>
            <a:off x="738200" y="1893100"/>
            <a:ext cx="7322327" cy="220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6" name="Google Shape;1416;p5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7" name="Google Shape;141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8" name="Google Shape;1418;p5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9" name="Google Shape;141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0" name="Google Shape;142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1" name="Google Shape;1421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2" name="Google Shape;1422;p5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3" name="Google Shape;1423;p5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4" name="Google Shape;1424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5" name="Google Shape;142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6" name="Google Shape;1426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7" name="Google Shape;1427;p5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8" name="Google Shape;142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9" name="Google Shape;1429;p5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30" name="Google Shape;1430;p5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31" name="Google Shape;143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2" name="Google Shape;143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" name="Google Shape;143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1434" name="Google Shape;1434;p55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14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5" name="Google Shape;1435;p55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1436" name="Google Shape;1436;p55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437" name="Google Shape;1437;p55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1438" name="Google Shape;1438;p55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39" name="Google Shape;1439;p55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440" name="Google Shape;1440;p55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41" name="Google Shape;1441;p55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5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43" name="Google Shape;1443;p55" title="1772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3482394"/>
            <a:ext cx="217200" cy="2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4" name="Google Shape;1444;p55"/>
          <p:cNvSpPr txBox="1"/>
          <p:nvPr/>
        </p:nvSpPr>
        <p:spPr>
          <a:xfrm>
            <a:off x="3133725" y="4096950"/>
            <a:ext cx="5022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Press Start 2P"/>
                <a:ea typeface="Press Start 2P"/>
                <a:cs typeface="Press Start 2P"/>
                <a:sym typeface="Press Start 2P"/>
              </a:rPr>
              <a:t>&lt;&lt;00:20-&gt;&gt;</a:t>
            </a:r>
            <a:endParaRPr sz="35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5" name="Google Shape;1445;p55"/>
          <p:cNvPicPr preferRelativeResize="0"/>
          <p:nvPr/>
        </p:nvPicPr>
        <p:blipFill rotWithShape="1">
          <a:blip r:embed="rId9">
            <a:alphaModFix/>
          </a:blip>
          <a:srcRect b="25814" l="7598" r="17094" t="25098"/>
          <a:stretch/>
        </p:blipFill>
        <p:spPr>
          <a:xfrm>
            <a:off x="738200" y="1893100"/>
            <a:ext cx="7322327" cy="220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0" name="Google Shape;1450;p5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51" name="Google Shape;145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2" name="Google Shape;1452;p5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53" name="Google Shape;145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4" name="Google Shape;145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5" name="Google Shape;1455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6" name="Google Shape;1456;p5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57" name="Google Shape;1457;p5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58" name="Google Shape;1458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9" name="Google Shape;145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0" name="Google Shape;1460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1" name="Google Shape;1461;p5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2" name="Google Shape;146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3" name="Google Shape;1463;p5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4" name="Google Shape;1464;p5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5" name="Google Shape;146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6" name="Google Shape;146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7" name="Google Shape;146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1468" name="Google Shape;1468;p56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Solución 14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9" name="Google Shape;1469;p56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1470" name="Google Shape;1470;p56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471" name="Google Shape;1471;p56"/>
            <p:cNvGrpSpPr/>
            <p:nvPr/>
          </p:nvGrpSpPr>
          <p:grpSpPr>
            <a:xfrm>
              <a:off x="7641425" y="1083600"/>
              <a:ext cx="921600" cy="740450"/>
              <a:chOff x="7793825" y="1236000"/>
              <a:chExt cx="921600" cy="740450"/>
            </a:xfrm>
          </p:grpSpPr>
          <p:sp>
            <p:nvSpPr>
              <p:cNvPr id="1472" name="Google Shape;1472;p56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473" name="Google Shape;1473;p56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74" name="Google Shape;1474;p56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6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6" name="Google Shape;1476;p56"/>
          <p:cNvSpPr/>
          <p:nvPr/>
        </p:nvSpPr>
        <p:spPr>
          <a:xfrm>
            <a:off x="642950" y="1166825"/>
            <a:ext cx="7834200" cy="702600"/>
          </a:xfrm>
          <a:prstGeom prst="rect">
            <a:avLst/>
          </a:prstGeom>
          <a:solidFill>
            <a:srgbClr val="A08B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7" name="Google Shape;1477;p56"/>
          <p:cNvPicPr preferRelativeResize="0"/>
          <p:nvPr/>
        </p:nvPicPr>
        <p:blipFill rotWithShape="1">
          <a:blip r:embed="rId7">
            <a:alphaModFix/>
          </a:blip>
          <a:srcRect b="11392" l="8514" r="12869" t="12458"/>
          <a:stretch/>
        </p:blipFill>
        <p:spPr>
          <a:xfrm>
            <a:off x="702475" y="1250150"/>
            <a:ext cx="7643802" cy="3417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8" name="Google Shape;1478;p56"/>
          <p:cNvGrpSpPr/>
          <p:nvPr/>
        </p:nvGrpSpPr>
        <p:grpSpPr>
          <a:xfrm>
            <a:off x="680963" y="3871925"/>
            <a:ext cx="7834960" cy="665779"/>
            <a:chOff x="680963" y="3871925"/>
            <a:chExt cx="7834960" cy="665779"/>
          </a:xfrm>
        </p:grpSpPr>
        <p:pic>
          <p:nvPicPr>
            <p:cNvPr id="1479" name="Google Shape;1479;p5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80963" y="3871925"/>
              <a:ext cx="664540" cy="665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0" name="Google Shape;1480;p5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851383" y="3871925"/>
              <a:ext cx="664540" cy="6657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5" name="Google Shape;1485;p5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86" name="Google Shape;148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7" name="Google Shape;1487;p5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88" name="Google Shape;148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9" name="Google Shape;148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0" name="Google Shape;1490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1" name="Google Shape;1491;p5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2" name="Google Shape;1492;p5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3" name="Google Shape;1493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4" name="Google Shape;149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5" name="Google Shape;1495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6" name="Google Shape;1496;p5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7" name="Google Shape;149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8" name="Google Shape;1498;p5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9" name="Google Shape;1499;p5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00" name="Google Shape;150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1" name="Google Shape;150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2" name="Google Shape;150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1503" name="Google Shape;1503;p57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15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4" name="Google Shape;1504;p57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1505" name="Google Shape;1505;p57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506" name="Google Shape;1506;p57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1507" name="Google Shape;1507;p57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08" name="Google Shape;1508;p57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509" name="Google Shape;1509;p57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10" name="Google Shape;1510;p57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57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12" name="Google Shape;1512;p57"/>
          <p:cNvPicPr preferRelativeResize="0"/>
          <p:nvPr/>
        </p:nvPicPr>
        <p:blipFill rotWithShape="1">
          <a:blip r:embed="rId7">
            <a:alphaModFix/>
          </a:blip>
          <a:srcRect b="24487" l="7468" r="21875" t="25629"/>
          <a:stretch/>
        </p:blipFill>
        <p:spPr>
          <a:xfrm>
            <a:off x="726275" y="1916900"/>
            <a:ext cx="6869924" cy="223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7" name="Google Shape;1517;p5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18" name="Google Shape;151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9" name="Google Shape;1519;p5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0" name="Google Shape;152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1" name="Google Shape;152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2" name="Google Shape;1522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3" name="Google Shape;1523;p5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4" name="Google Shape;1524;p5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5" name="Google Shape;1525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6" name="Google Shape;152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7" name="Google Shape;1527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8" name="Google Shape;1528;p5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9" name="Google Shape;152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0" name="Google Shape;1530;p5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31" name="Google Shape;1531;p5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32" name="Google Shape;153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3" name="Google Shape;153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4" name="Google Shape;153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1535" name="Google Shape;1535;p58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15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6" name="Google Shape;1536;p58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1537" name="Google Shape;1537;p58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538" name="Google Shape;1538;p58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1539" name="Google Shape;1539;p58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40" name="Google Shape;1540;p58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541" name="Google Shape;1541;p58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42" name="Google Shape;1542;p58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58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44" name="Google Shape;1544;p58" title="1772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3482394"/>
            <a:ext cx="217200" cy="2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5" name="Google Shape;1545;p58"/>
          <p:cNvPicPr preferRelativeResize="0"/>
          <p:nvPr/>
        </p:nvPicPr>
        <p:blipFill rotWithShape="1">
          <a:blip r:embed="rId9">
            <a:alphaModFix/>
          </a:blip>
          <a:srcRect b="24487" l="7468" r="21875" t="25629"/>
          <a:stretch/>
        </p:blipFill>
        <p:spPr>
          <a:xfrm>
            <a:off x="726275" y="1916900"/>
            <a:ext cx="6869924" cy="2238374"/>
          </a:xfrm>
          <a:prstGeom prst="rect">
            <a:avLst/>
          </a:prstGeom>
          <a:noFill/>
          <a:ln>
            <a:noFill/>
          </a:ln>
        </p:spPr>
      </p:pic>
      <p:sp>
        <p:nvSpPr>
          <p:cNvPr id="1546" name="Google Shape;1546;p58"/>
          <p:cNvSpPr txBox="1"/>
          <p:nvPr/>
        </p:nvSpPr>
        <p:spPr>
          <a:xfrm>
            <a:off x="3133725" y="4096950"/>
            <a:ext cx="5022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Press Start 2P"/>
                <a:ea typeface="Press Start 2P"/>
                <a:cs typeface="Press Start 2P"/>
                <a:sym typeface="Press Start 2P"/>
              </a:rPr>
              <a:t>&lt;&lt;00:20-&gt;&gt;</a:t>
            </a:r>
            <a:endParaRPr sz="35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1" name="Google Shape;1551;p5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2" name="Google Shape;155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3" name="Google Shape;1553;p5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4" name="Google Shape;155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5" name="Google Shape;155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6" name="Google Shape;1556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7" name="Google Shape;1557;p5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8" name="Google Shape;1558;p5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9" name="Google Shape;1559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0" name="Google Shape;156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1" name="Google Shape;1561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2" name="Google Shape;1562;p5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63" name="Google Shape;156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4" name="Google Shape;1564;p5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65" name="Google Shape;1565;p5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66" name="Google Shape;156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7" name="Google Shape;156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8" name="Google Shape;156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1569" name="Google Shape;1569;p59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Solución 15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0" name="Google Shape;1570;p59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1571" name="Google Shape;1571;p59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572" name="Google Shape;1572;p59"/>
            <p:cNvGrpSpPr/>
            <p:nvPr/>
          </p:nvGrpSpPr>
          <p:grpSpPr>
            <a:xfrm>
              <a:off x="7641425" y="1083600"/>
              <a:ext cx="921600" cy="740450"/>
              <a:chOff x="7793825" y="1236000"/>
              <a:chExt cx="921600" cy="740450"/>
            </a:xfrm>
          </p:grpSpPr>
          <p:sp>
            <p:nvSpPr>
              <p:cNvPr id="1573" name="Google Shape;1573;p59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574" name="Google Shape;1574;p59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75" name="Google Shape;1575;p59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9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7" name="Google Shape;1577;p59"/>
          <p:cNvSpPr/>
          <p:nvPr/>
        </p:nvSpPr>
        <p:spPr>
          <a:xfrm>
            <a:off x="642950" y="1166825"/>
            <a:ext cx="7834200" cy="702600"/>
          </a:xfrm>
          <a:prstGeom prst="rect">
            <a:avLst/>
          </a:prstGeom>
          <a:solidFill>
            <a:srgbClr val="A08B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8" name="Google Shape;1578;p59"/>
          <p:cNvPicPr preferRelativeResize="0"/>
          <p:nvPr/>
        </p:nvPicPr>
        <p:blipFill rotWithShape="1">
          <a:blip r:embed="rId7">
            <a:alphaModFix/>
          </a:blip>
          <a:srcRect b="11124" l="8155" r="12743" t="12991"/>
          <a:stretch/>
        </p:blipFill>
        <p:spPr>
          <a:xfrm>
            <a:off x="666750" y="1273975"/>
            <a:ext cx="7691448" cy="3405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9" name="Google Shape;1579;p59"/>
          <p:cNvGrpSpPr/>
          <p:nvPr/>
        </p:nvGrpSpPr>
        <p:grpSpPr>
          <a:xfrm>
            <a:off x="680963" y="3871925"/>
            <a:ext cx="7834960" cy="665779"/>
            <a:chOff x="680963" y="3871925"/>
            <a:chExt cx="7834960" cy="665779"/>
          </a:xfrm>
        </p:grpSpPr>
        <p:pic>
          <p:nvPicPr>
            <p:cNvPr id="1580" name="Google Shape;1580;p5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80963" y="3871925"/>
              <a:ext cx="664540" cy="665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1" name="Google Shape;1581;p5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851383" y="3871925"/>
              <a:ext cx="664540" cy="6657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6" name="Google Shape;1586;p6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87" name="Google Shape;1587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8" name="Google Shape;1588;p6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89" name="Google Shape;158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0" name="Google Shape;159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1" name="Google Shape;1591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2" name="Google Shape;1592;p6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93" name="Google Shape;1593;p6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94" name="Google Shape;1594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5" name="Google Shape;1595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6" name="Google Shape;1596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7" name="Google Shape;1597;p6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98" name="Google Shape;159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9" name="Google Shape;1599;p6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00" name="Google Shape;1600;p6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01" name="Google Shape;160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2" name="Google Shape;160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3" name="Google Shape;1603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1604" name="Google Shape;1604;p60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16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5" name="Google Shape;1605;p60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1606" name="Google Shape;1606;p60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607" name="Google Shape;1607;p60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1608" name="Google Shape;1608;p60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09" name="Google Shape;1609;p60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610" name="Google Shape;1610;p60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11" name="Google Shape;1611;p60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60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3" name="Google Shape;1613;p60"/>
          <p:cNvGrpSpPr/>
          <p:nvPr/>
        </p:nvGrpSpPr>
        <p:grpSpPr>
          <a:xfrm>
            <a:off x="726275" y="1865700"/>
            <a:ext cx="6596076" cy="2325301"/>
            <a:chOff x="726275" y="1865700"/>
            <a:chExt cx="6596076" cy="2325301"/>
          </a:xfrm>
        </p:grpSpPr>
        <p:pic>
          <p:nvPicPr>
            <p:cNvPr id="1614" name="Google Shape;1614;p60"/>
            <p:cNvPicPr preferRelativeResize="0"/>
            <p:nvPr/>
          </p:nvPicPr>
          <p:blipFill rotWithShape="1">
            <a:blip r:embed="rId7">
              <a:alphaModFix/>
            </a:blip>
            <a:srcRect b="23692" l="7469" r="24687" t="24566"/>
            <a:stretch/>
          </p:blipFill>
          <p:spPr>
            <a:xfrm>
              <a:off x="726275" y="1869275"/>
              <a:ext cx="6596076" cy="2321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5" name="Google Shape;1615;p60"/>
            <p:cNvSpPr/>
            <p:nvPr/>
          </p:nvSpPr>
          <p:spPr>
            <a:xfrm>
              <a:off x="1056675" y="1865700"/>
              <a:ext cx="240600" cy="13800"/>
            </a:xfrm>
            <a:prstGeom prst="rect">
              <a:avLst/>
            </a:prstGeom>
            <a:solidFill>
              <a:srgbClr val="9F8B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0" name="Google Shape;1620;p6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21" name="Google Shape;162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2" name="Google Shape;1622;p6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23" name="Google Shape;162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4" name="Google Shape;162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5" name="Google Shape;1625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6" name="Google Shape;1626;p6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27" name="Google Shape;1627;p6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28" name="Google Shape;1628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9" name="Google Shape;162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0" name="Google Shape;1630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1" name="Google Shape;1631;p6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32" name="Google Shape;163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3" name="Google Shape;1633;p6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34" name="Google Shape;1634;p6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35" name="Google Shape;163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6" name="Google Shape;163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7" name="Google Shape;1637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1638" name="Google Shape;1638;p61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16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9" name="Google Shape;1639;p61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1640" name="Google Shape;1640;p61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641" name="Google Shape;1641;p61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1642" name="Google Shape;1642;p61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43" name="Google Shape;1643;p61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644" name="Google Shape;1644;p61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45" name="Google Shape;1645;p61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61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47" name="Google Shape;1647;p61" title="1772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3482394"/>
            <a:ext cx="217200" cy="217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8" name="Google Shape;1648;p61"/>
          <p:cNvGrpSpPr/>
          <p:nvPr/>
        </p:nvGrpSpPr>
        <p:grpSpPr>
          <a:xfrm>
            <a:off x="726275" y="1865700"/>
            <a:ext cx="6596076" cy="2325301"/>
            <a:chOff x="726275" y="1865700"/>
            <a:chExt cx="6596076" cy="2325301"/>
          </a:xfrm>
        </p:grpSpPr>
        <p:pic>
          <p:nvPicPr>
            <p:cNvPr id="1649" name="Google Shape;1649;p61"/>
            <p:cNvPicPr preferRelativeResize="0"/>
            <p:nvPr/>
          </p:nvPicPr>
          <p:blipFill rotWithShape="1">
            <a:blip r:embed="rId9">
              <a:alphaModFix/>
            </a:blip>
            <a:srcRect b="23692" l="7469" r="24687" t="24566"/>
            <a:stretch/>
          </p:blipFill>
          <p:spPr>
            <a:xfrm>
              <a:off x="726275" y="1869275"/>
              <a:ext cx="6596076" cy="2321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0" name="Google Shape;1650;p61"/>
            <p:cNvSpPr/>
            <p:nvPr/>
          </p:nvSpPr>
          <p:spPr>
            <a:xfrm>
              <a:off x="1056675" y="1865700"/>
              <a:ext cx="240600" cy="13800"/>
            </a:xfrm>
            <a:prstGeom prst="rect">
              <a:avLst/>
            </a:prstGeom>
            <a:solidFill>
              <a:srgbClr val="9F8B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1" name="Google Shape;1651;p61"/>
          <p:cNvSpPr txBox="1"/>
          <p:nvPr/>
        </p:nvSpPr>
        <p:spPr>
          <a:xfrm>
            <a:off x="3133725" y="4096950"/>
            <a:ext cx="5022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Press Start 2P"/>
                <a:ea typeface="Press Start 2P"/>
                <a:cs typeface="Press Start 2P"/>
                <a:sym typeface="Press Start 2P"/>
              </a:rPr>
              <a:t>&lt;&lt;00:20-&gt;&gt;</a:t>
            </a:r>
            <a:endParaRPr sz="35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6" name="Google Shape;1656;p6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7" name="Google Shape;1657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8" name="Google Shape;1658;p6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9" name="Google Shape;165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0" name="Google Shape;1660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1" name="Google Shape;1661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2" name="Google Shape;1662;p6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3" name="Google Shape;1663;p6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4" name="Google Shape;166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5" name="Google Shape;1665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6" name="Google Shape;1666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7" name="Google Shape;1667;p6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8" name="Google Shape;1668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9" name="Google Shape;1669;p6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70" name="Google Shape;1670;p6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71" name="Google Shape;1671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2" name="Google Shape;167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3" name="Google Shape;167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62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Solución 16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5" name="Google Shape;1675;p62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1676" name="Google Shape;1676;p62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677" name="Google Shape;1677;p62"/>
            <p:cNvGrpSpPr/>
            <p:nvPr/>
          </p:nvGrpSpPr>
          <p:grpSpPr>
            <a:xfrm>
              <a:off x="7641425" y="1083600"/>
              <a:ext cx="921600" cy="740450"/>
              <a:chOff x="7793825" y="1236000"/>
              <a:chExt cx="921600" cy="740450"/>
            </a:xfrm>
          </p:grpSpPr>
          <p:sp>
            <p:nvSpPr>
              <p:cNvPr id="1678" name="Google Shape;1678;p62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679" name="Google Shape;1679;p62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80" name="Google Shape;1680;p62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62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2" name="Google Shape;1682;p62"/>
          <p:cNvSpPr/>
          <p:nvPr/>
        </p:nvSpPr>
        <p:spPr>
          <a:xfrm>
            <a:off x="642950" y="1166825"/>
            <a:ext cx="7834200" cy="702600"/>
          </a:xfrm>
          <a:prstGeom prst="rect">
            <a:avLst/>
          </a:prstGeom>
          <a:solidFill>
            <a:srgbClr val="A08B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3" name="Google Shape;1683;p62"/>
          <p:cNvPicPr preferRelativeResize="0"/>
          <p:nvPr/>
        </p:nvPicPr>
        <p:blipFill rotWithShape="1">
          <a:blip r:embed="rId7">
            <a:alphaModFix/>
          </a:blip>
          <a:srcRect b="10865" l="7544" r="12621" t="12722"/>
          <a:stretch/>
        </p:blipFill>
        <p:spPr>
          <a:xfrm>
            <a:off x="607225" y="1262075"/>
            <a:ext cx="7762877" cy="3429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4" name="Google Shape;1684;p62"/>
          <p:cNvGrpSpPr/>
          <p:nvPr/>
        </p:nvGrpSpPr>
        <p:grpSpPr>
          <a:xfrm>
            <a:off x="680963" y="3871925"/>
            <a:ext cx="7834960" cy="665779"/>
            <a:chOff x="680963" y="3871925"/>
            <a:chExt cx="7834960" cy="665779"/>
          </a:xfrm>
        </p:grpSpPr>
        <p:pic>
          <p:nvPicPr>
            <p:cNvPr id="1685" name="Google Shape;1685;p6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80963" y="3871925"/>
              <a:ext cx="664540" cy="665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6" name="Google Shape;1686;p6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851383" y="3871925"/>
              <a:ext cx="664540" cy="6657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7" name="Google Shape;177;p1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2" name="Google Shape;1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4" name="Google Shape;184;p1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5" name="Google Shape;1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8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2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8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190" name="Google Shape;190;p18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91" name="Google Shape;191;p18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192" name="Google Shape;192;p18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3" name="Google Shape;193;p18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94" name="Google Shape;194;p18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5" name="Google Shape;195;p18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7" name="Google Shape;197;p18"/>
          <p:cNvPicPr preferRelativeResize="0"/>
          <p:nvPr/>
        </p:nvPicPr>
        <p:blipFill rotWithShape="1">
          <a:blip r:embed="rId7">
            <a:alphaModFix/>
          </a:blip>
          <a:srcRect b="25148" l="7163" r="25062" t="25597"/>
          <a:stretch/>
        </p:blipFill>
        <p:spPr>
          <a:xfrm>
            <a:off x="696525" y="1915425"/>
            <a:ext cx="6590100" cy="22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1" name="Google Shape;1691;p6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92" name="Google Shape;169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3" name="Google Shape;1693;p6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94" name="Google Shape;169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5" name="Google Shape;1695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6" name="Google Shape;1696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7" name="Google Shape;1697;p6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98" name="Google Shape;1698;p6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99" name="Google Shape;1699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0" name="Google Shape;170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1" name="Google Shape;1701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2" name="Google Shape;1702;p6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3" name="Google Shape;170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4" name="Google Shape;1704;p6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5" name="Google Shape;1705;p6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6" name="Google Shape;170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7" name="Google Shape;1707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8" name="Google Shape;1708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1709" name="Google Shape;1709;p63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17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0" name="Google Shape;1710;p63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1711" name="Google Shape;1711;p63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712" name="Google Shape;1712;p63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1713" name="Google Shape;1713;p63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14" name="Google Shape;1714;p63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715" name="Google Shape;1715;p63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16" name="Google Shape;1716;p63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63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18" name="Google Shape;1718;p63"/>
          <p:cNvPicPr preferRelativeResize="0"/>
          <p:nvPr/>
        </p:nvPicPr>
        <p:blipFill rotWithShape="1">
          <a:blip r:embed="rId7">
            <a:alphaModFix/>
          </a:blip>
          <a:srcRect b="24485" l="7597" r="20527" t="25100"/>
          <a:stretch/>
        </p:blipFill>
        <p:spPr>
          <a:xfrm>
            <a:off x="738200" y="1893100"/>
            <a:ext cx="6988948" cy="226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3" name="Google Shape;1723;p6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24" name="Google Shape;172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5" name="Google Shape;1725;p6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26" name="Google Shape;1726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8" name="Google Shape;1728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9" name="Google Shape;1729;p6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0" name="Google Shape;1730;p6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1" name="Google Shape;1731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2" name="Google Shape;1732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3" name="Google Shape;173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4" name="Google Shape;1734;p6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5" name="Google Shape;1735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6" name="Google Shape;1736;p6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7" name="Google Shape;1737;p6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8" name="Google Shape;173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9" name="Google Shape;1739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0" name="Google Shape;174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1741" name="Google Shape;1741;p64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17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2" name="Google Shape;1742;p64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1743" name="Google Shape;1743;p64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744" name="Google Shape;1744;p64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1745" name="Google Shape;1745;p64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6" name="Google Shape;1746;p64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747" name="Google Shape;1747;p64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48" name="Google Shape;1748;p64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64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50" name="Google Shape;1750;p64" title="1772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3482394"/>
            <a:ext cx="217200" cy="2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1" name="Google Shape;1751;p64"/>
          <p:cNvPicPr preferRelativeResize="0"/>
          <p:nvPr/>
        </p:nvPicPr>
        <p:blipFill rotWithShape="1">
          <a:blip r:embed="rId9">
            <a:alphaModFix/>
          </a:blip>
          <a:srcRect b="24485" l="7597" r="20527" t="25100"/>
          <a:stretch/>
        </p:blipFill>
        <p:spPr>
          <a:xfrm>
            <a:off x="738200" y="1893100"/>
            <a:ext cx="6988948" cy="2262174"/>
          </a:xfrm>
          <a:prstGeom prst="rect">
            <a:avLst/>
          </a:prstGeom>
          <a:noFill/>
          <a:ln>
            <a:noFill/>
          </a:ln>
        </p:spPr>
      </p:pic>
      <p:sp>
        <p:nvSpPr>
          <p:cNvPr id="1752" name="Google Shape;1752;p64"/>
          <p:cNvSpPr txBox="1"/>
          <p:nvPr/>
        </p:nvSpPr>
        <p:spPr>
          <a:xfrm>
            <a:off x="3133725" y="4096950"/>
            <a:ext cx="5022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Press Start 2P"/>
                <a:ea typeface="Press Start 2P"/>
                <a:cs typeface="Press Start 2P"/>
                <a:sym typeface="Press Start 2P"/>
              </a:rPr>
              <a:t>&lt;&lt;00:20-&gt;&gt;</a:t>
            </a:r>
            <a:endParaRPr sz="35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7" name="Google Shape;1757;p6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8" name="Google Shape;1758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6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60" name="Google Shape;1760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1" name="Google Shape;1761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2" name="Google Shape;1762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3" name="Google Shape;1763;p6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64" name="Google Shape;1764;p6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65" name="Google Shape;1765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7" name="Google Shape;1767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8" name="Google Shape;1768;p6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69" name="Google Shape;1769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0" name="Google Shape;1770;p6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71" name="Google Shape;1771;p6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72" name="Google Shape;177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3" name="Google Shape;177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4" name="Google Shape;1774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1775" name="Google Shape;1775;p65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Solución 17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6" name="Google Shape;1776;p65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1777" name="Google Shape;1777;p65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778" name="Google Shape;1778;p65"/>
            <p:cNvGrpSpPr/>
            <p:nvPr/>
          </p:nvGrpSpPr>
          <p:grpSpPr>
            <a:xfrm>
              <a:off x="7641425" y="1083600"/>
              <a:ext cx="921600" cy="740450"/>
              <a:chOff x="7793825" y="1236000"/>
              <a:chExt cx="921600" cy="740450"/>
            </a:xfrm>
          </p:grpSpPr>
          <p:sp>
            <p:nvSpPr>
              <p:cNvPr id="1779" name="Google Shape;1779;p65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780" name="Google Shape;1780;p65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81" name="Google Shape;1781;p65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65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3" name="Google Shape;1783;p65"/>
          <p:cNvSpPr/>
          <p:nvPr/>
        </p:nvSpPr>
        <p:spPr>
          <a:xfrm>
            <a:off x="642950" y="1166825"/>
            <a:ext cx="7834200" cy="702600"/>
          </a:xfrm>
          <a:prstGeom prst="rect">
            <a:avLst/>
          </a:prstGeom>
          <a:solidFill>
            <a:srgbClr val="A08B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4" name="Google Shape;1784;p65"/>
          <p:cNvPicPr preferRelativeResize="0"/>
          <p:nvPr/>
        </p:nvPicPr>
        <p:blipFill rotWithShape="1">
          <a:blip r:embed="rId7">
            <a:alphaModFix/>
          </a:blip>
          <a:srcRect b="10865" l="8274" r="12617" t="13781"/>
          <a:stretch/>
        </p:blipFill>
        <p:spPr>
          <a:xfrm>
            <a:off x="678650" y="1309700"/>
            <a:ext cx="7691448" cy="3381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5" name="Google Shape;1785;p65"/>
          <p:cNvGrpSpPr/>
          <p:nvPr/>
        </p:nvGrpSpPr>
        <p:grpSpPr>
          <a:xfrm>
            <a:off x="680963" y="3871925"/>
            <a:ext cx="7834960" cy="665779"/>
            <a:chOff x="680963" y="3871925"/>
            <a:chExt cx="7834960" cy="665779"/>
          </a:xfrm>
        </p:grpSpPr>
        <p:pic>
          <p:nvPicPr>
            <p:cNvPr id="1786" name="Google Shape;1786;p6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80963" y="3871925"/>
              <a:ext cx="664540" cy="665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7" name="Google Shape;1787;p6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851383" y="3871925"/>
              <a:ext cx="664540" cy="6657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" name="Google Shape;1792;p6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3" name="Google Shape;1793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4" name="Google Shape;1794;p6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5" name="Google Shape;1795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6" name="Google Shape;179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7" name="Google Shape;1797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8" name="Google Shape;1798;p6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9" name="Google Shape;1799;p6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0" name="Google Shape;1800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1" name="Google Shape;180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2" name="Google Shape;1802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3" name="Google Shape;1803;p6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4" name="Google Shape;1804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5" name="Google Shape;1805;p6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6" name="Google Shape;1806;p6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7" name="Google Shape;1807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8" name="Google Shape;1808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9" name="Google Shape;1809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1810" name="Google Shape;1810;p66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18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1" name="Google Shape;1811;p66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1812" name="Google Shape;1812;p66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813" name="Google Shape;1813;p66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1814" name="Google Shape;1814;p66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15" name="Google Shape;1815;p66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816" name="Google Shape;1816;p66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17" name="Google Shape;1817;p66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66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19" name="Google Shape;1819;p66"/>
          <p:cNvPicPr preferRelativeResize="0"/>
          <p:nvPr/>
        </p:nvPicPr>
        <p:blipFill rotWithShape="1">
          <a:blip r:embed="rId7">
            <a:alphaModFix/>
          </a:blip>
          <a:srcRect b="25275" l="7593" r="26772" t="25900"/>
          <a:stretch/>
        </p:blipFill>
        <p:spPr>
          <a:xfrm>
            <a:off x="738200" y="1928825"/>
            <a:ext cx="6381752" cy="219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4" name="Google Shape;1824;p6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25" name="Google Shape;1825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6" name="Google Shape;1826;p6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27" name="Google Shape;182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8" name="Google Shape;182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9" name="Google Shape;1829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0" name="Google Shape;1830;p6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31" name="Google Shape;1831;p6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32" name="Google Shape;1832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3" name="Google Shape;1833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4" name="Google Shape;1834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p6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36" name="Google Shape;1836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7" name="Google Shape;1837;p6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38" name="Google Shape;1838;p6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39" name="Google Shape;1839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0" name="Google Shape;1840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1" name="Google Shape;1841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1842" name="Google Shape;1842;p67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18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3" name="Google Shape;1843;p67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1844" name="Google Shape;1844;p67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845" name="Google Shape;1845;p67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1846" name="Google Shape;1846;p67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47" name="Google Shape;1847;p67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848" name="Google Shape;1848;p67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49" name="Google Shape;1849;p67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7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51" name="Google Shape;1851;p67" title="1772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3482394"/>
            <a:ext cx="217200" cy="2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2" name="Google Shape;1852;p67"/>
          <p:cNvPicPr preferRelativeResize="0"/>
          <p:nvPr/>
        </p:nvPicPr>
        <p:blipFill rotWithShape="1">
          <a:blip r:embed="rId9">
            <a:alphaModFix/>
          </a:blip>
          <a:srcRect b="25275" l="7593" r="26772" t="25900"/>
          <a:stretch/>
        </p:blipFill>
        <p:spPr>
          <a:xfrm>
            <a:off x="738200" y="1928825"/>
            <a:ext cx="6381752" cy="2190751"/>
          </a:xfrm>
          <a:prstGeom prst="rect">
            <a:avLst/>
          </a:prstGeom>
          <a:noFill/>
          <a:ln>
            <a:noFill/>
          </a:ln>
        </p:spPr>
      </p:pic>
      <p:sp>
        <p:nvSpPr>
          <p:cNvPr id="1853" name="Google Shape;1853;p67"/>
          <p:cNvSpPr txBox="1"/>
          <p:nvPr/>
        </p:nvSpPr>
        <p:spPr>
          <a:xfrm>
            <a:off x="3133725" y="4096950"/>
            <a:ext cx="5022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Press Start 2P"/>
                <a:ea typeface="Press Start 2P"/>
                <a:cs typeface="Press Start 2P"/>
                <a:sym typeface="Press Start 2P"/>
              </a:rPr>
              <a:t>&lt;&lt;00:20-&gt;&gt;</a:t>
            </a:r>
            <a:endParaRPr sz="35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p6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59" name="Google Shape;1859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0" name="Google Shape;1860;p6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61" name="Google Shape;1861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3" name="Google Shape;1863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4" name="Google Shape;1864;p6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65" name="Google Shape;1865;p6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66" name="Google Shape;1866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7" name="Google Shape;1867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8" name="Google Shape;1868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p6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70" name="Google Shape;1870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1" name="Google Shape;1871;p6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72" name="Google Shape;1872;p68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73" name="Google Shape;1873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4" name="Google Shape;1874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5" name="Google Shape;187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1876" name="Google Shape;1876;p68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Solución 18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7" name="Google Shape;1877;p68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1878" name="Google Shape;1878;p68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879" name="Google Shape;1879;p68"/>
            <p:cNvGrpSpPr/>
            <p:nvPr/>
          </p:nvGrpSpPr>
          <p:grpSpPr>
            <a:xfrm>
              <a:off x="7641425" y="1083600"/>
              <a:ext cx="921600" cy="740450"/>
              <a:chOff x="7793825" y="1236000"/>
              <a:chExt cx="921600" cy="740450"/>
            </a:xfrm>
          </p:grpSpPr>
          <p:sp>
            <p:nvSpPr>
              <p:cNvPr id="1880" name="Google Shape;1880;p68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881" name="Google Shape;1881;p68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82" name="Google Shape;1882;p68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8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4" name="Google Shape;1884;p68"/>
          <p:cNvSpPr/>
          <p:nvPr/>
        </p:nvSpPr>
        <p:spPr>
          <a:xfrm>
            <a:off x="642950" y="1166825"/>
            <a:ext cx="7834200" cy="702600"/>
          </a:xfrm>
          <a:prstGeom prst="rect">
            <a:avLst/>
          </a:prstGeom>
          <a:solidFill>
            <a:srgbClr val="A08B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5" name="Google Shape;1885;p68"/>
          <p:cNvPicPr preferRelativeResize="0"/>
          <p:nvPr/>
        </p:nvPicPr>
        <p:blipFill rotWithShape="1">
          <a:blip r:embed="rId7">
            <a:alphaModFix/>
          </a:blip>
          <a:srcRect b="10858" l="8514" r="12502" t="12460"/>
          <a:stretch/>
        </p:blipFill>
        <p:spPr>
          <a:xfrm>
            <a:off x="702475" y="1250150"/>
            <a:ext cx="7679524" cy="3440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6" name="Google Shape;1886;p68"/>
          <p:cNvGrpSpPr/>
          <p:nvPr/>
        </p:nvGrpSpPr>
        <p:grpSpPr>
          <a:xfrm>
            <a:off x="680963" y="3871925"/>
            <a:ext cx="7834960" cy="665779"/>
            <a:chOff x="680963" y="3871925"/>
            <a:chExt cx="7834960" cy="665779"/>
          </a:xfrm>
        </p:grpSpPr>
        <p:pic>
          <p:nvPicPr>
            <p:cNvPr id="1887" name="Google Shape;1887;p6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80963" y="3871925"/>
              <a:ext cx="664540" cy="665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8" name="Google Shape;1888;p6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851383" y="3871925"/>
              <a:ext cx="664540" cy="6657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3" name="Google Shape;1893;p6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94" name="Google Shape;189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5" name="Google Shape;1895;p6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96" name="Google Shape;1896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7" name="Google Shape;1897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8" name="Google Shape;1898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9" name="Google Shape;1899;p6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00" name="Google Shape;1900;p6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01" name="Google Shape;1901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2" name="Google Shape;1902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3" name="Google Shape;1903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4" name="Google Shape;1904;p6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05" name="Google Shape;1905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6" name="Google Shape;1906;p6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07" name="Google Shape;1907;p6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08" name="Google Shape;1908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9" name="Google Shape;1909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0" name="Google Shape;1910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1911" name="Google Shape;1911;p69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19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2" name="Google Shape;1912;p69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1913" name="Google Shape;1913;p69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914" name="Google Shape;1914;p69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1915" name="Google Shape;1915;p69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16" name="Google Shape;1916;p69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917" name="Google Shape;1917;p69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18" name="Google Shape;1918;p69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9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20" name="Google Shape;1920;p69"/>
          <p:cNvPicPr preferRelativeResize="0"/>
          <p:nvPr/>
        </p:nvPicPr>
        <p:blipFill rotWithShape="1">
          <a:blip r:embed="rId7">
            <a:alphaModFix/>
          </a:blip>
          <a:srcRect b="24485" l="7596" r="21137" t="25100"/>
          <a:stretch/>
        </p:blipFill>
        <p:spPr>
          <a:xfrm>
            <a:off x="738200" y="1893100"/>
            <a:ext cx="6929423" cy="226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p7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26" name="Google Shape;1926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7" name="Google Shape;1927;p7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28" name="Google Shape;192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9" name="Google Shape;1929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0" name="Google Shape;1930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1" name="Google Shape;1931;p7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32" name="Google Shape;1932;p7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33" name="Google Shape;1933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4" name="Google Shape;1934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5" name="Google Shape;1935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6" name="Google Shape;1936;p7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37" name="Google Shape;1937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8" name="Google Shape;1938;p7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39" name="Google Shape;1939;p7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40" name="Google Shape;194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1" name="Google Shape;1941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2" name="Google Shape;1942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1943" name="Google Shape;1943;p70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19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4" name="Google Shape;1944;p70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1945" name="Google Shape;1945;p70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946" name="Google Shape;1946;p70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1947" name="Google Shape;1947;p70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48" name="Google Shape;1948;p70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949" name="Google Shape;1949;p70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50" name="Google Shape;1950;p70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70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52" name="Google Shape;1952;p70" title="1772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3482394"/>
            <a:ext cx="217200" cy="2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3" name="Google Shape;1953;p70"/>
          <p:cNvPicPr preferRelativeResize="0"/>
          <p:nvPr/>
        </p:nvPicPr>
        <p:blipFill rotWithShape="1">
          <a:blip r:embed="rId9">
            <a:alphaModFix/>
          </a:blip>
          <a:srcRect b="24485" l="7596" r="21137" t="25100"/>
          <a:stretch/>
        </p:blipFill>
        <p:spPr>
          <a:xfrm>
            <a:off x="738200" y="1893100"/>
            <a:ext cx="6929423" cy="2262174"/>
          </a:xfrm>
          <a:prstGeom prst="rect">
            <a:avLst/>
          </a:prstGeom>
          <a:noFill/>
          <a:ln>
            <a:noFill/>
          </a:ln>
        </p:spPr>
      </p:pic>
      <p:sp>
        <p:nvSpPr>
          <p:cNvPr id="1954" name="Google Shape;1954;p70"/>
          <p:cNvSpPr txBox="1"/>
          <p:nvPr/>
        </p:nvSpPr>
        <p:spPr>
          <a:xfrm>
            <a:off x="3133725" y="4096950"/>
            <a:ext cx="5022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Press Start 2P"/>
                <a:ea typeface="Press Start 2P"/>
                <a:cs typeface="Press Start 2P"/>
                <a:sym typeface="Press Start 2P"/>
              </a:rPr>
              <a:t>&lt;&lt;00:20-&gt;&gt;</a:t>
            </a:r>
            <a:endParaRPr sz="35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9" name="Google Shape;1959;p7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60" name="Google Shape;1960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1" name="Google Shape;1961;p7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62" name="Google Shape;1962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3" name="Google Shape;1963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4" name="Google Shape;1964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5" name="Google Shape;1965;p7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66" name="Google Shape;1966;p7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67" name="Google Shape;1967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8" name="Google Shape;1968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9" name="Google Shape;1969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0" name="Google Shape;1970;p7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71" name="Google Shape;1971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2" name="Google Shape;1972;p7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73" name="Google Shape;1973;p7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74" name="Google Shape;1974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5" name="Google Shape;1975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6" name="Google Shape;197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1977" name="Google Shape;1977;p71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Solución 19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8" name="Google Shape;1978;p71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1979" name="Google Shape;1979;p71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980" name="Google Shape;1980;p71"/>
            <p:cNvGrpSpPr/>
            <p:nvPr/>
          </p:nvGrpSpPr>
          <p:grpSpPr>
            <a:xfrm>
              <a:off x="7641425" y="1083600"/>
              <a:ext cx="921600" cy="740450"/>
              <a:chOff x="7793825" y="1236000"/>
              <a:chExt cx="921600" cy="740450"/>
            </a:xfrm>
          </p:grpSpPr>
          <p:sp>
            <p:nvSpPr>
              <p:cNvPr id="1981" name="Google Shape;1981;p71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982" name="Google Shape;1982;p71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83" name="Google Shape;1983;p71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71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5" name="Google Shape;1985;p71"/>
          <p:cNvSpPr/>
          <p:nvPr/>
        </p:nvSpPr>
        <p:spPr>
          <a:xfrm>
            <a:off x="642950" y="1166825"/>
            <a:ext cx="7834200" cy="702600"/>
          </a:xfrm>
          <a:prstGeom prst="rect">
            <a:avLst/>
          </a:prstGeom>
          <a:solidFill>
            <a:srgbClr val="A08B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6" name="Google Shape;1986;p71"/>
          <p:cNvPicPr preferRelativeResize="0"/>
          <p:nvPr/>
        </p:nvPicPr>
        <p:blipFill rotWithShape="1">
          <a:blip r:embed="rId7">
            <a:alphaModFix/>
          </a:blip>
          <a:srcRect b="11129" l="8026" r="12500" t="13518"/>
          <a:stretch/>
        </p:blipFill>
        <p:spPr>
          <a:xfrm>
            <a:off x="654850" y="1297775"/>
            <a:ext cx="7727150" cy="3381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7" name="Google Shape;1987;p71"/>
          <p:cNvGrpSpPr/>
          <p:nvPr/>
        </p:nvGrpSpPr>
        <p:grpSpPr>
          <a:xfrm>
            <a:off x="680963" y="3871925"/>
            <a:ext cx="7834960" cy="665779"/>
            <a:chOff x="680963" y="3871925"/>
            <a:chExt cx="7834960" cy="665779"/>
          </a:xfrm>
        </p:grpSpPr>
        <p:pic>
          <p:nvPicPr>
            <p:cNvPr id="1988" name="Google Shape;1988;p7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80963" y="3871925"/>
              <a:ext cx="664540" cy="665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9" name="Google Shape;1989;p7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851383" y="3871925"/>
              <a:ext cx="664540" cy="6657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4" name="Google Shape;1994;p7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95" name="Google Shape;199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6" name="Google Shape;1996;p7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97" name="Google Shape;1997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8" name="Google Shape;1998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9" name="Google Shape;1999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0" name="Google Shape;2000;p7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01" name="Google Shape;2001;p7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02" name="Google Shape;2002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3" name="Google Shape;2003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4" name="Google Shape;2004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5" name="Google Shape;2005;p7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06" name="Google Shape;2006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7" name="Google Shape;2007;p7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08" name="Google Shape;2008;p7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09" name="Google Shape;2009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0" name="Google Shape;2010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1" name="Google Shape;2011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2012" name="Google Shape;2012;p72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20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3" name="Google Shape;2013;p72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2014" name="Google Shape;2014;p72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2015" name="Google Shape;2015;p72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2016" name="Google Shape;2016;p72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17" name="Google Shape;2017;p72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018" name="Google Shape;2018;p72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19" name="Google Shape;2019;p72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72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21" name="Google Shape;2021;p72"/>
          <p:cNvPicPr preferRelativeResize="0"/>
          <p:nvPr/>
        </p:nvPicPr>
        <p:blipFill rotWithShape="1">
          <a:blip r:embed="rId7">
            <a:alphaModFix/>
          </a:blip>
          <a:srcRect b="23956" l="7470" r="22974" t="25630"/>
          <a:stretch/>
        </p:blipFill>
        <p:spPr>
          <a:xfrm>
            <a:off x="726275" y="1916900"/>
            <a:ext cx="6762752" cy="22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3" name="Google Shape;2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5" name="Google Shape;2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9" name="Google Shape;209;p1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0" name="Google Shape;2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4" name="Google Shape;2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7" name="Google Shape;2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9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2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" name="Google Shape;221;p19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222" name="Google Shape;222;p19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223" name="Google Shape;223;p19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224" name="Google Shape;224;p19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5" name="Google Shape;225;p19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26" name="Google Shape;226;p19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7" name="Google Shape;227;p19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19"/>
          <p:cNvSpPr txBox="1"/>
          <p:nvPr/>
        </p:nvSpPr>
        <p:spPr>
          <a:xfrm>
            <a:off x="3133725" y="4096950"/>
            <a:ext cx="5022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Press Start 2P"/>
                <a:ea typeface="Press Start 2P"/>
                <a:cs typeface="Press Start 2P"/>
                <a:sym typeface="Press Start 2P"/>
              </a:rPr>
              <a:t>&lt;&lt;00:20-&gt;&gt;</a:t>
            </a:r>
            <a:endParaRPr sz="35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19" title="1772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3482394"/>
            <a:ext cx="217200" cy="2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9"/>
          <p:cNvPicPr preferRelativeResize="0"/>
          <p:nvPr/>
        </p:nvPicPr>
        <p:blipFill rotWithShape="1">
          <a:blip r:embed="rId9">
            <a:alphaModFix/>
          </a:blip>
          <a:srcRect b="25148" l="7163" r="25062" t="25597"/>
          <a:stretch/>
        </p:blipFill>
        <p:spPr>
          <a:xfrm>
            <a:off x="696525" y="1915425"/>
            <a:ext cx="6590100" cy="22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6" name="Google Shape;2026;p7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27" name="Google Shape;2027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8" name="Google Shape;2028;p7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29" name="Google Shape;2029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0" name="Google Shape;2030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1" name="Google Shape;2031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2" name="Google Shape;2032;p7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33" name="Google Shape;2033;p7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34" name="Google Shape;2034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5" name="Google Shape;2035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6" name="Google Shape;2036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7" name="Google Shape;2037;p7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38" name="Google Shape;2038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9" name="Google Shape;2039;p7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40" name="Google Shape;2040;p73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41" name="Google Shape;2041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2" name="Google Shape;2042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3" name="Google Shape;2043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2044" name="Google Shape;2044;p73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20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5" name="Google Shape;2045;p73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2046" name="Google Shape;2046;p73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2047" name="Google Shape;2047;p73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2048" name="Google Shape;2048;p73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49" name="Google Shape;2049;p73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050" name="Google Shape;2050;p73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51" name="Google Shape;2051;p73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73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53" name="Google Shape;2053;p73" title="1772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3482394"/>
            <a:ext cx="217200" cy="2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4" name="Google Shape;2054;p73"/>
          <p:cNvSpPr txBox="1"/>
          <p:nvPr/>
        </p:nvSpPr>
        <p:spPr>
          <a:xfrm>
            <a:off x="3133725" y="4096950"/>
            <a:ext cx="5022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Press Start 2P"/>
                <a:ea typeface="Press Start 2P"/>
                <a:cs typeface="Press Start 2P"/>
                <a:sym typeface="Press Start 2P"/>
              </a:rPr>
              <a:t>&lt;&lt;00:20-&gt;&gt;</a:t>
            </a:r>
            <a:endParaRPr sz="35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5" name="Google Shape;2055;p73"/>
          <p:cNvPicPr preferRelativeResize="0"/>
          <p:nvPr/>
        </p:nvPicPr>
        <p:blipFill rotWithShape="1">
          <a:blip r:embed="rId9">
            <a:alphaModFix/>
          </a:blip>
          <a:srcRect b="23956" l="7470" r="22974" t="25630"/>
          <a:stretch/>
        </p:blipFill>
        <p:spPr>
          <a:xfrm>
            <a:off x="726275" y="1916900"/>
            <a:ext cx="6762752" cy="22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Google Shape;2060;p7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61" name="Google Shape;2061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2" name="Google Shape;2062;p7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63" name="Google Shape;206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4" name="Google Shape;2064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5" name="Google Shape;2065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6" name="Google Shape;2066;p7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67" name="Google Shape;2067;p7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68" name="Google Shape;2068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9" name="Google Shape;2069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0" name="Google Shape;2070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1" name="Google Shape;2071;p7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72" name="Google Shape;2072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3" name="Google Shape;2073;p7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74" name="Google Shape;2074;p74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75" name="Google Shape;2075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6" name="Google Shape;2076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7" name="Google Shape;2077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2078" name="Google Shape;2078;p74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Solución 20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9" name="Google Shape;2079;p74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2080" name="Google Shape;2080;p74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2081" name="Google Shape;2081;p74"/>
            <p:cNvGrpSpPr/>
            <p:nvPr/>
          </p:nvGrpSpPr>
          <p:grpSpPr>
            <a:xfrm>
              <a:off x="7641425" y="1083600"/>
              <a:ext cx="921600" cy="740450"/>
              <a:chOff x="7793825" y="1236000"/>
              <a:chExt cx="921600" cy="740450"/>
            </a:xfrm>
          </p:grpSpPr>
          <p:sp>
            <p:nvSpPr>
              <p:cNvPr id="2082" name="Google Shape;2082;p74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083" name="Google Shape;2083;p74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84" name="Google Shape;2084;p74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74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6" name="Google Shape;2086;p74"/>
          <p:cNvSpPr/>
          <p:nvPr/>
        </p:nvSpPr>
        <p:spPr>
          <a:xfrm>
            <a:off x="642950" y="1166825"/>
            <a:ext cx="7834200" cy="702600"/>
          </a:xfrm>
          <a:prstGeom prst="rect">
            <a:avLst/>
          </a:prstGeom>
          <a:solidFill>
            <a:srgbClr val="A08B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7" name="Google Shape;2087;p74"/>
          <p:cNvPicPr preferRelativeResize="0"/>
          <p:nvPr/>
        </p:nvPicPr>
        <p:blipFill rotWithShape="1">
          <a:blip r:embed="rId7">
            <a:alphaModFix/>
          </a:blip>
          <a:srcRect b="11392" l="8519" r="12740" t="12458"/>
          <a:stretch/>
        </p:blipFill>
        <p:spPr>
          <a:xfrm>
            <a:off x="702475" y="1250150"/>
            <a:ext cx="7655726" cy="3417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8" name="Google Shape;2088;p74"/>
          <p:cNvGrpSpPr/>
          <p:nvPr/>
        </p:nvGrpSpPr>
        <p:grpSpPr>
          <a:xfrm>
            <a:off x="680963" y="3871925"/>
            <a:ext cx="7834960" cy="665779"/>
            <a:chOff x="680963" y="3871925"/>
            <a:chExt cx="7834960" cy="665779"/>
          </a:xfrm>
        </p:grpSpPr>
        <p:pic>
          <p:nvPicPr>
            <p:cNvPr id="2089" name="Google Shape;2089;p7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80963" y="3871925"/>
              <a:ext cx="664540" cy="665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0" name="Google Shape;2090;p7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851383" y="3871925"/>
              <a:ext cx="664540" cy="6657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4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5" name="Google Shape;2095;p7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96" name="Google Shape;2096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" name="Google Shape;2097;p7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98" name="Google Shape;2098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9" name="Google Shape;2099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0" name="Google Shape;2100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1" name="Google Shape;2101;p7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02" name="Google Shape;2102;p7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03" name="Google Shape;2103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4" name="Google Shape;2104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5" name="Google Shape;2105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6" name="Google Shape;2106;p7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07" name="Google Shape;2107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8" name="Google Shape;2108;p7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09" name="Google Shape;2109;p75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10" name="Google Shape;2110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1" name="Google Shape;2111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2" name="Google Shape;2112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2113" name="Google Shape;2113;p75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21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4" name="Google Shape;2114;p75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2115" name="Google Shape;2115;p75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2116" name="Google Shape;2116;p75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2117" name="Google Shape;2117;p75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18" name="Google Shape;2118;p75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119" name="Google Shape;2119;p75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20" name="Google Shape;2120;p75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75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22" name="Google Shape;2122;p75"/>
          <p:cNvPicPr preferRelativeResize="0"/>
          <p:nvPr/>
        </p:nvPicPr>
        <p:blipFill rotWithShape="1">
          <a:blip r:embed="rId7">
            <a:alphaModFix/>
          </a:blip>
          <a:srcRect b="24478" l="7714" r="24077" t="25371"/>
          <a:stretch/>
        </p:blipFill>
        <p:spPr>
          <a:xfrm>
            <a:off x="750100" y="1905000"/>
            <a:ext cx="6631777" cy="225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7" name="Google Shape;2127;p7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28" name="Google Shape;2128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9" name="Google Shape;2129;p7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30" name="Google Shape;2130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1" name="Google Shape;2131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2" name="Google Shape;2132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3" name="Google Shape;2133;p7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34" name="Google Shape;2134;p7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35" name="Google Shape;2135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6" name="Google Shape;2136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7" name="Google Shape;2137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8" name="Google Shape;2138;p7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39" name="Google Shape;2139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0" name="Google Shape;2140;p7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41" name="Google Shape;2141;p76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42" name="Google Shape;2142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3" name="Google Shape;2143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4" name="Google Shape;2144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2145" name="Google Shape;2145;p76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21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6" name="Google Shape;2146;p76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2147" name="Google Shape;2147;p76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2148" name="Google Shape;2148;p76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2149" name="Google Shape;2149;p76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50" name="Google Shape;2150;p76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151" name="Google Shape;2151;p76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52" name="Google Shape;2152;p76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6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54" name="Google Shape;2154;p76" title="1772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3482394"/>
            <a:ext cx="217200" cy="2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5" name="Google Shape;2155;p76"/>
          <p:cNvSpPr txBox="1"/>
          <p:nvPr/>
        </p:nvSpPr>
        <p:spPr>
          <a:xfrm>
            <a:off x="3133725" y="4096950"/>
            <a:ext cx="5022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Press Start 2P"/>
                <a:ea typeface="Press Start 2P"/>
                <a:cs typeface="Press Start 2P"/>
                <a:sym typeface="Press Start 2P"/>
              </a:rPr>
              <a:t>&lt;&lt;00:20-&gt;&gt;</a:t>
            </a:r>
            <a:endParaRPr sz="35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6" name="Google Shape;2156;p76"/>
          <p:cNvPicPr preferRelativeResize="0"/>
          <p:nvPr/>
        </p:nvPicPr>
        <p:blipFill rotWithShape="1">
          <a:blip r:embed="rId9">
            <a:alphaModFix/>
          </a:blip>
          <a:srcRect b="24478" l="7714" r="24077" t="25371"/>
          <a:stretch/>
        </p:blipFill>
        <p:spPr>
          <a:xfrm>
            <a:off x="750100" y="1905000"/>
            <a:ext cx="6631777" cy="225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0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1" name="Google Shape;2161;p7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62" name="Google Shape;2162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3" name="Google Shape;2163;p7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64" name="Google Shape;2164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5" name="Google Shape;2165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6" name="Google Shape;2166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7" name="Google Shape;2167;p7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68" name="Google Shape;2168;p7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69" name="Google Shape;2169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0" name="Google Shape;2170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1" name="Google Shape;2171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2" name="Google Shape;2172;p7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73" name="Google Shape;2173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4" name="Google Shape;2174;p7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75" name="Google Shape;2175;p77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76" name="Google Shape;2176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7" name="Google Shape;217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8" name="Google Shape;2178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2179" name="Google Shape;2179;p77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Solución 21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0" name="Google Shape;2180;p77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2181" name="Google Shape;2181;p77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2182" name="Google Shape;2182;p77"/>
            <p:cNvGrpSpPr/>
            <p:nvPr/>
          </p:nvGrpSpPr>
          <p:grpSpPr>
            <a:xfrm>
              <a:off x="7641425" y="1083600"/>
              <a:ext cx="921600" cy="740450"/>
              <a:chOff x="7793825" y="1236000"/>
              <a:chExt cx="921600" cy="740450"/>
            </a:xfrm>
          </p:grpSpPr>
          <p:sp>
            <p:nvSpPr>
              <p:cNvPr id="2183" name="Google Shape;2183;p77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184" name="Google Shape;2184;p77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85" name="Google Shape;2185;p77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7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7" name="Google Shape;2187;p77"/>
          <p:cNvSpPr/>
          <p:nvPr/>
        </p:nvSpPr>
        <p:spPr>
          <a:xfrm>
            <a:off x="642950" y="1166825"/>
            <a:ext cx="7834200" cy="702600"/>
          </a:xfrm>
          <a:prstGeom prst="rect">
            <a:avLst/>
          </a:prstGeom>
          <a:solidFill>
            <a:srgbClr val="A08B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8" name="Google Shape;2188;p77"/>
          <p:cNvPicPr preferRelativeResize="0"/>
          <p:nvPr/>
        </p:nvPicPr>
        <p:blipFill rotWithShape="1">
          <a:blip r:embed="rId7">
            <a:alphaModFix/>
          </a:blip>
          <a:srcRect b="11393" l="8272" r="12862" t="13254"/>
          <a:stretch/>
        </p:blipFill>
        <p:spPr>
          <a:xfrm>
            <a:off x="678650" y="1285875"/>
            <a:ext cx="7667625" cy="3381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9" name="Google Shape;2189;p77"/>
          <p:cNvGrpSpPr/>
          <p:nvPr/>
        </p:nvGrpSpPr>
        <p:grpSpPr>
          <a:xfrm>
            <a:off x="680963" y="3871925"/>
            <a:ext cx="7834960" cy="665779"/>
            <a:chOff x="680963" y="3871925"/>
            <a:chExt cx="7834960" cy="665779"/>
          </a:xfrm>
        </p:grpSpPr>
        <p:pic>
          <p:nvPicPr>
            <p:cNvPr id="2190" name="Google Shape;2190;p7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80963" y="3871925"/>
              <a:ext cx="664540" cy="6657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1" name="Google Shape;2191;p7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851383" y="3871925"/>
              <a:ext cx="664540" cy="6657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7" name="Google Shape;2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9" name="Google Shape;2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3" name="Google Shape;243;p2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4" name="Google Shape;2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8" name="Google Shape;2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0" name="Google Shape;250;p20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1" name="Google Shape;2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0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Solución x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20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256" name="Google Shape;256;p20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257" name="Google Shape;257;p20"/>
            <p:cNvGrpSpPr/>
            <p:nvPr/>
          </p:nvGrpSpPr>
          <p:grpSpPr>
            <a:xfrm>
              <a:off x="7641425" y="1083600"/>
              <a:ext cx="921600" cy="740450"/>
              <a:chOff x="7793825" y="1236000"/>
              <a:chExt cx="921600" cy="740450"/>
            </a:xfrm>
          </p:grpSpPr>
          <p:sp>
            <p:nvSpPr>
              <p:cNvPr id="258" name="Google Shape;258;p20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59" name="Google Shape;259;p20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60" name="Google Shape;260;p20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20"/>
          <p:cNvSpPr/>
          <p:nvPr/>
        </p:nvSpPr>
        <p:spPr>
          <a:xfrm>
            <a:off x="642950" y="1166825"/>
            <a:ext cx="7834200" cy="702600"/>
          </a:xfrm>
          <a:prstGeom prst="rect">
            <a:avLst/>
          </a:prstGeom>
          <a:solidFill>
            <a:srgbClr val="A08B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963" y="3871925"/>
            <a:ext cx="664540" cy="665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51383" y="3871925"/>
            <a:ext cx="664540" cy="665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0" name="Google Shape;27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2" name="Google Shape;27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6" name="Google Shape;276;p2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7" name="Google Shape;27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1" name="Google Shape;28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3" name="Google Shape;283;p21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4" name="Google Shape;2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1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3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21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289" name="Google Shape;289;p21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290" name="Google Shape;290;p21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291" name="Google Shape;291;p21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2" name="Google Shape;292;p21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93" name="Google Shape;293;p21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94" name="Google Shape;294;p21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96" name="Google Shape;296;p21"/>
          <p:cNvPicPr preferRelativeResize="0"/>
          <p:nvPr/>
        </p:nvPicPr>
        <p:blipFill rotWithShape="1">
          <a:blip r:embed="rId7">
            <a:alphaModFix/>
          </a:blip>
          <a:srcRect b="25748" l="6887" r="23961" t="25298"/>
          <a:stretch/>
        </p:blipFill>
        <p:spPr>
          <a:xfrm>
            <a:off x="669725" y="1902025"/>
            <a:ext cx="6724050" cy="21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2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8395188" y="2235450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2" name="Google Shape;30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7219035" y="4686362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4485688" y="1023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4" name="Google Shape;3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85" y="88227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18835" y="15093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6119" y="4259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>
            <a:off x="1212363" y="8822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8" name="Google Shape;308;p2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3684085" y="3690738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9" name="Google Shape;30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95945" y="367993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5861641" y="10090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13995" y="2635781"/>
            <a:ext cx="702259" cy="69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6957410" y="30920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3" name="Google Shape;3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02298">
            <a:off x="8073678" y="3871537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5876473" y="42088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5" name="Google Shape;315;p22"/>
          <p:cNvPicPr preferRelativeResize="0"/>
          <p:nvPr/>
        </p:nvPicPr>
        <p:blipFill rotWithShape="1">
          <a:blip r:embed="rId3">
            <a:alphaModFix/>
          </a:blip>
          <a:srcRect b="20349" l="18232" r="24826" t="16550"/>
          <a:stretch/>
        </p:blipFill>
        <p:spPr>
          <a:xfrm flipH="1">
            <a:off x="233660" y="4336575"/>
            <a:ext cx="672600" cy="672600"/>
          </a:xfrm>
          <a:prstGeom prst="ellipse">
            <a:avLst/>
          </a:prstGeom>
          <a:noFill/>
          <a:ln cap="flat" cmpd="sng" w="38100">
            <a:solidFill>
              <a:srgbClr val="6A2AC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6" name="Google Shape;3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519">
            <a:off x="5110816" y="3743838"/>
            <a:ext cx="702260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55399">
            <a:off x="2532504" y="4537425"/>
            <a:ext cx="702259" cy="2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02298">
            <a:off x="288860" y="410112"/>
            <a:ext cx="702260" cy="27091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2"/>
          <p:cNvSpPr txBox="1"/>
          <p:nvPr/>
        </p:nvSpPr>
        <p:spPr>
          <a:xfrm>
            <a:off x="0" y="252425"/>
            <a:ext cx="9144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Pregunta 3</a:t>
            </a:r>
            <a:endParaRPr sz="28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0" name="Google Shape;320;p22"/>
          <p:cNvGrpSpPr/>
          <p:nvPr/>
        </p:nvGrpSpPr>
        <p:grpSpPr>
          <a:xfrm>
            <a:off x="522000" y="1083600"/>
            <a:ext cx="8131948" cy="3607600"/>
            <a:chOff x="522000" y="1083600"/>
            <a:chExt cx="8131948" cy="3607600"/>
          </a:xfrm>
        </p:grpSpPr>
        <p:pic>
          <p:nvPicPr>
            <p:cNvPr id="321" name="Google Shape;321;p22"/>
            <p:cNvPicPr preferRelativeResize="0"/>
            <p:nvPr/>
          </p:nvPicPr>
          <p:blipFill rotWithShape="1">
            <a:blip r:embed="rId6">
              <a:alphaModFix/>
            </a:blip>
            <a:srcRect b="10524" l="6515" r="9851" t="9077"/>
            <a:stretch/>
          </p:blipFill>
          <p:spPr>
            <a:xfrm>
              <a:off x="522000" y="1083600"/>
              <a:ext cx="8131948" cy="3607599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322" name="Google Shape;322;p22"/>
            <p:cNvGrpSpPr/>
            <p:nvPr/>
          </p:nvGrpSpPr>
          <p:grpSpPr>
            <a:xfrm>
              <a:off x="522000" y="1083600"/>
              <a:ext cx="8131948" cy="740450"/>
              <a:chOff x="674400" y="1236000"/>
              <a:chExt cx="8131948" cy="740450"/>
            </a:xfrm>
          </p:grpSpPr>
          <p:pic>
            <p:nvPicPr>
              <p:cNvPr id="323" name="Google Shape;323;p22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6515" r="9851" t="9077"/>
              <a:stretch/>
            </p:blipFill>
            <p:spPr>
              <a:xfrm>
                <a:off x="674400" y="1236000"/>
                <a:ext cx="8131948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4" name="Google Shape;324;p22"/>
              <p:cNvSpPr/>
              <p:nvPr/>
            </p:nvSpPr>
            <p:spPr>
              <a:xfrm>
                <a:off x="8060525" y="1345400"/>
                <a:ext cx="654900" cy="577500"/>
              </a:xfrm>
              <a:prstGeom prst="rect">
                <a:avLst/>
              </a:prstGeom>
              <a:solidFill>
                <a:srgbClr val="A08B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325" name="Google Shape;325;p22"/>
              <p:cNvPicPr preferRelativeResize="0"/>
              <p:nvPr/>
            </p:nvPicPr>
            <p:blipFill rotWithShape="1">
              <a:blip r:embed="rId6">
                <a:alphaModFix/>
              </a:blip>
              <a:srcRect b="74420" l="8420" r="83865" t="9077"/>
              <a:stretch/>
            </p:blipFill>
            <p:spPr>
              <a:xfrm>
                <a:off x="7793825" y="1236000"/>
                <a:ext cx="750100" cy="740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6" name="Google Shape;326;p22"/>
            <p:cNvSpPr/>
            <p:nvPr/>
          </p:nvSpPr>
          <p:spPr>
            <a:xfrm>
              <a:off x="547700" y="1845475"/>
              <a:ext cx="8013000" cy="22266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4164825" y="4050400"/>
              <a:ext cx="1014300" cy="640800"/>
            </a:xfrm>
            <a:prstGeom prst="rect">
              <a:avLst/>
            </a:prstGeom>
            <a:solidFill>
              <a:srgbClr val="A08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22"/>
          <p:cNvSpPr txBox="1"/>
          <p:nvPr/>
        </p:nvSpPr>
        <p:spPr>
          <a:xfrm>
            <a:off x="3133725" y="4096950"/>
            <a:ext cx="5022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Press Start 2P"/>
                <a:ea typeface="Press Start 2P"/>
                <a:cs typeface="Press Start 2P"/>
                <a:sym typeface="Press Start 2P"/>
              </a:rPr>
              <a:t>&lt;&lt;00:20-&gt;&gt;</a:t>
            </a:r>
            <a:endParaRPr sz="35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22" title="1772.mp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3482394"/>
            <a:ext cx="217200" cy="2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2"/>
          <p:cNvPicPr preferRelativeResize="0"/>
          <p:nvPr/>
        </p:nvPicPr>
        <p:blipFill rotWithShape="1">
          <a:blip r:embed="rId9">
            <a:alphaModFix/>
          </a:blip>
          <a:srcRect b="25748" l="6887" r="23961" t="25298"/>
          <a:stretch/>
        </p:blipFill>
        <p:spPr>
          <a:xfrm>
            <a:off x="669725" y="1902025"/>
            <a:ext cx="6724050" cy="21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