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0CC-11B0-4D7E-A827-D63B58AB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04BE8-63F8-428C-8AC1-ABDD14C6A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F4A-CFE2-4FBD-9D98-3F9137B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624A-B2AA-428B-B669-966EFEB4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A7D2-FAEC-4DDB-89E7-BD1B0B45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7458-E022-4596-9297-E97B11E3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71C78-5B44-4D2C-BE74-135B1095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F61E-3D2D-42DD-912B-678024CB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B0DA-2E53-4160-91EA-E331B122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7972-920A-4C4C-BB58-6F7BA829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1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F359F-D36B-4D2A-96DB-ED38AABFD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00CBD-8646-47BD-AFB5-6923CA44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B2C6-2C32-418F-9D68-824F2639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335E-CA8C-42E5-96B7-08557DDD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8EAE-6C17-42DE-B771-C4239F9E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00CC-E583-44AE-B2D3-0914CDB4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CCFE-5E1D-4DE7-9106-7DD96942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5CDF-1047-444E-9550-E0CDC20D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D6A1-6244-4C2A-9A25-8D1FA1CA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887C-B4B3-403D-BBC8-7212AC59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FCFD-31EF-4E06-8C30-B0838FDB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88D5-C50F-4002-A10A-B0637935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924C-5516-43E6-A308-6B834E61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9F60-17D3-4DAC-A9FB-BBCE36DD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A196-1F31-4A9D-8436-363899B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DB8A-6F6A-4E05-9693-2D8A1209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AE63-B915-43CF-A6CB-9C157C788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6273A-62D7-46BF-B5A3-F84B2018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53D1-65FD-459F-B77B-38778DB9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E0D9-6524-401C-A170-404FE4F5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7CD6-F547-4DB9-9293-877DC75C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7610-72D2-4D8A-A388-2CFC0E7E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7947-0029-4077-A261-AE867C080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FC703-FE66-416F-915C-7136EDB3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ABA7-B798-43C6-9B96-C45027C2D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CAD90-37C5-43F9-BA8E-3392A7EB9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6DC71-CCB6-42AE-9220-7814DF61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BB859-13E5-45DE-A2FB-30381395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B9547-21FA-441F-9C1C-62E9CCFC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481B-9A7C-4496-BD6A-304F9EC9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00094-BE7A-42DD-8AA6-75E89767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08261-E058-4E94-B03C-571C61D6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66319-141D-405E-B368-F09677CB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00DCA-6E31-4651-9247-3EC53A32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7DB89-AEDD-4A53-B0E7-E7D9F1D2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85349-E7B9-4B75-AA8B-3B1C1A1B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658F-5B74-42FC-AE5C-4BDC154D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83E0-6573-404B-9E70-80C02F07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D2B9F-5DB7-4D43-803F-52A2246C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AF637-7B19-4E97-B4D4-99886D61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A275-B468-4DBA-A23D-15A39505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B393D-1818-4897-9115-DE429E29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7889-7089-4899-AA93-7D0F66F9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48D93-695D-4AB2-B63B-6EB1135F9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D5CB-80BA-4B9A-95ED-EB2022CA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70F7-403B-4387-A761-E1D15200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72B0-5A3F-4FAA-820F-C38C06BF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EE802-64C2-4D83-9173-3163550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8B400-99F8-423D-BDB6-89023DC1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54577-F577-45AB-82F0-07561508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5B33-FB59-46B7-97F1-573EE6DFB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90D1-C644-47B4-B0A2-7B4089ECCF6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6BDD-CD55-4359-AAC7-75552D9CE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CFB2-432A-4CBF-B374-1429E964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7F9B-A363-417A-9797-A3A388A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ylab.com/environment/2017/09/how-do-you-stop-drivers-from-smacking-into-wild-animals/54104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bcsandiego.com/news/local/Northbound-Interstate-5-Off-Ramp-Closed-India-Street-San-Diego-565681702.html#:~:targetText=A%20pedestrian%20was%20killed%20Monday,the%20San%20Diego%20Police%20Department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6656-8B00-4FAE-B09B-D4C28EA9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92FA4-ADCA-41F7-AAFE-54D4F483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C05F-1CAD-4A95-AD83-1F4BDFE0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Cars crashing into 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094A-D40D-4641-8B6A-B47A215F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6075"/>
          </a:xfrm>
        </p:spPr>
        <p:txBody>
          <a:bodyPr/>
          <a:lstStyle/>
          <a:p>
            <a:r>
              <a:rPr lang="en-US" dirty="0"/>
              <a:t>The problems</a:t>
            </a:r>
          </a:p>
          <a:p>
            <a:pPr lvl="1"/>
            <a:r>
              <a:rPr lang="en-US" dirty="0"/>
              <a:t>Some streets have a weird turn that makes it hard to not crash into houses.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Get from Melanie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More stop signs</a:t>
            </a:r>
          </a:p>
          <a:p>
            <a:pPr lvl="1"/>
            <a:r>
              <a:rPr lang="en-US" dirty="0"/>
              <a:t>Fix the ROADS/Try to make them more straight</a:t>
            </a:r>
          </a:p>
          <a:p>
            <a:pPr lvl="1"/>
            <a:r>
              <a:rPr lang="en-US" dirty="0"/>
              <a:t>Put houses on metal stilts to prevent cars from crashing into houses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C05F-1CAD-4A95-AD83-1F4BDFE0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094A-D40D-4641-8B6A-B47A215F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Animals are getting killed on roads and turning into lifeless corps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People are not liking animals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People are going too fast and have distractions </a:t>
            </a:r>
          </a:p>
          <a:p>
            <a:pPr lvl="1"/>
            <a:endParaRPr lang="en-US" dirty="0"/>
          </a:p>
          <a:p>
            <a:r>
              <a:rPr lang="en-US" dirty="0"/>
              <a:t>History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https://www.citylab.com/environment/2017/09/how-do-you-stop-drivers-from-smacking-into-wild-animals/541047/</a:t>
            </a:r>
            <a:r>
              <a:rPr lang="en-US" dirty="0"/>
              <a:t> </a:t>
            </a:r>
          </a:p>
          <a:p>
            <a:r>
              <a:rPr lang="en-US" dirty="0"/>
              <a:t>Possible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0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C05F-1CAD-4A95-AD83-1F4BDFE0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Pedestrian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094A-D40D-4641-8B6A-B47A215F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problem</a:t>
            </a:r>
          </a:p>
          <a:p>
            <a:r>
              <a:rPr lang="en-US" dirty="0"/>
              <a:t>History </a:t>
            </a:r>
          </a:p>
          <a:p>
            <a:pPr lvl="1"/>
            <a:endParaRPr lang="en-US" dirty="0"/>
          </a:p>
          <a:p>
            <a:r>
              <a:rPr lang="en-US" dirty="0"/>
              <a:t>Possible solutions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https://www.nbcsandiego.com/news/local/Northbound-Interstate-5-Off-Ramp-Closed-India-Street-San-Diego-565681702.html#:~:targetText=A%20pedestrian%20was%20killed%20Monday,the%20San%20Diego%20Police%20Department.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21C-6C76-467B-8FD9-5CB809DF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D037-F885-46A7-898F-67A55562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dose it do?</a:t>
            </a:r>
          </a:p>
          <a:p>
            <a:pPr lvl="1"/>
            <a:r>
              <a:rPr lang="en-US" dirty="0"/>
              <a:t>The pusher pushes the houses into a circle and gets you </a:t>
            </a:r>
          </a:p>
        </p:txBody>
      </p:sp>
    </p:spTree>
    <p:extLst>
      <p:ext uri="{BB962C8B-B14F-4D97-AF65-F5344CB8AC3E}">
        <p14:creationId xmlns:p14="http://schemas.microsoft.com/office/powerpoint/2010/main" val="177944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2E5-A642-42D4-8BBC-99A44102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Design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07C363-3094-47E5-89DF-A817CDC72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60560"/>
              </p:ext>
            </p:extLst>
          </p:nvPr>
        </p:nvGraphicFramePr>
        <p:xfrm>
          <a:off x="304800" y="360680"/>
          <a:ext cx="10515600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625645682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7607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Robot Design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7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Robot Features</a:t>
                      </a:r>
                    </a:p>
                    <a:p>
                      <a:r>
                        <a:rPr lang="en-US" dirty="0"/>
                        <a:t>What is your favorite?</a:t>
                      </a:r>
                    </a:p>
                    <a:p>
                      <a:r>
                        <a:rPr lang="en-US" dirty="0"/>
                        <a:t>What is most innovative?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2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Attachments</a:t>
                      </a:r>
                    </a:p>
                    <a:p>
                      <a:r>
                        <a:rPr lang="en-US" dirty="0"/>
                        <a:t>Describe each one and its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8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Motors</a:t>
                      </a:r>
                    </a:p>
                    <a:p>
                      <a:r>
                        <a:rPr lang="en-US" dirty="0"/>
                        <a:t>What motors are on your robot?</a:t>
                      </a:r>
                    </a:p>
                    <a:p>
                      <a:r>
                        <a:rPr lang="en-US" dirty="0"/>
                        <a:t>What purpose do they serve?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7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Sensors</a:t>
                      </a:r>
                    </a:p>
                    <a:p>
                      <a:r>
                        <a:rPr lang="en-US" dirty="0"/>
                        <a:t>What sensors are on your robot?</a:t>
                      </a:r>
                    </a:p>
                    <a:p>
                      <a:r>
                        <a:rPr lang="en-US" dirty="0"/>
                        <a:t>What purpose do they serve?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0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  <a:p>
                      <a:r>
                        <a:rPr lang="en-US" dirty="0"/>
                        <a:t>How did you choose the missions you worked 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7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Design Process</a:t>
                      </a:r>
                    </a:p>
                    <a:p>
                      <a:r>
                        <a:rPr lang="en-US" dirty="0"/>
                        <a:t>What processes did you use to design your robot?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9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="1" dirty="0"/>
                        <a:t>ore Values</a:t>
                      </a:r>
                    </a:p>
                    <a:p>
                      <a:r>
                        <a:rPr lang="en-US" dirty="0"/>
                        <a:t>How were the core values used throughout the creation of the robot?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99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2E5-A642-42D4-8BBC-99A44102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Design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07C363-3094-47E5-89DF-A817CDC72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277549"/>
              </p:ext>
            </p:extLst>
          </p:nvPr>
        </p:nvGraphicFramePr>
        <p:xfrm>
          <a:off x="304800" y="360680"/>
          <a:ext cx="1051559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912">
                  <a:extLst>
                    <a:ext uri="{9D8B030D-6E8A-4147-A177-3AD203B41FA5}">
                      <a16:colId xmlns:a16="http://schemas.microsoft.com/office/drawing/2014/main" val="1625645682"/>
                    </a:ext>
                  </a:extLst>
                </a:gridCol>
                <a:gridCol w="2855229">
                  <a:extLst>
                    <a:ext uri="{9D8B030D-6E8A-4147-A177-3AD203B41FA5}">
                      <a16:colId xmlns:a16="http://schemas.microsoft.com/office/drawing/2014/main" val="3060252060"/>
                    </a:ext>
                  </a:extLst>
                </a:gridCol>
                <a:gridCol w="2855229">
                  <a:extLst>
                    <a:ext uri="{9D8B030D-6E8A-4147-A177-3AD203B41FA5}">
                      <a16:colId xmlns:a16="http://schemas.microsoft.com/office/drawing/2014/main" val="2173353960"/>
                    </a:ext>
                  </a:extLst>
                </a:gridCol>
                <a:gridCol w="2855229">
                  <a:extLst>
                    <a:ext uri="{9D8B030D-6E8A-4147-A177-3AD203B41FA5}">
                      <a16:colId xmlns:a16="http://schemas.microsoft.com/office/drawing/2014/main" val="277607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Missions Accomplished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Programmed Robot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Mission Success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7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the program called in your robot?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missions your robot will accomplish in this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actions performed in the program. List any programming commands like loops and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often do you achieve the missions?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2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 up flags on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It say “</a:t>
                      </a:r>
                      <a:r>
                        <a:rPr lang="en-US" dirty="0" err="1"/>
                        <a:t>okie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dokie</a:t>
                      </a:r>
                      <a:r>
                        <a:rPr lang="en-US" dirty="0"/>
                        <a:t>” and then put </a:t>
                      </a:r>
                      <a:r>
                        <a:rPr lang="en-US" dirty="0" err="1"/>
                        <a:t>uo</a:t>
                      </a:r>
                      <a:r>
                        <a:rPr lang="en-US" dirty="0"/>
                        <a:t> the arm then It goes forward then turns left then goes more forward up onto the bridge and then stops on the left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8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7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0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7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9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354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Cars crashing into houses</vt:lpstr>
      <vt:lpstr>Animal Safety</vt:lpstr>
      <vt:lpstr>Pedestrian Safety</vt:lpstr>
      <vt:lpstr>Pusher</vt:lpstr>
      <vt:lpstr>Robot Design Summary</vt:lpstr>
      <vt:lpstr>Robot Design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</dc:creator>
  <cp:lastModifiedBy>Melanie</cp:lastModifiedBy>
  <cp:revision>10</cp:revision>
  <dcterms:created xsi:type="dcterms:W3CDTF">2019-12-09T00:23:02Z</dcterms:created>
  <dcterms:modified xsi:type="dcterms:W3CDTF">2019-12-09T01:53:08Z</dcterms:modified>
</cp:coreProperties>
</file>