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63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86E-8FBD-4C5C-B049-6420CB15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5AB8F-9F79-4F25-B78C-1F3334F5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BAFB-8005-41CF-9315-7347F0E0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312D-C838-467A-BC83-1F5F7525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E1D2-8576-45B5-A90E-706FB73D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C1F-E2CA-44C9-8432-7AE66BDF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11FC-CE01-4097-B746-380F7781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9CAA-F217-44C1-9641-FBDF739B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0774-E168-4367-94CC-A01D6346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611F-FB64-4B26-B7F2-19CED0C5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C765C-73D6-48D1-9CBB-C810E963E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DD8B-C0A7-49BF-8372-383F209CD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5ADE-0D47-47A2-8052-F5E7F968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CBEE-71A4-4F6A-836A-4841C0FA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358E-B776-419E-BC29-41F50135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357F-62C4-46DB-8A10-DF5DEBCC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B80D-4A30-414A-BEA0-B5517BF8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14F8-AE42-4059-A4C6-C6FAC0A7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7F78-248C-4243-9834-4E1F350B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2CFF-A014-436D-871E-84D79CC6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2605-8EF4-44D8-BA3B-2DA48006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B596-D6ED-4F29-BC59-C5F80BB4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9D3D-5C2E-4FD1-B1BA-4F557C5C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7C5D8-99B2-4E32-906C-AA00010D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17C7-0446-4957-81A8-C1F01A97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8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531-097F-4E99-A5D5-1A7765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924C-6DD8-4D10-AED3-34C92918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B0AB-BCEB-4428-A6AE-D1973F0A6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41D5-7BAA-4656-A477-96B124E0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53FF-01A0-40F4-A0F3-FB6F00EB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D5CA-835B-411A-B12A-631FD740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9935-F07F-47E2-9D17-138E548F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1296C-94CE-4900-9616-C061695D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C3E13-8450-4A39-B225-B25D95ED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A19D2-1D9E-4EE0-A087-B725E9674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7AD85-CD76-4D84-B03A-5560E23EF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8D7B7-2457-45AC-B375-068E1E2A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29147-48EF-485B-88C1-1A126CDB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01A63-37DD-4761-973F-AE356D59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E8D-C358-4842-813F-DF421110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B8059-02B1-4497-8FD1-48F526B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F8540-4904-434A-9547-8B98916F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5A37-FA52-41F1-AD2A-A57CF7DE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0A6F-D9AD-45F2-8447-6177594F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A84E-F5F6-4CFB-84BD-C02770C4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EAB2-8CA5-46C1-B0FD-02ED30CE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DED0-3B85-4B3B-8BA5-AF243886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B395-2326-40A2-9133-1D0E9796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AB0ED-B103-48B0-8A98-E75B7C1D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D060-4360-4769-BA39-895DD47F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61A58-43FF-47ED-A940-0F301CC9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696F9-81C2-474A-9533-6FDD0533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3E85-3355-40C9-A424-83F3A4E9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6AC31-D3DA-49E6-BBC5-CC3E257C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0921-6C5B-43AB-AA69-0FECF766B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DD54-B98A-4A5B-AD7B-2CA6F5D5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2B253-59BE-4604-9341-6F08E0B6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D794-4E58-4E91-8C30-1DEA6825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A95DF-51C8-47C5-8364-573BA5AA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AEE9-C803-4A1E-9DEF-4466078A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F97F-81D5-431F-B7F1-100FE17ED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EBA9-5BA6-4045-8756-B63AB4F67BF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F281-51C1-47D8-A9DA-4E539586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795C-3B32-4C9B-8E3F-824066984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B55-BF5C-4AC4-AD64-DB2A9A6D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E62-BD60-4838-AFE5-0BA8510D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FLL December 8: Schedule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3C2A24-2847-4FBA-9F58-556F9F02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8943"/>
              </p:ext>
            </p:extLst>
          </p:nvPr>
        </p:nvGraphicFramePr>
        <p:xfrm>
          <a:off x="981914" y="1690688"/>
          <a:ext cx="8128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17481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74708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9164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1888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Brynn &amp; Addy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Ruby, Clare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Ava &amp; Melanie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4:00-4:30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Wheelchair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4:30-5:00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5:00-5:30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Wheelchair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8513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D93C33E-A5C4-44AC-B221-2B67A7411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07" y="4692711"/>
            <a:ext cx="2371725" cy="1924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976F94-36CF-4FC2-AD4E-1A91B7178DDE}"/>
              </a:ext>
            </a:extLst>
          </p:cNvPr>
          <p:cNvSpPr/>
          <p:nvPr/>
        </p:nvSpPr>
        <p:spPr>
          <a:xfrm>
            <a:off x="4755171" y="4990814"/>
            <a:ext cx="923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38788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3E93-7A04-4118-8799-729CA399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A345-14AA-4191-B197-1D292291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Bridge</a:t>
            </a:r>
            <a:r>
              <a:rPr lang="en-US" dirty="0"/>
              <a:t> Mission:</a:t>
            </a:r>
          </a:p>
          <a:p>
            <a:pPr lvl="1"/>
            <a:r>
              <a:rPr lang="en-US" dirty="0"/>
              <a:t>Run tests to find the perfect place to start the robot to climb the bridge and hit a flag. </a:t>
            </a:r>
          </a:p>
          <a:p>
            <a:pPr lvl="1"/>
            <a:r>
              <a:rPr lang="en-US" dirty="0"/>
              <a:t>Build a jig that helps find the starting place every time. </a:t>
            </a:r>
          </a:p>
          <a:p>
            <a:pPr lvl="1"/>
            <a:r>
              <a:rPr lang="en-US" dirty="0"/>
              <a:t>Fix the program (if necessary)</a:t>
            </a:r>
          </a:p>
          <a:p>
            <a:r>
              <a:rPr lang="en-US" b="1" dirty="0"/>
              <a:t>Wheelchair </a:t>
            </a:r>
            <a:r>
              <a:rPr lang="en-US" dirty="0"/>
              <a:t>Swing Mission:</a:t>
            </a:r>
          </a:p>
          <a:p>
            <a:pPr lvl="1"/>
            <a:r>
              <a:rPr lang="en-US" dirty="0"/>
              <a:t>Fix the program </a:t>
            </a:r>
          </a:p>
          <a:p>
            <a:pPr lvl="1"/>
            <a:r>
              <a:rPr lang="en-US" dirty="0"/>
              <a:t>Make sure robot starts completely in Launch Area</a:t>
            </a:r>
          </a:p>
          <a:p>
            <a:r>
              <a:rPr lang="en-US" b="1" dirty="0"/>
              <a:t>Pusher </a:t>
            </a:r>
            <a:r>
              <a:rPr lang="en-US" dirty="0"/>
              <a:t>Missions:</a:t>
            </a:r>
          </a:p>
          <a:p>
            <a:pPr lvl="1"/>
            <a:r>
              <a:rPr lang="en-US" dirty="0"/>
              <a:t>Copy “Black Pusher” program and modify for “Red Pusher” and “Tan Pusher”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AE8F-8752-430A-B424-BE9B387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7E8A-E623-4FC0-8FF6-28615D43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safety in our neighborhood near fast, winding roads (for pedestrians, animals, and homes/property)</a:t>
            </a:r>
          </a:p>
          <a:p>
            <a:pPr lvl="1"/>
            <a:r>
              <a:rPr lang="en-US" dirty="0"/>
              <a:t>Animals</a:t>
            </a:r>
          </a:p>
          <a:p>
            <a:pPr lvl="2"/>
            <a:r>
              <a:rPr lang="en-US" dirty="0"/>
              <a:t>Ruby - What kinds of animals are we worried about? What is the history of animal safety problems in our area?</a:t>
            </a:r>
          </a:p>
          <a:p>
            <a:pPr lvl="2"/>
            <a:r>
              <a:rPr lang="en-US" dirty="0"/>
              <a:t>Clare &amp; Ella What are the solutions to make animals more safe near busy roads? What have other cities done?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Melanie – history of crashes in our neighborhood</a:t>
            </a:r>
          </a:p>
          <a:p>
            <a:pPr lvl="1"/>
            <a:r>
              <a:rPr lang="en-US" dirty="0"/>
              <a:t>Brynn &amp; Addy – building good structures/houses when they get hit by cars</a:t>
            </a:r>
          </a:p>
          <a:p>
            <a:pPr lvl="1"/>
            <a:r>
              <a:rPr lang="en-US" dirty="0"/>
              <a:t>Ava – pedestrians at crosswalks</a:t>
            </a:r>
          </a:p>
        </p:txBody>
      </p:sp>
    </p:spTree>
    <p:extLst>
      <p:ext uri="{BB962C8B-B14F-4D97-AF65-F5344CB8AC3E}">
        <p14:creationId xmlns:p14="http://schemas.microsoft.com/office/powerpoint/2010/main" val="208305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207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FLL December 8: Schedule </vt:lpstr>
      <vt:lpstr>Today’s Projects</vt:lpstr>
      <vt:lpstr>Research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Projects</dc:title>
  <dc:creator>Alyssa Mroczek</dc:creator>
  <cp:lastModifiedBy>Alyssa Mroczek</cp:lastModifiedBy>
  <cp:revision>11</cp:revision>
  <dcterms:created xsi:type="dcterms:W3CDTF">2019-11-17T23:41:07Z</dcterms:created>
  <dcterms:modified xsi:type="dcterms:W3CDTF">2019-12-17T01:16:15Z</dcterms:modified>
</cp:coreProperties>
</file>