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4185-C3AF-B650-69F4-DC696B4AE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317E0-69F7-8429-C566-F6E2996B6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BB3C-DA51-1112-D602-0794918E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692E-6BFB-406B-B568-47ACDEFE79A7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323C-8ED9-6008-4027-33AF8CC1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D1DCA-BE53-608E-6C2D-6DA4DFF2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BD3E-FFA8-4C5E-B381-9802CE927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04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0247-16C9-DF08-BE6B-1E909FA7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260DB-6A14-5BF3-0F55-CE4A345A7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65756-5712-5D64-4ED5-A5182524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692E-6BFB-406B-B568-47ACDEFE79A7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4C26A-473B-E3F3-F734-924A8C15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27F4D-3F13-16B9-4E8C-FACA7BF5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BD3E-FFA8-4C5E-B381-9802CE927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66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91B53-9AAA-6B49-5069-E1F635A68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DD518-09E9-34F0-597C-F704F1C6F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FB58D-0A96-F85E-5C68-38ADF975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692E-6BFB-406B-B568-47ACDEFE79A7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7A8F-633B-EA3D-0FD3-F9449CBA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70422-1B3E-1665-52EB-434A633B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BD3E-FFA8-4C5E-B381-9802CE927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78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B59D-1864-5D81-BEF3-1D96FF4C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81BF-ADAA-2270-FF22-D0B101A13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B05F1-6068-DA58-1097-AF19BA91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692E-6BFB-406B-B568-47ACDEFE79A7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1510C-EC6C-A1FB-2FB8-EB332414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9F14E-C53E-8E69-4674-F7E6F337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BD3E-FFA8-4C5E-B381-9802CE927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3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42F1-3C44-F6B4-4D56-7201CA84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EFE99-0B6C-6D40-8B50-2C7D2480E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5C62-C465-1577-4004-17C0B1C9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692E-6BFB-406B-B568-47ACDEFE79A7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77159-D517-4A90-A03A-714AAEA5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8389-B7D0-2570-A78A-E21F704C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BD3E-FFA8-4C5E-B381-9802CE927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89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3667-35E0-0464-4F31-AF1A8D09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325D-3B61-E5B0-C6BE-756E8D09A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BA64B-25CB-E0C4-AB0E-2D3E0B02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F2373-9C7A-82FF-5EB6-E4E2BB4E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692E-6BFB-406B-B568-47ACDEFE79A7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DD297-2336-E09E-FDD7-F07BCDB6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C7284-36D6-DB12-D7CF-DF4C44A7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BD3E-FFA8-4C5E-B381-9802CE927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92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870A-814F-6C7F-7271-849DC769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0461C-DFA0-4EC1-465B-FB1C422CF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A05BC-0846-48FC-40C8-55D09B6CD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D51A2-8E75-5E24-F23D-B7CE2B059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DDB11-34F2-BBFD-896F-F95078256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08ED8-6B18-5149-E701-F97F44C0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692E-6BFB-406B-B568-47ACDEFE79A7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C3310-7606-A0A2-D3D4-185EF9DF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D222F-1689-EA59-26F4-BC048F20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BD3E-FFA8-4C5E-B381-9802CE927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50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22DA-1419-81FD-CCF7-A776A945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16631-8558-777C-E922-FF07B800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692E-6BFB-406B-B568-47ACDEFE79A7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61140-AC71-DC5E-DA69-D291CB7D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BAE91-C72C-0563-3076-A158573A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BD3E-FFA8-4C5E-B381-9802CE927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58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F3342-FD88-4B60-96CD-ADDF8CA5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692E-6BFB-406B-B568-47ACDEFE79A7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95122-1857-C15E-DB4A-9AB1449E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F944E-E869-8116-8B62-5E4C229A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BD3E-FFA8-4C5E-B381-9802CE927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42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897E-2F5F-B3F1-725B-31678492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A652-9141-9558-F3EE-766E1334E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9BC84-E1B5-D299-B580-6A0B3801D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06A05-3A1E-25E1-FC18-57492F1A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692E-6BFB-406B-B568-47ACDEFE79A7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6BEC0-2406-5378-9F09-6F3AF564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3F528-C9F7-8174-F898-6E2CF955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BD3E-FFA8-4C5E-B381-9802CE927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69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992F-D713-04EE-5A2B-3796A876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660D0-00C6-5B21-01B4-6F845ABEC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8994E-82AD-54AE-226B-53CCD7B81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35846-FFC7-868A-350C-19C2EBEC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692E-6BFB-406B-B568-47ACDEFE79A7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08F67-9956-BB6E-E03E-39A3D43B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F9D43-5258-A1F5-DAE8-23095C50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BD3E-FFA8-4C5E-B381-9802CE927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68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DBBE9-367F-4C93-5328-A63F7024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51405-A193-183D-A6CA-57A30674D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76CC8-D922-B028-8A03-08CCBA461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2692E-6BFB-406B-B568-47ACDEFE79A7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C9826-7909-A6A4-869E-EB8EB9FD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5CFED-5D06-8F85-D4E9-D8699BFB3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ABD3E-FFA8-4C5E-B381-9802CE927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95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4832-936B-3A9A-6F2D-F315FB359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3B557-1B9A-6307-7D0E-21109629C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Chnages</a:t>
            </a:r>
            <a:r>
              <a:rPr lang="en-US" dirty="0"/>
              <a:t> </a:t>
            </a:r>
            <a:r>
              <a:rPr lang="en-US"/>
              <a:t>in ppt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69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Chandan Kumar | Flyboard Ventures</dc:creator>
  <cp:lastModifiedBy>Chandan Kumar | Flyboard Ventures</cp:lastModifiedBy>
  <cp:revision>2</cp:revision>
  <dcterms:created xsi:type="dcterms:W3CDTF">2022-09-04T01:34:57Z</dcterms:created>
  <dcterms:modified xsi:type="dcterms:W3CDTF">2022-09-04T02:23:55Z</dcterms:modified>
</cp:coreProperties>
</file>