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9B82-5994-4C74-854A-BD76E1DB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59E73-5A73-4E53-B152-D2424FC46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61C1-B0B9-47EF-854B-66914861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B984-3F26-429F-B75A-C17BB268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09E5-483B-4CA1-8B19-C1A579E1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B14A-972B-4A8A-A002-F7B11D79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C6027-55C4-4087-8E3E-92372915F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8F4E-719C-4699-AAE8-3EEE7C3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05B6-2876-4DE5-815F-FBE99A79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3DD5-9641-48DF-AAA5-DC5BD436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69BE8-FE86-4723-80FF-41CF4775F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01ED3-FD9E-4A6E-9EF0-1315658C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BB1D-11AD-4D2C-80FD-66A7B1C9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74FF-A863-4E46-8BBC-51C3F983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1189-4B27-44F0-A656-4A4DEE0B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789E-F675-4A1A-9CB0-8AEAAAD7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7FFA-98E3-4514-852D-BC039098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41ED-1063-4E8D-81EE-757FD29E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27D1F-8534-42FB-B530-7C04C25F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615A-CED7-4F87-80EA-44276462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7004-8F3D-4C95-8062-6464C31E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A38F1-50DD-479B-9A88-4A2EA1FB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523A-D457-45DA-8DB2-B494A90E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153F-AC6B-4DB0-9D7A-97826D1B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341C-79EC-41A0-9398-74709EDA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1FAF-B2BF-4A0B-B0D7-44989E8E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2610-4590-4861-87B1-1BEBE1189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417BA-05E6-405B-BFE4-09586D6AC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83B1D-1B21-462B-9F81-85CFD20F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3E71-4662-42BB-AAF0-6B95A84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9E18-4B1C-4036-B892-613986C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194-3E57-4D38-A1DC-C5CDF6A1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221A-5671-4BCE-A4CB-40DAB8A4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F4558-8987-47DE-9F4C-FA85E5DE3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E685-4C44-4400-906E-D0F18A358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DD7D-48D6-4436-A7BC-73B756B5A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1CBB-4E69-48AF-9DAD-9FCB8F7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5301-4A69-40E0-80C4-0BAD3DBC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5E553-B390-4206-9B02-F4218420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7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F6A4-413D-4A23-BF09-BA1D60D5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CD0D6-DC7E-4B71-B32E-F1DDD8C1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FC40B-7A9E-4E23-980D-84976784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31314-4FE1-49EB-9956-E486B5EF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1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FF800-F399-4D98-BDE3-E5C72BC4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81CC4-F676-4F98-B407-C3CDA77B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0FC5-6724-4262-BA39-BF582796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672C-169F-4C84-B60A-20253CEE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2D90-B161-4C06-AF78-B93BACFB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94985-3D88-4267-B217-DCBB52C0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ACD8D-0020-46E6-819F-BFE97949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47BFA-192C-4B0A-8845-14096024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8D61-75A5-4C8D-A413-99D0CCD6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39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6BAE-F747-4DE2-945B-A15EEEE7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5FD9D-C812-4DFA-B5CE-9C5F9D91C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DED7-A735-4AB9-A82B-2CD46C77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08AA-0295-43D5-9F33-8ADB174F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50716-7FC2-49AD-98E7-7D287955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A4DA-B31D-4B16-895B-64310076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1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AAC4A-87E1-4EE4-A76C-0E7563A0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0FE20-2890-4176-9D33-DFF14971E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2F83-5DCB-45AF-B7DA-47F3808B3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34BE-225B-4B92-B0A2-E8F44AE02D98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DA27-239F-4507-90F1-642F7EE58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CA5A-923D-4E2A-ABB5-9807C0432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BE18-B3A0-4DD1-A424-C850B13E7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24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2297D79-C651-48F3-90FC-32C9F124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952500"/>
            <a:ext cx="7143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1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975BCC4-039B-4EB5-8C6B-9C5700E3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99" y="0"/>
            <a:ext cx="995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1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D2300D4-E3E7-4E5F-AA99-98BE324B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881062"/>
            <a:ext cx="106299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Jolanta Berzina</dc:creator>
  <cp:lastModifiedBy>Jolanta Berzina</cp:lastModifiedBy>
  <cp:revision>1</cp:revision>
  <dcterms:created xsi:type="dcterms:W3CDTF">2021-08-06T13:13:28Z</dcterms:created>
  <dcterms:modified xsi:type="dcterms:W3CDTF">2021-08-06T13:14:56Z</dcterms:modified>
</cp:coreProperties>
</file>