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0"/>
  </p:notesMasterIdLst>
  <p:handoutMasterIdLst>
    <p:handoutMasterId r:id="rId81"/>
  </p:handoutMasterIdLst>
  <p:sldIdLst>
    <p:sldId id="256" r:id="rId2"/>
    <p:sldId id="286" r:id="rId3"/>
    <p:sldId id="303" r:id="rId4"/>
    <p:sldId id="333" r:id="rId5"/>
    <p:sldId id="304" r:id="rId6"/>
    <p:sldId id="305" r:id="rId7"/>
    <p:sldId id="306" r:id="rId8"/>
    <p:sldId id="308" r:id="rId9"/>
    <p:sldId id="307" r:id="rId10"/>
    <p:sldId id="310" r:id="rId11"/>
    <p:sldId id="311" r:id="rId12"/>
    <p:sldId id="313" r:id="rId13"/>
    <p:sldId id="312" r:id="rId14"/>
    <p:sldId id="314" r:id="rId15"/>
    <p:sldId id="315" r:id="rId16"/>
    <p:sldId id="316" r:id="rId17"/>
    <p:sldId id="374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5" r:id="rId26"/>
    <p:sldId id="326" r:id="rId27"/>
    <p:sldId id="327" r:id="rId28"/>
    <p:sldId id="328" r:id="rId29"/>
    <p:sldId id="329" r:id="rId30"/>
    <p:sldId id="375" r:id="rId31"/>
    <p:sldId id="332" r:id="rId32"/>
    <p:sldId id="334" r:id="rId33"/>
    <p:sldId id="336" r:id="rId34"/>
    <p:sldId id="337" r:id="rId35"/>
    <p:sldId id="338" r:id="rId36"/>
    <p:sldId id="346" r:id="rId37"/>
    <p:sldId id="376" r:id="rId38"/>
    <p:sldId id="339" r:id="rId39"/>
    <p:sldId id="340" r:id="rId40"/>
    <p:sldId id="341" r:id="rId41"/>
    <p:sldId id="342" r:id="rId42"/>
    <p:sldId id="345" r:id="rId43"/>
    <p:sldId id="344" r:id="rId44"/>
    <p:sldId id="347" r:id="rId45"/>
    <p:sldId id="343" r:id="rId46"/>
    <p:sldId id="348" r:id="rId47"/>
    <p:sldId id="350" r:id="rId48"/>
    <p:sldId id="355" r:id="rId49"/>
    <p:sldId id="351" r:id="rId50"/>
    <p:sldId id="377" r:id="rId51"/>
    <p:sldId id="353" r:id="rId52"/>
    <p:sldId id="359" r:id="rId53"/>
    <p:sldId id="354" r:id="rId54"/>
    <p:sldId id="378" r:id="rId55"/>
    <p:sldId id="357" r:id="rId56"/>
    <p:sldId id="358" r:id="rId57"/>
    <p:sldId id="360" r:id="rId58"/>
    <p:sldId id="361" r:id="rId59"/>
    <p:sldId id="362" r:id="rId60"/>
    <p:sldId id="363" r:id="rId61"/>
    <p:sldId id="381" r:id="rId62"/>
    <p:sldId id="382" r:id="rId63"/>
    <p:sldId id="384" r:id="rId64"/>
    <p:sldId id="385" r:id="rId65"/>
    <p:sldId id="364" r:id="rId66"/>
    <p:sldId id="369" r:id="rId67"/>
    <p:sldId id="365" r:id="rId68"/>
    <p:sldId id="366" r:id="rId69"/>
    <p:sldId id="367" r:id="rId70"/>
    <p:sldId id="368" r:id="rId71"/>
    <p:sldId id="379" r:id="rId72"/>
    <p:sldId id="370" r:id="rId73"/>
    <p:sldId id="371" r:id="rId74"/>
    <p:sldId id="372" r:id="rId75"/>
    <p:sldId id="380" r:id="rId76"/>
    <p:sldId id="373" r:id="rId77"/>
    <p:sldId id="383" r:id="rId78"/>
    <p:sldId id="386" r:id="rId79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6000" userDrawn="1">
          <p15:clr>
            <a:srgbClr val="A4A3A4"/>
          </p15:clr>
        </p15:guide>
        <p15:guide id="7" orient="horz" pos="576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41439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1C8D8-595D-4C25-9FEC-172989C3F86A}" v="349" dt="2018-10-18T01:32:54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7" autoAdjust="0"/>
    <p:restoredTop sz="84795" autoAdjust="0"/>
  </p:normalViewPr>
  <p:slideViewPr>
    <p:cSldViewPr snapToGrid="0" showGuides="1">
      <p:cViewPr varScale="1">
        <p:scale>
          <a:sx n="115" d="100"/>
          <a:sy n="115" d="100"/>
        </p:scale>
        <p:origin x="796" y="56"/>
      </p:cViewPr>
      <p:guideLst>
        <p:guide orient="horz" pos="3748"/>
        <p:guide orient="horz" pos="1026"/>
        <p:guide pos="6000"/>
        <p:guide orient="horz" pos="576"/>
        <p:guide pos="240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16"/>
    </p:cViewPr>
  </p:sorterViewPr>
  <p:notesViewPr>
    <p:cSldViewPr snapToGrid="0" showGuides="1">
      <p:cViewPr varScale="1">
        <p:scale>
          <a:sx n="111" d="100"/>
          <a:sy n="111" d="100"/>
        </p:scale>
        <p:origin x="-4746" y="-7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itrij Drandarov" userId="3cdc0677aa50a5f6" providerId="LiveId" clId="{1DA4F785-37A3-4B04-8019-E8B75948794D}"/>
    <pc:docChg chg="custSel modSld">
      <pc:chgData name="Dmitrij Drandarov" userId="3cdc0677aa50a5f6" providerId="LiveId" clId="{1DA4F785-37A3-4B04-8019-E8B75948794D}" dt="2018-09-05T04:31:28.205" v="14" actId="20577"/>
      <pc:docMkLst>
        <pc:docMk/>
      </pc:docMkLst>
      <pc:sldChg chg="addSp delSp modSp">
        <pc:chgData name="Dmitrij Drandarov" userId="3cdc0677aa50a5f6" providerId="LiveId" clId="{1DA4F785-37A3-4B04-8019-E8B75948794D}" dt="2018-09-05T04:31:28.205" v="14" actId="20577"/>
        <pc:sldMkLst>
          <pc:docMk/>
          <pc:sldMk cId="3746723936" sldId="256"/>
        </pc:sldMkLst>
        <pc:spChg chg="mod">
          <ac:chgData name="Dmitrij Drandarov" userId="3cdc0677aa50a5f6" providerId="LiveId" clId="{1DA4F785-37A3-4B04-8019-E8B75948794D}" dt="2018-09-05T04:31:28.205" v="14" actId="20577"/>
          <ac:spMkLst>
            <pc:docMk/>
            <pc:sldMk cId="3746723936" sldId="256"/>
            <ac:spMk id="2" creationId="{00000000-0000-0000-0000-000000000000}"/>
          </ac:spMkLst>
        </pc:spChg>
        <pc:picChg chg="del mod">
          <ac:chgData name="Dmitrij Drandarov" userId="3cdc0677aa50a5f6" providerId="LiveId" clId="{1DA4F785-37A3-4B04-8019-E8B75948794D}" dt="2018-09-05T04:31:21.172" v="1" actId="478"/>
          <ac:picMkLst>
            <pc:docMk/>
            <pc:sldMk cId="3746723936" sldId="256"/>
            <ac:picMk id="8" creationId="{00000000-0000-0000-0000-000000000000}"/>
          </ac:picMkLst>
        </pc:picChg>
        <pc:picChg chg="add del mod">
          <ac:chgData name="Dmitrij Drandarov" userId="3cdc0677aa50a5f6" providerId="LiveId" clId="{1DA4F785-37A3-4B04-8019-E8B75948794D}" dt="2018-09-05T04:31:21.172" v="1" actId="478"/>
          <ac:picMkLst>
            <pc:docMk/>
            <pc:sldMk cId="3746723936" sldId="256"/>
            <ac:picMk id="1026" creationId="{4F197B67-1149-452D-B533-B4C71B7639A1}"/>
          </ac:picMkLst>
        </pc:picChg>
      </pc:sldChg>
    </pc:docChg>
  </pc:docChgLst>
  <pc:docChgLst>
    <pc:chgData name="Dmitrij Drandarov" userId="3cdc0677aa50a5f6" providerId="LiveId" clId="{0A71C8D8-595D-4C25-9FEC-172989C3F86A}"/>
    <pc:docChg chg="undo redo custSel addSld delSld modSld sldOrd modMainMaster">
      <pc:chgData name="Dmitrij Drandarov" userId="3cdc0677aa50a5f6" providerId="LiveId" clId="{0A71C8D8-595D-4C25-9FEC-172989C3F86A}" dt="2018-10-18T01:33:44.686" v="6457" actId="1076"/>
      <pc:docMkLst>
        <pc:docMk/>
      </pc:docMkLst>
      <pc:sldChg chg="addSp delSp modSp modNotesTx">
        <pc:chgData name="Dmitrij Drandarov" userId="3cdc0677aa50a5f6" providerId="LiveId" clId="{0A71C8D8-595D-4C25-9FEC-172989C3F86A}" dt="2018-10-17T21:17:10.350" v="199" actId="20577"/>
        <pc:sldMkLst>
          <pc:docMk/>
          <pc:sldMk cId="3746723936" sldId="256"/>
        </pc:sldMkLst>
        <pc:spChg chg="mod">
          <ac:chgData name="Dmitrij Drandarov" userId="3cdc0677aa50a5f6" providerId="LiveId" clId="{0A71C8D8-595D-4C25-9FEC-172989C3F86A}" dt="2018-10-17T21:04:05.054" v="28" actId="20577"/>
          <ac:spMkLst>
            <pc:docMk/>
            <pc:sldMk cId="3746723936" sldId="256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05:12.019" v="62" actId="20577"/>
          <ac:spMkLst>
            <pc:docMk/>
            <pc:sldMk cId="3746723936" sldId="256"/>
            <ac:spMk id="3" creationId="{00000000-0000-0000-0000-000000000000}"/>
          </ac:spMkLst>
        </pc:spChg>
        <pc:picChg chg="add del mod">
          <ac:chgData name="Dmitrij Drandarov" userId="3cdc0677aa50a5f6" providerId="LiveId" clId="{0A71C8D8-595D-4C25-9FEC-172989C3F86A}" dt="2018-10-17T21:15:29.933" v="159" actId="478"/>
          <ac:picMkLst>
            <pc:docMk/>
            <pc:sldMk cId="3746723936" sldId="256"/>
            <ac:picMk id="1026" creationId="{03B9DA24-D142-41D9-9C7E-FA6A72159F02}"/>
          </ac:picMkLst>
        </pc:picChg>
        <pc:picChg chg="add del mod">
          <ac:chgData name="Dmitrij Drandarov" userId="3cdc0677aa50a5f6" providerId="LiveId" clId="{0A71C8D8-595D-4C25-9FEC-172989C3F86A}" dt="2018-10-17T21:14:41.866" v="128" actId="478"/>
          <ac:picMkLst>
            <pc:docMk/>
            <pc:sldMk cId="3746723936" sldId="256"/>
            <ac:picMk id="1028" creationId="{C82F7132-BE27-44F7-8709-EC714A33F9BE}"/>
          </ac:picMkLst>
        </pc:picChg>
        <pc:picChg chg="add mod">
          <ac:chgData name="Dmitrij Drandarov" userId="3cdc0677aa50a5f6" providerId="LiveId" clId="{0A71C8D8-595D-4C25-9FEC-172989C3F86A}" dt="2018-10-17T21:16:24.667" v="181" actId="1076"/>
          <ac:picMkLst>
            <pc:docMk/>
            <pc:sldMk cId="3746723936" sldId="256"/>
            <ac:picMk id="1030" creationId="{8DC43C99-2D27-4B5E-855E-AF6AAE027661}"/>
          </ac:picMkLst>
        </pc:picChg>
      </pc:sldChg>
      <pc:sldChg chg="addSp delSp modSp">
        <pc:chgData name="Dmitrij Drandarov" userId="3cdc0677aa50a5f6" providerId="LiveId" clId="{0A71C8D8-595D-4C25-9FEC-172989C3F86A}" dt="2018-10-17T23:08:44.881" v="1165" actId="14100"/>
        <pc:sldMkLst>
          <pc:docMk/>
          <pc:sldMk cId="233689404" sldId="266"/>
        </pc:sldMkLst>
        <pc:spChg chg="mod">
          <ac:chgData name="Dmitrij Drandarov" userId="3cdc0677aa50a5f6" providerId="LiveId" clId="{0A71C8D8-595D-4C25-9FEC-172989C3F86A}" dt="2018-10-17T23:07:27.434" v="1150" actId="1038"/>
          <ac:spMkLst>
            <pc:docMk/>
            <pc:sldMk cId="233689404" sldId="266"/>
            <ac:spMk id="3" creationId="{00000000-0000-0000-0000-000000000000}"/>
          </ac:spMkLst>
        </pc:spChg>
        <pc:picChg chg="add mod">
          <ac:chgData name="Dmitrij Drandarov" userId="3cdc0677aa50a5f6" providerId="LiveId" clId="{0A71C8D8-595D-4C25-9FEC-172989C3F86A}" dt="2018-10-17T23:07:32.892" v="1151" actId="1076"/>
          <ac:picMkLst>
            <pc:docMk/>
            <pc:sldMk cId="233689404" sldId="266"/>
            <ac:picMk id="2" creationId="{9F977506-7203-47CF-B7B0-945C1153590C}"/>
          </ac:picMkLst>
        </pc:picChg>
        <pc:picChg chg="add del mod">
          <ac:chgData name="Dmitrij Drandarov" userId="3cdc0677aa50a5f6" providerId="LiveId" clId="{0A71C8D8-595D-4C25-9FEC-172989C3F86A}" dt="2018-10-17T23:08:04.234" v="1154" actId="478"/>
          <ac:picMkLst>
            <pc:docMk/>
            <pc:sldMk cId="233689404" sldId="266"/>
            <ac:picMk id="3074" creationId="{4D8CF14B-8228-439F-A9B2-CA70CF81CFAB}"/>
          </ac:picMkLst>
        </pc:picChg>
        <pc:picChg chg="add mod">
          <ac:chgData name="Dmitrij Drandarov" userId="3cdc0677aa50a5f6" providerId="LiveId" clId="{0A71C8D8-595D-4C25-9FEC-172989C3F86A}" dt="2018-10-17T23:08:44.881" v="1165" actId="14100"/>
          <ac:picMkLst>
            <pc:docMk/>
            <pc:sldMk cId="233689404" sldId="266"/>
            <ac:picMk id="3076" creationId="{4D640CA1-3C95-4DFF-9C6E-95DD9993AC05}"/>
          </ac:picMkLst>
        </pc:picChg>
      </pc:sldChg>
      <pc:sldChg chg="modSp del">
        <pc:chgData name="Dmitrij Drandarov" userId="3cdc0677aa50a5f6" providerId="LiveId" clId="{0A71C8D8-595D-4C25-9FEC-172989C3F86A}" dt="2018-10-17T22:54:19.262" v="553" actId="2696"/>
        <pc:sldMkLst>
          <pc:docMk/>
          <pc:sldMk cId="1913259481" sldId="267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913259481" sldId="267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913259481" sldId="267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6.456" v="559" actId="2696"/>
        <pc:sldMkLst>
          <pc:docMk/>
          <pc:sldMk cId="1840877480" sldId="268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840877480" sldId="268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840877480" sldId="268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2.916" v="556" actId="2696"/>
        <pc:sldMkLst>
          <pc:docMk/>
          <pc:sldMk cId="3641062891" sldId="269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641062891" sldId="269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641062891" sldId="269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4.029" v="557" actId="2696"/>
        <pc:sldMkLst>
          <pc:docMk/>
          <pc:sldMk cId="778865359" sldId="270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778865359" sldId="270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778865359" sldId="270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2.113" v="555" actId="2696"/>
        <pc:sldMkLst>
          <pc:docMk/>
          <pc:sldMk cId="3134417862" sldId="271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134417862" sldId="271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134417862" sldId="271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0.988" v="554" actId="2696"/>
        <pc:sldMkLst>
          <pc:docMk/>
          <pc:sldMk cId="1794201438" sldId="273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794201438" sldId="273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794201438" sldId="273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8.727" v="562" actId="2696"/>
        <pc:sldMkLst>
          <pc:docMk/>
          <pc:sldMk cId="653850266" sldId="274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653850266" sldId="274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653850266" sldId="274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1.958" v="567" actId="2696"/>
        <pc:sldMkLst>
          <pc:docMk/>
          <pc:sldMk cId="2788153574" sldId="275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788153574" sldId="275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788153574" sldId="275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3.169" v="569" actId="2696"/>
        <pc:sldMkLst>
          <pc:docMk/>
          <pc:sldMk cId="3922333071" sldId="276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922333071" sldId="276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922333071" sldId="276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3.935" v="571" actId="2696"/>
        <pc:sldMkLst>
          <pc:docMk/>
          <pc:sldMk cId="1060424119" sldId="277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060424119" sldId="277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060424119" sldId="277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5.757" v="576" actId="2696"/>
        <pc:sldMkLst>
          <pc:docMk/>
          <pc:sldMk cId="384319694" sldId="279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4319694" sldId="279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4319694" sldId="279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6.032" v="577" actId="2696"/>
        <pc:sldMkLst>
          <pc:docMk/>
          <pc:sldMk cId="2407025357" sldId="280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407025357" sldId="280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407025357" sldId="280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6.235" v="578" actId="2696"/>
        <pc:sldMkLst>
          <pc:docMk/>
          <pc:sldMk cId="4246012493" sldId="281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246012493" sldId="281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246012493" sldId="281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6.431" v="579" actId="2696"/>
        <pc:sldMkLst>
          <pc:docMk/>
          <pc:sldMk cId="460696878" sldId="282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60696878" sldId="282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60696878" sldId="282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5.216" v="558" actId="2696"/>
        <pc:sldMkLst>
          <pc:docMk/>
          <pc:sldMk cId="3604263581" sldId="283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604263581" sldId="283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604263581" sldId="283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6.625" v="580" actId="2696"/>
        <pc:sldMkLst>
          <pc:docMk/>
          <pc:sldMk cId="3069170398" sldId="284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069170398" sldId="284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069170398" sldId="284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6.840" v="581" actId="2696"/>
        <pc:sldMkLst>
          <pc:docMk/>
          <pc:sldMk cId="420607009" sldId="285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20607009" sldId="285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20607009" sldId="285"/>
            <ac:spMk id="5" creationId="{00000000-0000-0000-0000-000000000000}"/>
          </ac:spMkLst>
        </pc:spChg>
      </pc:sldChg>
      <pc:sldChg chg="modSp">
        <pc:chgData name="Dmitrij Drandarov" userId="3cdc0677aa50a5f6" providerId="LiveId" clId="{0A71C8D8-595D-4C25-9FEC-172989C3F86A}" dt="2018-10-17T23:01:06.409" v="680" actId="20577"/>
        <pc:sldMkLst>
          <pc:docMk/>
          <pc:sldMk cId="4114245175" sldId="286"/>
        </pc:sldMkLst>
        <pc:spChg chg="mod">
          <ac:chgData name="Dmitrij Drandarov" userId="3cdc0677aa50a5f6" providerId="LiveId" clId="{0A71C8D8-595D-4C25-9FEC-172989C3F86A}" dt="2018-10-17T22:53:54.357" v="545" actId="2711"/>
          <ac:spMkLst>
            <pc:docMk/>
            <pc:sldMk cId="4114245175" sldId="286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2:53:54.680" v="546" actId="2711"/>
          <ac:spMkLst>
            <pc:docMk/>
            <pc:sldMk cId="4114245175" sldId="286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114245175" sldId="286"/>
            <ac:spMk id="5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01:06.409" v="680" actId="20577"/>
          <ac:spMkLst>
            <pc:docMk/>
            <pc:sldMk cId="4114245175" sldId="286"/>
            <ac:spMk id="7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7.074" v="560" actId="2696"/>
        <pc:sldMkLst>
          <pc:docMk/>
          <pc:sldMk cId="2790751014" sldId="287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790751014" sldId="287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790751014" sldId="287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9.358" v="563" actId="2696"/>
        <pc:sldMkLst>
          <pc:docMk/>
          <pc:sldMk cId="3840493269" sldId="288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40493269" sldId="288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40493269" sldId="288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0.002" v="564" actId="2696"/>
        <pc:sldMkLst>
          <pc:docMk/>
          <pc:sldMk cId="2377078422" sldId="289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377078422" sldId="289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377078422" sldId="289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0.687" v="565" actId="2696"/>
        <pc:sldMkLst>
          <pc:docMk/>
          <pc:sldMk cId="1224342132" sldId="290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224342132" sldId="290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224342132" sldId="290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1.367" v="566" actId="2696"/>
        <pc:sldMkLst>
          <pc:docMk/>
          <pc:sldMk cId="4175605322" sldId="291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175605322" sldId="291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175605322" sldId="291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2.618" v="568" actId="2696"/>
        <pc:sldMkLst>
          <pc:docMk/>
          <pc:sldMk cId="1479382317" sldId="292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479382317" sldId="292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479382317" sldId="292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3.576" v="570" actId="2696"/>
        <pc:sldMkLst>
          <pc:docMk/>
          <pc:sldMk cId="3813836360" sldId="293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13836360" sldId="293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13836360" sldId="293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4.243" v="572" actId="2696"/>
        <pc:sldMkLst>
          <pc:docMk/>
          <pc:sldMk cId="2692079591" sldId="294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692079591" sldId="294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692079591" sldId="294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4.690" v="573" actId="2696"/>
        <pc:sldMkLst>
          <pc:docMk/>
          <pc:sldMk cId="684768284" sldId="295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684768284" sldId="295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684768284" sldId="295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5.042" v="574" actId="2696"/>
        <pc:sldMkLst>
          <pc:docMk/>
          <pc:sldMk cId="2295248155" sldId="296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295248155" sldId="296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295248155" sldId="296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5.440" v="575" actId="2696"/>
        <pc:sldMkLst>
          <pc:docMk/>
          <pc:sldMk cId="2282666043" sldId="297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282666043" sldId="297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282666043" sldId="297"/>
            <ac:spMk id="5" creationId="{00000000-0000-0000-0000-000000000000}"/>
          </ac:spMkLst>
        </pc:spChg>
      </pc:sldChg>
      <pc:sldChg chg="addSp delSp modSp add del">
        <pc:chgData name="Dmitrij Drandarov" userId="3cdc0677aa50a5f6" providerId="LiveId" clId="{0A71C8D8-595D-4C25-9FEC-172989C3F86A}" dt="2018-10-17T21:31:00.331" v="528" actId="2696"/>
        <pc:sldMkLst>
          <pc:docMk/>
          <pc:sldMk cId="3814502340" sldId="299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14502340" sldId="299"/>
            <ac:spMk id="2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7T21:30:31.042" v="518"/>
          <ac:spMkLst>
            <pc:docMk/>
            <pc:sldMk cId="3814502340" sldId="299"/>
            <ac:spMk id="3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14502340" sldId="299"/>
            <ac:spMk id="5" creationId="{00000000-0000-0000-0000-000000000000}"/>
          </ac:spMkLst>
        </pc:spChg>
        <pc:spChg chg="del mod">
          <ac:chgData name="Dmitrij Drandarov" userId="3cdc0677aa50a5f6" providerId="LiveId" clId="{0A71C8D8-595D-4C25-9FEC-172989C3F86A}" dt="2018-10-17T21:29:40.149" v="500"/>
          <ac:spMkLst>
            <pc:docMk/>
            <pc:sldMk cId="3814502340" sldId="299"/>
            <ac:spMk id="7" creationId="{00000000-0000-0000-0000-000000000000}"/>
          </ac:spMkLst>
        </pc:spChg>
        <pc:spChg chg="add del mod">
          <ac:chgData name="Dmitrij Drandarov" userId="3cdc0677aa50a5f6" providerId="LiveId" clId="{0A71C8D8-595D-4C25-9FEC-172989C3F86A}" dt="2018-10-17T21:30:27.923" v="517" actId="478"/>
          <ac:spMkLst>
            <pc:docMk/>
            <pc:sldMk cId="3814502340" sldId="299"/>
            <ac:spMk id="8" creationId="{E44362FF-5031-4018-BBD4-DDDA6E98D145}"/>
          </ac:spMkLst>
        </pc:spChg>
        <pc:spChg chg="add del">
          <ac:chgData name="Dmitrij Drandarov" userId="3cdc0677aa50a5f6" providerId="LiveId" clId="{0A71C8D8-595D-4C25-9FEC-172989C3F86A}" dt="2018-10-17T21:30:24.290" v="515"/>
          <ac:spMkLst>
            <pc:docMk/>
            <pc:sldMk cId="3814502340" sldId="299"/>
            <ac:spMk id="9" creationId="{FC41EAEF-72EB-4DFF-B097-EDE32CA35AAF}"/>
          </ac:spMkLst>
        </pc:spChg>
        <pc:spChg chg="add mod">
          <ac:chgData name="Dmitrij Drandarov" userId="3cdc0677aa50a5f6" providerId="LiveId" clId="{0A71C8D8-595D-4C25-9FEC-172989C3F86A}" dt="2018-10-17T21:30:31.042" v="518"/>
          <ac:spMkLst>
            <pc:docMk/>
            <pc:sldMk cId="3814502340" sldId="299"/>
            <ac:spMk id="10" creationId="{5BFA320A-76C3-4CF0-BE62-0F7AB5154E35}"/>
          </ac:spMkLst>
        </pc:spChg>
        <pc:spChg chg="add del mod">
          <ac:chgData name="Dmitrij Drandarov" userId="3cdc0677aa50a5f6" providerId="LiveId" clId="{0A71C8D8-595D-4C25-9FEC-172989C3F86A}" dt="2018-10-17T21:30:38.960" v="523"/>
          <ac:spMkLst>
            <pc:docMk/>
            <pc:sldMk cId="3814502340" sldId="299"/>
            <ac:spMk id="11" creationId="{66DFF1EA-9AED-4A02-868A-399DD0F84A32}"/>
          </ac:spMkLst>
        </pc:spChg>
        <pc:spChg chg="add del">
          <ac:chgData name="Dmitrij Drandarov" userId="3cdc0677aa50a5f6" providerId="LiveId" clId="{0A71C8D8-595D-4C25-9FEC-172989C3F86A}" dt="2018-10-17T21:30:34.465" v="520"/>
          <ac:spMkLst>
            <pc:docMk/>
            <pc:sldMk cId="3814502340" sldId="299"/>
            <ac:spMk id="12" creationId="{8AA9F0E1-CA62-4FC0-9116-F37E478DF1F7}"/>
          </ac:spMkLst>
        </pc:spChg>
        <pc:spChg chg="add del">
          <ac:chgData name="Dmitrij Drandarov" userId="3cdc0677aa50a5f6" providerId="LiveId" clId="{0A71C8D8-595D-4C25-9FEC-172989C3F86A}" dt="2018-10-17T21:30:38.212" v="522"/>
          <ac:spMkLst>
            <pc:docMk/>
            <pc:sldMk cId="3814502340" sldId="299"/>
            <ac:spMk id="13" creationId="{E2437F8D-B43D-4E42-A688-17A55F73BA75}"/>
          </ac:spMkLst>
        </pc:spChg>
        <pc:spChg chg="add mod">
          <ac:chgData name="Dmitrij Drandarov" userId="3cdc0677aa50a5f6" providerId="LiveId" clId="{0A71C8D8-595D-4C25-9FEC-172989C3F86A}" dt="2018-10-17T21:30:51.083" v="527" actId="404"/>
          <ac:spMkLst>
            <pc:docMk/>
            <pc:sldMk cId="3814502340" sldId="299"/>
            <ac:spMk id="14" creationId="{BC61DFAB-47B2-4CA3-ADC9-163D231B61CE}"/>
          </ac:spMkLst>
        </pc:spChg>
      </pc:sldChg>
      <pc:sldChg chg="modSp del">
        <pc:chgData name="Dmitrij Drandarov" userId="3cdc0677aa50a5f6" providerId="LiveId" clId="{0A71C8D8-595D-4C25-9FEC-172989C3F86A}" dt="2018-10-17T22:54:27.725" v="561" actId="2696"/>
        <pc:sldMkLst>
          <pc:docMk/>
          <pc:sldMk cId="1259425304" sldId="300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259425304" sldId="300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259425304" sldId="300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7.079" v="582" actId="2696"/>
        <pc:sldMkLst>
          <pc:docMk/>
          <pc:sldMk cId="3854760265" sldId="301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54760265" sldId="301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54760265" sldId="301"/>
            <ac:spMk id="5" creationId="{00000000-0000-0000-0000-000000000000}"/>
          </ac:spMkLst>
        </pc:spChg>
      </pc:sldChg>
      <pc:sldChg chg="modSp add del">
        <pc:chgData name="Dmitrij Drandarov" userId="3cdc0677aa50a5f6" providerId="LiveId" clId="{0A71C8D8-595D-4C25-9FEC-172989C3F86A}" dt="2018-10-17T22:54:40.712" v="585" actId="2696"/>
        <pc:sldMkLst>
          <pc:docMk/>
          <pc:sldMk cId="3346054297" sldId="302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346054297" sldId="302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346054297" sldId="302"/>
            <ac:spMk id="5" creationId="{00000000-0000-0000-0000-000000000000}"/>
          </ac:spMkLst>
        </pc:spChg>
      </pc:sldChg>
      <pc:sldChg chg="addSp delSp modSp add">
        <pc:chgData name="Dmitrij Drandarov" userId="3cdc0677aa50a5f6" providerId="LiveId" clId="{0A71C8D8-595D-4C25-9FEC-172989C3F86A}" dt="2018-10-18T00:17:36.004" v="3947" actId="14100"/>
        <pc:sldMkLst>
          <pc:docMk/>
          <pc:sldMk cId="2669003064" sldId="303"/>
        </pc:sldMkLst>
        <pc:spChg chg="del">
          <ac:chgData name="Dmitrij Drandarov" userId="3cdc0677aa50a5f6" providerId="LiveId" clId="{0A71C8D8-595D-4C25-9FEC-172989C3F86A}" dt="2018-10-18T00:11:28.220" v="3630"/>
          <ac:spMkLst>
            <pc:docMk/>
            <pc:sldMk cId="2669003064" sldId="303"/>
            <ac:spMk id="3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9:21.664" v="242" actId="6549"/>
          <ac:spMkLst>
            <pc:docMk/>
            <pc:sldMk cId="2669003064" sldId="303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0:17:36.004" v="3947" actId="14100"/>
          <ac:spMkLst>
            <pc:docMk/>
            <pc:sldMk cId="2669003064" sldId="303"/>
            <ac:spMk id="7" creationId="{00000000-0000-0000-0000-000000000000}"/>
          </ac:spMkLst>
        </pc:spChg>
        <pc:spChg chg="add del mod">
          <ac:chgData name="Dmitrij Drandarov" userId="3cdc0677aa50a5f6" providerId="LiveId" clId="{0A71C8D8-595D-4C25-9FEC-172989C3F86A}" dt="2018-10-18T00:17:31.855" v="3944" actId="478"/>
          <ac:spMkLst>
            <pc:docMk/>
            <pc:sldMk cId="2669003064" sldId="303"/>
            <ac:spMk id="8" creationId="{132C714C-07D1-4207-AB5A-AAC5668BEDA1}"/>
          </ac:spMkLst>
        </pc:spChg>
        <pc:spChg chg="add mod">
          <ac:chgData name="Dmitrij Drandarov" userId="3cdc0677aa50a5f6" providerId="LiveId" clId="{0A71C8D8-595D-4C25-9FEC-172989C3F86A}" dt="2018-10-18T00:11:28.220" v="3630"/>
          <ac:spMkLst>
            <pc:docMk/>
            <pc:sldMk cId="2669003064" sldId="303"/>
            <ac:spMk id="9" creationId="{1989C6A9-6072-433D-85CD-454987ECCAB1}"/>
          </ac:spMkLst>
        </pc:spChg>
        <pc:picChg chg="add del mod">
          <ac:chgData name="Dmitrij Drandarov" userId="3cdc0677aa50a5f6" providerId="LiveId" clId="{0A71C8D8-595D-4C25-9FEC-172989C3F86A}" dt="2018-10-18T00:17:33.289" v="3945" actId="478"/>
          <ac:picMkLst>
            <pc:docMk/>
            <pc:sldMk cId="2669003064" sldId="303"/>
            <ac:picMk id="10" creationId="{6C763E4F-1650-4C71-A92E-41F10B1153FA}"/>
          </ac:picMkLst>
        </pc:picChg>
        <pc:picChg chg="add del mod">
          <ac:chgData name="Dmitrij Drandarov" userId="3cdc0677aa50a5f6" providerId="LiveId" clId="{0A71C8D8-595D-4C25-9FEC-172989C3F86A}" dt="2018-10-18T00:17:33.750" v="3946" actId="478"/>
          <ac:picMkLst>
            <pc:docMk/>
            <pc:sldMk cId="2669003064" sldId="303"/>
            <ac:picMk id="11" creationId="{05366343-5F0E-4FBE-95FC-0A2D2678DFF7}"/>
          </ac:picMkLst>
        </pc:picChg>
      </pc:sldChg>
      <pc:sldChg chg="addSp modSp add">
        <pc:chgData name="Dmitrij Drandarov" userId="3cdc0677aa50a5f6" providerId="LiveId" clId="{0A71C8D8-595D-4C25-9FEC-172989C3F86A}" dt="2018-10-18T01:01:01.220" v="5496" actId="20577"/>
        <pc:sldMkLst>
          <pc:docMk/>
          <pc:sldMk cId="964481742" sldId="304"/>
        </pc:sldMkLst>
        <pc:spChg chg="mod">
          <ac:chgData name="Dmitrij Drandarov" userId="3cdc0677aa50a5f6" providerId="LiveId" clId="{0A71C8D8-595D-4C25-9FEC-172989C3F86A}" dt="2018-10-17T22:59:51.989" v="636" actId="20577"/>
          <ac:spMkLst>
            <pc:docMk/>
            <pc:sldMk cId="964481742" sldId="304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1:01:01.220" v="5496" actId="20577"/>
          <ac:spMkLst>
            <pc:docMk/>
            <pc:sldMk cId="964481742" sldId="304"/>
            <ac:spMk id="7" creationId="{00000000-0000-0000-0000-000000000000}"/>
          </ac:spMkLst>
        </pc:spChg>
        <pc:picChg chg="add mod">
          <ac:chgData name="Dmitrij Drandarov" userId="3cdc0677aa50a5f6" providerId="LiveId" clId="{0A71C8D8-595D-4C25-9FEC-172989C3F86A}" dt="2018-10-17T23:05:44.996" v="1054" actId="14100"/>
          <ac:picMkLst>
            <pc:docMk/>
            <pc:sldMk cId="964481742" sldId="304"/>
            <ac:picMk id="8" creationId="{71F69B35-ECD3-42DE-A7B5-1AB6E93E8E76}"/>
          </ac:picMkLst>
        </pc:picChg>
      </pc:sldChg>
      <pc:sldChg chg="addSp delSp modSp add">
        <pc:chgData name="Dmitrij Drandarov" userId="3cdc0677aa50a5f6" providerId="LiveId" clId="{0A71C8D8-595D-4C25-9FEC-172989C3F86A}" dt="2018-10-17T23:14:03.896" v="1405"/>
        <pc:sldMkLst>
          <pc:docMk/>
          <pc:sldMk cId="42438573" sldId="305"/>
        </pc:sldMkLst>
        <pc:spChg chg="mod">
          <ac:chgData name="Dmitrij Drandarov" userId="3cdc0677aa50a5f6" providerId="LiveId" clId="{0A71C8D8-595D-4C25-9FEC-172989C3F86A}" dt="2018-10-17T23:13:45.113" v="1396" actId="20577"/>
          <ac:spMkLst>
            <pc:docMk/>
            <pc:sldMk cId="42438573" sldId="305"/>
            <ac:spMk id="7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7T23:09:58.081" v="1171"/>
          <ac:spMkLst>
            <pc:docMk/>
            <pc:sldMk cId="42438573" sldId="305"/>
            <ac:spMk id="9" creationId="{B28FFAEA-4C37-4D07-847A-CD4F24B9177E}"/>
          </ac:spMkLst>
        </pc:spChg>
        <pc:spChg chg="add del">
          <ac:chgData name="Dmitrij Drandarov" userId="3cdc0677aa50a5f6" providerId="LiveId" clId="{0A71C8D8-595D-4C25-9FEC-172989C3F86A}" dt="2018-10-17T23:09:59.252" v="1173"/>
          <ac:spMkLst>
            <pc:docMk/>
            <pc:sldMk cId="42438573" sldId="305"/>
            <ac:spMk id="10" creationId="{48CB01A5-B7BD-45E2-9E59-7525A79E1E6B}"/>
          </ac:spMkLst>
        </pc:spChg>
        <pc:spChg chg="add del">
          <ac:chgData name="Dmitrij Drandarov" userId="3cdc0677aa50a5f6" providerId="LiveId" clId="{0A71C8D8-595D-4C25-9FEC-172989C3F86A}" dt="2018-10-17T23:10:02.786" v="1175"/>
          <ac:spMkLst>
            <pc:docMk/>
            <pc:sldMk cId="42438573" sldId="305"/>
            <ac:spMk id="11" creationId="{1FEFCD9F-A157-4FAE-857B-88A5A1026AEA}"/>
          </ac:spMkLst>
        </pc:spChg>
        <pc:spChg chg="add del">
          <ac:chgData name="Dmitrij Drandarov" userId="3cdc0677aa50a5f6" providerId="LiveId" clId="{0A71C8D8-595D-4C25-9FEC-172989C3F86A}" dt="2018-10-17T23:10:17.172" v="1177"/>
          <ac:spMkLst>
            <pc:docMk/>
            <pc:sldMk cId="42438573" sldId="305"/>
            <ac:spMk id="12" creationId="{38DA37D5-755D-423D-AA20-4FADE24DC82D}"/>
          </ac:spMkLst>
        </pc:spChg>
        <pc:picChg chg="mod">
          <ac:chgData name="Dmitrij Drandarov" userId="3cdc0677aa50a5f6" providerId="LiveId" clId="{0A71C8D8-595D-4C25-9FEC-172989C3F86A}" dt="2018-10-17T23:11:48.515" v="1247" actId="1035"/>
          <ac:picMkLst>
            <pc:docMk/>
            <pc:sldMk cId="42438573" sldId="305"/>
            <ac:picMk id="8" creationId="{71F69B35-ECD3-42DE-A7B5-1AB6E93E8E76}"/>
          </ac:picMkLst>
        </pc:picChg>
        <pc:picChg chg="add mod">
          <ac:chgData name="Dmitrij Drandarov" userId="3cdc0677aa50a5f6" providerId="LiveId" clId="{0A71C8D8-595D-4C25-9FEC-172989C3F86A}" dt="2018-10-17T23:14:03.896" v="1405"/>
          <ac:picMkLst>
            <pc:docMk/>
            <pc:sldMk cId="42438573" sldId="305"/>
            <ac:picMk id="13" creationId="{D21C13FF-5B04-4CD9-8182-7914CADA8AA1}"/>
          </ac:picMkLst>
        </pc:picChg>
      </pc:sldChg>
      <pc:sldChg chg="addSp delSp modSp add">
        <pc:chgData name="Dmitrij Drandarov" userId="3cdc0677aa50a5f6" providerId="LiveId" clId="{0A71C8D8-595D-4C25-9FEC-172989C3F86A}" dt="2018-10-17T23:18:21.573" v="1669" actId="5793"/>
        <pc:sldMkLst>
          <pc:docMk/>
          <pc:sldMk cId="3410826324" sldId="306"/>
        </pc:sldMkLst>
        <pc:spChg chg="mod">
          <ac:chgData name="Dmitrij Drandarov" userId="3cdc0677aa50a5f6" providerId="LiveId" clId="{0A71C8D8-595D-4C25-9FEC-172989C3F86A}" dt="2018-10-17T23:16:48.093" v="1525" actId="20577"/>
          <ac:spMkLst>
            <pc:docMk/>
            <pc:sldMk cId="3410826324" sldId="306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18:21.573" v="1669" actId="5793"/>
          <ac:spMkLst>
            <pc:docMk/>
            <pc:sldMk cId="3410826324" sldId="306"/>
            <ac:spMk id="7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7T23:17:08.518" v="1555"/>
          <ac:spMkLst>
            <pc:docMk/>
            <pc:sldMk cId="3410826324" sldId="306"/>
            <ac:spMk id="9" creationId="{802D6BBE-A226-42D5-844C-388E55CFFF7B}"/>
          </ac:spMkLst>
        </pc:spChg>
        <pc:spChg chg="add del mod">
          <ac:chgData name="Dmitrij Drandarov" userId="3cdc0677aa50a5f6" providerId="LiveId" clId="{0A71C8D8-595D-4C25-9FEC-172989C3F86A}" dt="2018-10-17T23:18:19.609" v="1665" actId="478"/>
          <ac:spMkLst>
            <pc:docMk/>
            <pc:sldMk cId="3410826324" sldId="306"/>
            <ac:spMk id="10" creationId="{1EACEFB5-841F-4695-8A49-350FADF9E29D}"/>
          </ac:spMkLst>
        </pc:spChg>
      </pc:sldChg>
      <pc:sldChg chg="addSp delSp modSp add">
        <pc:chgData name="Dmitrij Drandarov" userId="3cdc0677aa50a5f6" providerId="LiveId" clId="{0A71C8D8-595D-4C25-9FEC-172989C3F86A}" dt="2018-10-17T23:20:59.538" v="1705" actId="478"/>
        <pc:sldMkLst>
          <pc:docMk/>
          <pc:sldMk cId="2425870029" sldId="307"/>
        </pc:sldMkLst>
        <pc:spChg chg="mod">
          <ac:chgData name="Dmitrij Drandarov" userId="3cdc0677aa50a5f6" providerId="LiveId" clId="{0A71C8D8-595D-4C25-9FEC-172989C3F86A}" dt="2018-10-17T23:20:17.658" v="1687" actId="1076"/>
          <ac:spMkLst>
            <pc:docMk/>
            <pc:sldMk cId="2425870029" sldId="307"/>
            <ac:spMk id="7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7T23:20:01.257" v="1676"/>
          <ac:spMkLst>
            <pc:docMk/>
            <pc:sldMk cId="2425870029" sldId="307"/>
            <ac:spMk id="9" creationId="{8E5E6524-7B8D-4F11-8F2B-826D0C99BD86}"/>
          </ac:spMkLst>
        </pc:spChg>
        <pc:spChg chg="del mod">
          <ac:chgData name="Dmitrij Drandarov" userId="3cdc0677aa50a5f6" providerId="LiveId" clId="{0A71C8D8-595D-4C25-9FEC-172989C3F86A}" dt="2018-10-17T23:20:59.538" v="1705" actId="478"/>
          <ac:spMkLst>
            <pc:docMk/>
            <pc:sldMk cId="2425870029" sldId="307"/>
            <ac:spMk id="10" creationId="{1EACEFB5-841F-4695-8A49-350FADF9E29D}"/>
          </ac:spMkLst>
        </pc:spChg>
        <pc:spChg chg="add del">
          <ac:chgData name="Dmitrij Drandarov" userId="3cdc0677aa50a5f6" providerId="LiveId" clId="{0A71C8D8-595D-4C25-9FEC-172989C3F86A}" dt="2018-10-17T23:20:04.447" v="1679"/>
          <ac:spMkLst>
            <pc:docMk/>
            <pc:sldMk cId="2425870029" sldId="307"/>
            <ac:spMk id="11" creationId="{E620EB80-1F7E-425A-89DC-78DC71B68FD4}"/>
          </ac:spMkLst>
        </pc:spChg>
        <pc:spChg chg="add del">
          <ac:chgData name="Dmitrij Drandarov" userId="3cdc0677aa50a5f6" providerId="LiveId" clId="{0A71C8D8-595D-4C25-9FEC-172989C3F86A}" dt="2018-10-17T23:20:07.660" v="1681"/>
          <ac:spMkLst>
            <pc:docMk/>
            <pc:sldMk cId="2425870029" sldId="307"/>
            <ac:spMk id="12" creationId="{5AC1EC0C-B521-4D1E-9FC9-0C17E30AF2D5}"/>
          </ac:spMkLst>
        </pc:spChg>
        <pc:spChg chg="add del">
          <ac:chgData name="Dmitrij Drandarov" userId="3cdc0677aa50a5f6" providerId="LiveId" clId="{0A71C8D8-595D-4C25-9FEC-172989C3F86A}" dt="2018-10-17T23:20:10.285" v="1683"/>
          <ac:spMkLst>
            <pc:docMk/>
            <pc:sldMk cId="2425870029" sldId="307"/>
            <ac:spMk id="13" creationId="{AC506EF9-9CE4-4E97-B5EF-598A49995F41}"/>
          </ac:spMkLst>
        </pc:spChg>
        <pc:spChg chg="add del mod">
          <ac:chgData name="Dmitrij Drandarov" userId="3cdc0677aa50a5f6" providerId="LiveId" clId="{0A71C8D8-595D-4C25-9FEC-172989C3F86A}" dt="2018-10-17T23:20:18.078" v="1688"/>
          <ac:spMkLst>
            <pc:docMk/>
            <pc:sldMk cId="2425870029" sldId="307"/>
            <ac:spMk id="14" creationId="{AAB28558-4A57-4BF1-A31F-C83C57BFA7EA}"/>
          </ac:spMkLst>
        </pc:spChg>
        <pc:spChg chg="add mod">
          <ac:chgData name="Dmitrij Drandarov" userId="3cdc0677aa50a5f6" providerId="LiveId" clId="{0A71C8D8-595D-4C25-9FEC-172989C3F86A}" dt="2018-10-17T23:20:47.064" v="1704" actId="403"/>
          <ac:spMkLst>
            <pc:docMk/>
            <pc:sldMk cId="2425870029" sldId="307"/>
            <ac:spMk id="15" creationId="{8A6C5795-FA8B-4035-84FC-750ABF8EAC2A}"/>
          </ac:spMkLst>
        </pc:spChg>
      </pc:sldChg>
      <pc:sldChg chg="add">
        <pc:chgData name="Dmitrij Drandarov" userId="3cdc0677aa50a5f6" providerId="LiveId" clId="{0A71C8D8-595D-4C25-9FEC-172989C3F86A}" dt="2018-10-17T23:18:17.703" v="1664"/>
        <pc:sldMkLst>
          <pc:docMk/>
          <pc:sldMk cId="2733528314" sldId="308"/>
        </pc:sldMkLst>
      </pc:sldChg>
      <pc:sldChg chg="addSp delSp modSp add del ord">
        <pc:chgData name="Dmitrij Drandarov" userId="3cdc0677aa50a5f6" providerId="LiveId" clId="{0A71C8D8-595D-4C25-9FEC-172989C3F86A}" dt="2018-10-17T23:23:09.124" v="1746" actId="2696"/>
        <pc:sldMkLst>
          <pc:docMk/>
          <pc:sldMk cId="327026234" sldId="309"/>
        </pc:sldMkLst>
        <pc:spChg chg="mod">
          <ac:chgData name="Dmitrij Drandarov" userId="3cdc0677aa50a5f6" providerId="LiveId" clId="{0A71C8D8-595D-4C25-9FEC-172989C3F86A}" dt="2018-10-17T23:22:56.305" v="1742" actId="1076"/>
          <ac:spMkLst>
            <pc:docMk/>
            <pc:sldMk cId="327026234" sldId="309"/>
            <ac:spMk id="7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7T23:23:02.921" v="1744" actId="1076"/>
          <ac:spMkLst>
            <pc:docMk/>
            <pc:sldMk cId="327026234" sldId="309"/>
            <ac:spMk id="9" creationId="{22FCED09-A795-40CC-BE49-8FC09347454B}"/>
          </ac:spMkLst>
        </pc:spChg>
        <pc:spChg chg="del">
          <ac:chgData name="Dmitrij Drandarov" userId="3cdc0677aa50a5f6" providerId="LiveId" clId="{0A71C8D8-595D-4C25-9FEC-172989C3F86A}" dt="2018-10-17T23:21:51.356" v="1708" actId="478"/>
          <ac:spMkLst>
            <pc:docMk/>
            <pc:sldMk cId="327026234" sldId="309"/>
            <ac:spMk id="10" creationId="{1EACEFB5-841F-4695-8A49-350FADF9E29D}"/>
          </ac:spMkLst>
        </pc:spChg>
      </pc:sldChg>
      <pc:sldChg chg="addSp delSp modSp add">
        <pc:chgData name="Dmitrij Drandarov" userId="3cdc0677aa50a5f6" providerId="LiveId" clId="{0A71C8D8-595D-4C25-9FEC-172989C3F86A}" dt="2018-10-17T23:29:36.731" v="1951" actId="14100"/>
        <pc:sldMkLst>
          <pc:docMk/>
          <pc:sldMk cId="2550983684" sldId="310"/>
        </pc:sldMkLst>
        <pc:spChg chg="mod">
          <ac:chgData name="Dmitrij Drandarov" userId="3cdc0677aa50a5f6" providerId="LiveId" clId="{0A71C8D8-595D-4C25-9FEC-172989C3F86A}" dt="2018-10-17T23:23:13.381" v="1765" actId="20577"/>
          <ac:spMkLst>
            <pc:docMk/>
            <pc:sldMk cId="2550983684" sldId="310"/>
            <ac:spMk id="7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7T23:23:16.006" v="1767"/>
          <ac:spMkLst>
            <pc:docMk/>
            <pc:sldMk cId="2550983684" sldId="310"/>
            <ac:spMk id="9" creationId="{83C27C92-40E5-4375-9B72-0738899C498F}"/>
          </ac:spMkLst>
        </pc:spChg>
        <pc:spChg chg="add mod">
          <ac:chgData name="Dmitrij Drandarov" userId="3cdc0677aa50a5f6" providerId="LiveId" clId="{0A71C8D8-595D-4C25-9FEC-172989C3F86A}" dt="2018-10-17T23:29:36.731" v="1951" actId="14100"/>
          <ac:spMkLst>
            <pc:docMk/>
            <pc:sldMk cId="2550983684" sldId="310"/>
            <ac:spMk id="10" creationId="{5166DAE1-F960-41F8-9652-FB8B43849C1B}"/>
          </ac:spMkLst>
        </pc:spChg>
        <pc:spChg chg="add del">
          <ac:chgData name="Dmitrij Drandarov" userId="3cdc0677aa50a5f6" providerId="LiveId" clId="{0A71C8D8-595D-4C25-9FEC-172989C3F86A}" dt="2018-10-17T23:26:27.583" v="1803"/>
          <ac:spMkLst>
            <pc:docMk/>
            <pc:sldMk cId="2550983684" sldId="310"/>
            <ac:spMk id="11" creationId="{AC308163-08EC-453B-8A25-B2CF6F41E8CD}"/>
          </ac:spMkLst>
        </pc:spChg>
        <pc:spChg chg="del">
          <ac:chgData name="Dmitrij Drandarov" userId="3cdc0677aa50a5f6" providerId="LiveId" clId="{0A71C8D8-595D-4C25-9FEC-172989C3F86A}" dt="2018-10-17T23:23:43.098" v="1780" actId="478"/>
          <ac:spMkLst>
            <pc:docMk/>
            <pc:sldMk cId="2550983684" sldId="310"/>
            <ac:spMk id="15" creationId="{8A6C5795-FA8B-4035-84FC-750ABF8EAC2A}"/>
          </ac:spMkLst>
        </pc:spChg>
      </pc:sldChg>
      <pc:sldChg chg="addSp delSp modSp add">
        <pc:chgData name="Dmitrij Drandarov" userId="3cdc0677aa50a5f6" providerId="LiveId" clId="{0A71C8D8-595D-4C25-9FEC-172989C3F86A}" dt="2018-10-17T23:52:36.594" v="3003" actId="122"/>
        <pc:sldMkLst>
          <pc:docMk/>
          <pc:sldMk cId="2546347528" sldId="311"/>
        </pc:sldMkLst>
        <pc:spChg chg="mod">
          <ac:chgData name="Dmitrij Drandarov" userId="3cdc0677aa50a5f6" providerId="LiveId" clId="{0A71C8D8-595D-4C25-9FEC-172989C3F86A}" dt="2018-10-17T23:31:27.521" v="1994" actId="20577"/>
          <ac:spMkLst>
            <pc:docMk/>
            <pc:sldMk cId="2546347528" sldId="311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52:36.594" v="3003" actId="122"/>
          <ac:spMkLst>
            <pc:docMk/>
            <pc:sldMk cId="2546347528" sldId="311"/>
            <ac:spMk id="7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7T23:31:33.832" v="1995" actId="478"/>
          <ac:spMkLst>
            <pc:docMk/>
            <pc:sldMk cId="2546347528" sldId="311"/>
            <ac:spMk id="10" creationId="{5166DAE1-F960-41F8-9652-FB8B43849C1B}"/>
          </ac:spMkLst>
        </pc:spChg>
        <pc:grpChg chg="add mod">
          <ac:chgData name="Dmitrij Drandarov" userId="3cdc0677aa50a5f6" providerId="LiveId" clId="{0A71C8D8-595D-4C25-9FEC-172989C3F86A}" dt="2018-10-17T23:52:27.604" v="3001" actId="1076"/>
          <ac:grpSpMkLst>
            <pc:docMk/>
            <pc:sldMk cId="2546347528" sldId="311"/>
            <ac:grpSpMk id="9" creationId="{F05BC136-FF8F-4AA1-A1C2-3701E7ECFEAC}"/>
          </ac:grpSpMkLst>
        </pc:grpChg>
        <pc:picChg chg="del">
          <ac:chgData name="Dmitrij Drandarov" userId="3cdc0677aa50a5f6" providerId="LiveId" clId="{0A71C8D8-595D-4C25-9FEC-172989C3F86A}" dt="2018-10-17T23:31:37.594" v="2000" actId="478"/>
          <ac:picMkLst>
            <pc:docMk/>
            <pc:sldMk cId="2546347528" sldId="311"/>
            <ac:picMk id="8" creationId="{71F69B35-ECD3-42DE-A7B5-1AB6E93E8E76}"/>
          </ac:picMkLst>
        </pc:picChg>
        <pc:picChg chg="add mod">
          <ac:chgData name="Dmitrij Drandarov" userId="3cdc0677aa50a5f6" providerId="LiveId" clId="{0A71C8D8-595D-4C25-9FEC-172989C3F86A}" dt="2018-10-17T23:52:10.117" v="2999" actId="164"/>
          <ac:picMkLst>
            <pc:docMk/>
            <pc:sldMk cId="2546347528" sldId="311"/>
            <ac:picMk id="12290" creationId="{D1D24063-B51F-47F0-94E8-C1EEC9E47AC7}"/>
          </ac:picMkLst>
        </pc:picChg>
        <pc:picChg chg="add mod modCrop">
          <ac:chgData name="Dmitrij Drandarov" userId="3cdc0677aa50a5f6" providerId="LiveId" clId="{0A71C8D8-595D-4C25-9FEC-172989C3F86A}" dt="2018-10-17T23:52:10.117" v="2999" actId="164"/>
          <ac:picMkLst>
            <pc:docMk/>
            <pc:sldMk cId="2546347528" sldId="311"/>
            <ac:picMk id="12292" creationId="{FB40B020-20C9-446E-A115-A91C8B195FFB}"/>
          </ac:picMkLst>
        </pc:picChg>
        <pc:picChg chg="add mod">
          <ac:chgData name="Dmitrij Drandarov" userId="3cdc0677aa50a5f6" providerId="LiveId" clId="{0A71C8D8-595D-4C25-9FEC-172989C3F86A}" dt="2018-10-17T23:52:10.117" v="2999" actId="164"/>
          <ac:picMkLst>
            <pc:docMk/>
            <pc:sldMk cId="2546347528" sldId="311"/>
            <ac:picMk id="12294" creationId="{5043373F-C59F-4778-A4F9-DCA96FAB16D0}"/>
          </ac:picMkLst>
        </pc:picChg>
      </pc:sldChg>
      <pc:sldChg chg="addSp delSp modSp add">
        <pc:chgData name="Dmitrij Drandarov" userId="3cdc0677aa50a5f6" providerId="LiveId" clId="{0A71C8D8-595D-4C25-9FEC-172989C3F86A}" dt="2018-10-17T23:42:39.206" v="2631" actId="20577"/>
        <pc:sldMkLst>
          <pc:docMk/>
          <pc:sldMk cId="3291522873" sldId="312"/>
        </pc:sldMkLst>
        <pc:spChg chg="mod">
          <ac:chgData name="Dmitrij Drandarov" userId="3cdc0677aa50a5f6" providerId="LiveId" clId="{0A71C8D8-595D-4C25-9FEC-172989C3F86A}" dt="2018-10-17T23:42:39.206" v="2631" actId="20577"/>
          <ac:spMkLst>
            <pc:docMk/>
            <pc:sldMk cId="3291522873" sldId="312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38:31.303" v="2424" actId="20577"/>
          <ac:spMkLst>
            <pc:docMk/>
            <pc:sldMk cId="3291522873" sldId="312"/>
            <ac:spMk id="7" creationId="{00000000-0000-0000-0000-000000000000}"/>
          </ac:spMkLst>
        </pc:spChg>
        <pc:spChg chg="add del mod">
          <ac:chgData name="Dmitrij Drandarov" userId="3cdc0677aa50a5f6" providerId="LiveId" clId="{0A71C8D8-595D-4C25-9FEC-172989C3F86A}" dt="2018-10-17T23:35:04.555" v="2267" actId="478"/>
          <ac:spMkLst>
            <pc:docMk/>
            <pc:sldMk cId="3291522873" sldId="312"/>
            <ac:spMk id="8" creationId="{1DA14A5E-13B6-4E60-B781-403B79939FF7}"/>
          </ac:spMkLst>
        </pc:spChg>
        <pc:spChg chg="add mod">
          <ac:chgData name="Dmitrij Drandarov" userId="3cdc0677aa50a5f6" providerId="LiveId" clId="{0A71C8D8-595D-4C25-9FEC-172989C3F86A}" dt="2018-10-17T23:40:34.602" v="2524" actId="1035"/>
          <ac:spMkLst>
            <pc:docMk/>
            <pc:sldMk cId="3291522873" sldId="312"/>
            <ac:spMk id="9" creationId="{60D39EA7-D87D-453E-BF0C-99F69BDB06C5}"/>
          </ac:spMkLst>
        </pc:spChg>
      </pc:sldChg>
      <pc:sldChg chg="addSp modSp add">
        <pc:chgData name="Dmitrij Drandarov" userId="3cdc0677aa50a5f6" providerId="LiveId" clId="{0A71C8D8-595D-4C25-9FEC-172989C3F86A}" dt="2018-10-17T23:40:36.691" v="2534" actId="1036"/>
        <pc:sldMkLst>
          <pc:docMk/>
          <pc:sldMk cId="953746333" sldId="313"/>
        </pc:sldMkLst>
        <pc:spChg chg="mod">
          <ac:chgData name="Dmitrij Drandarov" userId="3cdc0677aa50a5f6" providerId="LiveId" clId="{0A71C8D8-595D-4C25-9FEC-172989C3F86A}" dt="2018-10-17T23:38:15.984" v="2407"/>
          <ac:spMkLst>
            <pc:docMk/>
            <pc:sldMk cId="953746333" sldId="313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34:57.257" v="2266" actId="404"/>
          <ac:spMkLst>
            <pc:docMk/>
            <pc:sldMk cId="953746333" sldId="313"/>
            <ac:spMk id="7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7T23:40:36.691" v="2534" actId="1036"/>
          <ac:spMkLst>
            <pc:docMk/>
            <pc:sldMk cId="953746333" sldId="313"/>
            <ac:spMk id="8" creationId="{C888E78C-80C9-4EA3-B321-947783D50B68}"/>
          </ac:spMkLst>
        </pc:spChg>
      </pc:sldChg>
      <pc:sldChg chg="addSp delSp modSp add">
        <pc:chgData name="Dmitrij Drandarov" userId="3cdc0677aa50a5f6" providerId="LiveId" clId="{0A71C8D8-595D-4C25-9FEC-172989C3F86A}" dt="2018-10-17T23:42:36.763" v="2629" actId="20577"/>
        <pc:sldMkLst>
          <pc:docMk/>
          <pc:sldMk cId="2307733198" sldId="314"/>
        </pc:sldMkLst>
        <pc:spChg chg="mod">
          <ac:chgData name="Dmitrij Drandarov" userId="3cdc0677aa50a5f6" providerId="LiveId" clId="{0A71C8D8-595D-4C25-9FEC-172989C3F86A}" dt="2018-10-17T23:42:36.763" v="2629" actId="20577"/>
          <ac:spMkLst>
            <pc:docMk/>
            <pc:sldMk cId="2307733198" sldId="314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42:17.234" v="2620" actId="20577"/>
          <ac:spMkLst>
            <pc:docMk/>
            <pc:sldMk cId="2307733198" sldId="314"/>
            <ac:spMk id="7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7T23:40:39.631" v="2539" actId="1036"/>
          <ac:spMkLst>
            <pc:docMk/>
            <pc:sldMk cId="2307733198" sldId="314"/>
            <ac:spMk id="8" creationId="{BCD96E07-EECD-4F77-B6FC-229FEE6BF274}"/>
          </ac:spMkLst>
        </pc:spChg>
        <pc:spChg chg="del">
          <ac:chgData name="Dmitrij Drandarov" userId="3cdc0677aa50a5f6" providerId="LiveId" clId="{0A71C8D8-595D-4C25-9FEC-172989C3F86A}" dt="2018-10-17T23:39:08.538" v="2463" actId="478"/>
          <ac:spMkLst>
            <pc:docMk/>
            <pc:sldMk cId="2307733198" sldId="314"/>
            <ac:spMk id="9" creationId="{60D39EA7-D87D-453E-BF0C-99F69BDB06C5}"/>
          </ac:spMkLst>
        </pc:spChg>
      </pc:sldChg>
      <pc:sldChg chg="addSp delSp modSp add">
        <pc:chgData name="Dmitrij Drandarov" userId="3cdc0677aa50a5f6" providerId="LiveId" clId="{0A71C8D8-595D-4C25-9FEC-172989C3F86A}" dt="2018-10-17T23:43:56.212" v="2697" actId="1036"/>
        <pc:sldMkLst>
          <pc:docMk/>
          <pc:sldMk cId="2571398169" sldId="315"/>
        </pc:sldMkLst>
        <pc:spChg chg="mod">
          <ac:chgData name="Dmitrij Drandarov" userId="3cdc0677aa50a5f6" providerId="LiveId" clId="{0A71C8D8-595D-4C25-9FEC-172989C3F86A}" dt="2018-10-17T23:42:32.552" v="2627" actId="20577"/>
          <ac:spMkLst>
            <pc:docMk/>
            <pc:sldMk cId="2571398169" sldId="315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43:09.079" v="2649" actId="20577"/>
          <ac:spMkLst>
            <pc:docMk/>
            <pc:sldMk cId="2571398169" sldId="315"/>
            <ac:spMk id="7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7T23:43:20.935" v="2652" actId="478"/>
          <ac:spMkLst>
            <pc:docMk/>
            <pc:sldMk cId="2571398169" sldId="315"/>
            <ac:spMk id="8" creationId="{BCD96E07-EECD-4F77-B6FC-229FEE6BF274}"/>
          </ac:spMkLst>
        </pc:spChg>
        <pc:spChg chg="add del">
          <ac:chgData name="Dmitrij Drandarov" userId="3cdc0677aa50a5f6" providerId="LiveId" clId="{0A71C8D8-595D-4C25-9FEC-172989C3F86A}" dt="2018-10-17T23:43:19.589" v="2651"/>
          <ac:spMkLst>
            <pc:docMk/>
            <pc:sldMk cId="2571398169" sldId="315"/>
            <ac:spMk id="9" creationId="{419650D3-4A24-42FB-B110-7854B7C8DC53}"/>
          </ac:spMkLst>
        </pc:spChg>
        <pc:spChg chg="add mod">
          <ac:chgData name="Dmitrij Drandarov" userId="3cdc0677aa50a5f6" providerId="LiveId" clId="{0A71C8D8-595D-4C25-9FEC-172989C3F86A}" dt="2018-10-17T23:43:56.212" v="2697" actId="1036"/>
          <ac:spMkLst>
            <pc:docMk/>
            <pc:sldMk cId="2571398169" sldId="315"/>
            <ac:spMk id="10" creationId="{D876A81B-4B77-490F-B651-B308D21E8259}"/>
          </ac:spMkLst>
        </pc:spChg>
      </pc:sldChg>
      <pc:sldChg chg="addSp delSp modSp add">
        <pc:chgData name="Dmitrij Drandarov" userId="3cdc0677aa50a5f6" providerId="LiveId" clId="{0A71C8D8-595D-4C25-9FEC-172989C3F86A}" dt="2018-10-17T23:47:32.603" v="2834" actId="14100"/>
        <pc:sldMkLst>
          <pc:docMk/>
          <pc:sldMk cId="2160610866" sldId="316"/>
        </pc:sldMkLst>
        <pc:spChg chg="mod">
          <ac:chgData name="Dmitrij Drandarov" userId="3cdc0677aa50a5f6" providerId="LiveId" clId="{0A71C8D8-595D-4C25-9FEC-172989C3F86A}" dt="2018-10-17T23:44:28.453" v="2710" actId="20577"/>
          <ac:spMkLst>
            <pc:docMk/>
            <pc:sldMk cId="2160610866" sldId="316"/>
            <ac:spMk id="7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7T23:47:32.603" v="2834" actId="14100"/>
          <ac:spMkLst>
            <pc:docMk/>
            <pc:sldMk cId="2160610866" sldId="316"/>
            <ac:spMk id="8" creationId="{293F4988-5C85-490E-9AB2-8E0387CA83FE}"/>
          </ac:spMkLst>
        </pc:spChg>
        <pc:spChg chg="del">
          <ac:chgData name="Dmitrij Drandarov" userId="3cdc0677aa50a5f6" providerId="LiveId" clId="{0A71C8D8-595D-4C25-9FEC-172989C3F86A}" dt="2018-10-17T23:45:30.046" v="2747" actId="478"/>
          <ac:spMkLst>
            <pc:docMk/>
            <pc:sldMk cId="2160610866" sldId="316"/>
            <ac:spMk id="10" creationId="{D876A81B-4B77-490F-B651-B308D21E8259}"/>
          </ac:spMkLst>
        </pc:spChg>
      </pc:sldChg>
      <pc:sldChg chg="addSp delSp modSp add">
        <pc:chgData name="Dmitrij Drandarov" userId="3cdc0677aa50a5f6" providerId="LiveId" clId="{0A71C8D8-595D-4C25-9FEC-172989C3F86A}" dt="2018-10-17T23:47:20.809" v="2832" actId="14100"/>
        <pc:sldMkLst>
          <pc:docMk/>
          <pc:sldMk cId="1184406841" sldId="317"/>
        </pc:sldMkLst>
        <pc:spChg chg="mod">
          <ac:chgData name="Dmitrij Drandarov" userId="3cdc0677aa50a5f6" providerId="LiveId" clId="{0A71C8D8-595D-4C25-9FEC-172989C3F86A}" dt="2018-10-17T23:46:38.591" v="2817" actId="20577"/>
          <ac:spMkLst>
            <pc:docMk/>
            <pc:sldMk cId="1184406841" sldId="317"/>
            <ac:spMk id="7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7T23:47:15.324" v="2830" actId="478"/>
          <ac:spMkLst>
            <pc:docMk/>
            <pc:sldMk cId="1184406841" sldId="317"/>
            <ac:spMk id="8" creationId="{293F4988-5C85-490E-9AB2-8E0387CA83FE}"/>
          </ac:spMkLst>
        </pc:spChg>
        <pc:spChg chg="add mod">
          <ac:chgData name="Dmitrij Drandarov" userId="3cdc0677aa50a5f6" providerId="LiveId" clId="{0A71C8D8-595D-4C25-9FEC-172989C3F86A}" dt="2018-10-17T23:47:20.809" v="2832" actId="14100"/>
          <ac:spMkLst>
            <pc:docMk/>
            <pc:sldMk cId="1184406841" sldId="317"/>
            <ac:spMk id="9" creationId="{B1436271-D62D-4E77-8914-58FB1CE2FF05}"/>
          </ac:spMkLst>
        </pc:spChg>
      </pc:sldChg>
      <pc:sldChg chg="modSp add">
        <pc:chgData name="Dmitrij Drandarov" userId="3cdc0677aa50a5f6" providerId="LiveId" clId="{0A71C8D8-595D-4C25-9FEC-172989C3F86A}" dt="2018-10-17T23:48:45.136" v="2921" actId="14100"/>
        <pc:sldMkLst>
          <pc:docMk/>
          <pc:sldMk cId="252093600" sldId="318"/>
        </pc:sldMkLst>
        <pc:spChg chg="mod">
          <ac:chgData name="Dmitrij Drandarov" userId="3cdc0677aa50a5f6" providerId="LiveId" clId="{0A71C8D8-595D-4C25-9FEC-172989C3F86A}" dt="2018-10-17T23:48:10.092" v="2867" actId="20577"/>
          <ac:spMkLst>
            <pc:docMk/>
            <pc:sldMk cId="252093600" sldId="318"/>
            <ac:spMk id="7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48:45.136" v="2921" actId="14100"/>
          <ac:spMkLst>
            <pc:docMk/>
            <pc:sldMk cId="252093600" sldId="318"/>
            <ac:spMk id="9" creationId="{B1436271-D62D-4E77-8914-58FB1CE2FF05}"/>
          </ac:spMkLst>
        </pc:spChg>
      </pc:sldChg>
      <pc:sldChg chg="addSp delSp modSp add">
        <pc:chgData name="Dmitrij Drandarov" userId="3cdc0677aa50a5f6" providerId="LiveId" clId="{0A71C8D8-595D-4C25-9FEC-172989C3F86A}" dt="2018-10-17T23:54:02.479" v="3038" actId="1035"/>
        <pc:sldMkLst>
          <pc:docMk/>
          <pc:sldMk cId="3074386764" sldId="319"/>
        </pc:sldMkLst>
        <pc:spChg chg="mod">
          <ac:chgData name="Dmitrij Drandarov" userId="3cdc0677aa50a5f6" providerId="LiveId" clId="{0A71C8D8-595D-4C25-9FEC-172989C3F86A}" dt="2018-10-17T23:53:32.486" v="3016" actId="20577"/>
          <ac:spMkLst>
            <pc:docMk/>
            <pc:sldMk cId="3074386764" sldId="319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53:40.501" v="3018"/>
          <ac:spMkLst>
            <pc:docMk/>
            <pc:sldMk cId="3074386764" sldId="319"/>
            <ac:spMk id="7" creationId="{00000000-0000-0000-0000-000000000000}"/>
          </ac:spMkLst>
        </pc:spChg>
        <pc:grpChg chg="del">
          <ac:chgData name="Dmitrij Drandarov" userId="3cdc0677aa50a5f6" providerId="LiveId" clId="{0A71C8D8-595D-4C25-9FEC-172989C3F86A}" dt="2018-10-17T23:54:00.271" v="3027" actId="478"/>
          <ac:grpSpMkLst>
            <pc:docMk/>
            <pc:sldMk cId="3074386764" sldId="319"/>
            <ac:grpSpMk id="9" creationId="{F05BC136-FF8F-4AA1-A1C2-3701E7ECFEAC}"/>
          </ac:grpSpMkLst>
        </pc:grpChg>
        <pc:picChg chg="add mod">
          <ac:chgData name="Dmitrij Drandarov" userId="3cdc0677aa50a5f6" providerId="LiveId" clId="{0A71C8D8-595D-4C25-9FEC-172989C3F86A}" dt="2018-10-17T23:54:02.479" v="3038" actId="1035"/>
          <ac:picMkLst>
            <pc:docMk/>
            <pc:sldMk cId="3074386764" sldId="319"/>
            <ac:picMk id="19458" creationId="{3B777BCE-B642-4E47-86A7-5CBE702E9A65}"/>
          </ac:picMkLst>
        </pc:picChg>
      </pc:sldChg>
      <pc:sldChg chg="addSp delSp modSp add">
        <pc:chgData name="Dmitrij Drandarov" userId="3cdc0677aa50a5f6" providerId="LiveId" clId="{0A71C8D8-595D-4C25-9FEC-172989C3F86A}" dt="2018-10-17T23:56:09.162" v="3174" actId="478"/>
        <pc:sldMkLst>
          <pc:docMk/>
          <pc:sldMk cId="1869937282" sldId="320"/>
        </pc:sldMkLst>
        <pc:spChg chg="mod">
          <ac:chgData name="Dmitrij Drandarov" userId="3cdc0677aa50a5f6" providerId="LiveId" clId="{0A71C8D8-595D-4C25-9FEC-172989C3F86A}" dt="2018-10-17T23:54:57.473" v="3056" actId="20577"/>
          <ac:spMkLst>
            <pc:docMk/>
            <pc:sldMk cId="1869937282" sldId="320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55:01.555" v="3057" actId="20577"/>
          <ac:spMkLst>
            <pc:docMk/>
            <pc:sldMk cId="1869937282" sldId="320"/>
            <ac:spMk id="7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7T23:55:48.405" v="3168" actId="1076"/>
          <ac:spMkLst>
            <pc:docMk/>
            <pc:sldMk cId="1869937282" sldId="320"/>
            <ac:spMk id="8" creationId="{D72E3901-0C19-4190-B3D9-4EBCEE05EAD9}"/>
          </ac:spMkLst>
        </pc:spChg>
        <pc:spChg chg="del">
          <ac:chgData name="Dmitrij Drandarov" userId="3cdc0677aa50a5f6" providerId="LiveId" clId="{0A71C8D8-595D-4C25-9FEC-172989C3F86A}" dt="2018-10-17T23:54:54.205" v="3043" actId="478"/>
          <ac:spMkLst>
            <pc:docMk/>
            <pc:sldMk cId="1869937282" sldId="320"/>
            <ac:spMk id="9" creationId="{B1436271-D62D-4E77-8914-58FB1CE2FF05}"/>
          </ac:spMkLst>
        </pc:spChg>
        <pc:picChg chg="add del mod modCrop">
          <ac:chgData name="Dmitrij Drandarov" userId="3cdc0677aa50a5f6" providerId="LiveId" clId="{0A71C8D8-595D-4C25-9FEC-172989C3F86A}" dt="2018-10-17T23:56:09.162" v="3174" actId="478"/>
          <ac:picMkLst>
            <pc:docMk/>
            <pc:sldMk cId="1869937282" sldId="320"/>
            <ac:picMk id="20483" creationId="{B6B2F9D0-F2B2-4DB1-BCA2-5B32695E7DFF}"/>
          </ac:picMkLst>
        </pc:picChg>
      </pc:sldChg>
      <pc:sldChg chg="add">
        <pc:chgData name="Dmitrij Drandarov" userId="3cdc0677aa50a5f6" providerId="LiveId" clId="{0A71C8D8-595D-4C25-9FEC-172989C3F86A}" dt="2018-10-17T23:56:06.686" v="3173"/>
        <pc:sldMkLst>
          <pc:docMk/>
          <pc:sldMk cId="3248770206" sldId="321"/>
        </pc:sldMkLst>
      </pc:sldChg>
      <pc:sldChg chg="addSp delSp modSp add">
        <pc:chgData name="Dmitrij Drandarov" userId="3cdc0677aa50a5f6" providerId="LiveId" clId="{0A71C8D8-595D-4C25-9FEC-172989C3F86A}" dt="2018-10-17T23:57:34.921" v="3206" actId="20577"/>
        <pc:sldMkLst>
          <pc:docMk/>
          <pc:sldMk cId="4008941305" sldId="322"/>
        </pc:sldMkLst>
        <pc:spChg chg="mod">
          <ac:chgData name="Dmitrij Drandarov" userId="3cdc0677aa50a5f6" providerId="LiveId" clId="{0A71C8D8-595D-4C25-9FEC-172989C3F86A}" dt="2018-10-17T23:57:34.921" v="3206" actId="20577"/>
          <ac:spMkLst>
            <pc:docMk/>
            <pc:sldMk cId="4008941305" sldId="322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7T23:57:02.320" v="3176" actId="478"/>
          <ac:spMkLst>
            <pc:docMk/>
            <pc:sldMk cId="4008941305" sldId="322"/>
            <ac:spMk id="8" creationId="{D72E3901-0C19-4190-B3D9-4EBCEE05EAD9}"/>
          </ac:spMkLst>
        </pc:spChg>
        <pc:picChg chg="add mod">
          <ac:chgData name="Dmitrij Drandarov" userId="3cdc0677aa50a5f6" providerId="LiveId" clId="{0A71C8D8-595D-4C25-9FEC-172989C3F86A}" dt="2018-10-17T23:57:07.107" v="3178" actId="1076"/>
          <ac:picMkLst>
            <pc:docMk/>
            <pc:sldMk cId="4008941305" sldId="322"/>
            <ac:picMk id="9" creationId="{0D323E81-CA70-4AE5-89F8-7C2D5F0D91B1}"/>
          </ac:picMkLst>
        </pc:picChg>
        <pc:picChg chg="del">
          <ac:chgData name="Dmitrij Drandarov" userId="3cdc0677aa50a5f6" providerId="LiveId" clId="{0A71C8D8-595D-4C25-9FEC-172989C3F86A}" dt="2018-10-17T23:57:02.320" v="3176" actId="478"/>
          <ac:picMkLst>
            <pc:docMk/>
            <pc:sldMk cId="4008941305" sldId="322"/>
            <ac:picMk id="20483" creationId="{B6B2F9D0-F2B2-4DB1-BCA2-5B32695E7DFF}"/>
          </ac:picMkLst>
        </pc:picChg>
      </pc:sldChg>
      <pc:sldChg chg="delSp modSp add">
        <pc:chgData name="Dmitrij Drandarov" userId="3cdc0677aa50a5f6" providerId="LiveId" clId="{0A71C8D8-595D-4C25-9FEC-172989C3F86A}" dt="2018-10-17T23:58:14.126" v="3262" actId="478"/>
        <pc:sldMkLst>
          <pc:docMk/>
          <pc:sldMk cId="1869646946" sldId="323"/>
        </pc:sldMkLst>
        <pc:spChg chg="mod">
          <ac:chgData name="Dmitrij Drandarov" userId="3cdc0677aa50a5f6" providerId="LiveId" clId="{0A71C8D8-595D-4C25-9FEC-172989C3F86A}" dt="2018-10-17T23:58:01.769" v="3208"/>
          <ac:spMkLst>
            <pc:docMk/>
            <pc:sldMk cId="1869646946" sldId="323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58:12.868" v="3261" actId="5793"/>
          <ac:spMkLst>
            <pc:docMk/>
            <pc:sldMk cId="1869646946" sldId="323"/>
            <ac:spMk id="7" creationId="{00000000-0000-0000-0000-000000000000}"/>
          </ac:spMkLst>
        </pc:spChg>
        <pc:picChg chg="del">
          <ac:chgData name="Dmitrij Drandarov" userId="3cdc0677aa50a5f6" providerId="LiveId" clId="{0A71C8D8-595D-4C25-9FEC-172989C3F86A}" dt="2018-10-17T23:58:14.126" v="3262" actId="478"/>
          <ac:picMkLst>
            <pc:docMk/>
            <pc:sldMk cId="1869646946" sldId="323"/>
            <ac:picMk id="19458" creationId="{3B777BCE-B642-4E47-86A7-5CBE702E9A65}"/>
          </ac:picMkLst>
        </pc:picChg>
      </pc:sldChg>
      <pc:sldChg chg="add del">
        <pc:chgData name="Dmitrij Drandarov" userId="3cdc0677aa50a5f6" providerId="LiveId" clId="{0A71C8D8-595D-4C25-9FEC-172989C3F86A}" dt="2018-10-18T00:00:29.812" v="3280" actId="2696"/>
        <pc:sldMkLst>
          <pc:docMk/>
          <pc:sldMk cId="29451495" sldId="324"/>
        </pc:sldMkLst>
      </pc:sldChg>
      <pc:sldChg chg="addSp delSp modSp add">
        <pc:chgData name="Dmitrij Drandarov" userId="3cdc0677aa50a5f6" providerId="LiveId" clId="{0A71C8D8-595D-4C25-9FEC-172989C3F86A}" dt="2018-10-18T00:14:59.393" v="3807" actId="1035"/>
        <pc:sldMkLst>
          <pc:docMk/>
          <pc:sldMk cId="3172420033" sldId="325"/>
        </pc:sldMkLst>
        <pc:spChg chg="add del mod">
          <ac:chgData name="Dmitrij Drandarov" userId="3cdc0677aa50a5f6" providerId="LiveId" clId="{0A71C8D8-595D-4C25-9FEC-172989C3F86A}" dt="2018-10-18T00:02:07.368" v="3339" actId="478"/>
          <ac:spMkLst>
            <pc:docMk/>
            <pc:sldMk cId="3172420033" sldId="325"/>
            <ac:spMk id="8" creationId="{EADA1BF3-D6F6-43E6-93AB-625731871D36}"/>
          </ac:spMkLst>
        </pc:spChg>
        <pc:picChg chg="add mod modCrop">
          <ac:chgData name="Dmitrij Drandarov" userId="3cdc0677aa50a5f6" providerId="LiveId" clId="{0A71C8D8-595D-4C25-9FEC-172989C3F86A}" dt="2018-10-18T00:14:59.393" v="3807" actId="1035"/>
          <ac:picMkLst>
            <pc:docMk/>
            <pc:sldMk cId="3172420033" sldId="325"/>
            <ac:picMk id="21505" creationId="{8E5892A4-2FD1-49CB-BB77-9254416ED0FE}"/>
          </ac:picMkLst>
        </pc:picChg>
      </pc:sldChg>
      <pc:sldChg chg="modSp add">
        <pc:chgData name="Dmitrij Drandarov" userId="3cdc0677aa50a5f6" providerId="LiveId" clId="{0A71C8D8-595D-4C25-9FEC-172989C3F86A}" dt="2018-10-18T00:02:57.017" v="3369" actId="20577"/>
        <pc:sldMkLst>
          <pc:docMk/>
          <pc:sldMk cId="2477749295" sldId="326"/>
        </pc:sldMkLst>
        <pc:spChg chg="mod">
          <ac:chgData name="Dmitrij Drandarov" userId="3cdc0677aa50a5f6" providerId="LiveId" clId="{0A71C8D8-595D-4C25-9FEC-172989C3F86A}" dt="2018-10-18T00:02:57.017" v="3369" actId="20577"/>
          <ac:spMkLst>
            <pc:docMk/>
            <pc:sldMk cId="2477749295" sldId="326"/>
            <ac:spMk id="4" creationId="{00000000-0000-0000-0000-000000000000}"/>
          </ac:spMkLst>
        </pc:spChg>
      </pc:sldChg>
      <pc:sldChg chg="addSp delSp modSp add">
        <pc:chgData name="Dmitrij Drandarov" userId="3cdc0677aa50a5f6" providerId="LiveId" clId="{0A71C8D8-595D-4C25-9FEC-172989C3F86A}" dt="2018-10-18T00:04:40.153" v="3475"/>
        <pc:sldMkLst>
          <pc:docMk/>
          <pc:sldMk cId="1566455661" sldId="327"/>
        </pc:sldMkLst>
        <pc:spChg chg="add mod">
          <ac:chgData name="Dmitrij Drandarov" userId="3cdc0677aa50a5f6" providerId="LiveId" clId="{0A71C8D8-595D-4C25-9FEC-172989C3F86A}" dt="2018-10-18T00:04:40.153" v="3475"/>
          <ac:spMkLst>
            <pc:docMk/>
            <pc:sldMk cId="1566455661" sldId="327"/>
            <ac:spMk id="8" creationId="{CEBF8919-6035-4562-B391-D96DEBF6DA67}"/>
          </ac:spMkLst>
        </pc:spChg>
        <pc:picChg chg="del">
          <ac:chgData name="Dmitrij Drandarov" userId="3cdc0677aa50a5f6" providerId="LiveId" clId="{0A71C8D8-595D-4C25-9FEC-172989C3F86A}" dt="2018-10-18T00:03:22.933" v="3371" actId="478"/>
          <ac:picMkLst>
            <pc:docMk/>
            <pc:sldMk cId="1566455661" sldId="327"/>
            <ac:picMk id="9" creationId="{0D323E81-CA70-4AE5-89F8-7C2D5F0D91B1}"/>
          </ac:picMkLst>
        </pc:picChg>
      </pc:sldChg>
      <pc:sldChg chg="addSp delSp modSp add">
        <pc:chgData name="Dmitrij Drandarov" userId="3cdc0677aa50a5f6" providerId="LiveId" clId="{0A71C8D8-595D-4C25-9FEC-172989C3F86A}" dt="2018-10-18T00:07:04.170" v="3523" actId="1076"/>
        <pc:sldMkLst>
          <pc:docMk/>
          <pc:sldMk cId="2615493418" sldId="328"/>
        </pc:sldMkLst>
        <pc:spChg chg="mod">
          <ac:chgData name="Dmitrij Drandarov" userId="3cdc0677aa50a5f6" providerId="LiveId" clId="{0A71C8D8-595D-4C25-9FEC-172989C3F86A}" dt="2018-10-18T00:05:47.209" v="3497" actId="114"/>
          <ac:spMkLst>
            <pc:docMk/>
            <pc:sldMk cId="2615493418" sldId="328"/>
            <ac:spMk id="4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8T00:06:15.078" v="3501"/>
          <ac:spMkLst>
            <pc:docMk/>
            <pc:sldMk cId="2615493418" sldId="328"/>
            <ac:spMk id="7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0:05:49.855" v="3498" actId="478"/>
          <ac:spMkLst>
            <pc:docMk/>
            <pc:sldMk cId="2615493418" sldId="328"/>
            <ac:spMk id="8" creationId="{CEBF8919-6035-4562-B391-D96DEBF6DA67}"/>
          </ac:spMkLst>
        </pc:spChg>
        <pc:spChg chg="add del">
          <ac:chgData name="Dmitrij Drandarov" userId="3cdc0677aa50a5f6" providerId="LiveId" clId="{0A71C8D8-595D-4C25-9FEC-172989C3F86A}" dt="2018-10-18T00:06:13.754" v="3500"/>
          <ac:spMkLst>
            <pc:docMk/>
            <pc:sldMk cId="2615493418" sldId="328"/>
            <ac:spMk id="9" creationId="{614A1312-4BB6-4EE4-A5B6-0B88B8674B74}"/>
          </ac:spMkLst>
        </pc:spChg>
        <pc:spChg chg="add mod">
          <ac:chgData name="Dmitrij Drandarov" userId="3cdc0677aa50a5f6" providerId="LiveId" clId="{0A71C8D8-595D-4C25-9FEC-172989C3F86A}" dt="2018-10-18T00:07:04.170" v="3523" actId="1076"/>
          <ac:spMkLst>
            <pc:docMk/>
            <pc:sldMk cId="2615493418" sldId="328"/>
            <ac:spMk id="10" creationId="{996949BC-8807-46AD-8FAC-94FED92B44BC}"/>
          </ac:spMkLst>
        </pc:spChg>
      </pc:sldChg>
      <pc:sldChg chg="addSp delSp modSp add">
        <pc:chgData name="Dmitrij Drandarov" userId="3cdc0677aa50a5f6" providerId="LiveId" clId="{0A71C8D8-595D-4C25-9FEC-172989C3F86A}" dt="2018-10-18T00:19:59.507" v="4006" actId="1076"/>
        <pc:sldMkLst>
          <pc:docMk/>
          <pc:sldMk cId="3238463204" sldId="329"/>
        </pc:sldMkLst>
        <pc:spChg chg="add del">
          <ac:chgData name="Dmitrij Drandarov" userId="3cdc0677aa50a5f6" providerId="LiveId" clId="{0A71C8D8-595D-4C25-9FEC-172989C3F86A}" dt="2018-10-18T00:07:45.028" v="3526"/>
          <ac:spMkLst>
            <pc:docMk/>
            <pc:sldMk cId="3238463204" sldId="329"/>
            <ac:spMk id="7" creationId="{4302C569-E5E3-40D1-B94D-AA63B4C7B308}"/>
          </ac:spMkLst>
        </pc:spChg>
        <pc:spChg chg="add del">
          <ac:chgData name="Dmitrij Drandarov" userId="3cdc0677aa50a5f6" providerId="LiveId" clId="{0A71C8D8-595D-4C25-9FEC-172989C3F86A}" dt="2018-10-18T00:07:46.946" v="3528"/>
          <ac:spMkLst>
            <pc:docMk/>
            <pc:sldMk cId="3238463204" sldId="329"/>
            <ac:spMk id="8" creationId="{D9FC12B5-77D6-49C5-A40E-054E34901466}"/>
          </ac:spMkLst>
        </pc:spChg>
        <pc:spChg chg="add mod">
          <ac:chgData name="Dmitrij Drandarov" userId="3cdc0677aa50a5f6" providerId="LiveId" clId="{0A71C8D8-595D-4C25-9FEC-172989C3F86A}" dt="2018-10-18T00:19:59.507" v="4006" actId="1076"/>
          <ac:spMkLst>
            <pc:docMk/>
            <pc:sldMk cId="3238463204" sldId="329"/>
            <ac:spMk id="9" creationId="{8AB031CC-6561-4602-9065-AACFF556C2FA}"/>
          </ac:spMkLst>
        </pc:spChg>
        <pc:spChg chg="del">
          <ac:chgData name="Dmitrij Drandarov" userId="3cdc0677aa50a5f6" providerId="LiveId" clId="{0A71C8D8-595D-4C25-9FEC-172989C3F86A}" dt="2018-10-18T00:09:09.573" v="3581" actId="478"/>
          <ac:spMkLst>
            <pc:docMk/>
            <pc:sldMk cId="3238463204" sldId="329"/>
            <ac:spMk id="10" creationId="{996949BC-8807-46AD-8FAC-94FED92B44BC}"/>
          </ac:spMkLst>
        </pc:spChg>
        <pc:spChg chg="add del mod">
          <ac:chgData name="Dmitrij Drandarov" userId="3cdc0677aa50a5f6" providerId="LiveId" clId="{0A71C8D8-595D-4C25-9FEC-172989C3F86A}" dt="2018-10-18T00:09:25.327" v="3582" actId="478"/>
          <ac:spMkLst>
            <pc:docMk/>
            <pc:sldMk cId="3238463204" sldId="329"/>
            <ac:spMk id="12" creationId="{5A9E6EED-54DE-4785-907B-592AFF87414E}"/>
          </ac:spMkLst>
        </pc:spChg>
      </pc:sldChg>
      <pc:sldChg chg="modSp add del">
        <pc:chgData name="Dmitrij Drandarov" userId="3cdc0677aa50a5f6" providerId="LiveId" clId="{0A71C8D8-595D-4C25-9FEC-172989C3F86A}" dt="2018-10-18T00:20:17.795" v="4007" actId="2696"/>
        <pc:sldMkLst>
          <pc:docMk/>
          <pc:sldMk cId="1104101835" sldId="330"/>
        </pc:sldMkLst>
        <pc:spChg chg="mod">
          <ac:chgData name="Dmitrij Drandarov" userId="3cdc0677aa50a5f6" providerId="LiveId" clId="{0A71C8D8-595D-4C25-9FEC-172989C3F86A}" dt="2018-10-18T00:19:57.071" v="4004" actId="1076"/>
          <ac:spMkLst>
            <pc:docMk/>
            <pc:sldMk cId="1104101835" sldId="330"/>
            <ac:spMk id="9" creationId="{8AB031CC-6561-4602-9065-AACFF556C2FA}"/>
          </ac:spMkLst>
        </pc:spChg>
      </pc:sldChg>
      <pc:sldChg chg="addSp delSp modSp add">
        <pc:chgData name="Dmitrij Drandarov" userId="3cdc0677aa50a5f6" providerId="LiveId" clId="{0A71C8D8-595D-4C25-9FEC-172989C3F86A}" dt="2018-10-18T00:11:04.341" v="3629" actId="478"/>
        <pc:sldMkLst>
          <pc:docMk/>
          <pc:sldMk cId="3660630579" sldId="331"/>
        </pc:sldMkLst>
        <pc:spChg chg="add mod">
          <ac:chgData name="Dmitrij Drandarov" userId="3cdc0677aa50a5f6" providerId="LiveId" clId="{0A71C8D8-595D-4C25-9FEC-172989C3F86A}" dt="2018-10-18T00:11:01.507" v="3628" actId="14100"/>
          <ac:spMkLst>
            <pc:docMk/>
            <pc:sldMk cId="3660630579" sldId="331"/>
            <ac:spMk id="7" creationId="{95F22E9C-FBD2-4BCF-8390-EC40A88AF6B0}"/>
          </ac:spMkLst>
        </pc:spChg>
        <pc:spChg chg="del">
          <ac:chgData name="Dmitrij Drandarov" userId="3cdc0677aa50a5f6" providerId="LiveId" clId="{0A71C8D8-595D-4C25-9FEC-172989C3F86A}" dt="2018-10-18T00:11:04.341" v="3629" actId="478"/>
          <ac:spMkLst>
            <pc:docMk/>
            <pc:sldMk cId="3660630579" sldId="331"/>
            <ac:spMk id="9" creationId="{8AB031CC-6561-4602-9065-AACFF556C2FA}"/>
          </ac:spMkLst>
        </pc:spChg>
      </pc:sldChg>
      <pc:sldChg chg="addSp delSp modSp add">
        <pc:chgData name="Dmitrij Drandarov" userId="3cdc0677aa50a5f6" providerId="LiveId" clId="{0A71C8D8-595D-4C25-9FEC-172989C3F86A}" dt="2018-10-18T00:16:26.485" v="3853" actId="478"/>
        <pc:sldMkLst>
          <pc:docMk/>
          <pc:sldMk cId="2734481962" sldId="332"/>
        </pc:sldMkLst>
        <pc:spChg chg="mod">
          <ac:chgData name="Dmitrij Drandarov" userId="3cdc0677aa50a5f6" providerId="LiveId" clId="{0A71C8D8-595D-4C25-9FEC-172989C3F86A}" dt="2018-10-18T00:15:49.052" v="3824" actId="20577"/>
          <ac:spMkLst>
            <pc:docMk/>
            <pc:sldMk cId="2734481962" sldId="332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0:16:26.485" v="3853" actId="478"/>
          <ac:spMkLst>
            <pc:docMk/>
            <pc:sldMk cId="2734481962" sldId="332"/>
            <ac:spMk id="7" creationId="{95F22E9C-FBD2-4BCF-8390-EC40A88AF6B0}"/>
          </ac:spMkLst>
        </pc:spChg>
        <pc:spChg chg="add mod">
          <ac:chgData name="Dmitrij Drandarov" userId="3cdc0677aa50a5f6" providerId="LiveId" clId="{0A71C8D8-595D-4C25-9FEC-172989C3F86A}" dt="2018-10-18T00:16:25.356" v="3852" actId="14100"/>
          <ac:spMkLst>
            <pc:docMk/>
            <pc:sldMk cId="2734481962" sldId="332"/>
            <ac:spMk id="8" creationId="{7C38D67D-2ABF-4658-AF01-611173D53018}"/>
          </ac:spMkLst>
        </pc:spChg>
      </pc:sldChg>
      <pc:sldChg chg="delSp modSp add">
        <pc:chgData name="Dmitrij Drandarov" userId="3cdc0677aa50a5f6" providerId="LiveId" clId="{0A71C8D8-595D-4C25-9FEC-172989C3F86A}" dt="2018-10-18T00:17:22.448" v="3942" actId="20577"/>
        <pc:sldMkLst>
          <pc:docMk/>
          <pc:sldMk cId="2179434266" sldId="333"/>
        </pc:sldMkLst>
        <pc:spChg chg="mod">
          <ac:chgData name="Dmitrij Drandarov" userId="3cdc0677aa50a5f6" providerId="LiveId" clId="{0A71C8D8-595D-4C25-9FEC-172989C3F86A}" dt="2018-10-18T00:17:22.448" v="3942" actId="20577"/>
          <ac:spMkLst>
            <pc:docMk/>
            <pc:sldMk cId="2179434266" sldId="333"/>
            <ac:spMk id="7" creationId="{00000000-0000-0000-0000-000000000000}"/>
          </ac:spMkLst>
        </pc:spChg>
        <pc:spChg chg="del mod">
          <ac:chgData name="Dmitrij Drandarov" userId="3cdc0677aa50a5f6" providerId="LiveId" clId="{0A71C8D8-595D-4C25-9FEC-172989C3F86A}" dt="2018-10-18T00:16:47.107" v="3857" actId="478"/>
          <ac:spMkLst>
            <pc:docMk/>
            <pc:sldMk cId="2179434266" sldId="333"/>
            <ac:spMk id="8" creationId="{132C714C-07D1-4207-AB5A-AAC5668BEDA1}"/>
          </ac:spMkLst>
        </pc:spChg>
        <pc:picChg chg="mod">
          <ac:chgData name="Dmitrij Drandarov" userId="3cdc0677aa50a5f6" providerId="LiveId" clId="{0A71C8D8-595D-4C25-9FEC-172989C3F86A}" dt="2018-10-18T00:17:17.557" v="3935" actId="1038"/>
          <ac:picMkLst>
            <pc:docMk/>
            <pc:sldMk cId="2179434266" sldId="333"/>
            <ac:picMk id="10" creationId="{6C763E4F-1650-4C71-A92E-41F10B1153FA}"/>
          </ac:picMkLst>
        </pc:picChg>
        <pc:picChg chg="mod">
          <ac:chgData name="Dmitrij Drandarov" userId="3cdc0677aa50a5f6" providerId="LiveId" clId="{0A71C8D8-595D-4C25-9FEC-172989C3F86A}" dt="2018-10-18T00:17:17.557" v="3935" actId="1038"/>
          <ac:picMkLst>
            <pc:docMk/>
            <pc:sldMk cId="2179434266" sldId="333"/>
            <ac:picMk id="11" creationId="{05366343-5F0E-4FBE-95FC-0A2D2678DFF7}"/>
          </ac:picMkLst>
        </pc:picChg>
      </pc:sldChg>
      <pc:sldChg chg="addSp delSp modSp add">
        <pc:chgData name="Dmitrij Drandarov" userId="3cdc0677aa50a5f6" providerId="LiveId" clId="{0A71C8D8-595D-4C25-9FEC-172989C3F86A}" dt="2018-10-18T00:20:40.558" v="4012" actId="478"/>
        <pc:sldMkLst>
          <pc:docMk/>
          <pc:sldMk cId="1714844114" sldId="334"/>
        </pc:sldMkLst>
        <pc:spChg chg="add mod">
          <ac:chgData name="Dmitrij Drandarov" userId="3cdc0677aa50a5f6" providerId="LiveId" clId="{0A71C8D8-595D-4C25-9FEC-172989C3F86A}" dt="2018-10-18T00:20:35.241" v="4011" actId="1076"/>
          <ac:spMkLst>
            <pc:docMk/>
            <pc:sldMk cId="1714844114" sldId="334"/>
            <ac:spMk id="7" creationId="{412917E1-BCFC-4925-8DA9-6DF020E7728F}"/>
          </ac:spMkLst>
        </pc:spChg>
        <pc:spChg chg="add del">
          <ac:chgData name="Dmitrij Drandarov" userId="3cdc0677aa50a5f6" providerId="LiveId" clId="{0A71C8D8-595D-4C25-9FEC-172989C3F86A}" dt="2018-10-18T00:20:40.558" v="4012" actId="478"/>
          <ac:spMkLst>
            <pc:docMk/>
            <pc:sldMk cId="1714844114" sldId="334"/>
            <ac:spMk id="8" creationId="{7C38D67D-2ABF-4658-AF01-611173D53018}"/>
          </ac:spMkLst>
        </pc:spChg>
      </pc:sldChg>
      <pc:sldChg chg="addSp delSp modSp add del">
        <pc:chgData name="Dmitrij Drandarov" userId="3cdc0677aa50a5f6" providerId="LiveId" clId="{0A71C8D8-595D-4C25-9FEC-172989C3F86A}" dt="2018-10-18T00:49:24.622" v="5086" actId="2696"/>
        <pc:sldMkLst>
          <pc:docMk/>
          <pc:sldMk cId="3585982527" sldId="335"/>
        </pc:sldMkLst>
        <pc:spChg chg="mod">
          <ac:chgData name="Dmitrij Drandarov" userId="3cdc0677aa50a5f6" providerId="LiveId" clId="{0A71C8D8-595D-4C25-9FEC-172989C3F86A}" dt="2018-10-18T00:24:10.609" v="4031" actId="20577"/>
          <ac:spMkLst>
            <pc:docMk/>
            <pc:sldMk cId="3585982527" sldId="335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0:24:20.662" v="4032" actId="478"/>
          <ac:spMkLst>
            <pc:docMk/>
            <pc:sldMk cId="3585982527" sldId="335"/>
            <ac:spMk id="7" creationId="{412917E1-BCFC-4925-8DA9-6DF020E7728F}"/>
          </ac:spMkLst>
        </pc:spChg>
        <pc:spChg chg="add mod">
          <ac:chgData name="Dmitrij Drandarov" userId="3cdc0677aa50a5f6" providerId="LiveId" clId="{0A71C8D8-595D-4C25-9FEC-172989C3F86A}" dt="2018-10-18T00:27:23.206" v="4144" actId="1038"/>
          <ac:spMkLst>
            <pc:docMk/>
            <pc:sldMk cId="3585982527" sldId="335"/>
            <ac:spMk id="8" creationId="{4286F758-7B33-4CB5-AD5E-F789B21C0729}"/>
          </ac:spMkLst>
        </pc:spChg>
      </pc:sldChg>
      <pc:sldChg chg="modSp add">
        <pc:chgData name="Dmitrij Drandarov" userId="3cdc0677aa50a5f6" providerId="LiveId" clId="{0A71C8D8-595D-4C25-9FEC-172989C3F86A}" dt="2018-10-18T00:29:51.753" v="4161" actId="20577"/>
        <pc:sldMkLst>
          <pc:docMk/>
          <pc:sldMk cId="123988212" sldId="336"/>
        </pc:sldMkLst>
        <pc:spChg chg="mod">
          <ac:chgData name="Dmitrij Drandarov" userId="3cdc0677aa50a5f6" providerId="LiveId" clId="{0A71C8D8-595D-4C25-9FEC-172989C3F86A}" dt="2018-10-18T00:29:51.753" v="4161" actId="20577"/>
          <ac:spMkLst>
            <pc:docMk/>
            <pc:sldMk cId="123988212" sldId="336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0:29:48.752" v="4153" actId="20577"/>
          <ac:spMkLst>
            <pc:docMk/>
            <pc:sldMk cId="123988212" sldId="336"/>
            <ac:spMk id="7" creationId="{00000000-0000-0000-0000-000000000000}"/>
          </ac:spMkLst>
        </pc:spChg>
      </pc:sldChg>
      <pc:sldChg chg="delSp modSp add">
        <pc:chgData name="Dmitrij Drandarov" userId="3cdc0677aa50a5f6" providerId="LiveId" clId="{0A71C8D8-595D-4C25-9FEC-172989C3F86A}" dt="2018-10-18T00:59:33.849" v="5474" actId="115"/>
        <pc:sldMkLst>
          <pc:docMk/>
          <pc:sldMk cId="3775921280" sldId="337"/>
        </pc:sldMkLst>
        <pc:spChg chg="mod">
          <ac:chgData name="Dmitrij Drandarov" userId="3cdc0677aa50a5f6" providerId="LiveId" clId="{0A71C8D8-595D-4C25-9FEC-172989C3F86A}" dt="2018-10-18T00:30:13.107" v="4198" actId="20577"/>
          <ac:spMkLst>
            <pc:docMk/>
            <pc:sldMk cId="3775921280" sldId="337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0:59:33.849" v="5474" actId="115"/>
          <ac:spMkLst>
            <pc:docMk/>
            <pc:sldMk cId="3775921280" sldId="337"/>
            <ac:spMk id="7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0:31:12.074" v="4342" actId="478"/>
          <ac:spMkLst>
            <pc:docMk/>
            <pc:sldMk cId="3775921280" sldId="337"/>
            <ac:spMk id="10" creationId="{1EACEFB5-841F-4695-8A49-350FADF9E29D}"/>
          </ac:spMkLst>
        </pc:spChg>
        <pc:picChg chg="del">
          <ac:chgData name="Dmitrij Drandarov" userId="3cdc0677aa50a5f6" providerId="LiveId" clId="{0A71C8D8-595D-4C25-9FEC-172989C3F86A}" dt="2018-10-18T00:30:16.890" v="4199" actId="478"/>
          <ac:picMkLst>
            <pc:docMk/>
            <pc:sldMk cId="3775921280" sldId="337"/>
            <ac:picMk id="8" creationId="{71F69B35-ECD3-42DE-A7B5-1AB6E93E8E76}"/>
          </ac:picMkLst>
        </pc:picChg>
      </pc:sldChg>
      <pc:sldChg chg="addSp delSp modSp add">
        <pc:chgData name="Dmitrij Drandarov" userId="3cdc0677aa50a5f6" providerId="LiveId" clId="{0A71C8D8-595D-4C25-9FEC-172989C3F86A}" dt="2018-10-18T00:59:41.799" v="5490" actId="1035"/>
        <pc:sldMkLst>
          <pc:docMk/>
          <pc:sldMk cId="43727816" sldId="338"/>
        </pc:sldMkLst>
        <pc:spChg chg="mod">
          <ac:chgData name="Dmitrij Drandarov" userId="3cdc0677aa50a5f6" providerId="LiveId" clId="{0A71C8D8-595D-4C25-9FEC-172989C3F86A}" dt="2018-10-18T00:36:57.569" v="4523" actId="20577"/>
          <ac:spMkLst>
            <pc:docMk/>
            <pc:sldMk cId="43727816" sldId="338"/>
            <ac:spMk id="7" creationId="{00000000-0000-0000-0000-000000000000}"/>
          </ac:spMkLst>
        </pc:spChg>
        <pc:picChg chg="add del mod">
          <ac:chgData name="Dmitrij Drandarov" userId="3cdc0677aa50a5f6" providerId="LiveId" clId="{0A71C8D8-595D-4C25-9FEC-172989C3F86A}" dt="2018-10-18T00:34:40.668" v="4455"/>
          <ac:picMkLst>
            <pc:docMk/>
            <pc:sldMk cId="43727816" sldId="338"/>
            <ac:picMk id="37890" creationId="{946DEFE6-76CA-470E-AF6D-D1B1DFD68C9B}"/>
          </ac:picMkLst>
        </pc:picChg>
        <pc:picChg chg="add mod modCrop">
          <ac:chgData name="Dmitrij Drandarov" userId="3cdc0677aa50a5f6" providerId="LiveId" clId="{0A71C8D8-595D-4C25-9FEC-172989C3F86A}" dt="2018-10-18T00:59:41.799" v="5490" actId="1035"/>
          <ac:picMkLst>
            <pc:docMk/>
            <pc:sldMk cId="43727816" sldId="338"/>
            <ac:picMk id="37892" creationId="{E433176A-77C2-45B9-9F74-00714BDCB3C6}"/>
          </ac:picMkLst>
        </pc:picChg>
      </pc:sldChg>
      <pc:sldChg chg="modSp add">
        <pc:chgData name="Dmitrij Drandarov" userId="3cdc0677aa50a5f6" providerId="LiveId" clId="{0A71C8D8-595D-4C25-9FEC-172989C3F86A}" dt="2018-10-18T00:50:21.663" v="5154" actId="1035"/>
        <pc:sldMkLst>
          <pc:docMk/>
          <pc:sldMk cId="1279767740" sldId="339"/>
        </pc:sldMkLst>
        <pc:spChg chg="mod">
          <ac:chgData name="Dmitrij Drandarov" userId="3cdc0677aa50a5f6" providerId="LiveId" clId="{0A71C8D8-595D-4C25-9FEC-172989C3F86A}" dt="2018-10-18T00:50:21.663" v="5154" actId="1035"/>
          <ac:spMkLst>
            <pc:docMk/>
            <pc:sldMk cId="1279767740" sldId="339"/>
            <ac:spMk id="8" creationId="{4286F758-7B33-4CB5-AD5E-F789B21C0729}"/>
          </ac:spMkLst>
        </pc:spChg>
      </pc:sldChg>
      <pc:sldChg chg="addSp delSp modSp add">
        <pc:chgData name="Dmitrij Drandarov" userId="3cdc0677aa50a5f6" providerId="LiveId" clId="{0A71C8D8-595D-4C25-9FEC-172989C3F86A}" dt="2018-10-18T00:46:03.976" v="4910" actId="20577"/>
        <pc:sldMkLst>
          <pc:docMk/>
          <pc:sldMk cId="1988645494" sldId="340"/>
        </pc:sldMkLst>
        <pc:spChg chg="add mod">
          <ac:chgData name="Dmitrij Drandarov" userId="3cdc0677aa50a5f6" providerId="LiveId" clId="{0A71C8D8-595D-4C25-9FEC-172989C3F86A}" dt="2018-10-18T00:46:03.976" v="4910" actId="20577"/>
          <ac:spMkLst>
            <pc:docMk/>
            <pc:sldMk cId="1988645494" sldId="340"/>
            <ac:spMk id="7" creationId="{364DBDF5-2B12-4B8D-82EE-E00592B6B5C9}"/>
          </ac:spMkLst>
        </pc:spChg>
        <pc:spChg chg="del">
          <ac:chgData name="Dmitrij Drandarov" userId="3cdc0677aa50a5f6" providerId="LiveId" clId="{0A71C8D8-595D-4C25-9FEC-172989C3F86A}" dt="2018-10-18T00:38:30.795" v="4612" actId="478"/>
          <ac:spMkLst>
            <pc:docMk/>
            <pc:sldMk cId="1988645494" sldId="340"/>
            <ac:spMk id="8" creationId="{4286F758-7B33-4CB5-AD5E-F789B21C0729}"/>
          </ac:spMkLst>
        </pc:spChg>
      </pc:sldChg>
      <pc:sldChg chg="addSp delSp modSp add">
        <pc:chgData name="Dmitrij Drandarov" userId="3cdc0677aa50a5f6" providerId="LiveId" clId="{0A71C8D8-595D-4C25-9FEC-172989C3F86A}" dt="2018-10-18T00:48:22.649" v="5034" actId="14100"/>
        <pc:sldMkLst>
          <pc:docMk/>
          <pc:sldMk cId="3450745887" sldId="341"/>
        </pc:sldMkLst>
        <pc:spChg chg="mod">
          <ac:chgData name="Dmitrij Drandarov" userId="3cdc0677aa50a5f6" providerId="LiveId" clId="{0A71C8D8-595D-4C25-9FEC-172989C3F86A}" dt="2018-10-18T00:40:59.713" v="4707" actId="207"/>
          <ac:spMkLst>
            <pc:docMk/>
            <pc:sldMk cId="3450745887" sldId="341"/>
            <ac:spMk id="4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8T00:42:02.684" v="4724" actId="478"/>
          <ac:spMkLst>
            <pc:docMk/>
            <pc:sldMk cId="3450745887" sldId="341"/>
            <ac:spMk id="7" creationId="{364DBDF5-2B12-4B8D-82EE-E00592B6B5C9}"/>
          </ac:spMkLst>
        </pc:spChg>
        <pc:spChg chg="add del">
          <ac:chgData name="Dmitrij Drandarov" userId="3cdc0677aa50a5f6" providerId="LiveId" clId="{0A71C8D8-595D-4C25-9FEC-172989C3F86A}" dt="2018-10-18T00:41:42.966" v="4713"/>
          <ac:spMkLst>
            <pc:docMk/>
            <pc:sldMk cId="3450745887" sldId="341"/>
            <ac:spMk id="8" creationId="{88D91C5B-4217-4BA8-B58D-198F09DDF5C0}"/>
          </ac:spMkLst>
        </pc:spChg>
        <pc:spChg chg="add mod">
          <ac:chgData name="Dmitrij Drandarov" userId="3cdc0677aa50a5f6" providerId="LiveId" clId="{0A71C8D8-595D-4C25-9FEC-172989C3F86A}" dt="2018-10-18T00:48:22.649" v="5034" actId="14100"/>
          <ac:spMkLst>
            <pc:docMk/>
            <pc:sldMk cId="3450745887" sldId="341"/>
            <ac:spMk id="9" creationId="{1B6B8289-8AD4-48C1-82CE-F72A24D16024}"/>
          </ac:spMkLst>
        </pc:spChg>
      </pc:sldChg>
      <pc:sldChg chg="addSp delSp modSp add">
        <pc:chgData name="Dmitrij Drandarov" userId="3cdc0677aa50a5f6" providerId="LiveId" clId="{0A71C8D8-595D-4C25-9FEC-172989C3F86A}" dt="2018-10-18T00:48:11.018" v="5032" actId="20577"/>
        <pc:sldMkLst>
          <pc:docMk/>
          <pc:sldMk cId="812131381" sldId="342"/>
        </pc:sldMkLst>
        <pc:spChg chg="mod">
          <ac:chgData name="Dmitrij Drandarov" userId="3cdc0677aa50a5f6" providerId="LiveId" clId="{0A71C8D8-595D-4C25-9FEC-172989C3F86A}" dt="2018-10-18T00:41:17.847" v="4710"/>
          <ac:spMkLst>
            <pc:docMk/>
            <pc:sldMk cId="812131381" sldId="342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0:44:19.854" v="4894" actId="478"/>
          <ac:spMkLst>
            <pc:docMk/>
            <pc:sldMk cId="812131381" sldId="342"/>
            <ac:spMk id="7" creationId="{364DBDF5-2B12-4B8D-82EE-E00592B6B5C9}"/>
          </ac:spMkLst>
        </pc:spChg>
        <pc:spChg chg="add mod">
          <ac:chgData name="Dmitrij Drandarov" userId="3cdc0677aa50a5f6" providerId="LiveId" clId="{0A71C8D8-595D-4C25-9FEC-172989C3F86A}" dt="2018-10-18T00:48:11.018" v="5032" actId="20577"/>
          <ac:spMkLst>
            <pc:docMk/>
            <pc:sldMk cId="812131381" sldId="342"/>
            <ac:spMk id="8" creationId="{1B53BC9B-0F22-4DDA-B960-A54030B044F2}"/>
          </ac:spMkLst>
        </pc:spChg>
      </pc:sldChg>
      <pc:sldChg chg="modSp add">
        <pc:chgData name="Dmitrij Drandarov" userId="3cdc0677aa50a5f6" providerId="LiveId" clId="{0A71C8D8-595D-4C25-9FEC-172989C3F86A}" dt="2018-10-18T00:46:22.986" v="4944" actId="20577"/>
        <pc:sldMkLst>
          <pc:docMk/>
          <pc:sldMk cId="1176445276" sldId="343"/>
        </pc:sldMkLst>
        <pc:spChg chg="mod">
          <ac:chgData name="Dmitrij Drandarov" userId="3cdc0677aa50a5f6" providerId="LiveId" clId="{0A71C8D8-595D-4C25-9FEC-172989C3F86A}" dt="2018-10-18T00:46:18.070" v="4931" actId="20577"/>
          <ac:spMkLst>
            <pc:docMk/>
            <pc:sldMk cId="1176445276" sldId="343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0:46:22.986" v="4944" actId="20577"/>
          <ac:spMkLst>
            <pc:docMk/>
            <pc:sldMk cId="1176445276" sldId="343"/>
            <ac:spMk id="7" creationId="{00000000-0000-0000-0000-000000000000}"/>
          </ac:spMkLst>
        </pc:spChg>
      </pc:sldChg>
      <pc:sldChg chg="addSp delSp modSp add">
        <pc:chgData name="Dmitrij Drandarov" userId="3cdc0677aa50a5f6" providerId="LiveId" clId="{0A71C8D8-595D-4C25-9FEC-172989C3F86A}" dt="2018-10-18T00:54:46.946" v="5343" actId="1076"/>
        <pc:sldMkLst>
          <pc:docMk/>
          <pc:sldMk cId="2252859486" sldId="344"/>
        </pc:sldMkLst>
        <pc:spChg chg="mod">
          <ac:chgData name="Dmitrij Drandarov" userId="3cdc0677aa50a5f6" providerId="LiveId" clId="{0A71C8D8-595D-4C25-9FEC-172989C3F86A}" dt="2018-10-18T00:50:55.275" v="5180" actId="20577"/>
          <ac:spMkLst>
            <pc:docMk/>
            <pc:sldMk cId="2252859486" sldId="344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0:50:34.766" v="5155" actId="478"/>
          <ac:spMkLst>
            <pc:docMk/>
            <pc:sldMk cId="2252859486" sldId="344"/>
            <ac:spMk id="7" creationId="{364DBDF5-2B12-4B8D-82EE-E00592B6B5C9}"/>
          </ac:spMkLst>
        </pc:spChg>
        <pc:spChg chg="add mod">
          <ac:chgData name="Dmitrij Drandarov" userId="3cdc0677aa50a5f6" providerId="LiveId" clId="{0A71C8D8-595D-4C25-9FEC-172989C3F86A}" dt="2018-10-18T00:54:46.946" v="5343" actId="1076"/>
          <ac:spMkLst>
            <pc:docMk/>
            <pc:sldMk cId="2252859486" sldId="344"/>
            <ac:spMk id="8" creationId="{7EBB968B-FFD4-497B-8B42-28DC39457B1A}"/>
          </ac:spMkLst>
        </pc:spChg>
      </pc:sldChg>
      <pc:sldChg chg="modSp add ord">
        <pc:chgData name="Dmitrij Drandarov" userId="3cdc0677aa50a5f6" providerId="LiveId" clId="{0A71C8D8-595D-4C25-9FEC-172989C3F86A}" dt="2018-10-18T00:51:09.953" v="5200" actId="20577"/>
        <pc:sldMkLst>
          <pc:docMk/>
          <pc:sldMk cId="2053786631" sldId="345"/>
        </pc:sldMkLst>
        <pc:spChg chg="mod">
          <ac:chgData name="Dmitrij Drandarov" userId="3cdc0677aa50a5f6" providerId="LiveId" clId="{0A71C8D8-595D-4C25-9FEC-172989C3F86A}" dt="2018-10-18T00:49:03.074" v="5066" actId="20577"/>
          <ac:spMkLst>
            <pc:docMk/>
            <pc:sldMk cId="2053786631" sldId="345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0:51:09.953" v="5200" actId="20577"/>
          <ac:spMkLst>
            <pc:docMk/>
            <pc:sldMk cId="2053786631" sldId="345"/>
            <ac:spMk id="7" creationId="{00000000-0000-0000-0000-000000000000}"/>
          </ac:spMkLst>
        </pc:spChg>
      </pc:sldChg>
      <pc:sldChg chg="modSp add">
        <pc:chgData name="Dmitrij Drandarov" userId="3cdc0677aa50a5f6" providerId="LiveId" clId="{0A71C8D8-595D-4C25-9FEC-172989C3F86A}" dt="2018-10-18T00:49:37.607" v="5120" actId="20577"/>
        <pc:sldMkLst>
          <pc:docMk/>
          <pc:sldMk cId="2969500619" sldId="346"/>
        </pc:sldMkLst>
        <pc:spChg chg="mod">
          <ac:chgData name="Dmitrij Drandarov" userId="3cdc0677aa50a5f6" providerId="LiveId" clId="{0A71C8D8-595D-4C25-9FEC-172989C3F86A}" dt="2018-10-18T00:49:37.607" v="5120" actId="20577"/>
          <ac:spMkLst>
            <pc:docMk/>
            <pc:sldMk cId="2969500619" sldId="346"/>
            <ac:spMk id="7" creationId="{00000000-0000-0000-0000-000000000000}"/>
          </ac:spMkLst>
        </pc:spChg>
      </pc:sldChg>
      <pc:sldChg chg="addSp modSp add ord">
        <pc:chgData name="Dmitrij Drandarov" userId="3cdc0677aa50a5f6" providerId="LiveId" clId="{0A71C8D8-595D-4C25-9FEC-172989C3F86A}" dt="2018-10-18T00:54:02.499" v="5289" actId="1076"/>
        <pc:sldMkLst>
          <pc:docMk/>
          <pc:sldMk cId="2069599212" sldId="347"/>
        </pc:sldMkLst>
        <pc:picChg chg="add mod modCrop">
          <ac:chgData name="Dmitrij Drandarov" userId="3cdc0677aa50a5f6" providerId="LiveId" clId="{0A71C8D8-595D-4C25-9FEC-172989C3F86A}" dt="2018-10-18T00:54:02.499" v="5289" actId="1076"/>
          <ac:picMkLst>
            <pc:docMk/>
            <pc:sldMk cId="2069599212" sldId="347"/>
            <ac:picMk id="50178" creationId="{4F963693-6877-4BDB-8543-A0E97E8CEC11}"/>
          </ac:picMkLst>
        </pc:picChg>
      </pc:sldChg>
      <pc:sldChg chg="add del">
        <pc:chgData name="Dmitrij Drandarov" userId="3cdc0677aa50a5f6" providerId="LiveId" clId="{0A71C8D8-595D-4C25-9FEC-172989C3F86A}" dt="2018-10-18T00:53:36.257" v="5283"/>
        <pc:sldMkLst>
          <pc:docMk/>
          <pc:sldMk cId="1156748809" sldId="348"/>
        </pc:sldMkLst>
      </pc:sldChg>
      <pc:sldChg chg="addSp delSp modSp add">
        <pc:chgData name="Dmitrij Drandarov" userId="3cdc0677aa50a5f6" providerId="LiveId" clId="{0A71C8D8-595D-4C25-9FEC-172989C3F86A}" dt="2018-10-18T01:01:34.869" v="5499" actId="14100"/>
        <pc:sldMkLst>
          <pc:docMk/>
          <pc:sldMk cId="4198828963" sldId="348"/>
        </pc:sldMkLst>
        <pc:spChg chg="mod">
          <ac:chgData name="Dmitrij Drandarov" userId="3cdc0677aa50a5f6" providerId="LiveId" clId="{0A71C8D8-595D-4C25-9FEC-172989C3F86A}" dt="2018-10-18T00:56:04.003" v="5400" actId="20577"/>
          <ac:spMkLst>
            <pc:docMk/>
            <pc:sldMk cId="4198828963" sldId="348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0:55:05.044" v="5364" actId="478"/>
          <ac:spMkLst>
            <pc:docMk/>
            <pc:sldMk cId="4198828963" sldId="348"/>
            <ac:spMk id="7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8T00:55:05.044" v="5364" actId="478"/>
          <ac:spMkLst>
            <pc:docMk/>
            <pc:sldMk cId="4198828963" sldId="348"/>
            <ac:spMk id="9" creationId="{038021D2-67DF-49A6-B883-B49C674246CD}"/>
          </ac:spMkLst>
        </pc:spChg>
        <pc:spChg chg="add mod">
          <ac:chgData name="Dmitrij Drandarov" userId="3cdc0677aa50a5f6" providerId="LiveId" clId="{0A71C8D8-595D-4C25-9FEC-172989C3F86A}" dt="2018-10-18T01:01:34.869" v="5499" actId="14100"/>
          <ac:spMkLst>
            <pc:docMk/>
            <pc:sldMk cId="4198828963" sldId="348"/>
            <ac:spMk id="10" creationId="{91A80371-878A-4DC1-A24F-04DA74A31896}"/>
          </ac:spMkLst>
        </pc:spChg>
      </pc:sldChg>
      <pc:sldChg chg="addSp delSp add del">
        <pc:chgData name="Dmitrij Drandarov" userId="3cdc0677aa50a5f6" providerId="LiveId" clId="{0A71C8D8-595D-4C25-9FEC-172989C3F86A}" dt="2018-10-18T01:00:02.069" v="5491" actId="2696"/>
        <pc:sldMkLst>
          <pc:docMk/>
          <pc:sldMk cId="703091516" sldId="349"/>
        </pc:sldMkLst>
        <pc:spChg chg="add del">
          <ac:chgData name="Dmitrij Drandarov" userId="3cdc0677aa50a5f6" providerId="LiveId" clId="{0A71C8D8-595D-4C25-9FEC-172989C3F86A}" dt="2018-10-18T00:56:14.942" v="5402"/>
          <ac:spMkLst>
            <pc:docMk/>
            <pc:sldMk cId="703091516" sldId="349"/>
            <ac:spMk id="7" creationId="{25F3003F-81B8-4783-A6CE-7C73CA2ECF98}"/>
          </ac:spMkLst>
        </pc:spChg>
        <pc:spChg chg="add del">
          <ac:chgData name="Dmitrij Drandarov" userId="3cdc0677aa50a5f6" providerId="LiveId" clId="{0A71C8D8-595D-4C25-9FEC-172989C3F86A}" dt="2018-10-18T00:56:20.016" v="5404"/>
          <ac:spMkLst>
            <pc:docMk/>
            <pc:sldMk cId="703091516" sldId="349"/>
            <ac:spMk id="8" creationId="{565ADC2E-DE6E-4EA4-9CB9-A97DA89E4558}"/>
          </ac:spMkLst>
        </pc:spChg>
        <pc:spChg chg="add del">
          <ac:chgData name="Dmitrij Drandarov" userId="3cdc0677aa50a5f6" providerId="LiveId" clId="{0A71C8D8-595D-4C25-9FEC-172989C3F86A}" dt="2018-10-18T00:56:20.016" v="5404"/>
          <ac:spMkLst>
            <pc:docMk/>
            <pc:sldMk cId="703091516" sldId="349"/>
            <ac:spMk id="9" creationId="{038021D2-67DF-49A6-B883-B49C674246CD}"/>
          </ac:spMkLst>
        </pc:spChg>
      </pc:sldChg>
      <pc:sldChg chg="addSp delSp modSp add">
        <pc:chgData name="Dmitrij Drandarov" userId="3cdc0677aa50a5f6" providerId="LiveId" clId="{0A71C8D8-595D-4C25-9FEC-172989C3F86A}" dt="2018-10-18T01:00:26.464" v="5494" actId="1076"/>
        <pc:sldMkLst>
          <pc:docMk/>
          <pc:sldMk cId="960786194" sldId="350"/>
        </pc:sldMkLst>
        <pc:spChg chg="mod">
          <ac:chgData name="Dmitrij Drandarov" userId="3cdc0677aa50a5f6" providerId="LiveId" clId="{0A71C8D8-595D-4C25-9FEC-172989C3F86A}" dt="2018-10-18T01:00:09.138" v="5492" actId="20577"/>
          <ac:spMkLst>
            <pc:docMk/>
            <pc:sldMk cId="960786194" sldId="350"/>
            <ac:spMk id="4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8T01:00:26.464" v="5494" actId="1076"/>
          <ac:spMkLst>
            <pc:docMk/>
            <pc:sldMk cId="960786194" sldId="350"/>
            <ac:spMk id="7" creationId="{080D1DB3-FFF2-48C9-A394-2CC65F3B0948}"/>
          </ac:spMkLst>
        </pc:spChg>
        <pc:spChg chg="del">
          <ac:chgData name="Dmitrij Drandarov" userId="3cdc0677aa50a5f6" providerId="LiveId" clId="{0A71C8D8-595D-4C25-9FEC-172989C3F86A}" dt="2018-10-18T00:56:45.201" v="5415" actId="478"/>
          <ac:spMkLst>
            <pc:docMk/>
            <pc:sldMk cId="960786194" sldId="350"/>
            <ac:spMk id="10" creationId="{91A80371-878A-4DC1-A24F-04DA74A31896}"/>
          </ac:spMkLst>
        </pc:spChg>
      </pc:sldChg>
      <pc:sldChg chg="addSp delSp modSp add">
        <pc:chgData name="Dmitrij Drandarov" userId="3cdc0677aa50a5f6" providerId="LiveId" clId="{0A71C8D8-595D-4C25-9FEC-172989C3F86A}" dt="2018-10-18T01:03:04.184" v="5544" actId="478"/>
        <pc:sldMkLst>
          <pc:docMk/>
          <pc:sldMk cId="3226160207" sldId="351"/>
        </pc:sldMkLst>
        <pc:spChg chg="mod">
          <ac:chgData name="Dmitrij Drandarov" userId="3cdc0677aa50a5f6" providerId="LiveId" clId="{0A71C8D8-595D-4C25-9FEC-172989C3F86A}" dt="2018-10-18T01:01:59.479" v="5513" actId="20577"/>
          <ac:spMkLst>
            <pc:docMk/>
            <pc:sldMk cId="3226160207" sldId="351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1:02:03.110" v="5514" actId="478"/>
          <ac:spMkLst>
            <pc:docMk/>
            <pc:sldMk cId="3226160207" sldId="351"/>
            <ac:spMk id="7" creationId="{080D1DB3-FFF2-48C9-A394-2CC65F3B0948}"/>
          </ac:spMkLst>
        </pc:spChg>
        <pc:spChg chg="add mod">
          <ac:chgData name="Dmitrij Drandarov" userId="3cdc0677aa50a5f6" providerId="LiveId" clId="{0A71C8D8-595D-4C25-9FEC-172989C3F86A}" dt="2018-10-18T01:02:34.569" v="5531" actId="1076"/>
          <ac:spMkLst>
            <pc:docMk/>
            <pc:sldMk cId="3226160207" sldId="351"/>
            <ac:spMk id="8" creationId="{A2D8F4A0-C520-4CB6-978E-8E11E91FCAD6}"/>
          </ac:spMkLst>
        </pc:spChg>
        <pc:spChg chg="add del mod">
          <ac:chgData name="Dmitrij Drandarov" userId="3cdc0677aa50a5f6" providerId="LiveId" clId="{0A71C8D8-595D-4C25-9FEC-172989C3F86A}" dt="2018-10-18T01:03:04.184" v="5544" actId="478"/>
          <ac:spMkLst>
            <pc:docMk/>
            <pc:sldMk cId="3226160207" sldId="351"/>
            <ac:spMk id="10" creationId="{E9AA0EB4-AFC7-4129-8840-E3070278E3BB}"/>
          </ac:spMkLst>
        </pc:spChg>
      </pc:sldChg>
      <pc:sldChg chg="add">
        <pc:chgData name="Dmitrij Drandarov" userId="3cdc0677aa50a5f6" providerId="LiveId" clId="{0A71C8D8-595D-4C25-9FEC-172989C3F86A}" dt="2018-10-18T01:03:01.026" v="5543"/>
        <pc:sldMkLst>
          <pc:docMk/>
          <pc:sldMk cId="3987051572" sldId="352"/>
        </pc:sldMkLst>
      </pc:sldChg>
      <pc:sldChg chg="addSp delSp modSp add">
        <pc:chgData name="Dmitrij Drandarov" userId="3cdc0677aa50a5f6" providerId="LiveId" clId="{0A71C8D8-595D-4C25-9FEC-172989C3F86A}" dt="2018-10-18T01:04:07.587" v="5560" actId="1076"/>
        <pc:sldMkLst>
          <pc:docMk/>
          <pc:sldMk cId="2695026854" sldId="353"/>
        </pc:sldMkLst>
        <pc:spChg chg="add mod">
          <ac:chgData name="Dmitrij Drandarov" userId="3cdc0677aa50a5f6" providerId="LiveId" clId="{0A71C8D8-595D-4C25-9FEC-172989C3F86A}" dt="2018-10-18T01:04:07.587" v="5560" actId="1076"/>
          <ac:spMkLst>
            <pc:docMk/>
            <pc:sldMk cId="2695026854" sldId="353"/>
            <ac:spMk id="7" creationId="{65BA5057-36DD-42C9-80C3-BCB809A9EF74}"/>
          </ac:spMkLst>
        </pc:spChg>
        <pc:spChg chg="del">
          <ac:chgData name="Dmitrij Drandarov" userId="3cdc0677aa50a5f6" providerId="LiveId" clId="{0A71C8D8-595D-4C25-9FEC-172989C3F86A}" dt="2018-10-18T01:03:44.157" v="5547" actId="478"/>
          <ac:spMkLst>
            <pc:docMk/>
            <pc:sldMk cId="2695026854" sldId="353"/>
            <ac:spMk id="8" creationId="{A2D8F4A0-C520-4CB6-978E-8E11E91FCAD6}"/>
          </ac:spMkLst>
        </pc:spChg>
        <pc:spChg chg="del">
          <ac:chgData name="Dmitrij Drandarov" userId="3cdc0677aa50a5f6" providerId="LiveId" clId="{0A71C8D8-595D-4C25-9FEC-172989C3F86A}" dt="2018-10-18T01:03:43.008" v="5546" actId="478"/>
          <ac:spMkLst>
            <pc:docMk/>
            <pc:sldMk cId="2695026854" sldId="353"/>
            <ac:spMk id="10" creationId="{E9AA0EB4-AFC7-4129-8840-E3070278E3BB}"/>
          </ac:spMkLst>
        </pc:spChg>
      </pc:sldChg>
      <pc:sldChg chg="addSp delSp modSp add">
        <pc:chgData name="Dmitrij Drandarov" userId="3cdc0677aa50a5f6" providerId="LiveId" clId="{0A71C8D8-595D-4C25-9FEC-172989C3F86A}" dt="2018-10-18T01:07:19.605" v="5651" actId="14100"/>
        <pc:sldMkLst>
          <pc:docMk/>
          <pc:sldMk cId="342147099" sldId="354"/>
        </pc:sldMkLst>
        <pc:spChg chg="mod">
          <ac:chgData name="Dmitrij Drandarov" userId="3cdc0677aa50a5f6" providerId="LiveId" clId="{0A71C8D8-595D-4C25-9FEC-172989C3F86A}" dt="2018-10-18T01:04:54.400" v="5569" actId="20577"/>
          <ac:spMkLst>
            <pc:docMk/>
            <pc:sldMk cId="342147099" sldId="354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1:05:43.090" v="5600" actId="478"/>
          <ac:spMkLst>
            <pc:docMk/>
            <pc:sldMk cId="342147099" sldId="354"/>
            <ac:spMk id="7" creationId="{65BA5057-36DD-42C9-80C3-BCB809A9EF74}"/>
          </ac:spMkLst>
        </pc:spChg>
        <pc:spChg chg="add mod">
          <ac:chgData name="Dmitrij Drandarov" userId="3cdc0677aa50a5f6" providerId="LiveId" clId="{0A71C8D8-595D-4C25-9FEC-172989C3F86A}" dt="2018-10-18T01:06:05.827" v="5612" actId="1076"/>
          <ac:spMkLst>
            <pc:docMk/>
            <pc:sldMk cId="342147099" sldId="354"/>
            <ac:spMk id="8" creationId="{7739E6D0-C58F-4359-A8A9-491D0A71F59E}"/>
          </ac:spMkLst>
        </pc:spChg>
        <pc:spChg chg="add mod">
          <ac:chgData name="Dmitrij Drandarov" userId="3cdc0677aa50a5f6" providerId="LiveId" clId="{0A71C8D8-595D-4C25-9FEC-172989C3F86A}" dt="2018-10-18T01:07:19.605" v="5651" actId="14100"/>
          <ac:spMkLst>
            <pc:docMk/>
            <pc:sldMk cId="342147099" sldId="354"/>
            <ac:spMk id="10" creationId="{18CDC9DD-BE6D-48D9-B37C-E886F9D9F166}"/>
          </ac:spMkLst>
        </pc:spChg>
      </pc:sldChg>
      <pc:sldChg chg="modSp add">
        <pc:chgData name="Dmitrij Drandarov" userId="3cdc0677aa50a5f6" providerId="LiveId" clId="{0A71C8D8-595D-4C25-9FEC-172989C3F86A}" dt="2018-10-18T01:05:23.955" v="5599" actId="20577"/>
        <pc:sldMkLst>
          <pc:docMk/>
          <pc:sldMk cId="1082300567" sldId="355"/>
        </pc:sldMkLst>
        <pc:spChg chg="mod">
          <ac:chgData name="Dmitrij Drandarov" userId="3cdc0677aa50a5f6" providerId="LiveId" clId="{0A71C8D8-595D-4C25-9FEC-172989C3F86A}" dt="2018-10-18T01:05:18.388" v="5589" actId="20577"/>
          <ac:spMkLst>
            <pc:docMk/>
            <pc:sldMk cId="1082300567" sldId="355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1:05:23.955" v="5599" actId="20577"/>
          <ac:spMkLst>
            <pc:docMk/>
            <pc:sldMk cId="1082300567" sldId="355"/>
            <ac:spMk id="7" creationId="{00000000-0000-0000-0000-000000000000}"/>
          </ac:spMkLst>
        </pc:spChg>
      </pc:sldChg>
      <pc:sldChg chg="delSp add">
        <pc:chgData name="Dmitrij Drandarov" userId="3cdc0677aa50a5f6" providerId="LiveId" clId="{0A71C8D8-595D-4C25-9FEC-172989C3F86A}" dt="2018-10-18T01:07:25.897" v="5653" actId="478"/>
        <pc:sldMkLst>
          <pc:docMk/>
          <pc:sldMk cId="43997072" sldId="356"/>
        </pc:sldMkLst>
        <pc:spChg chg="del">
          <ac:chgData name="Dmitrij Drandarov" userId="3cdc0677aa50a5f6" providerId="LiveId" clId="{0A71C8D8-595D-4C25-9FEC-172989C3F86A}" dt="2018-10-18T01:07:25.897" v="5653" actId="478"/>
          <ac:spMkLst>
            <pc:docMk/>
            <pc:sldMk cId="43997072" sldId="356"/>
            <ac:spMk id="10" creationId="{18CDC9DD-BE6D-48D9-B37C-E886F9D9F166}"/>
          </ac:spMkLst>
        </pc:spChg>
      </pc:sldChg>
      <pc:sldChg chg="addSp delSp modSp add">
        <pc:chgData name="Dmitrij Drandarov" userId="3cdc0677aa50a5f6" providerId="LiveId" clId="{0A71C8D8-595D-4C25-9FEC-172989C3F86A}" dt="2018-10-18T01:11:25.439" v="5734" actId="20577"/>
        <pc:sldMkLst>
          <pc:docMk/>
          <pc:sldMk cId="3342565857" sldId="357"/>
        </pc:sldMkLst>
        <pc:spChg chg="mod">
          <ac:chgData name="Dmitrij Drandarov" userId="3cdc0677aa50a5f6" providerId="LiveId" clId="{0A71C8D8-595D-4C25-9FEC-172989C3F86A}" dt="2018-10-18T01:11:25.439" v="5734" actId="20577"/>
          <ac:spMkLst>
            <pc:docMk/>
            <pc:sldMk cId="3342565857" sldId="357"/>
            <ac:spMk id="4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8T01:09:12.122" v="5683" actId="1076"/>
          <ac:spMkLst>
            <pc:docMk/>
            <pc:sldMk cId="3342565857" sldId="357"/>
            <ac:spMk id="7" creationId="{E52BCCF3-D2BE-4C20-83B2-B16043CD4CE6}"/>
          </ac:spMkLst>
        </pc:spChg>
        <pc:spChg chg="del">
          <ac:chgData name="Dmitrij Drandarov" userId="3cdc0677aa50a5f6" providerId="LiveId" clId="{0A71C8D8-595D-4C25-9FEC-172989C3F86A}" dt="2018-10-18T01:08:34.655" v="5655" actId="478"/>
          <ac:spMkLst>
            <pc:docMk/>
            <pc:sldMk cId="3342565857" sldId="357"/>
            <ac:spMk id="8" creationId="{7739E6D0-C58F-4359-A8A9-491D0A71F59E}"/>
          </ac:spMkLst>
        </pc:spChg>
      </pc:sldChg>
      <pc:sldChg chg="addSp delSp modSp add">
        <pc:chgData name="Dmitrij Drandarov" userId="3cdc0677aa50a5f6" providerId="LiveId" clId="{0A71C8D8-595D-4C25-9FEC-172989C3F86A}" dt="2018-10-18T01:12:33.840" v="5802" actId="1076"/>
        <pc:sldMkLst>
          <pc:docMk/>
          <pc:sldMk cId="854396590" sldId="358"/>
        </pc:sldMkLst>
        <pc:spChg chg="mod">
          <ac:chgData name="Dmitrij Drandarov" userId="3cdc0677aa50a5f6" providerId="LiveId" clId="{0A71C8D8-595D-4C25-9FEC-172989C3F86A}" dt="2018-10-18T01:11:36.718" v="5767" actId="20577"/>
          <ac:spMkLst>
            <pc:docMk/>
            <pc:sldMk cId="854396590" sldId="358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1:10:16.126" v="5691" actId="478"/>
          <ac:spMkLst>
            <pc:docMk/>
            <pc:sldMk cId="854396590" sldId="358"/>
            <ac:spMk id="7" creationId="{E52BCCF3-D2BE-4C20-83B2-B16043CD4CE6}"/>
          </ac:spMkLst>
        </pc:spChg>
        <pc:spChg chg="add mod">
          <ac:chgData name="Dmitrij Drandarov" userId="3cdc0677aa50a5f6" providerId="LiveId" clId="{0A71C8D8-595D-4C25-9FEC-172989C3F86A}" dt="2018-10-18T01:12:33.840" v="5802" actId="1076"/>
          <ac:spMkLst>
            <pc:docMk/>
            <pc:sldMk cId="854396590" sldId="358"/>
            <ac:spMk id="8" creationId="{DFD18139-9998-4885-860D-DD80A25F20BB}"/>
          </ac:spMkLst>
        </pc:spChg>
      </pc:sldChg>
      <pc:sldChg chg="modSp add">
        <pc:chgData name="Dmitrij Drandarov" userId="3cdc0677aa50a5f6" providerId="LiveId" clId="{0A71C8D8-595D-4C25-9FEC-172989C3F86A}" dt="2018-10-18T01:10:53.368" v="5719" actId="20577"/>
        <pc:sldMkLst>
          <pc:docMk/>
          <pc:sldMk cId="2676055442" sldId="359"/>
        </pc:sldMkLst>
        <pc:spChg chg="mod">
          <ac:chgData name="Dmitrij Drandarov" userId="3cdc0677aa50a5f6" providerId="LiveId" clId="{0A71C8D8-595D-4C25-9FEC-172989C3F86A}" dt="2018-10-18T01:10:53.368" v="5719" actId="20577"/>
          <ac:spMkLst>
            <pc:docMk/>
            <pc:sldMk cId="2676055442" sldId="359"/>
            <ac:spMk id="7" creationId="{00000000-0000-0000-0000-000000000000}"/>
          </ac:spMkLst>
        </pc:spChg>
      </pc:sldChg>
      <pc:sldChg chg="modSp add">
        <pc:chgData name="Dmitrij Drandarov" userId="3cdc0677aa50a5f6" providerId="LiveId" clId="{0A71C8D8-595D-4C25-9FEC-172989C3F86A}" dt="2018-10-18T01:13:06.685" v="5813" actId="20577"/>
        <pc:sldMkLst>
          <pc:docMk/>
          <pc:sldMk cId="4221716862" sldId="360"/>
        </pc:sldMkLst>
        <pc:spChg chg="mod">
          <ac:chgData name="Dmitrij Drandarov" userId="3cdc0677aa50a5f6" providerId="LiveId" clId="{0A71C8D8-595D-4C25-9FEC-172989C3F86A}" dt="2018-10-18T01:13:06.685" v="5813" actId="20577"/>
          <ac:spMkLst>
            <pc:docMk/>
            <pc:sldMk cId="4221716862" sldId="360"/>
            <ac:spMk id="7" creationId="{00000000-0000-0000-0000-000000000000}"/>
          </ac:spMkLst>
        </pc:spChg>
      </pc:sldChg>
      <pc:sldChg chg="addSp delSp modSp add">
        <pc:chgData name="Dmitrij Drandarov" userId="3cdc0677aa50a5f6" providerId="LiveId" clId="{0A71C8D8-595D-4C25-9FEC-172989C3F86A}" dt="2018-10-18T01:14:00.542" v="5857" actId="1076"/>
        <pc:sldMkLst>
          <pc:docMk/>
          <pc:sldMk cId="1158220776" sldId="361"/>
        </pc:sldMkLst>
        <pc:spChg chg="mod">
          <ac:chgData name="Dmitrij Drandarov" userId="3cdc0677aa50a5f6" providerId="LiveId" clId="{0A71C8D8-595D-4C25-9FEC-172989C3F86A}" dt="2018-10-18T01:13:16.855" v="5832" actId="20577"/>
          <ac:spMkLst>
            <pc:docMk/>
            <pc:sldMk cId="1158220776" sldId="361"/>
            <ac:spMk id="4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8T01:14:00.542" v="5857" actId="1076"/>
          <ac:spMkLst>
            <pc:docMk/>
            <pc:sldMk cId="1158220776" sldId="361"/>
            <ac:spMk id="7" creationId="{EAFCDF6A-8DFF-49E2-A6E8-4C350B5907D3}"/>
          </ac:spMkLst>
        </pc:spChg>
        <pc:spChg chg="del">
          <ac:chgData name="Dmitrij Drandarov" userId="3cdc0677aa50a5f6" providerId="LiveId" clId="{0A71C8D8-595D-4C25-9FEC-172989C3F86A}" dt="2018-10-18T01:13:20.159" v="5833" actId="478"/>
          <ac:spMkLst>
            <pc:docMk/>
            <pc:sldMk cId="1158220776" sldId="361"/>
            <ac:spMk id="8" creationId="{DFD18139-9998-4885-860D-DD80A25F20BB}"/>
          </ac:spMkLst>
        </pc:spChg>
      </pc:sldChg>
      <pc:sldChg chg="addSp delSp modSp add">
        <pc:chgData name="Dmitrij Drandarov" userId="3cdc0677aa50a5f6" providerId="LiveId" clId="{0A71C8D8-595D-4C25-9FEC-172989C3F86A}" dt="2018-10-18T01:18:55.934" v="6090" actId="1076"/>
        <pc:sldMkLst>
          <pc:docMk/>
          <pc:sldMk cId="620926693" sldId="362"/>
        </pc:sldMkLst>
        <pc:spChg chg="mod">
          <ac:chgData name="Dmitrij Drandarov" userId="3cdc0677aa50a5f6" providerId="LiveId" clId="{0A71C8D8-595D-4C25-9FEC-172989C3F86A}" dt="2018-10-18T01:14:34.455" v="5878" actId="20577"/>
          <ac:spMkLst>
            <pc:docMk/>
            <pc:sldMk cId="620926693" sldId="362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1:14:49.804" v="5879" actId="478"/>
          <ac:spMkLst>
            <pc:docMk/>
            <pc:sldMk cId="620926693" sldId="362"/>
            <ac:spMk id="7" creationId="{EAFCDF6A-8DFF-49E2-A6E8-4C350B5907D3}"/>
          </ac:spMkLst>
        </pc:spChg>
        <pc:spChg chg="add mod">
          <ac:chgData name="Dmitrij Drandarov" userId="3cdc0677aa50a5f6" providerId="LiveId" clId="{0A71C8D8-595D-4C25-9FEC-172989C3F86A}" dt="2018-10-18T01:18:55.934" v="6090" actId="1076"/>
          <ac:spMkLst>
            <pc:docMk/>
            <pc:sldMk cId="620926693" sldId="362"/>
            <ac:spMk id="8" creationId="{846484E1-E452-4032-B9F2-95906F541CAD}"/>
          </ac:spMkLst>
        </pc:spChg>
      </pc:sldChg>
      <pc:sldChg chg="addSp modSp add">
        <pc:chgData name="Dmitrij Drandarov" userId="3cdc0677aa50a5f6" providerId="LiveId" clId="{0A71C8D8-595D-4C25-9FEC-172989C3F86A}" dt="2018-10-18T01:21:02.554" v="6154"/>
        <pc:sldMkLst>
          <pc:docMk/>
          <pc:sldMk cId="88675850" sldId="363"/>
        </pc:sldMkLst>
        <pc:spChg chg="mod">
          <ac:chgData name="Dmitrij Drandarov" userId="3cdc0677aa50a5f6" providerId="LiveId" clId="{0A71C8D8-595D-4C25-9FEC-172989C3F86A}" dt="2018-10-18T01:21:02.554" v="6154"/>
          <ac:spMkLst>
            <pc:docMk/>
            <pc:sldMk cId="88675850" sldId="363"/>
            <ac:spMk id="4" creationId="{00000000-0000-0000-0000-000000000000}"/>
          </ac:spMkLst>
        </pc:spChg>
        <pc:picChg chg="add mod modCrop">
          <ac:chgData name="Dmitrij Drandarov" userId="3cdc0677aa50a5f6" providerId="LiveId" clId="{0A71C8D8-595D-4C25-9FEC-172989C3F86A}" dt="2018-10-18T01:20:49.718" v="6153" actId="1035"/>
          <ac:picMkLst>
            <pc:docMk/>
            <pc:sldMk cId="88675850" sldId="363"/>
            <ac:picMk id="9" creationId="{5EDBEBF2-82EF-458E-A3B8-7216534A7E6A}"/>
          </ac:picMkLst>
        </pc:picChg>
        <pc:picChg chg="add mod modCrop">
          <ac:chgData name="Dmitrij Drandarov" userId="3cdc0677aa50a5f6" providerId="LiveId" clId="{0A71C8D8-595D-4C25-9FEC-172989C3F86A}" dt="2018-10-18T01:20:41.482" v="6138" actId="732"/>
          <ac:picMkLst>
            <pc:docMk/>
            <pc:sldMk cId="88675850" sldId="363"/>
            <ac:picMk id="66562" creationId="{0AD2DC8C-0E66-4862-8BDD-EB9891184737}"/>
          </ac:picMkLst>
        </pc:picChg>
      </pc:sldChg>
      <pc:sldChg chg="modSp add">
        <pc:chgData name="Dmitrij Drandarov" userId="3cdc0677aa50a5f6" providerId="LiveId" clId="{0A71C8D8-595D-4C25-9FEC-172989C3F86A}" dt="2018-10-18T01:21:17.543" v="6175" actId="115"/>
        <pc:sldMkLst>
          <pc:docMk/>
          <pc:sldMk cId="2279715032" sldId="364"/>
        </pc:sldMkLst>
        <pc:spChg chg="mod">
          <ac:chgData name="Dmitrij Drandarov" userId="3cdc0677aa50a5f6" providerId="LiveId" clId="{0A71C8D8-595D-4C25-9FEC-172989C3F86A}" dt="2018-10-18T01:21:17.543" v="6175" actId="115"/>
          <ac:spMkLst>
            <pc:docMk/>
            <pc:sldMk cId="2279715032" sldId="364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1:21:11.290" v="6172" actId="20577"/>
          <ac:spMkLst>
            <pc:docMk/>
            <pc:sldMk cId="2279715032" sldId="364"/>
            <ac:spMk id="7" creationId="{00000000-0000-0000-0000-000000000000}"/>
          </ac:spMkLst>
        </pc:spChg>
      </pc:sldChg>
      <pc:sldChg chg="addSp delSp modSp add">
        <pc:chgData name="Dmitrij Drandarov" userId="3cdc0677aa50a5f6" providerId="LiveId" clId="{0A71C8D8-595D-4C25-9FEC-172989C3F86A}" dt="2018-10-18T01:25:36.882" v="6247"/>
        <pc:sldMkLst>
          <pc:docMk/>
          <pc:sldMk cId="721134261" sldId="365"/>
        </pc:sldMkLst>
        <pc:spChg chg="mod">
          <ac:chgData name="Dmitrij Drandarov" userId="3cdc0677aa50a5f6" providerId="LiveId" clId="{0A71C8D8-595D-4C25-9FEC-172989C3F86A}" dt="2018-10-18T01:25:36.882" v="6247"/>
          <ac:spMkLst>
            <pc:docMk/>
            <pc:sldMk cId="721134261" sldId="365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1:22:52.512" v="6177" actId="20577"/>
          <ac:spMkLst>
            <pc:docMk/>
            <pc:sldMk cId="721134261" sldId="365"/>
            <ac:spMk id="7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8T01:24:41.787" v="6229" actId="1076"/>
          <ac:spMkLst>
            <pc:docMk/>
            <pc:sldMk cId="721134261" sldId="365"/>
            <ac:spMk id="8" creationId="{A5052268-714A-4148-A5AB-4B84AA970EEA}"/>
          </ac:spMkLst>
        </pc:spChg>
        <pc:spChg chg="add del mod">
          <ac:chgData name="Dmitrij Drandarov" userId="3cdc0677aa50a5f6" providerId="LiveId" clId="{0A71C8D8-595D-4C25-9FEC-172989C3F86A}" dt="2018-10-18T01:24:04.683" v="6213" actId="478"/>
          <ac:spMkLst>
            <pc:docMk/>
            <pc:sldMk cId="721134261" sldId="365"/>
            <ac:spMk id="9" creationId="{5E07A7DA-11F9-415F-910C-C35A90D68A2F}"/>
          </ac:spMkLst>
        </pc:spChg>
        <pc:spChg chg="add del">
          <ac:chgData name="Dmitrij Drandarov" userId="3cdc0677aa50a5f6" providerId="LiveId" clId="{0A71C8D8-595D-4C25-9FEC-172989C3F86A}" dt="2018-10-18T01:25:32.831" v="6246"/>
          <ac:spMkLst>
            <pc:docMk/>
            <pc:sldMk cId="721134261" sldId="365"/>
            <ac:spMk id="10" creationId="{12C4F466-AA9F-4164-9C18-66D154F19C4C}"/>
          </ac:spMkLst>
        </pc:spChg>
      </pc:sldChg>
      <pc:sldChg chg="addSp delSp modSp add">
        <pc:chgData name="Dmitrij Drandarov" userId="3cdc0677aa50a5f6" providerId="LiveId" clId="{0A71C8D8-595D-4C25-9FEC-172989C3F86A}" dt="2018-10-18T01:25:42.289" v="6248"/>
        <pc:sldMkLst>
          <pc:docMk/>
          <pc:sldMk cId="4087105160" sldId="366"/>
        </pc:sldMkLst>
        <pc:spChg chg="mod">
          <ac:chgData name="Dmitrij Drandarov" userId="3cdc0677aa50a5f6" providerId="LiveId" clId="{0A71C8D8-595D-4C25-9FEC-172989C3F86A}" dt="2018-10-18T01:25:42.289" v="6248"/>
          <ac:spMkLst>
            <pc:docMk/>
            <pc:sldMk cId="4087105160" sldId="366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1:24:59.874" v="6231" actId="478"/>
          <ac:spMkLst>
            <pc:docMk/>
            <pc:sldMk cId="4087105160" sldId="366"/>
            <ac:spMk id="8" creationId="{A5052268-714A-4148-A5AB-4B84AA970EEA}"/>
          </ac:spMkLst>
        </pc:spChg>
        <pc:spChg chg="add mod">
          <ac:chgData name="Dmitrij Drandarov" userId="3cdc0677aa50a5f6" providerId="LiveId" clId="{0A71C8D8-595D-4C25-9FEC-172989C3F86A}" dt="2018-10-18T01:25:11.874" v="6243" actId="1076"/>
          <ac:spMkLst>
            <pc:docMk/>
            <pc:sldMk cId="4087105160" sldId="366"/>
            <ac:spMk id="9" creationId="{506FAA46-0391-4198-A694-8EA0DA739FEF}"/>
          </ac:spMkLst>
        </pc:spChg>
      </pc:sldChg>
      <pc:sldChg chg="addSp delSp modSp add">
        <pc:chgData name="Dmitrij Drandarov" userId="3cdc0677aa50a5f6" providerId="LiveId" clId="{0A71C8D8-595D-4C25-9FEC-172989C3F86A}" dt="2018-10-18T01:26:33.710" v="6267" actId="1076"/>
        <pc:sldMkLst>
          <pc:docMk/>
          <pc:sldMk cId="1454867089" sldId="367"/>
        </pc:sldMkLst>
        <pc:spChg chg="mod">
          <ac:chgData name="Dmitrij Drandarov" userId="3cdc0677aa50a5f6" providerId="LiveId" clId="{0A71C8D8-595D-4C25-9FEC-172989C3F86A}" dt="2018-10-18T01:25:56.827" v="6249"/>
          <ac:spMkLst>
            <pc:docMk/>
            <pc:sldMk cId="1454867089" sldId="367"/>
            <ac:spMk id="4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8T01:26:13.971" v="6252"/>
          <ac:spMkLst>
            <pc:docMk/>
            <pc:sldMk cId="1454867089" sldId="367"/>
            <ac:spMk id="7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8T01:26:13.971" v="6252"/>
          <ac:spMkLst>
            <pc:docMk/>
            <pc:sldMk cId="1454867089" sldId="367"/>
            <ac:spMk id="8" creationId="{803442B6-9A4B-430A-8327-A42B3B23A562}"/>
          </ac:spMkLst>
        </pc:spChg>
        <pc:spChg chg="del">
          <ac:chgData name="Dmitrij Drandarov" userId="3cdc0677aa50a5f6" providerId="LiveId" clId="{0A71C8D8-595D-4C25-9FEC-172989C3F86A}" dt="2018-10-18T01:26:11.860" v="6250" actId="478"/>
          <ac:spMkLst>
            <pc:docMk/>
            <pc:sldMk cId="1454867089" sldId="367"/>
            <ac:spMk id="9" creationId="{506FAA46-0391-4198-A694-8EA0DA739FEF}"/>
          </ac:spMkLst>
        </pc:spChg>
        <pc:spChg chg="add mod">
          <ac:chgData name="Dmitrij Drandarov" userId="3cdc0677aa50a5f6" providerId="LiveId" clId="{0A71C8D8-595D-4C25-9FEC-172989C3F86A}" dt="2018-10-18T01:26:33.710" v="6267" actId="1076"/>
          <ac:spMkLst>
            <pc:docMk/>
            <pc:sldMk cId="1454867089" sldId="367"/>
            <ac:spMk id="10" creationId="{C08A9CF0-299D-46A9-99FA-10A517BA87E0}"/>
          </ac:spMkLst>
        </pc:spChg>
      </pc:sldChg>
      <pc:sldChg chg="addSp delSp modSp add">
        <pc:chgData name="Dmitrij Drandarov" userId="3cdc0677aa50a5f6" providerId="LiveId" clId="{0A71C8D8-595D-4C25-9FEC-172989C3F86A}" dt="2018-10-18T01:27:22.499" v="6280" actId="1076"/>
        <pc:sldMkLst>
          <pc:docMk/>
          <pc:sldMk cId="1031958218" sldId="368"/>
        </pc:sldMkLst>
        <pc:spChg chg="add mod">
          <ac:chgData name="Dmitrij Drandarov" userId="3cdc0677aa50a5f6" providerId="LiveId" clId="{0A71C8D8-595D-4C25-9FEC-172989C3F86A}" dt="2018-10-18T01:27:22.499" v="6280" actId="1076"/>
          <ac:spMkLst>
            <pc:docMk/>
            <pc:sldMk cId="1031958218" sldId="368"/>
            <ac:spMk id="8" creationId="{8E4F611C-3867-4CC8-B9BF-8BF53885AB0E}"/>
          </ac:spMkLst>
        </pc:spChg>
        <pc:spChg chg="del">
          <ac:chgData name="Dmitrij Drandarov" userId="3cdc0677aa50a5f6" providerId="LiveId" clId="{0A71C8D8-595D-4C25-9FEC-172989C3F86A}" dt="2018-10-18T01:27:07.647" v="6269" actId="478"/>
          <ac:spMkLst>
            <pc:docMk/>
            <pc:sldMk cId="1031958218" sldId="368"/>
            <ac:spMk id="10" creationId="{C08A9CF0-299D-46A9-99FA-10A517BA87E0}"/>
          </ac:spMkLst>
        </pc:spChg>
      </pc:sldChg>
      <pc:sldChg chg="addSp delSp modSp add">
        <pc:chgData name="Dmitrij Drandarov" userId="3cdc0677aa50a5f6" providerId="LiveId" clId="{0A71C8D8-595D-4C25-9FEC-172989C3F86A}" dt="2018-10-18T01:27:55.425" v="6286"/>
        <pc:sldMkLst>
          <pc:docMk/>
          <pc:sldMk cId="1018907140" sldId="369"/>
        </pc:sldMkLst>
        <pc:spChg chg="mod">
          <ac:chgData name="Dmitrij Drandarov" userId="3cdc0677aa50a5f6" providerId="LiveId" clId="{0A71C8D8-595D-4C25-9FEC-172989C3F86A}" dt="2018-10-18T01:27:55.425" v="6286"/>
          <ac:spMkLst>
            <pc:docMk/>
            <pc:sldMk cId="1018907140" sldId="369"/>
            <ac:spMk id="7" creationId="{00000000-0000-0000-0000-000000000000}"/>
          </ac:spMkLst>
        </pc:spChg>
        <pc:picChg chg="add del">
          <ac:chgData name="Dmitrij Drandarov" userId="3cdc0677aa50a5f6" providerId="LiveId" clId="{0A71C8D8-595D-4C25-9FEC-172989C3F86A}" dt="2018-10-18T01:27:50.310" v="6284"/>
          <ac:picMkLst>
            <pc:docMk/>
            <pc:sldMk cId="1018907140" sldId="369"/>
            <ac:picMk id="8" creationId="{97BDB0D4-C40D-4FAA-B228-AE747F651165}"/>
          </ac:picMkLst>
        </pc:picChg>
      </pc:sldChg>
      <pc:sldChg chg="addSp delSp modSp add">
        <pc:chgData name="Dmitrij Drandarov" userId="3cdc0677aa50a5f6" providerId="LiveId" clId="{0A71C8D8-595D-4C25-9FEC-172989C3F86A}" dt="2018-10-18T01:30:09.986" v="6325" actId="1076"/>
        <pc:sldMkLst>
          <pc:docMk/>
          <pc:sldMk cId="2825479115" sldId="370"/>
        </pc:sldMkLst>
        <pc:spChg chg="mod">
          <ac:chgData name="Dmitrij Drandarov" userId="3cdc0677aa50a5f6" providerId="LiveId" clId="{0A71C8D8-595D-4C25-9FEC-172989C3F86A}" dt="2018-10-18T01:29:26.608" v="6307" actId="20577"/>
          <ac:spMkLst>
            <pc:docMk/>
            <pc:sldMk cId="2825479115" sldId="370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1:29:28.331" v="6308" actId="478"/>
          <ac:spMkLst>
            <pc:docMk/>
            <pc:sldMk cId="2825479115" sldId="370"/>
            <ac:spMk id="8" creationId="{8E4F611C-3867-4CC8-B9BF-8BF53885AB0E}"/>
          </ac:spMkLst>
        </pc:spChg>
        <pc:spChg chg="add mod">
          <ac:chgData name="Dmitrij Drandarov" userId="3cdc0677aa50a5f6" providerId="LiveId" clId="{0A71C8D8-595D-4C25-9FEC-172989C3F86A}" dt="2018-10-18T01:30:09.986" v="6325" actId="1076"/>
          <ac:spMkLst>
            <pc:docMk/>
            <pc:sldMk cId="2825479115" sldId="370"/>
            <ac:spMk id="9" creationId="{855D2AD6-5A2F-4A18-9CA0-75A84C106C9A}"/>
          </ac:spMkLst>
        </pc:spChg>
      </pc:sldChg>
      <pc:sldChg chg="addSp delSp modSp add">
        <pc:chgData name="Dmitrij Drandarov" userId="3cdc0677aa50a5f6" providerId="LiveId" clId="{0A71C8D8-595D-4C25-9FEC-172989C3F86A}" dt="2018-10-18T01:30:51.213" v="6342" actId="14100"/>
        <pc:sldMkLst>
          <pc:docMk/>
          <pc:sldMk cId="4142208944" sldId="371"/>
        </pc:sldMkLst>
        <pc:spChg chg="add del">
          <ac:chgData name="Dmitrij Drandarov" userId="3cdc0677aa50a5f6" providerId="LiveId" clId="{0A71C8D8-595D-4C25-9FEC-172989C3F86A}" dt="2018-10-18T01:30:34.162" v="6329"/>
          <ac:spMkLst>
            <pc:docMk/>
            <pc:sldMk cId="4142208944" sldId="371"/>
            <ac:spMk id="8" creationId="{371CAD27-1C59-457D-A2E9-0D1996E9BF1D}"/>
          </ac:spMkLst>
        </pc:spChg>
        <pc:spChg chg="del">
          <ac:chgData name="Dmitrij Drandarov" userId="3cdc0677aa50a5f6" providerId="LiveId" clId="{0A71C8D8-595D-4C25-9FEC-172989C3F86A}" dt="2018-10-18T01:30:28.060" v="6327" actId="478"/>
          <ac:spMkLst>
            <pc:docMk/>
            <pc:sldMk cId="4142208944" sldId="371"/>
            <ac:spMk id="9" creationId="{855D2AD6-5A2F-4A18-9CA0-75A84C106C9A}"/>
          </ac:spMkLst>
        </pc:spChg>
        <pc:spChg chg="add mod">
          <ac:chgData name="Dmitrij Drandarov" userId="3cdc0677aa50a5f6" providerId="LiveId" clId="{0A71C8D8-595D-4C25-9FEC-172989C3F86A}" dt="2018-10-18T01:30:51.213" v="6342" actId="14100"/>
          <ac:spMkLst>
            <pc:docMk/>
            <pc:sldMk cId="4142208944" sldId="371"/>
            <ac:spMk id="10" creationId="{2FEBADB9-E4B3-4FB4-9FFB-270B847A57E1}"/>
          </ac:spMkLst>
        </pc:spChg>
      </pc:sldChg>
      <pc:sldChg chg="addSp delSp modSp add">
        <pc:chgData name="Dmitrij Drandarov" userId="3cdc0677aa50a5f6" providerId="LiveId" clId="{0A71C8D8-595D-4C25-9FEC-172989C3F86A}" dt="2018-10-18T01:32:22.574" v="6396" actId="1076"/>
        <pc:sldMkLst>
          <pc:docMk/>
          <pc:sldMk cId="1344805315" sldId="372"/>
        </pc:sldMkLst>
        <pc:spChg chg="add del">
          <ac:chgData name="Dmitrij Drandarov" userId="3cdc0677aa50a5f6" providerId="LiveId" clId="{0A71C8D8-595D-4C25-9FEC-172989C3F86A}" dt="2018-10-18T01:31:20.421" v="6345"/>
          <ac:spMkLst>
            <pc:docMk/>
            <pc:sldMk cId="1344805315" sldId="372"/>
            <ac:spMk id="7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8T01:31:20.421" v="6345"/>
          <ac:spMkLst>
            <pc:docMk/>
            <pc:sldMk cId="1344805315" sldId="372"/>
            <ac:spMk id="8" creationId="{C1AD125E-3F11-4776-8F43-80C20756AB53}"/>
          </ac:spMkLst>
        </pc:spChg>
        <pc:spChg chg="add mod">
          <ac:chgData name="Dmitrij Drandarov" userId="3cdc0677aa50a5f6" providerId="LiveId" clId="{0A71C8D8-595D-4C25-9FEC-172989C3F86A}" dt="2018-10-18T01:32:22.574" v="6396" actId="1076"/>
          <ac:spMkLst>
            <pc:docMk/>
            <pc:sldMk cId="1344805315" sldId="372"/>
            <ac:spMk id="9" creationId="{75596420-85E9-49A8-A2EF-11743C1BB363}"/>
          </ac:spMkLst>
        </pc:spChg>
        <pc:spChg chg="del">
          <ac:chgData name="Dmitrij Drandarov" userId="3cdc0677aa50a5f6" providerId="LiveId" clId="{0A71C8D8-595D-4C25-9FEC-172989C3F86A}" dt="2018-10-18T01:31:23.136" v="6347" actId="478"/>
          <ac:spMkLst>
            <pc:docMk/>
            <pc:sldMk cId="1344805315" sldId="372"/>
            <ac:spMk id="10" creationId="{2FEBADB9-E4B3-4FB4-9FFB-270B847A57E1}"/>
          </ac:spMkLst>
        </pc:spChg>
      </pc:sldChg>
      <pc:sldChg chg="addSp delSp modSp add">
        <pc:chgData name="Dmitrij Drandarov" userId="3cdc0677aa50a5f6" providerId="LiveId" clId="{0A71C8D8-595D-4C25-9FEC-172989C3F86A}" dt="2018-10-18T01:33:44.686" v="6457" actId="1076"/>
        <pc:sldMkLst>
          <pc:docMk/>
          <pc:sldMk cId="142556710" sldId="373"/>
        </pc:sldMkLst>
        <pc:spChg chg="mod">
          <ac:chgData name="Dmitrij Drandarov" userId="3cdc0677aa50a5f6" providerId="LiveId" clId="{0A71C8D8-595D-4C25-9FEC-172989C3F86A}" dt="2018-10-18T01:32:51.098" v="6418" actId="20577"/>
          <ac:spMkLst>
            <pc:docMk/>
            <pc:sldMk cId="142556710" sldId="373"/>
            <ac:spMk id="4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8T01:33:44.686" v="6457" actId="1076"/>
          <ac:spMkLst>
            <pc:docMk/>
            <pc:sldMk cId="142556710" sldId="373"/>
            <ac:spMk id="8" creationId="{628C94EF-DC37-44AB-85CE-930151EC2309}"/>
          </ac:spMkLst>
        </pc:spChg>
        <pc:spChg chg="del">
          <ac:chgData name="Dmitrij Drandarov" userId="3cdc0677aa50a5f6" providerId="LiveId" clId="{0A71C8D8-595D-4C25-9FEC-172989C3F86A}" dt="2018-10-18T01:32:53.362" v="6419" actId="478"/>
          <ac:spMkLst>
            <pc:docMk/>
            <pc:sldMk cId="142556710" sldId="373"/>
            <ac:spMk id="9" creationId="{75596420-85E9-49A8-A2EF-11743C1BB363}"/>
          </ac:spMkLst>
        </pc:spChg>
      </pc:sldChg>
      <pc:sldMasterChg chg="modSp modSldLayout">
        <pc:chgData name="Dmitrij Drandarov" userId="3cdc0677aa50a5f6" providerId="LiveId" clId="{0A71C8D8-595D-4C25-9FEC-172989C3F86A}" dt="2018-10-17T21:18:03.100" v="234"/>
        <pc:sldMasterMkLst>
          <pc:docMk/>
          <pc:sldMasterMk cId="4250204930" sldId="2147483660"/>
        </pc:sldMaster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asterMk cId="4250204930" sldId="2147483660"/>
            <ac:spMk id="5" creationId="{00000000-0000-0000-0000-000000000000}"/>
          </ac:spMkLst>
        </pc:spChg>
        <pc:sldLayoutChg chg="modSp">
          <pc:chgData name="Dmitrij Drandarov" userId="3cdc0677aa50a5f6" providerId="LiveId" clId="{0A71C8D8-595D-4C25-9FEC-172989C3F86A}" dt="2018-10-17T21:18:03.100" v="234"/>
          <pc:sldLayoutMkLst>
            <pc:docMk/>
            <pc:sldMasterMk cId="4250204930" sldId="2147483660"/>
            <pc:sldLayoutMk cId="1968084865" sldId="2147483662"/>
          </pc:sldLayoutMkLst>
          <pc:spChg chg="mod">
            <ac:chgData name="Dmitrij Drandarov" userId="3cdc0677aa50a5f6" providerId="LiveId" clId="{0A71C8D8-595D-4C25-9FEC-172989C3F86A}" dt="2018-10-17T21:18:03.100" v="234"/>
            <ac:spMkLst>
              <pc:docMk/>
              <pc:sldMasterMk cId="4250204930" sldId="2147483660"/>
              <pc:sldLayoutMk cId="1968084865" sldId="2147483662"/>
              <ac:spMk id="2" creationId="{00000000-0000-0000-0000-000000000000}"/>
            </ac:spMkLst>
          </pc:spChg>
        </pc:sldLayoutChg>
        <pc:sldLayoutChg chg="modSp">
          <pc:chgData name="Dmitrij Drandarov" userId="3cdc0677aa50a5f6" providerId="LiveId" clId="{0A71C8D8-595D-4C25-9FEC-172989C3F86A}" dt="2018-10-17T21:18:03.100" v="234"/>
          <pc:sldLayoutMkLst>
            <pc:docMk/>
            <pc:sldMasterMk cId="4250204930" sldId="2147483660"/>
            <pc:sldLayoutMk cId="1119421482" sldId="2147483664"/>
          </pc:sldLayoutMkLst>
          <pc:spChg chg="mod">
            <ac:chgData name="Dmitrij Drandarov" userId="3cdc0677aa50a5f6" providerId="LiveId" clId="{0A71C8D8-595D-4C25-9FEC-172989C3F86A}" dt="2018-10-17T21:18:03.100" v="234"/>
            <ac:spMkLst>
              <pc:docMk/>
              <pc:sldMasterMk cId="4250204930" sldId="2147483660"/>
              <pc:sldLayoutMk cId="1119421482" sldId="2147483664"/>
              <ac:spMk id="5" creationId="{00000000-0000-0000-0000-000000000000}"/>
            </ac:spMkLst>
          </pc:spChg>
        </pc:sldLayoutChg>
        <pc:sldLayoutChg chg="modSp">
          <pc:chgData name="Dmitrij Drandarov" userId="3cdc0677aa50a5f6" providerId="LiveId" clId="{0A71C8D8-595D-4C25-9FEC-172989C3F86A}" dt="2018-10-17T21:18:03.100" v="234"/>
          <pc:sldLayoutMkLst>
            <pc:docMk/>
            <pc:sldMasterMk cId="4250204930" sldId="2147483660"/>
            <pc:sldLayoutMk cId="241702039" sldId="2147483666"/>
          </pc:sldLayoutMkLst>
          <pc:spChg chg="mod">
            <ac:chgData name="Dmitrij Drandarov" userId="3cdc0677aa50a5f6" providerId="LiveId" clId="{0A71C8D8-595D-4C25-9FEC-172989C3F86A}" dt="2018-10-17T21:18:03.100" v="234"/>
            <ac:spMkLst>
              <pc:docMk/>
              <pc:sldMasterMk cId="4250204930" sldId="2147483660"/>
              <pc:sldLayoutMk cId="241702039" sldId="2147483666"/>
              <ac:spMk id="9" creationId="{00000000-0000-0000-0000-000000000000}"/>
            </ac:spMkLst>
          </pc:spChg>
        </pc:sldLayoutChg>
        <pc:sldLayoutChg chg="modSp">
          <pc:chgData name="Dmitrij Drandarov" userId="3cdc0677aa50a5f6" providerId="LiveId" clId="{0A71C8D8-595D-4C25-9FEC-172989C3F86A}" dt="2018-10-17T21:18:03.100" v="234"/>
          <pc:sldLayoutMkLst>
            <pc:docMk/>
            <pc:sldMasterMk cId="4250204930" sldId="2147483660"/>
            <pc:sldLayoutMk cId="1949363400" sldId="2147483667"/>
          </pc:sldLayoutMkLst>
          <pc:spChg chg="mod">
            <ac:chgData name="Dmitrij Drandarov" userId="3cdc0677aa50a5f6" providerId="LiveId" clId="{0A71C8D8-595D-4C25-9FEC-172989C3F86A}" dt="2018-10-17T21:18:03.100" v="234"/>
            <ac:spMkLst>
              <pc:docMk/>
              <pc:sldMasterMk cId="4250204930" sldId="2147483660"/>
              <pc:sldLayoutMk cId="1949363400" sldId="2147483667"/>
              <ac:spMk id="6" creationId="{00000000-0000-0000-0000-000000000000}"/>
            </ac:spMkLst>
          </pc:spChg>
        </pc:sldLayoutChg>
        <pc:sldLayoutChg chg="modSp">
          <pc:chgData name="Dmitrij Drandarov" userId="3cdc0677aa50a5f6" providerId="LiveId" clId="{0A71C8D8-595D-4C25-9FEC-172989C3F86A}" dt="2018-10-17T21:18:03.100" v="234"/>
          <pc:sldLayoutMkLst>
            <pc:docMk/>
            <pc:sldMasterMk cId="4250204930" sldId="2147483660"/>
            <pc:sldLayoutMk cId="1460147717" sldId="2147483668"/>
          </pc:sldLayoutMkLst>
          <pc:spChg chg="mod">
            <ac:chgData name="Dmitrij Drandarov" userId="3cdc0677aa50a5f6" providerId="LiveId" clId="{0A71C8D8-595D-4C25-9FEC-172989C3F86A}" dt="2018-10-17T21:18:03.100" v="234"/>
            <ac:spMkLst>
              <pc:docMk/>
              <pc:sldMasterMk cId="4250204930" sldId="2147483660"/>
              <pc:sldLayoutMk cId="1460147717" sldId="2147483668"/>
              <ac:spMk id="6" creationId="{00000000-0000-0000-0000-000000000000}"/>
            </ac:spMkLst>
          </pc:spChg>
        </pc:sldLayoutChg>
      </pc:sldMasterChg>
    </pc:docChg>
  </pc:docChgLst>
  <pc:docChgLst>
    <pc:chgData name="Dmitrij Drandarov" userId="3cdc0677aa50a5f6" providerId="LiveId" clId="{7EE4484F-B1A4-4976-9C70-129DD1401495}"/>
    <pc:docChg chg="undo custSel addSld delSld modSld modMainMaster">
      <pc:chgData name="Dmitrij Drandarov" userId="3cdc0677aa50a5f6" providerId="LiveId" clId="{7EE4484F-B1A4-4976-9C70-129DD1401495}" dt="2018-09-12T20:33:05.212" v="1975" actId="255"/>
      <pc:docMkLst>
        <pc:docMk/>
      </pc:docMkLst>
      <pc:sldChg chg="modSp modNotesTx">
        <pc:chgData name="Dmitrij Drandarov" userId="3cdc0677aa50a5f6" providerId="LiveId" clId="{7EE4484F-B1A4-4976-9C70-129DD1401495}" dt="2018-09-12T19:45:54.183" v="1218" actId="20577"/>
        <pc:sldMkLst>
          <pc:docMk/>
          <pc:sldMk cId="3746723936" sldId="256"/>
        </pc:sldMkLst>
        <pc:spChg chg="mod">
          <ac:chgData name="Dmitrij Drandarov" userId="3cdc0677aa50a5f6" providerId="LiveId" clId="{7EE4484F-B1A4-4976-9C70-129DD1401495}" dt="2018-09-12T19:17:27.410" v="0"/>
          <ac:spMkLst>
            <pc:docMk/>
            <pc:sldMk cId="3746723936" sldId="256"/>
            <ac:spMk id="2" creationId="{00000000-0000-0000-0000-000000000000}"/>
          </ac:spMkLst>
        </pc:spChg>
        <pc:spChg chg="mod">
          <ac:chgData name="Dmitrij Drandarov" userId="3cdc0677aa50a5f6" providerId="LiveId" clId="{7EE4484F-B1A4-4976-9C70-129DD1401495}" dt="2018-09-12T19:17:31.540" v="1"/>
          <ac:spMkLst>
            <pc:docMk/>
            <pc:sldMk cId="3746723936" sldId="256"/>
            <ac:spMk id="3" creationId="{00000000-0000-0000-0000-000000000000}"/>
          </ac:spMkLst>
        </pc:spChg>
      </pc:sldChg>
      <pc:sldChg chg="addSp delSp modSp">
        <pc:chgData name="Dmitrij Drandarov" userId="3cdc0677aa50a5f6" providerId="LiveId" clId="{7EE4484F-B1A4-4976-9C70-129DD1401495}" dt="2018-09-12T19:48:59.695" v="1286" actId="20577"/>
        <pc:sldMkLst>
          <pc:docMk/>
          <pc:sldMk cId="233689404" sldId="266"/>
        </pc:sldMkLst>
        <pc:spChg chg="add del mod">
          <ac:chgData name="Dmitrij Drandarov" userId="3cdc0677aa50a5f6" providerId="LiveId" clId="{7EE4484F-B1A4-4976-9C70-129DD1401495}" dt="2018-09-12T19:25:26.522" v="189"/>
          <ac:spMkLst>
            <pc:docMk/>
            <pc:sldMk cId="233689404" sldId="266"/>
            <ac:spMk id="2" creationId="{3C66912C-6A40-4586-BEF6-5111FCCBB820}"/>
          </ac:spMkLst>
        </pc:spChg>
        <pc:spChg chg="add del mod">
          <ac:chgData name="Dmitrij Drandarov" userId="3cdc0677aa50a5f6" providerId="LiveId" clId="{7EE4484F-B1A4-4976-9C70-129DD1401495}" dt="2018-09-12T19:48:59.695" v="1286" actId="20577"/>
          <ac:spMkLst>
            <pc:docMk/>
            <pc:sldMk cId="233689404" sldId="266"/>
            <ac:spMk id="3" creationId="{00000000-0000-0000-0000-000000000000}"/>
          </ac:spMkLst>
        </pc:spChg>
        <pc:spChg chg="del mod">
          <ac:chgData name="Dmitrij Drandarov" userId="3cdc0677aa50a5f6" providerId="LiveId" clId="{7EE4484F-B1A4-4976-9C70-129DD1401495}" dt="2018-09-12T19:23:38.774" v="101" actId="478"/>
          <ac:spMkLst>
            <pc:docMk/>
            <pc:sldMk cId="233689404" sldId="266"/>
            <ac:spMk id="4" creationId="{00000000-0000-0000-0000-000000000000}"/>
          </ac:spMkLst>
        </pc:spChg>
        <pc:spChg chg="add del mod">
          <ac:chgData name="Dmitrij Drandarov" userId="3cdc0677aa50a5f6" providerId="LiveId" clId="{7EE4484F-B1A4-4976-9C70-129DD1401495}" dt="2018-09-12T19:25:26.522" v="189"/>
          <ac:spMkLst>
            <pc:docMk/>
            <pc:sldMk cId="233689404" sldId="266"/>
            <ac:spMk id="5" creationId="{038E3E34-3ABB-4609-9BD8-4799D63D8C8B}"/>
          </ac:spMkLst>
        </pc:spChg>
      </pc:sldChg>
      <pc:sldChg chg="modSp">
        <pc:chgData name="Dmitrij Drandarov" userId="3cdc0677aa50a5f6" providerId="LiveId" clId="{7EE4484F-B1A4-4976-9C70-129DD1401495}" dt="2018-09-12T19:38:21.105" v="550" actId="20577"/>
        <pc:sldMkLst>
          <pc:docMk/>
          <pc:sldMk cId="4114245175" sldId="286"/>
        </pc:sldMkLst>
        <pc:spChg chg="mod">
          <ac:chgData name="Dmitrij Drandarov" userId="3cdc0677aa50a5f6" providerId="LiveId" clId="{7EE4484F-B1A4-4976-9C70-129DD1401495}" dt="2018-09-12T19:19:05.876" v="58"/>
          <ac:spMkLst>
            <pc:docMk/>
            <pc:sldMk cId="4114245175" sldId="286"/>
            <ac:spMk id="2" creationId="{00000000-0000-0000-0000-000000000000}"/>
          </ac:spMkLst>
        </pc:spChg>
        <pc:spChg chg="mod">
          <ac:chgData name="Dmitrij Drandarov" userId="3cdc0677aa50a5f6" providerId="LiveId" clId="{7EE4484F-B1A4-4976-9C70-129DD1401495}" dt="2018-09-12T19:22:29.404" v="74" actId="20577"/>
          <ac:spMkLst>
            <pc:docMk/>
            <pc:sldMk cId="4114245175" sldId="286"/>
            <ac:spMk id="4" creationId="{00000000-0000-0000-0000-000000000000}"/>
          </ac:spMkLst>
        </pc:spChg>
        <pc:spChg chg="mod">
          <ac:chgData name="Dmitrij Drandarov" userId="3cdc0677aa50a5f6" providerId="LiveId" clId="{7EE4484F-B1A4-4976-9C70-129DD1401495}" dt="2018-09-12T19:38:21.105" v="550" actId="20577"/>
          <ac:spMkLst>
            <pc:docMk/>
            <pc:sldMk cId="4114245175" sldId="286"/>
            <ac:spMk id="7" creationId="{00000000-0000-0000-0000-000000000000}"/>
          </ac:spMkLst>
        </pc:spChg>
      </pc:sldChg>
      <pc:sldMasterChg chg="modSldLayout">
        <pc:chgData name="Dmitrij Drandarov" userId="3cdc0677aa50a5f6" providerId="LiveId" clId="{7EE4484F-B1A4-4976-9C70-129DD1401495}" dt="2018-09-12T19:25:35.242" v="190" actId="478"/>
        <pc:sldMasterMkLst>
          <pc:docMk/>
          <pc:sldMasterMk cId="4250204930" sldId="2147483660"/>
        </pc:sldMasterMkLst>
        <pc:sldLayoutChg chg="delSp">
          <pc:chgData name="Dmitrij Drandarov" userId="3cdc0677aa50a5f6" providerId="LiveId" clId="{7EE4484F-B1A4-4976-9C70-129DD1401495}" dt="2018-09-12T19:25:35.242" v="190" actId="478"/>
          <pc:sldLayoutMkLst>
            <pc:docMk/>
            <pc:sldMasterMk cId="4250204930" sldId="2147483660"/>
            <pc:sldLayoutMk cId="1332312999" sldId="2147483669"/>
          </pc:sldLayoutMkLst>
          <pc:picChg chg="del">
            <ac:chgData name="Dmitrij Drandarov" userId="3cdc0677aa50a5f6" providerId="LiveId" clId="{7EE4484F-B1A4-4976-9C70-129DD1401495}" dt="2018-09-12T19:25:35.242" v="190" actId="478"/>
            <ac:picMkLst>
              <pc:docMk/>
              <pc:sldMasterMk cId="4250204930" sldId="2147483660"/>
              <pc:sldLayoutMk cId="1332312999" sldId="2147483669"/>
              <ac:picMk id="11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/>
              <a:t>Präsentationstitel, Datum und Autor über Ansicht -&gt; Kopf- und Fußzeile einfügen</a:t>
            </a:r>
            <a:endParaRPr lang="de-DE" sz="10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0" y="94303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/>
              <a:t>(c) msg DAVID GmbH, tt.mm.20jj</a:t>
            </a:r>
            <a:endParaRPr lang="de-DE" sz="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2977"/>
            <a:ext cx="6797675" cy="257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/>
              <a:t>Author / Referent</a:t>
            </a:r>
            <a:endParaRPr lang="de-DE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‹#›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70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0" y="942858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2341" y="930583"/>
            <a:ext cx="5732992" cy="3971308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3" y="5139266"/>
            <a:ext cx="5748867" cy="39539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2982"/>
            <a:ext cx="6797675" cy="257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Dmitrij Drandarov, arbeite seit mehreren Jahren bei der msg DAVID in Braunschweig, studiere gerade den Master und freue mich diesen Vortrag halten zu dürfen.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/>
              <a:t>Präsentationstitel, Datum und Autor über Ansicht -&gt; Kopf- und Fußzeile einfügen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/ Referent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65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1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79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55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12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71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60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31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1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50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6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58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1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42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5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15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18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61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08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58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82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4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33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65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818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70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95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518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52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760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97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7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97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374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11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067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522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25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126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62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428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41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5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64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049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57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348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125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348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066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3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6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460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553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892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33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307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728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2868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624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638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/>
              <a:t>Präsentationstitel, Datum und Autor über Ansicht -&gt; Kopf- und Fußzeile einfügen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/ Referent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78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7070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9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16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7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gray">
          <a:xfrm>
            <a:off x="0" y="342900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261129" y="3767047"/>
            <a:ext cx="8012343" cy="1529140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29" y="5380710"/>
            <a:ext cx="8012343" cy="8157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sp>
        <p:nvSpPr>
          <p:cNvPr id="12" name="AutoShape 697"/>
          <p:cNvSpPr>
            <a:spLocks noChangeAspect="1" noChangeArrowheads="1" noTextEdit="1"/>
          </p:cNvSpPr>
          <p:nvPr/>
        </p:nvSpPr>
        <p:spPr bwMode="auto">
          <a:xfrm>
            <a:off x="1056265" y="534513"/>
            <a:ext cx="1582935" cy="4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4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1" y="516699"/>
            <a:ext cx="1620000" cy="5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15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/>
              <a:t>Footnote</a:t>
            </a:r>
            <a:r>
              <a:rPr lang="de-DE" dirty="0"/>
              <a:t> / </a:t>
            </a:r>
            <a:r>
              <a:rPr lang="de-DE" noProof="0" dirty="0" err="1"/>
              <a:t>source</a:t>
            </a:r>
            <a:endParaRPr lang="de-DE" noProof="0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0"/>
          </p:nvPr>
        </p:nvSpPr>
        <p:spPr bwMode="gray">
          <a:xfrm>
            <a:off x="374650" y="1633538"/>
            <a:ext cx="9150350" cy="4316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pic>
        <p:nvPicPr>
          <p:cNvPr id="9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6" y="225495"/>
            <a:ext cx="1188000" cy="3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0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anchor="ctr"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73063" y="1633538"/>
            <a:ext cx="4410476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152030" y="1633538"/>
            <a:ext cx="4365507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/>
              <a:t>Footnote</a:t>
            </a:r>
            <a:r>
              <a:rPr lang="de-DE" dirty="0"/>
              <a:t> / </a:t>
            </a:r>
            <a:r>
              <a:rPr lang="de-DE" dirty="0" err="1"/>
              <a:t>source</a:t>
            </a:r>
            <a:endParaRPr lang="de-DE" dirty="0"/>
          </a:p>
        </p:txBody>
      </p:sp>
      <p:pic>
        <p:nvPicPr>
          <p:cNvPr id="11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6" y="225495"/>
            <a:ext cx="1188000" cy="3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42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Enter </a:t>
            </a:r>
            <a:r>
              <a:rPr lang="de-DE" noProof="0" dirty="0"/>
              <a:t>Title</a:t>
            </a:r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/>
              <a:t>Footnote</a:t>
            </a:r>
            <a:r>
              <a:rPr lang="de-DE" noProof="0" dirty="0"/>
              <a:t> / </a:t>
            </a:r>
            <a:r>
              <a:rPr lang="de-DE" noProof="0" dirty="0" err="1"/>
              <a:t>source</a:t>
            </a:r>
            <a:endParaRPr lang="de-D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6" y="225495"/>
            <a:ext cx="1188000" cy="3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0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3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6" y="225495"/>
            <a:ext cx="1188000" cy="3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36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Imag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264722"/>
            <a:ext cx="9906000" cy="5223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Insert</a:t>
            </a:r>
            <a:r>
              <a:rPr lang="de-DE" dirty="0"/>
              <a:t> Image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  <p:pic>
        <p:nvPicPr>
          <p:cNvPr id="9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6" y="225495"/>
            <a:ext cx="1188000" cy="3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14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AutoShape 727"/>
          <p:cNvSpPr>
            <a:spLocks noChangeAspect="1" noChangeArrowheads="1" noTextEdit="1"/>
          </p:cNvSpPr>
          <p:nvPr/>
        </p:nvSpPr>
        <p:spPr bwMode="gray">
          <a:xfrm>
            <a:off x="5769758" y="2771562"/>
            <a:ext cx="3738905" cy="492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5" name="Ellipse 44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1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260475" y="620714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r>
              <a:rPr lang="de-DE" dirty="0"/>
              <a:t>Insert Image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260475" y="1874545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Insert Image</a:t>
            </a:r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pic>
        <p:nvPicPr>
          <p:cNvPr id="13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1" y="5545899"/>
            <a:ext cx="1620000" cy="5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43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0999" y="412750"/>
            <a:ext cx="7454030" cy="8391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Master title style Click to edit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0999" y="6575786"/>
            <a:ext cx="7454030" cy="1366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e-DE"/>
              <a:t>Oktober 2018 | Modern Testing mit JUnit 5</a:t>
            </a:r>
            <a:endParaRPr lang="en-US" dirty="0"/>
          </a:p>
        </p:txBody>
      </p:sp>
      <p:cxnSp>
        <p:nvCxnSpPr>
          <p:cNvPr id="10" name="Gerader Verbinder 9"/>
          <p:cNvCxnSpPr/>
          <p:nvPr/>
        </p:nvCxnSpPr>
        <p:spPr bwMode="gray">
          <a:xfrm>
            <a:off x="381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gray">
          <a:xfrm>
            <a:off x="9525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gray">
          <a:xfrm>
            <a:off x="381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 bwMode="gray">
          <a:xfrm>
            <a:off x="9525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gray">
          <a:xfrm rot="5400000">
            <a:off x="-209845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gray">
          <a:xfrm rot="5400000">
            <a:off x="-209845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gray">
          <a:xfrm rot="5400000">
            <a:off x="10129911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 bwMode="gray">
          <a:xfrm rot="5400000">
            <a:off x="10129911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56318" y="6575786"/>
            <a:ext cx="468682" cy="136678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accent2"/>
                </a:solidFill>
              </a:defRPr>
            </a:lvl1pPr>
          </a:lstStyle>
          <a:p>
            <a:fld id="{3960B6C3-C496-4A7C-9C45-3D663D266B2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0" y="1277912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gray">
          <a:xfrm>
            <a:off x="373063" y="1633539"/>
            <a:ext cx="9151937" cy="431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Format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noProof="0" dirty="0"/>
              <a:t>Fourth</a:t>
            </a:r>
            <a:r>
              <a:rPr lang="en-US" dirty="0"/>
              <a:t>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2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6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dmitrij-drandarov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unit5.dmitrij-drandarov.com/" TargetMode="External"/><Relationship Id="rId11" Type="http://schemas.openxmlformats.org/officeDocument/2006/relationships/image" Target="../media/image21.png"/><Relationship Id="rId5" Type="http://schemas.openxmlformats.org/officeDocument/2006/relationships/hyperlink" Target="mailto:dmitrij.drandarov@outlook.com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s://twitter.com/drandarov_io" TargetMode="Externa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JUG Ostfalen – 18.10.18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DC43C99-2D27-4B5E-855E-AF6AAE027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27" y="4902086"/>
            <a:ext cx="2580047" cy="78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72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Setup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/>
              <a:t>Benötigt</a:t>
            </a:r>
            <a:r>
              <a:rPr lang="en-US" sz="1800" dirty="0"/>
              <a:t> Java 8+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Fest </a:t>
            </a:r>
            <a:r>
              <a:rPr lang="en-US" sz="1600" dirty="0" err="1"/>
              <a:t>integrierter</a:t>
            </a:r>
            <a:r>
              <a:rPr lang="en-US" sz="1600" dirty="0"/>
              <a:t> Lambda Support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u="sng" dirty="0" err="1"/>
              <a:t>Weitere</a:t>
            </a:r>
            <a:r>
              <a:rPr lang="en-US" sz="2000" u="sng" dirty="0"/>
              <a:t> </a:t>
            </a:r>
            <a:r>
              <a:rPr lang="en-US" sz="2000" u="sng" dirty="0" err="1"/>
              <a:t>Dependecies</a:t>
            </a:r>
            <a:endParaRPr lang="en-US" sz="2000" u="sng" dirty="0"/>
          </a:p>
          <a:p>
            <a:pPr lvl="2"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71F69B35-ECD3-42DE-A7B5-1AB6E93E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3" y="1633539"/>
            <a:ext cx="3156108" cy="9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166DAE1-F960-41F8-9652-FB8B43849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3693923"/>
            <a:ext cx="9150351" cy="171308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Lagacy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support for JUnit 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testCompile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org.junit.vintage:junit-vintage-engine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$vintage4_version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6A8759"/>
              </a:solidFill>
              <a:latin typeface="Liga Consolas" panose="020B0609020204030204" pitchFamily="50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B36A"/>
                </a:solidFill>
                <a:latin typeface="Liga Consolas" panose="020B0609020204030204" pitchFamily="50" charset="0"/>
              </a:rPr>
              <a:t>// Support for running tests through Gradle / Maven</a:t>
            </a:r>
            <a:endParaRPr lang="en-US" altLang="en-US" dirty="0">
              <a:solidFill>
                <a:srgbClr val="6A8759"/>
              </a:solidFill>
              <a:latin typeface="Liga Consolas" panose="020B0609020204030204" pitchFamily="50" charset="0"/>
            </a:endParaRPr>
          </a:p>
          <a:p>
            <a:r>
              <a:rPr lang="de-DE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classpath </a:t>
            </a:r>
            <a:r>
              <a:rPr lang="de-DE" sz="1600" dirty="0">
                <a:solidFill>
                  <a:srgbClr val="6A8759"/>
                </a:solidFill>
                <a:latin typeface="Liga Consolas" panose="020B0609020204030204" pitchFamily="50" charset="0"/>
              </a:rPr>
              <a:t>"org.junit.platform:junit-platform-gradle-plugin:</a:t>
            </a:r>
            <a:r>
              <a:rPr lang="de-DE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$platform_version</a:t>
            </a:r>
            <a:r>
              <a:rPr lang="de-DE" sz="1600" dirty="0">
                <a:solidFill>
                  <a:srgbClr val="6A8759"/>
                </a:solidFill>
                <a:latin typeface="Liga Consolas" panose="020B0609020204030204" pitchFamily="50" charset="0"/>
              </a:rPr>
              <a:t>"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73509" y="3550196"/>
            <a:ext cx="9555821" cy="1966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Lagacy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support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for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JUnit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4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testCompile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org.junit.vintage:junit-vintage-engine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: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$vintage4_ver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Support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for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running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tests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through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Gradle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/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Maven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classpath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org.junit.platform:junit-platform-gradle-plugin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: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$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platform_ver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8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gegenüber</a:t>
            </a:r>
            <a:r>
              <a:rPr lang="en-US" dirty="0"/>
              <a:t> JUnit 4 und Migration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JUnit 4 vs. JUnit 5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5BC136-FF8F-4AA1-A1C2-3701E7ECFEAC}"/>
              </a:ext>
            </a:extLst>
          </p:cNvPr>
          <p:cNvGrpSpPr/>
          <p:nvPr/>
        </p:nvGrpSpPr>
        <p:grpSpPr>
          <a:xfrm>
            <a:off x="2054729" y="2481771"/>
            <a:ext cx="5780300" cy="3468180"/>
            <a:chOff x="2235940" y="2609460"/>
            <a:chExt cx="5780300" cy="3468180"/>
          </a:xfrm>
        </p:grpSpPr>
        <p:pic>
          <p:nvPicPr>
            <p:cNvPr id="12290" name="Picture 2" descr="Image result for fight">
              <a:extLst>
                <a:ext uri="{FF2B5EF4-FFF2-40B4-BE49-F238E27FC236}">
                  <a16:creationId xmlns:a16="http://schemas.microsoft.com/office/drawing/2014/main" id="{D1D24063-B51F-47F0-94E8-C1EEC9E47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5940" y="2609460"/>
              <a:ext cx="5780300" cy="3468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2" name="Picture 4" descr="Related image">
              <a:extLst>
                <a:ext uri="{FF2B5EF4-FFF2-40B4-BE49-F238E27FC236}">
                  <a16:creationId xmlns:a16="http://schemas.microsoft.com/office/drawing/2014/main" id="{FB40B020-20C9-446E-A115-A91C8B195F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4" t="19059" r="15674" b="14535"/>
            <a:stretch/>
          </p:blipFill>
          <p:spPr bwMode="auto">
            <a:xfrm>
              <a:off x="2802964" y="2932503"/>
              <a:ext cx="1294716" cy="1250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4" name="Picture 6" descr="Image result for junit 5">
              <a:extLst>
                <a:ext uri="{FF2B5EF4-FFF2-40B4-BE49-F238E27FC236}">
                  <a16:creationId xmlns:a16="http://schemas.microsoft.com/office/drawing/2014/main" id="{5043373F-C59F-4778-A4F9-DCA96FAB1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328" y="2677143"/>
              <a:ext cx="1269161" cy="126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634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gegenüber</a:t>
            </a:r>
            <a:r>
              <a:rPr lang="en-US" dirty="0"/>
              <a:t> JUnit 4 und Migration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Man </a:t>
            </a:r>
            <a:r>
              <a:rPr lang="en-US" sz="2000" dirty="0" err="1"/>
              <a:t>kann</a:t>
            </a:r>
            <a:r>
              <a:rPr lang="en-US" sz="2000" dirty="0"/>
              <a:t> JUnit 4 und 5 </a:t>
            </a:r>
            <a:r>
              <a:rPr lang="en-US" sz="2000" dirty="0" err="1"/>
              <a:t>sogar</a:t>
            </a:r>
            <a:r>
              <a:rPr lang="en-US" sz="2000" dirty="0"/>
              <a:t> </a:t>
            </a:r>
            <a:r>
              <a:rPr lang="en-US" sz="2000" dirty="0" err="1"/>
              <a:t>mixen</a:t>
            </a:r>
            <a:r>
              <a:rPr lang="en-US" sz="2000" dirty="0"/>
              <a:t>!</a:t>
            </a:r>
            <a:endParaRPr lang="en-US" sz="18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888E78C-80C9-4EA3-B321-947783D50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42710"/>
            <a:ext cx="9150350" cy="3293209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JUnit5_00_Mixing_JUnit4_JUnit5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org.junit.Test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junit4Test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JUnit 4 Assertion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Assertions.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JUnit 5 Assertion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org.junit.jupiter.api.Test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junit5Test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JUnit 4 Assertion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Assertions.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JUnit 5 Assertion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80999" y="2104155"/>
            <a:ext cx="921742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public class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JUnit5_00_Mixing_JUnit4_JUnit5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@org.junit.Test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public void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junit4Test()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Assert.assertTrue(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    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JUnit 4 Assertion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Assertions.assertTrue(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JUnit 5 Assertion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@org.junit.jupiter.api.Test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junit5Test()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Assert.assertTrue(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    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JUnit 4 Assertion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Assertions.assertTrue(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JUnit 5 Assertion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4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vs.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@Test / Test-</a:t>
            </a:r>
            <a:r>
              <a:rPr lang="en-US" sz="2000" dirty="0" err="1"/>
              <a:t>Methoden</a:t>
            </a:r>
            <a:endParaRPr lang="en-US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0D39EA7-D87D-453E-BF0C-99F69BDB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99422"/>
            <a:ext cx="9144000" cy="3139321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Tests now only must not be static or private.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Latter also goes for @Before.../@After...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timeout = ? and expected = ? functionality has now moved elsewhere.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testTest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iga Consolas" panose="020B0609020204030204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9B7C6"/>
                </a:solidFill>
                <a:latin typeface="Liga Consolas" panose="020B0609020204030204" pitchFamily="50" charset="0"/>
              </a:rPr>
              <a:t>	// I’m a test! 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A9B7C6"/>
              </a:solidFill>
              <a:latin typeface="Liga Consolas" panose="020B0609020204030204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74649" y="2499422"/>
            <a:ext cx="9279197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Tests now only must not be static or private. 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Latter also goes for @Before.../@After...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timeout = ? and expected = ? functionality has now moved elsewhere.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testTest()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I'm a test!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2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vs.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@Before </a:t>
            </a:r>
            <a:r>
              <a:rPr lang="en-US" sz="2000" dirty="0">
                <a:sym typeface="Wingdings" panose="05000000000000000000" pitchFamily="2" charset="2"/>
              </a:rPr>
              <a:t> @</a:t>
            </a:r>
            <a:r>
              <a:rPr lang="en-US" sz="2000" dirty="0" err="1">
                <a:sym typeface="Wingdings" panose="05000000000000000000" pitchFamily="2" charset="2"/>
              </a:rPr>
              <a:t>BeforeEach</a:t>
            </a:r>
            <a:r>
              <a:rPr lang="en-US" sz="2000" dirty="0">
                <a:sym typeface="Wingdings" panose="05000000000000000000" pitchFamily="2" charset="2"/>
              </a:rPr>
              <a:t>   /   @</a:t>
            </a:r>
            <a:r>
              <a:rPr lang="en-US" sz="2000" dirty="0" err="1">
                <a:sym typeface="Wingdings" panose="05000000000000000000" pitchFamily="2" charset="2"/>
              </a:rPr>
              <a:t>BeforeClass</a:t>
            </a:r>
            <a:r>
              <a:rPr lang="en-US" sz="2000" dirty="0">
                <a:sym typeface="Wingdings" panose="05000000000000000000" pitchFamily="2" charset="2"/>
              </a:rPr>
              <a:t>  @</a:t>
            </a:r>
            <a:r>
              <a:rPr lang="en-US" sz="2000" dirty="0" err="1">
                <a:sym typeface="Wingdings" panose="05000000000000000000" pitchFamily="2" charset="2"/>
              </a:rPr>
              <a:t>BeforeAll</a:t>
            </a: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CD96E07-EECD-4F77-B6FC-229FEE6B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1" y="2320783"/>
            <a:ext cx="9150350" cy="3693319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Annotation 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BeforeClass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was replaced by @{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BeforeAll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Needs to be static. Same for 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AfterClass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BeforeAll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beforeAll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Annotation @Before was replaced by @{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BeforeEach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Same for @After.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BeforeEach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beforeEach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74648" y="2320782"/>
            <a:ext cx="9150351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Annotation @BeforeClass was replaced by @{</a:t>
            </a:r>
            <a:r>
              <a:rPr kumimoji="0" lang="de-DE" altLang="de-DE" b="1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BeforeAll}. 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Needs to be static. Same for @AfterClass.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@BeforeAll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static void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beforeAll() {}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Annotation @Before was replaced by @{</a:t>
            </a:r>
            <a:r>
              <a:rPr kumimoji="0" lang="de-DE" altLang="de-DE" b="1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BeforeEach}.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Same for @After.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@BeforeEach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beforeEach() {}</a:t>
            </a:r>
            <a:endParaRPr kumimoji="0" lang="de-DE" altLang="de-DE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3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vs.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@Ignored </a:t>
            </a:r>
            <a:r>
              <a:rPr lang="en-US" sz="2000" dirty="0">
                <a:sym typeface="Wingdings" panose="05000000000000000000" pitchFamily="2" charset="2"/>
              </a:rPr>
              <a:t> @Disabled</a:t>
            </a:r>
            <a:endParaRPr lang="en-US" sz="20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876A81B-4B77-490F-B651-B308D21E8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576021"/>
            <a:ext cx="9150350" cy="2394038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Annotation @Ignore was replaced by @{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Disabled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 Sounds less negative.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However a reason for the deactivation will be printed which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can be more advanced with features like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ExecutionCondition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Liga Consolas" panose="020B0609020204030204" pitchFamily="50" charset="0"/>
              </a:rPr>
              <a:t>@Disabled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disabledTest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4650" y="2418606"/>
            <a:ext cx="915035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Annotation @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Ignore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was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replaced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by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@{</a:t>
            </a:r>
            <a:r>
              <a:rPr kumimoji="0" lang="de-DE" altLang="de-DE" b="1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Disabled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}.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i="1" dirty="0">
                <a:solidFill>
                  <a:srgbClr val="499713"/>
                </a:solidFill>
                <a:latin typeface="Liga Consolas" panose="020B0609020204030204" pitchFamily="50" charset="0"/>
              </a:rPr>
              <a:t> </a:t>
            </a:r>
            <a:r>
              <a:rPr lang="de-DE" altLang="de-DE" i="1" dirty="0" smtClean="0">
                <a:solidFill>
                  <a:srgbClr val="499713"/>
                </a:solidFill>
                <a:latin typeface="Liga Consolas" panose="020B0609020204030204" pitchFamily="50" charset="0"/>
              </a:rPr>
              <a:t>*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Sounds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less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negative.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However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a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reason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for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deactivation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will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be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printed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which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can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be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more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advanced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with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features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like {</a:t>
            </a:r>
            <a:r>
              <a:rPr kumimoji="0" lang="de-DE" altLang="de-DE" b="1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ExecutionCondition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}.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u="none" strike="noStrike" cap="none" normalizeH="0" baseline="0" dirty="0" smtClean="0">
                <a:ln>
                  <a:noFill/>
                </a:ln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effectLst/>
                <a:latin typeface="Liga Consolas" panose="020B0609020204030204" pitchFamily="50" charset="0"/>
              </a:rPr>
              <a:t>Disabled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disabledTest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9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vs.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@Category </a:t>
            </a:r>
            <a:r>
              <a:rPr lang="en-US" sz="2000" dirty="0">
                <a:sym typeface="Wingdings" panose="05000000000000000000" pitchFamily="2" charset="2"/>
              </a:rPr>
              <a:t> @Tag</a:t>
            </a: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93F4988-5C85-490E-9AB2-8E0387CA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651251"/>
            <a:ext cx="9150350" cy="1929759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JUnit 4s experimental @Category is now called 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Tag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Tags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abc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taggedTest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74650" y="2620808"/>
            <a:ext cx="915035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JUnit 4s experimental @Category is now called @Tag / @Tags.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@Tag(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"abc"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taggedTest()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10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vs.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@Category </a:t>
            </a:r>
            <a:r>
              <a:rPr lang="en-US" sz="2000" dirty="0">
                <a:sym typeface="Wingdings" panose="05000000000000000000" pitchFamily="2" charset="2"/>
              </a:rPr>
              <a:t> @Tag</a:t>
            </a: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93F4988-5C85-490E-9AB2-8E0387CA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651251"/>
            <a:ext cx="9150350" cy="1929759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JUnit 4s experimental @Category is now called 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Tag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Tags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abc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taggedTest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74650" y="2620808"/>
            <a:ext cx="915035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JUnit 4s experimental @Category is now called @Tag / @Tags.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@Tag(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"abc"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taggedTest()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74650" y="1507245"/>
            <a:ext cx="860644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apply 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plugin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: 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'org.junit.platform.gradle.plugin'</a:t>
            </a:r>
            <a:b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Gradle-Configuration for JUnit 5 Platform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junitPlatform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filters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engines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include 'junit-jupiter', 'junit-vintage'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        // exclude 'custom-engine'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tags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include 'incTag'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        // exclude 'excTag'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includeClassNamePattern 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'.*'</a:t>
            </a:r>
            <a:b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enableStandardTestTask 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43"/>
                </a:solidFill>
                <a:effectLst/>
                <a:latin typeface="Liga Consolas" panose="020B0609020204030204" pitchFamily="50" charset="0"/>
              </a:rPr>
              <a:t>true</a:t>
            </a:r>
            <a:b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4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00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vs.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Assert </a:t>
            </a:r>
            <a:r>
              <a:rPr lang="en-US" sz="2000" dirty="0">
                <a:sym typeface="Wingdings" panose="05000000000000000000" pitchFamily="2" charset="2"/>
              </a:rPr>
              <a:t> Assertions</a:t>
            </a:r>
            <a:endParaRPr lang="en-US" sz="20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4649" y="2549658"/>
            <a:ext cx="921269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Assertion Methods are now in class {</a:t>
            </a:r>
            <a:r>
              <a:rPr kumimoji="0" lang="de-DE" altLang="de-DE" b="1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Assertions}.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assertionsTest()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Assertions.assertTrue(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Without static import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assertTrue(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           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With static import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0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vs.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Assume </a:t>
            </a:r>
            <a:r>
              <a:rPr lang="en-US" sz="2000" dirty="0">
                <a:sym typeface="Wingdings" panose="05000000000000000000" pitchFamily="2" charset="2"/>
              </a:rPr>
              <a:t> Assumption</a:t>
            </a:r>
            <a:endParaRPr lang="en-US" sz="20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1436271-D62D-4E77-8914-58FB1CE2F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549658"/>
            <a:ext cx="9156700" cy="2539156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Assumption Methods are now in class 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Assumtions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assertionsTest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lang="en-US" altLang="en-US" dirty="0">
                <a:solidFill>
                  <a:srgbClr val="A9B7C6"/>
                </a:solidFill>
                <a:latin typeface="Liga Consolas" panose="020B0609020204030204" pitchFamily="50" charset="0"/>
              </a:rPr>
              <a:t>    </a:t>
            </a:r>
            <a:r>
              <a:rPr lang="en-US" altLang="en-US" dirty="0" err="1">
                <a:solidFill>
                  <a:srgbClr val="A9B7C6"/>
                </a:solidFill>
                <a:latin typeface="Liga Consolas" panose="020B0609020204030204" pitchFamily="50" charset="0"/>
              </a:rPr>
              <a:t>Assumptions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asumeTrue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Without static import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asumeTrue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With static import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4650" y="2549658"/>
            <a:ext cx="919607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Assumption Methods are now in class {</a:t>
            </a:r>
            <a:r>
              <a:rPr kumimoji="0" lang="de-DE" altLang="de-DE" b="1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Assumptions}.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Fails the test.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assumptionsTest()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Assumptions.assumeTrue(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Without static import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assumeTrue(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            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With static import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Vorab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1800" dirty="0" err="1"/>
              <a:t>Gerne</a:t>
            </a:r>
            <a:r>
              <a:rPr lang="en-US" sz="1800" dirty="0"/>
              <a:t> </a:t>
            </a:r>
            <a:r>
              <a:rPr lang="en-US" sz="1800" b="1" dirty="0" err="1"/>
              <a:t>Zwischenfragen</a:t>
            </a:r>
            <a:r>
              <a:rPr lang="en-US" sz="1800" b="1" dirty="0"/>
              <a:t> </a:t>
            </a:r>
            <a:r>
              <a:rPr lang="en-US" sz="1800" dirty="0" err="1"/>
              <a:t>stellen</a:t>
            </a:r>
            <a:r>
              <a:rPr lang="en-US" sz="1800" dirty="0"/>
              <a:t>!</a:t>
            </a:r>
          </a:p>
          <a:p>
            <a:pPr>
              <a:lnSpc>
                <a:spcPct val="200000"/>
              </a:lnSpc>
            </a:pPr>
            <a:r>
              <a:rPr lang="en-US" sz="1800" dirty="0" err="1"/>
              <a:t>Sonst</a:t>
            </a:r>
            <a:r>
              <a:rPr lang="en-US" sz="1800" dirty="0"/>
              <a:t>: </a:t>
            </a:r>
            <a:r>
              <a:rPr lang="en-US" sz="1800" b="1" dirty="0" err="1"/>
              <a:t>Diskussionen</a:t>
            </a:r>
            <a:r>
              <a:rPr lang="en-US" sz="1800" b="1" dirty="0"/>
              <a:t> </a:t>
            </a:r>
            <a:r>
              <a:rPr lang="en-US" sz="1800" dirty="0"/>
              <a:t>in der Pause / </a:t>
            </a:r>
            <a:r>
              <a:rPr lang="en-US" sz="1800" dirty="0" err="1"/>
              <a:t>nach</a:t>
            </a:r>
            <a:r>
              <a:rPr lang="en-US" sz="1800" dirty="0"/>
              <a:t> dem </a:t>
            </a:r>
            <a:r>
              <a:rPr lang="en-US" sz="1800" dirty="0" err="1"/>
              <a:t>Vortrag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1800" dirty="0" err="1"/>
              <a:t>Gerne</a:t>
            </a:r>
            <a:r>
              <a:rPr lang="en-US" sz="1800" dirty="0"/>
              <a:t> Feedback da </a:t>
            </a:r>
            <a:r>
              <a:rPr lang="en-US" sz="1800" dirty="0" err="1"/>
              <a:t>lassen</a:t>
            </a:r>
            <a:r>
              <a:rPr lang="en-US" sz="1800" dirty="0"/>
              <a:t>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24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5 - Basic features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Basic features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19458" name="Picture 2" descr="Image result for junit 5">
            <a:extLst>
              <a:ext uri="{FF2B5EF4-FFF2-40B4-BE49-F238E27FC236}">
                <a16:creationId xmlns:a16="http://schemas.microsoft.com/office/drawing/2014/main" id="{3B777BCE-B642-4E47-86A7-5CBE702E9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53" y="2426800"/>
            <a:ext cx="7115574" cy="35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38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Display Names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72E3901-0C19-4190-B3D9-4EBCEE05E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633539"/>
            <a:ext cx="9150350" cy="314855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Tests can now receive Display-Names via @{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These are e.g. used by the IDE, Console or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-Parameter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(addressed in 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#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parameterTest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TestReporter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)}).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"Choose a display 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displayNameTest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A9B7C6"/>
              </a:solidFill>
              <a:latin typeface="Liga Consolas" panose="020B0609020204030204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74650" y="1487283"/>
            <a:ext cx="9150350" cy="34410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Tests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can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now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receive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Display-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Names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via @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DisplayName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.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These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are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e.g.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used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by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IDE,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Console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or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-Parameter.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DisplayName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Choose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a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display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name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displayNameTest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37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Display Names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72E3901-0C19-4190-B3D9-4EBCEE05E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633539"/>
            <a:ext cx="9150350" cy="314855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Tests can now receive Display-Names via @{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These are e.g. used by the IDE, Console or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-Parameter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(addressed in 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#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parameterTest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TestReporter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)}).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"Choose a display 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displayNameTest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A9B7C6"/>
              </a:solidFill>
              <a:latin typeface="Liga Consolas" panose="020B0609020204030204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3" name="Picture 3" descr="01 displayname result">
            <a:extLst>
              <a:ext uri="{FF2B5EF4-FFF2-40B4-BE49-F238E27FC236}">
                <a16:creationId xmlns:a16="http://schemas.microsoft.com/office/drawing/2014/main" id="{B6B2F9D0-F2B2-4DB1-BCA2-5B32695E7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49"/>
          <a:stretch/>
        </p:blipFill>
        <p:spPr bwMode="auto">
          <a:xfrm>
            <a:off x="381000" y="4952641"/>
            <a:ext cx="9144000" cy="62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74650" y="1487283"/>
            <a:ext cx="9150350" cy="34410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Tests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can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now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receive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Display-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Names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via @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DisplayName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.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These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are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e.g.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used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by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IDE,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Console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or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-Parameter.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DisplayName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Choose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a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display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name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displayNameTest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70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Display Names </a:t>
            </a:r>
            <a:r>
              <a:rPr lang="en-US" dirty="0">
                <a:sym typeface="Wingdings" panose="05000000000000000000" pitchFamily="2" charset="2"/>
              </a:rPr>
              <a:t> Natural language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323E81-CA70-4AE5-89F8-7C2D5F0D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3" y="1475426"/>
            <a:ext cx="919924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41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Display Names </a:t>
            </a:r>
            <a:r>
              <a:rPr lang="en-US" dirty="0">
                <a:sym typeface="Wingdings" panose="05000000000000000000" pitchFamily="2" charset="2"/>
              </a:rPr>
              <a:t> Natural language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 err="1"/>
              <a:t>Mit</a:t>
            </a:r>
            <a:r>
              <a:rPr lang="en-US" sz="2400" u="sng" dirty="0"/>
              <a:t> </a:t>
            </a:r>
            <a:r>
              <a:rPr lang="en-US" sz="2400" u="sng" dirty="0" err="1"/>
              <a:t>großer</a:t>
            </a:r>
            <a:r>
              <a:rPr lang="en-US" sz="2400" u="sng" dirty="0"/>
              <a:t> </a:t>
            </a:r>
            <a:r>
              <a:rPr lang="en-US" sz="2400" u="sng" dirty="0" err="1"/>
              <a:t>Macht</a:t>
            </a:r>
            <a:r>
              <a:rPr lang="en-US" sz="2400" u="sng" dirty="0"/>
              <a:t>, </a:t>
            </a:r>
            <a:r>
              <a:rPr lang="en-US" sz="2400" u="sng" dirty="0" err="1"/>
              <a:t>kommt</a:t>
            </a:r>
            <a:r>
              <a:rPr lang="en-US" sz="2400" u="sng" dirty="0"/>
              <a:t> </a:t>
            </a:r>
            <a:r>
              <a:rPr lang="en-US" sz="2400" u="sng" dirty="0" err="1"/>
              <a:t>große</a:t>
            </a:r>
            <a:r>
              <a:rPr lang="en-US" sz="2400" u="sng" dirty="0"/>
              <a:t> </a:t>
            </a:r>
            <a:r>
              <a:rPr lang="en-US" sz="2400" u="sng" dirty="0" err="1"/>
              <a:t>Verantwortung</a:t>
            </a:r>
            <a:r>
              <a:rPr lang="en-US" sz="2400" u="sng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64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Display Names </a:t>
            </a:r>
            <a:r>
              <a:rPr lang="en-US" dirty="0">
                <a:sym typeface="Wingdings" panose="05000000000000000000" pitchFamily="2" charset="2"/>
              </a:rPr>
              <a:t> Natural language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 err="1"/>
              <a:t>Mit</a:t>
            </a:r>
            <a:r>
              <a:rPr lang="en-US" sz="2400" u="sng" dirty="0"/>
              <a:t> </a:t>
            </a:r>
            <a:r>
              <a:rPr lang="en-US" sz="2400" u="sng" dirty="0" err="1"/>
              <a:t>großer</a:t>
            </a:r>
            <a:r>
              <a:rPr lang="en-US" sz="2400" u="sng" dirty="0"/>
              <a:t> </a:t>
            </a:r>
            <a:r>
              <a:rPr lang="en-US" sz="2400" u="sng" dirty="0" err="1"/>
              <a:t>Macht</a:t>
            </a:r>
            <a:r>
              <a:rPr lang="en-US" sz="2400" u="sng" dirty="0"/>
              <a:t>, </a:t>
            </a:r>
            <a:r>
              <a:rPr lang="en-US" sz="2400" u="sng" dirty="0" err="1"/>
              <a:t>kommt</a:t>
            </a:r>
            <a:r>
              <a:rPr lang="en-US" sz="2400" u="sng" dirty="0"/>
              <a:t> </a:t>
            </a:r>
            <a:r>
              <a:rPr lang="en-US" sz="2400" u="sng" dirty="0" err="1"/>
              <a:t>große</a:t>
            </a:r>
            <a:r>
              <a:rPr lang="en-US" sz="2400" u="sng" dirty="0"/>
              <a:t> </a:t>
            </a:r>
            <a:r>
              <a:rPr lang="en-US" sz="2400" u="sng" dirty="0" err="1"/>
              <a:t>Verantwortung</a:t>
            </a:r>
            <a:r>
              <a:rPr lang="en-US" sz="2400" u="sng" dirty="0"/>
              <a:t>…</a:t>
            </a:r>
            <a:endParaRPr lang="en-US" sz="2000" dirty="0"/>
          </a:p>
        </p:txBody>
      </p:sp>
      <p:pic>
        <p:nvPicPr>
          <p:cNvPr id="21505" name="Picture 1" descr="@ ParameterizedTests &#10;V parameterizedTestWithNewNamePattern(! &#10;@ [ISI =&gt;java8 &#10;@ java10 ">
            <a:extLst>
              <a:ext uri="{FF2B5EF4-FFF2-40B4-BE49-F238E27FC236}">
                <a16:creationId xmlns:a16="http://schemas.microsoft.com/office/drawing/2014/main" id="{8E5892A4-2FD1-49CB-BB77-9254416ED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2"/>
          <a:stretch/>
        </p:blipFill>
        <p:spPr bwMode="auto">
          <a:xfrm>
            <a:off x="2342978" y="2316264"/>
            <a:ext cx="5213695" cy="396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42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Grouped Tests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323E81-CA70-4AE5-89F8-7C2D5F0D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3" y="1480967"/>
            <a:ext cx="919924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49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Grouped Tests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EBF8919-6035-4562-B391-D96DEBF6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45114"/>
            <a:ext cx="9144000" cy="3693319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@Nested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Liga Consolas" panose="020B0609020204030204" pitchFamily="50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Executing…"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groupedTests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   @DisplayName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"Test 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groupedTest1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   @DisplayName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"Test 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groupedTest2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Grp="1" noChangeArrowheads="1"/>
          </p:cNvSpPr>
          <p:nvPr>
            <p:ph sz="quarter" idx="20"/>
          </p:nvPr>
        </p:nvSpPr>
        <p:spPr bwMode="auto">
          <a:xfrm>
            <a:off x="380998" y="1429314"/>
            <a:ext cx="9144001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Nested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DisplayName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Executing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..."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groupedTests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{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@Test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@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DisplayName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"Test 1"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groupedTest1() {}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@Test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@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DisplayName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"Test 2"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groupedTest2() {}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55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b="1" u="sng" dirty="0"/>
              <a:t>Lambda Support!</a:t>
            </a:r>
            <a:endParaRPr lang="de-DE" b="1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96949BC-8807-46AD-8FAC-94FED92B44BC}"/>
              </a:ext>
            </a:extLst>
          </p:cNvPr>
          <p:cNvSpPr>
            <a:spLocks noGrp="1" noChangeArrowheads="1"/>
          </p:cNvSpPr>
          <p:nvPr>
            <p:ph sz="quarter" idx="20"/>
          </p:nvPr>
        </p:nvSpPr>
        <p:spPr bwMode="auto">
          <a:xfrm>
            <a:off x="380999" y="1626304"/>
            <a:ext cx="9144001" cy="3351687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JUnit 5 includes several new Functional-Interface.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One of the most important one is called 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Executable}.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It is used for certain assertions such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(Executable...)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and 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assertThrows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(Class, Executable)}.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executablesTest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Executable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() -&gt;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5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Executable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() -&gt;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Boolean.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8024" y="1593987"/>
            <a:ext cx="915697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JUnit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5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includes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several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new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Functional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-Interface.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One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of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most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important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one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is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called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{</a:t>
            </a:r>
            <a:r>
              <a:rPr kumimoji="0" lang="de-DE" altLang="de-DE" b="1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Executable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}.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It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is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used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for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certain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assertions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such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assertAll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Executable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...)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and</a:t>
            </a:r>
            <a:r>
              <a:rPr lang="de-DE" altLang="de-DE" i="1" dirty="0">
                <a:solidFill>
                  <a:srgbClr val="499713"/>
                </a:solidFill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assertThrows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(Class,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Executable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).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executablesTest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Executable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ex = () -&gt;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5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&lt;=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10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Executable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ex2 = () -&gt;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assertFalse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Boolean.FALSE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assertAll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(ex, ex2);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93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b="1" u="sng" dirty="0"/>
              <a:t>Lambda Support!</a:t>
            </a:r>
            <a:endParaRPr lang="de-DE" b="1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AB031CC-6561-4602-9065-AACFF55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620920"/>
            <a:ext cx="9144001" cy="3622530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The new assertion-methods now support supplier-interfaces.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E.g. a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BooleanSupplier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 for the assertion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Supplier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 for the result-message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to the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BooleanSupplier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, Supplier)}.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assertLambdaTest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B36A"/>
                </a:solidFill>
                <a:latin typeface="Liga Consolas" panose="020B0609020204030204" pitchFamily="50" charset="0"/>
              </a:rPr>
              <a:t>    // Simple </a:t>
            </a:r>
            <a:r>
              <a:rPr lang="en-US" altLang="en-US" sz="1600" dirty="0" err="1">
                <a:solidFill>
                  <a:srgbClr val="33B36A"/>
                </a:solidFill>
                <a:latin typeface="Liga Consolas" panose="020B0609020204030204" pitchFamily="50" charset="0"/>
              </a:rPr>
              <a:t>assertTrue</a:t>
            </a:r>
            <a:r>
              <a:rPr lang="en-US" altLang="en-US" sz="1600" dirty="0">
                <a:solidFill>
                  <a:srgbClr val="33B36A"/>
                </a:solidFill>
                <a:latin typeface="Liga Consolas" panose="020B0609020204030204" pitchFamily="50" charset="0"/>
              </a:rPr>
              <a:t>() with </a:t>
            </a:r>
            <a:r>
              <a:rPr lang="en-US" altLang="en-US" sz="1600" dirty="0" err="1">
                <a:solidFill>
                  <a:srgbClr val="33B36A"/>
                </a:solidFill>
                <a:latin typeface="Liga Consolas" panose="020B0609020204030204" pitchFamily="50" charset="0"/>
              </a:rPr>
              <a:t>BooleanSupplier</a:t>
            </a:r>
            <a:r>
              <a:rPr lang="en-US" altLang="en-US" sz="1600" dirty="0">
                <a:solidFill>
                  <a:srgbClr val="33B36A"/>
                </a:solidFill>
                <a:latin typeface="Liga Consolas" panose="020B0609020204030204" pitchFamily="50" charset="0"/>
              </a:rPr>
              <a:t>-Lambda-Implement.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(() 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Boolean.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parseBoolean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"true"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iga Consolas" panose="020B0609020204030204" pitchFamily="50" charset="0"/>
              </a:rPr>
              <a:t>    </a:t>
            </a:r>
            <a:r>
              <a:rPr lang="en-US" altLang="en-US" sz="1600" dirty="0">
                <a:solidFill>
                  <a:srgbClr val="33B36A"/>
                </a:solidFill>
                <a:latin typeface="Liga Consolas" panose="020B0609020204030204" pitchFamily="50" charset="0"/>
              </a:rPr>
              <a:t>// Method references are possible as well of course</a:t>
            </a:r>
            <a:endParaRPr lang="en-US" altLang="en-US" sz="1600" dirty="0">
              <a:solidFill>
                <a:srgbClr val="CC7832"/>
              </a:solidFill>
              <a:latin typeface="Liga Consolas" panose="020B0609020204030204" pitchFamily="50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Assertions.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0999" y="1562992"/>
            <a:ext cx="925068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The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new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assertion-methods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now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support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supplier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-interfaces.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E.g. a {</a:t>
            </a:r>
            <a:r>
              <a:rPr kumimoji="0" lang="de-DE" altLang="de-DE" b="1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BooleanSupplier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}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for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assertion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and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a {</a:t>
            </a:r>
            <a:r>
              <a:rPr kumimoji="0" lang="de-DE" altLang="de-DE" b="1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Supplier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&lt;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String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&gt;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}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for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result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-message 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*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to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{</a:t>
            </a:r>
            <a:r>
              <a:rPr kumimoji="0" lang="de-DE" altLang="de-DE" b="1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Assertions#assertTrue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BooleanSupplier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Supplier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)}.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assertLambdaTest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Simple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()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with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BooleanSupplier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-Lambda-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Implement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.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(() -&gt;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Boolean.parseBoolean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));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Method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references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are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possible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as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well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of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course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Assertions.assertTrue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this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.getClass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()::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getName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   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6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73062" y="1633538"/>
            <a:ext cx="5677217" cy="4316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u="sng" dirty="0" err="1"/>
              <a:t>Einleitung</a:t>
            </a:r>
            <a:endParaRPr lang="en-US" sz="1800" u="sng" dirty="0"/>
          </a:p>
          <a:p>
            <a:pPr lvl="1">
              <a:lnSpc>
                <a:spcPct val="150000"/>
              </a:lnSpc>
            </a:pPr>
            <a:r>
              <a:rPr lang="en-US" sz="1600" dirty="0"/>
              <a:t>JUnit 5 </a:t>
            </a:r>
            <a:r>
              <a:rPr lang="en-US" sz="1600" dirty="0" err="1"/>
              <a:t>Hintergrund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err="1"/>
              <a:t>Änderungen</a:t>
            </a:r>
            <a:r>
              <a:rPr lang="en-US" sz="1600" dirty="0"/>
              <a:t> </a:t>
            </a:r>
            <a:r>
              <a:rPr lang="en-US" sz="1600" dirty="0" err="1"/>
              <a:t>seit</a:t>
            </a:r>
            <a:r>
              <a:rPr lang="en-US" sz="1600" dirty="0"/>
              <a:t> JUnit 4 und Migration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800" u="sng" dirty="0"/>
              <a:t>JUnit 5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Basic features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Advanced features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Beispiele</a:t>
            </a:r>
            <a:r>
              <a:rPr lang="en-US" sz="1600" dirty="0"/>
              <a:t> für </a:t>
            </a:r>
            <a:r>
              <a:rPr lang="en-US" sz="1600" dirty="0" err="1"/>
              <a:t>Nutzung</a:t>
            </a:r>
            <a:r>
              <a:rPr lang="en-US" sz="1600" dirty="0"/>
              <a:t> der </a:t>
            </a:r>
            <a:r>
              <a:rPr lang="en-US" sz="1600" dirty="0" err="1"/>
              <a:t>neuen</a:t>
            </a:r>
            <a:r>
              <a:rPr lang="en-US" sz="1600" dirty="0"/>
              <a:t> APIs von JUnit 5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800" u="sng" dirty="0"/>
              <a:t>(Extra: Best-Practices in JUnit)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89C6A9-6072-433D-85CD-454987ECCA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9003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b="1" u="sng" dirty="0"/>
              <a:t>Lambda Support!</a:t>
            </a:r>
            <a:endParaRPr lang="de-DE" b="1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F22E9C-FBD2-4BCF-8390-EC40A88AF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78" y="1620920"/>
            <a:ext cx="9142122" cy="389337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Assertions has a method called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(Executable...)}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that enables us to group assertions, as well as reuse them.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assertAllTest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Executable[]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executables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    () -&gt;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&gt;= 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-&gt;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&lt;= 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15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Assertions.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"Random Tests"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executables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dataChanges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Assertions.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"Random Tests Again"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executables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82632" y="1582447"/>
            <a:ext cx="939892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Assertions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has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a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method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called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assertAll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Executable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...) 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that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enables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us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to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group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assertions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well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reuse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them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.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assertAllTest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Executable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[]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executables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=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() -&gt;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getData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 &gt;= -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10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),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() -&gt;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getData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 &lt;= +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15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)};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Assertions.assertAll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"Random Tests"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executables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dataChanges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Assertions.assertAll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"Random Tests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Again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executables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54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Expected Throw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C38D67D-2ABF-4658-AF01-611173D53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8" y="1620919"/>
            <a:ext cx="9142121" cy="2810000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The expected parameter of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 has moved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(Class, Executable)}.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assertThrowsTest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ArrayIndexOutOfBoundsException.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-&gt;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String[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])[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"I will throw an Exception :)"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0998" y="1594758"/>
            <a:ext cx="917591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The expected parameter of {</a:t>
            </a:r>
            <a:r>
              <a:rPr kumimoji="0" lang="de-DE" altLang="de-DE" b="1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Test} has moved to 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{</a:t>
            </a:r>
            <a:r>
              <a:rPr kumimoji="0" lang="de-DE" altLang="de-DE" b="1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Assertions#assertThrows(Class, Executable)}.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assertThrowsTest()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assertThrows(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ArrayIndexOutOfBoundsException.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() -&gt; (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new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String[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1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])[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] = 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"I will throw an Exception :)"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81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Expected Throw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12917E1-BCFC-4925-8DA9-6DF020E77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620919"/>
            <a:ext cx="9142120" cy="3351687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You can also use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(Class, Executable)}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to get the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Exception}-Instance if you need it.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expectThrowsTest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ArrayIndexOutOfBoundsException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ArrayIndexOutOfBoundsException.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-&gt;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String[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])[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"I will throw an Exception :)"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exc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7209" y="1620919"/>
            <a:ext cx="917591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You can also use {</a:t>
            </a:r>
            <a:r>
              <a:rPr kumimoji="0" lang="de-DE" altLang="de-DE" b="1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Assertions#assertThrows(Class, Executable)} 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to get the {</a:t>
            </a:r>
            <a:r>
              <a:rPr kumimoji="0" lang="de-DE" altLang="de-DE" b="1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Exception}-Instance if you need it.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expectThrowsTest()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ArrayIndexOutOfBoundsException exc = assertThrows(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ArrayIndexOutOfBoundsException.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() -&gt; (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new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String[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1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])[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] = 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"I will throw an Exception :)"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assertEquals(exc.getMessage(), 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"2"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44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5 - Advanced features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Advanced features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19458" name="Picture 2" descr="Image result for junit 5">
            <a:extLst>
              <a:ext uri="{FF2B5EF4-FFF2-40B4-BE49-F238E27FC236}">
                <a16:creationId xmlns:a16="http://schemas.microsoft.com/office/drawing/2014/main" id="{3B777BCE-B642-4E47-86A7-5CBE702E9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53" y="2426800"/>
            <a:ext cx="7115574" cy="35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88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Extension API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800" dirty="0"/>
              <a:t>Test-Methoden und –Klassen mit </a:t>
            </a:r>
            <a:r>
              <a:rPr lang="de-DE" sz="1800" b="1" dirty="0"/>
              <a:t>@ExtendsWith(Extension.class) </a:t>
            </a:r>
            <a:r>
              <a:rPr lang="de-DE" sz="1800" dirty="0"/>
              <a:t>annotieren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Registriert eine Extension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Ersetzen das @Rule-System aus JUnit 4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Hauptsächlich </a:t>
            </a:r>
            <a:r>
              <a:rPr lang="de-DE" sz="1600" u="sng" dirty="0"/>
              <a:t>ParameterResolver</a:t>
            </a:r>
            <a:r>
              <a:rPr lang="de-DE" sz="1600" b="1" dirty="0"/>
              <a:t> / </a:t>
            </a:r>
            <a:r>
              <a:rPr lang="de-DE" sz="1600" u="sng" dirty="0"/>
              <a:t>ExecutionCondition</a:t>
            </a:r>
            <a:r>
              <a:rPr lang="de-DE" sz="1600" b="1" dirty="0"/>
              <a:t> / </a:t>
            </a:r>
            <a:r>
              <a:rPr lang="de-DE" sz="1600" b="1" u="sng" dirty="0"/>
              <a:t>„</a:t>
            </a:r>
            <a:r>
              <a:rPr lang="de-DE" sz="1600" u="sng" dirty="0"/>
              <a:t>Execution Hooks“</a:t>
            </a:r>
          </a:p>
          <a:p>
            <a:pPr marL="287338" lvl="1" indent="0">
              <a:lnSpc>
                <a:spcPct val="150000"/>
              </a:lnSpc>
              <a:buNone/>
            </a:pPr>
            <a:endParaRPr lang="de-DE" sz="1600" dirty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75921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Extension API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smtClean="0"/>
              <a:t>Vordefinierte </a:t>
            </a:r>
            <a:r>
              <a:rPr lang="de-DE" sz="2000" dirty="0" err="1" smtClean="0"/>
              <a:t>Execution</a:t>
            </a:r>
            <a:r>
              <a:rPr lang="de-DE" sz="2000" dirty="0" smtClean="0"/>
              <a:t> </a:t>
            </a:r>
            <a:r>
              <a:rPr lang="de-DE" sz="2000" dirty="0"/>
              <a:t>Hooks</a:t>
            </a:r>
          </a:p>
          <a:p>
            <a:pPr>
              <a:lnSpc>
                <a:spcPct val="150000"/>
              </a:lnSpc>
            </a:pPr>
            <a:endParaRPr lang="de-DE" sz="2800" dirty="0"/>
          </a:p>
        </p:txBody>
      </p:sp>
      <p:pic>
        <p:nvPicPr>
          <p:cNvPr id="37892" name="Picture 4" descr="extensions lifecycle">
            <a:extLst>
              <a:ext uri="{FF2B5EF4-FFF2-40B4-BE49-F238E27FC236}">
                <a16:creationId xmlns:a16="http://schemas.microsoft.com/office/drawing/2014/main" id="{E433176A-77C2-45B9-9F74-00714BDCB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" b="17643"/>
          <a:stretch/>
        </p:blipFill>
        <p:spPr bwMode="auto">
          <a:xfrm>
            <a:off x="664819" y="2248320"/>
            <a:ext cx="8625840" cy="366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7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Advanced Features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Extension: Parameter Resolver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9500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ParameterResolver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smtClean="0"/>
              <a:t>Vordefinierte Parameter </a:t>
            </a:r>
            <a:r>
              <a:rPr lang="de-DE" sz="2000" dirty="0" err="1" smtClean="0"/>
              <a:t>Resolver</a:t>
            </a:r>
            <a:endParaRPr lang="de-DE" sz="2000" dirty="0" smtClean="0"/>
          </a:p>
          <a:p>
            <a:pPr lvl="1">
              <a:lnSpc>
                <a:spcPct val="150000"/>
              </a:lnSpc>
            </a:pPr>
            <a:r>
              <a:rPr lang="de-DE" sz="1800" dirty="0" err="1" smtClean="0"/>
              <a:t>TestReporter</a:t>
            </a:r>
            <a:endParaRPr lang="de-DE" sz="1800" dirty="0" smtClean="0"/>
          </a:p>
          <a:p>
            <a:pPr lvl="2">
              <a:lnSpc>
                <a:spcPct val="150000"/>
              </a:lnSpc>
            </a:pPr>
            <a:r>
              <a:rPr lang="de-DE" sz="1600" dirty="0" err="1" smtClean="0"/>
              <a:t>Injects</a:t>
            </a:r>
            <a:r>
              <a:rPr lang="de-DE" sz="1600" dirty="0" smtClean="0"/>
              <a:t> „</a:t>
            </a:r>
            <a:r>
              <a:rPr lang="de-DE" sz="1600" dirty="0" err="1" smtClean="0"/>
              <a:t>method</a:t>
            </a:r>
            <a:r>
              <a:rPr lang="de-DE" sz="1600" dirty="0" smtClean="0"/>
              <a:t>(</a:t>
            </a:r>
            <a:r>
              <a:rPr lang="de-DE" sz="1600" dirty="0" err="1" smtClean="0"/>
              <a:t>TestInfo</a:t>
            </a:r>
            <a:r>
              <a:rPr lang="de-DE" sz="1600" dirty="0" smtClean="0"/>
              <a:t> </a:t>
            </a:r>
            <a:r>
              <a:rPr lang="de-DE" sz="1600" dirty="0" err="1" smtClean="0"/>
              <a:t>testInfo</a:t>
            </a:r>
            <a:r>
              <a:rPr lang="de-DE" sz="1600" dirty="0" smtClean="0"/>
              <a:t>) { }“</a:t>
            </a:r>
          </a:p>
          <a:p>
            <a:pPr lvl="2">
              <a:lnSpc>
                <a:spcPct val="150000"/>
              </a:lnSpc>
            </a:pPr>
            <a:r>
              <a:rPr lang="de-DE" sz="1600" dirty="0" smtClean="0"/>
              <a:t>Test-Name, Tags, Class, </a:t>
            </a:r>
            <a:r>
              <a:rPr lang="de-DE" sz="1600" dirty="0" err="1" smtClean="0"/>
              <a:t>Method</a:t>
            </a:r>
            <a:endParaRPr lang="de-DE" sz="1600" dirty="0" smtClean="0"/>
          </a:p>
          <a:p>
            <a:pPr lvl="2">
              <a:lnSpc>
                <a:spcPct val="150000"/>
              </a:lnSpc>
            </a:pPr>
            <a:endParaRPr lang="de-DE" sz="1600" dirty="0"/>
          </a:p>
          <a:p>
            <a:pPr lvl="1">
              <a:lnSpc>
                <a:spcPct val="150000"/>
              </a:lnSpc>
            </a:pPr>
            <a:r>
              <a:rPr lang="de-DE" sz="1800" dirty="0" err="1" smtClean="0"/>
              <a:t>TestReporter</a:t>
            </a:r>
            <a:endParaRPr lang="de-DE" sz="1800" dirty="0" smtClean="0"/>
          </a:p>
          <a:p>
            <a:pPr lvl="2">
              <a:lnSpc>
                <a:spcPct val="150000"/>
              </a:lnSpc>
            </a:pPr>
            <a:r>
              <a:rPr lang="de-DE" sz="1600" dirty="0" err="1" smtClean="0"/>
              <a:t>Injects</a:t>
            </a:r>
            <a:r>
              <a:rPr lang="de-DE" sz="1600" dirty="0" smtClean="0"/>
              <a:t> „</a:t>
            </a:r>
            <a:r>
              <a:rPr lang="de-DE" sz="1600" dirty="0" err="1" smtClean="0"/>
              <a:t>method</a:t>
            </a:r>
            <a:r>
              <a:rPr lang="de-DE" sz="1600" dirty="0" smtClean="0"/>
              <a:t>(</a:t>
            </a:r>
            <a:r>
              <a:rPr lang="de-DE" sz="1600" dirty="0" err="1" smtClean="0"/>
              <a:t>TestReporter</a:t>
            </a:r>
            <a:r>
              <a:rPr lang="de-DE" sz="1600" dirty="0" smtClean="0"/>
              <a:t> </a:t>
            </a:r>
            <a:r>
              <a:rPr lang="de-DE" sz="1600" dirty="0" err="1" smtClean="0"/>
              <a:t>testReporter</a:t>
            </a:r>
            <a:r>
              <a:rPr lang="de-DE" sz="1600" dirty="0" smtClean="0"/>
              <a:t> { }“</a:t>
            </a:r>
          </a:p>
          <a:p>
            <a:pPr lvl="2">
              <a:lnSpc>
                <a:spcPct val="150000"/>
              </a:lnSpc>
            </a:pPr>
            <a:r>
              <a:rPr lang="de-DE" sz="1600" dirty="0" smtClean="0"/>
              <a:t>Veröffentliche von Test-Reports</a:t>
            </a:r>
            <a:endParaRPr lang="de-DE" sz="1600" dirty="0"/>
          </a:p>
          <a:p>
            <a:pPr>
              <a:lnSpc>
                <a:spcPct val="150000"/>
              </a:lnSpc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176875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Parameter Resolver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286F758-7B33-4CB5-AD5E-F789B21C0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637991"/>
            <a:ext cx="9311641" cy="427809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Parameters can be resolved 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ParameterResolver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-Implementations which in turn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are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link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Extension}.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This enables dependency injection at method level.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Resolvers 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TestReporter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are automatically provided.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parameterTest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TestReporter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testReporter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testReporter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.publishEntry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parameterTestTime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CC7832"/>
                </a:solidFill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valueOf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currentTimeMillis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"DisplayName: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\t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.getDisplayName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"Tags: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\t\t\t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.getTags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TestClass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\t\t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.getTestClass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TestMethod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\t\t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.getTestMethod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0998" y="1559507"/>
            <a:ext cx="9311641" cy="44350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Parameters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can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be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resolved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by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ParameterResolver-Implementations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which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in turn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are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{link Extension}.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This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enables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dependency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injection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at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method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level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.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Resolvers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for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and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TestReporter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are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automatically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provided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.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parameterTest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TestReporter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testReporter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testReporter.publishEntry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parameterTestTime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String.valueOf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System.currentTimeMillis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()));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LOG.info(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DisplayName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: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\t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testInfo.getDisplayName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LOG.info(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"Tags: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\t\t\t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testInfo.getTags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LOG.info(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TestClass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: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\t\t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testInfo.getTestClass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LOG.info(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TestMethod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: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\t\t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testInfo.getTestMethod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67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Parameter Resolver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64DBDF5-2B12-4B8D-82EE-E00592B6B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94" y="1670979"/>
            <a:ext cx="9547861" cy="3539430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These could alternatively be placed at class level.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ExtendWith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ClassName_ParameterReslvr.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ParameterIndex_ParameterReslvr.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customParameterTest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className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Long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parameterIndex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iga Consolas" panose="020B0609020204030204" pitchFamily="50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    </a:t>
            </a:r>
            <a:r>
              <a:rPr lang="en-US" altLang="en-US" sz="1600" dirty="0">
                <a:solidFill>
                  <a:srgbClr val="33B36A"/>
                </a:solidFill>
                <a:latin typeface="Liga Consolas" panose="020B0609020204030204" pitchFamily="50" charset="0"/>
              </a:rPr>
              <a:t>// Surrounding class name injected by </a:t>
            </a:r>
            <a:r>
              <a:rPr lang="en-US" altLang="en-US" sz="1600" dirty="0" err="1">
                <a:solidFill>
                  <a:srgbClr val="33B36A"/>
                </a:solidFill>
                <a:latin typeface="Liga Consolas" panose="020B0609020204030204" pitchFamily="50" charset="0"/>
              </a:rPr>
              <a:t>ClassName_ParameterResolver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className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         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Liga Consolas" panose="020B0609020204030204" pitchFamily="50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Liga Consolas" panose="020B0609020204030204" pitchFamily="50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B36A"/>
                </a:solidFill>
                <a:latin typeface="Liga Consolas" panose="020B0609020204030204" pitchFamily="50" charset="0"/>
              </a:rPr>
              <a:t>    // Parameter-Index injected by </a:t>
            </a:r>
            <a:r>
              <a:rPr lang="en-US" altLang="en-US" sz="1600" dirty="0" err="1">
                <a:solidFill>
                  <a:srgbClr val="33B36A"/>
                </a:solidFill>
                <a:latin typeface="Liga Consolas" panose="020B0609020204030204" pitchFamily="50" charset="0"/>
              </a:rPr>
              <a:t>ParameterIndex_ParameterResolver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valueOf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parameterIndex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Liga Consolas" panose="020B0609020204030204" pitchFamily="50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5694" y="1597266"/>
            <a:ext cx="9610323" cy="36868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These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could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alternatively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be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placed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at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level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.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ExtendWith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({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ClassName_ParameterReslvr.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ParameterIndex_ParameterReslvr.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customParameterTest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(String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className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Long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parameterIndex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Surrounding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name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injected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by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ClassName_ParameterResolver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LOG.info(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className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Parameter-Index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injected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by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ParameterIndex_ParameterResolver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LOG.info(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String.valueOf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parameterIndex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4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73062" y="1633538"/>
            <a:ext cx="5250498" cy="4316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800" u="sng" dirty="0"/>
              <a:t>Vortrag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Viel Code!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Alles kann somit online wiedergefunden werden!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Statt Stichpunkten gibts oft JavaDoc</a:t>
            </a:r>
          </a:p>
          <a:p>
            <a:pPr lvl="1">
              <a:lnSpc>
                <a:spcPct val="150000"/>
              </a:lnSpc>
            </a:pPr>
            <a:endParaRPr lang="de-DE" sz="1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89C6A9-6072-433D-85CD-454987ECCA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763E4F-1650-4C71-A92E-41F10B11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458872"/>
            <a:ext cx="3604577" cy="48836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4" descr="Image result for github">
            <a:extLst>
              <a:ext uri="{FF2B5EF4-FFF2-40B4-BE49-F238E27FC236}">
                <a16:creationId xmlns:a16="http://schemas.microsoft.com/office/drawing/2014/main" id="{05366343-5F0E-4FBE-95FC-0A2D2678D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276" y="5564488"/>
            <a:ext cx="778002" cy="77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34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altLang="en-US" dirty="0" err="1">
                <a:solidFill>
                  <a:srgbClr val="000000"/>
                </a:solidFill>
                <a:latin typeface="Liga Consolas" panose="020B0609020204030204" pitchFamily="50" charset="0"/>
              </a:rPr>
              <a:t>ClassName_ParameterReslvr</a:t>
            </a:r>
            <a:r>
              <a:rPr lang="en-US" altLang="en-US" dirty="0" err="1">
                <a:solidFill>
                  <a:srgbClr val="A9B7C6"/>
                </a:solidFill>
                <a:latin typeface="Liga Consolas" panose="020B0609020204030204" pitchFamily="50" charset="0"/>
              </a:rPr>
              <a:t>.</a:t>
            </a:r>
            <a:r>
              <a:rPr lang="en-US" altLang="en-US" dirty="0" err="1">
                <a:solidFill>
                  <a:srgbClr val="CC7832"/>
                </a:solidFill>
                <a:latin typeface="Liga Consolas" panose="020B0609020204030204" pitchFamily="50" charset="0"/>
              </a:rPr>
              <a:t>class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0997" y="1549870"/>
            <a:ext cx="8937062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public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ClassName_ParameterResolver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implements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ParameterResolver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 Checks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if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Parameter-Type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is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a {</a:t>
            </a:r>
            <a:r>
              <a:rPr kumimoji="0" lang="de-DE" altLang="de-DE" sz="1600" b="1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String}. */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Override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public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boolean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supportsParameter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Liga Consolas" panose="020B0609020204030204" pitchFamily="50" charset="0"/>
              </a:rPr>
              <a:t>	</a:t>
            </a:r>
            <a:r>
              <a:rPr lang="de-DE" altLang="de-DE" sz="1600" dirty="0" smtClean="0">
                <a:solidFill>
                  <a:srgbClr val="000000"/>
                </a:solidFill>
                <a:latin typeface="Liga Consolas" panose="020B0609020204030204" pitchFamily="50" charset="0"/>
              </a:rPr>
              <a:t>	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return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parameterContext.getParameter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getType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equals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String.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}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Resolves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Parameter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by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returning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Class-Name */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Override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public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Object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resolveParameter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Liga Consolas" panose="020B0609020204030204" pitchFamily="50" charset="0"/>
              </a:rPr>
              <a:t>	</a:t>
            </a:r>
            <a:r>
              <a:rPr lang="de-DE" altLang="de-DE" sz="1600" dirty="0" smtClean="0">
                <a:solidFill>
                  <a:srgbClr val="000000"/>
                </a:solidFill>
                <a:latin typeface="Liga Consolas" panose="020B0609020204030204" pitchFamily="50" charset="0"/>
              </a:rPr>
              <a:t>	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Class&lt;?&gt;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contextClass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=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extensionContext.getTestClass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orElse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null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return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contextClass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==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null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?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null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: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contextClass.getSimpleName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}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45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altLang="en-US" dirty="0" err="1">
                <a:solidFill>
                  <a:srgbClr val="000000"/>
                </a:solidFill>
                <a:latin typeface="Liga Consolas" panose="020B0609020204030204" pitchFamily="50" charset="0"/>
              </a:rPr>
              <a:t>ParameterIndex_ParameterReslvr</a:t>
            </a:r>
            <a:r>
              <a:rPr lang="en-US" altLang="en-US" dirty="0" err="1">
                <a:solidFill>
                  <a:srgbClr val="A9B7C6"/>
                </a:solidFill>
                <a:latin typeface="Liga Consolas" panose="020B0609020204030204" pitchFamily="50" charset="0"/>
              </a:rPr>
              <a:t>.</a:t>
            </a:r>
            <a:r>
              <a:rPr lang="en-US" altLang="en-US" dirty="0" err="1">
                <a:solidFill>
                  <a:srgbClr val="CC7832"/>
                </a:solidFill>
                <a:latin typeface="Liga Consolas" panose="020B0609020204030204" pitchFamily="50" charset="0"/>
              </a:rPr>
              <a:t>class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731" y="1752670"/>
            <a:ext cx="9722533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public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ParameterIndex_ParameterResolver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implements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ParameterResolver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 Checks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if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Parameter-Type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is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a {</a:t>
            </a:r>
            <a:r>
              <a:rPr kumimoji="0" lang="de-DE" altLang="de-DE" sz="1600" b="1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Long}. */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Override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public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boolean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supportsParameter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throws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ParameterResolutionException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return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parameterContext.getParameter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getType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equals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Long.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}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 Returns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parameterIndex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based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on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Parameter-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Context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. */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Override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public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Object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resolveParameter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return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long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parameterContext.getIndex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}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31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Advanced Features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Dynamic Tests / Test Factories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3786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Dynamic Tests / Test Factories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EBB968B-FFD4-497B-8B42-28DC3945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1600319"/>
            <a:ext cx="9791700" cy="3785652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Factorize multiple Tests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Similar to a for-loop that reads data and asserts.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Tests will be grouped and displayed separately.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TestFactory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Stream&lt;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DynamicTest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testStreamFactoryTest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Iterator&lt;String&gt;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testData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Arrays.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String[]{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}).iterator()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DynamicTest.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testData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Input-Data for the Factory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-&gt;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Displayname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: S"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Creating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DisplayNames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Assertions::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assertNotNull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Providing an Executable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150" y="1600319"/>
            <a:ext cx="983474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Factorize multiple Tests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Similar to a for-loop that reads data and asserts.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Tests will be grouped and displayed seperately.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@TestFactory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Stream&lt;DynamicTest&gt; testStreamFactoryTest()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Iterator&lt;String&gt; testData = Arrays.asList(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new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String[]{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"1"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"2"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"3"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}).iterator();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return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DynamicTest.stream(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testData,                     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Input-Data for the Factory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s -&gt;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"Displayname: S"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+ s,    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Creating DisplayNames 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Assertions::assertNotNull);   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Providing an Executable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859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Advanced Features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Dynamic Tests / Test Factories</a:t>
            </a:r>
            <a:endParaRPr lang="en-US" sz="2000" dirty="0"/>
          </a:p>
        </p:txBody>
      </p:sp>
      <p:pic>
        <p:nvPicPr>
          <p:cNvPr id="50178" name="Picture 2" descr="03 testFactory result">
            <a:extLst>
              <a:ext uri="{FF2B5EF4-FFF2-40B4-BE49-F238E27FC236}">
                <a16:creationId xmlns:a16="http://schemas.microsoft.com/office/drawing/2014/main" id="{4F963693-6877-4BDB-8543-A0E97E8CE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75"/>
          <a:stretch/>
        </p:blipFill>
        <p:spPr bwMode="auto">
          <a:xfrm>
            <a:off x="611187" y="2699385"/>
            <a:ext cx="8677275" cy="1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99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ExecutionCondition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Mondays suck?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6445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DisabledOnMonday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4650" y="1633537"/>
            <a:ext cx="893706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Use Implementation of ExecutionCondition called DisabledOnMonday to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tell JUnit to disable this test on mondays, because who likes those, right?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@ExtendWith(DisabledOnMonday.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disabledOnMondayTest()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DisabledOnMonday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633536"/>
            <a:ext cx="994695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public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DisabledOnMonday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implements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ExecutionCondition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@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Override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public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ConditionEvaluationResult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evaluateExecutionCondition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boolean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monday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=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Calendar.getInstance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get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Calendar.DAY_OF_WEEK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==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Calendar.MONDAY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return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monday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?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ConditionEvaluationResult.disabled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"I spare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you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on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Mondays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."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ConditionEvaluationResult.enabled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„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No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spare</a:t>
            </a:r>
            <a:r>
              <a:rPr kumimoji="0" lang="de-DE" altLang="de-DE" sz="16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on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other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days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though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&gt;:("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}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Examples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Examples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23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DisabledOnWeekday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8300" y="1611587"/>
            <a:ext cx="658064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DisabledWeekdays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({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Calendar.THURSDAY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Calendar.SATURDAY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ExtendWith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DisabledOnWeekday.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disabledOnWeekdaysTest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6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Release: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October 2016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(JUnit 4 Release: 2006)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Inhatlich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Von </a:t>
            </a:r>
            <a:r>
              <a:rPr lang="en-US" sz="1600" dirty="0" err="1"/>
              <a:t>Grund</a:t>
            </a:r>
            <a:r>
              <a:rPr lang="en-US" sz="1600" dirty="0"/>
              <a:t> auf neu </a:t>
            </a:r>
            <a:r>
              <a:rPr lang="en-US" sz="1600" dirty="0" err="1"/>
              <a:t>gebaut</a:t>
            </a:r>
            <a:r>
              <a:rPr lang="en-US" sz="1600" dirty="0"/>
              <a:t>!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Viel</a:t>
            </a:r>
            <a:r>
              <a:rPr lang="en-US" sz="1600" dirty="0"/>
              <a:t> </a:t>
            </a:r>
            <a:r>
              <a:rPr lang="de-DE" sz="1600" dirty="0"/>
              <a:t>modularisiert</a:t>
            </a:r>
            <a:r>
              <a:rPr lang="en-US" sz="1600" dirty="0"/>
              <a:t>!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Viele</a:t>
            </a:r>
            <a:r>
              <a:rPr lang="en-US" sz="1600" dirty="0"/>
              <a:t> </a:t>
            </a:r>
            <a:r>
              <a:rPr lang="en-US" sz="1600" dirty="0" err="1"/>
              <a:t>neue</a:t>
            </a:r>
            <a:r>
              <a:rPr lang="en-US" sz="1600" dirty="0"/>
              <a:t> APIs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Aktuelle</a:t>
            </a:r>
            <a:r>
              <a:rPr lang="en-US" sz="1800" dirty="0"/>
              <a:t> Version: 5.0.3</a:t>
            </a:r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71F69B35-ECD3-42DE-A7B5-1AB6E93E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3" y="1633539"/>
            <a:ext cx="3156108" cy="9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81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DisabledOnWeekday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8300" y="1611587"/>
            <a:ext cx="658064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DisabledWeekdays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({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Calendar.THURSDAY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Calendar.SATURDAY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ExtendWith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DisabledOnWeekday.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disabledOnWeekdaysTest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74650" y="3724274"/>
            <a:ext cx="422423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@Retention(RetentionPolicy.RUNTIME)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public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interface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DisabledWeekdays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int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[] value();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endParaRPr kumimoji="0" lang="de-DE" altLang="de-DE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72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DisabledOnWeekday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5BA5057-36DD-42C9-80C3-BCB809A9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3" y="1641602"/>
            <a:ext cx="9834744" cy="308084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DisabledWeekdays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weekdayAnnotation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	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annotatedElement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.getAnnotation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DisabledWeekdays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Determine whether the test should be disabled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weekdayToday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IntStream.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weekdayAnnotation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anyMatch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day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-&gt;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day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Calendar.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().get(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Calendar.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DAY_OF_WEEK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Return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ConditionEvaluationResult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based on the outcome of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weekdayToday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weekdayToday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?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ConditionEvaluationResult.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disabled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"I spare you today."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ConditionEvaluationResult.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enabled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"Don't spare you on other days though &gt;:("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406475"/>
            <a:ext cx="9946954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DisabledOnWeekday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implements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ExecutionCondition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...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evaluateExecutionCondition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context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Determine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whether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test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should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be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disabled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boolean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weekdayToday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=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IntStream.of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weekdayAnnotation.value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    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anyMatch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day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-&gt;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day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==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Calendar.getInstance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Liga Consolas" panose="020B0609020204030204" pitchFamily="50" charset="0"/>
              </a:rPr>
              <a:t>	</a:t>
            </a:r>
            <a:r>
              <a:rPr lang="de-DE" altLang="de-DE" sz="1600" dirty="0" smtClean="0">
                <a:solidFill>
                  <a:srgbClr val="000000"/>
                </a:solidFill>
                <a:latin typeface="Liga Consolas" panose="020B0609020204030204" pitchFamily="50" charset="0"/>
              </a:rPr>
              <a:t>    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get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Calendar.DAY_OF_WEEK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Return a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ConditionEvaluationResult</a:t>
            </a:r>
            <a:r>
              <a:rPr kumimoji="0" lang="de-DE" altLang="de-DE" sz="1600" b="0" i="1" u="none" strike="noStrike" cap="none" normalizeH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based</a:t>
            </a:r>
            <a:r>
              <a:rPr kumimoji="0" lang="de-DE" altLang="de-DE" sz="1600" b="0" i="1" u="none" strike="noStrike" cap="none" normalizeH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on </a:t>
            </a:r>
            <a:r>
              <a:rPr kumimoji="0" lang="de-DE" altLang="de-DE" sz="1600" b="0" i="1" u="none" strike="noStrike" cap="none" normalizeH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sz="1600" b="0" i="1" u="none" strike="noStrike" cap="none" normalizeH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weekday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return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weekdayToday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?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ConditionEvaluationResult.disabled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"I spare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you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today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."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ConditionEvaluationResult.enabled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No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spare on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other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days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though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&gt;:("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}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268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Examples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 err="1"/>
              <a:t>UITest</a:t>
            </a:r>
            <a:r>
              <a:rPr lang="en-US" sz="2400" u="sng" dirty="0"/>
              <a:t> 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6055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UITest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1256" y="1633536"/>
            <a:ext cx="983474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@UITest(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"/fxml/sample.fxml"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userInterfaceTest(Pane root)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LOG.info(String.valueOf(root.getPrefWidth()));    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555.0 (defined in FXML-File)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LOG.info(String.valueOf(root.getPrefHeight()));   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333.0 (defined in FXML-File)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70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UITest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1256" y="1633536"/>
            <a:ext cx="983474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@UITest(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"/fxml/sample.fxml"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userInterfaceTest(Pane root)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LOG.info(String.valueOf(root.getPrefWidth()));    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555.0 (defined in FXML-File)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LOG.info(String.valueOf(root.getPrefHeight()));   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333.0 (defined in FXML-File)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sz="quarter" idx="20"/>
          </p:nvPr>
        </p:nvSpPr>
        <p:spPr bwMode="auto">
          <a:xfrm>
            <a:off x="71256" y="3395406"/>
            <a:ext cx="927369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@Tag(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"userInterface"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                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Udentification by ParameterResolvers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@ExtendWith(PrintUITestData.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   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Prints UI Test Data before each test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@ExtendWith(RootElementResolver.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Resolves the root pane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@Target(ElementType.METHOD)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public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interface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UITest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String value();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351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PrintUITestData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26967" y="1566656"/>
            <a:ext cx="926037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PrintUITestData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implements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BeforeEachCallback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@Override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public void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beforeEach(ExtensionContext context)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throws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Exception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Optional&lt;AnnotatedElement&gt; contextElement = context.getElement();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AnnotatedElement annotatedElement = contextElement.orElse(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null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if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(annotatedElement !=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null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UITest uiTest = annotatedElement.getAnnotation(UITest.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LOG.info(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"Doing some setup for "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+ uiTest.value());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}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}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65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RootElementResolver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56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FD18139-9998-4885-860D-DD80A25F2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8" y="1633537"/>
            <a:ext cx="9498113" cy="3622530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Object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resolveParameter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CC7832"/>
                </a:solidFill>
                <a:latin typeface="Liga Consolas" panose="020B0609020204030204" pitchFamily="50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...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UITest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annotation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annotatedElement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.getAnnotation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UITest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FXMLLoader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loader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FXMLLoader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annotation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iga Consolas" panose="020B0609020204030204" pitchFamily="50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.load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544168"/>
            <a:ext cx="9946954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RootElementResolver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implements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ParameterResolver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...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@Override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public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Object resolveParameter(ParameterContext parameterContext,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   ExtensionContext extensionContext) 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...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UITest annotation = annotatedElement.getAnnotation(UITest.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FXMLLoader loader =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new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FXMLLoader(getClass().getResource(annotation.value()));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...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return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loader.load();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}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96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Examples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Benchmarks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17168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@Benchmarked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58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3467" y="1633537"/>
            <a:ext cx="972253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Benchmarked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benchmarkedTest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LOG.info(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Calculating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some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primes..."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int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primeCount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=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200000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primeCount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IntStream.iterate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i -&gt; i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1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filter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(i -&gt;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LongStream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        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rangeClosed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(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long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Math.sqrt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(i))).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allMatch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(n -&gt; i % n !=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0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limit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primeCount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toArray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length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20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BenchmarkExtension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59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0392" y="1549871"/>
            <a:ext cx="9498113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...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implements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BeforeAllCallback, BeforeTestExecutionCallback,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AfterTestExecutionCallback, AfterAllCallback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@Override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beforeAll(ExtensionContext context)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throws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Exception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LOG.info(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"#### Summary          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\t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+ ...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LOG.info(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"#### Start of Benchmark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\t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+ ...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}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@Override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beforeTestExecution(ExtensionContext context)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throws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Exception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LOG.info(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"#### Method-Benchm. ####"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+ ...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}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@Override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afterTestExecution(ExtensionContext context)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throws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Exception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LOG.info(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"#### Start          ####"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+ ...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LOG.info(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"#### End            ####"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+ ...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LOG.info(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"#### Duration       ####"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+ ...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}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@Override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afterAll(ExtensionContext context)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throws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Exception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LOG.info(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"#### Duration for class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\t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+ ... +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 ms ####"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}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2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r>
              <a:rPr lang="en-US" sz="1800" dirty="0"/>
              <a:t>JUnit Platform</a:t>
            </a:r>
          </a:p>
          <a:p>
            <a:pPr lvl="1"/>
            <a:r>
              <a:rPr lang="en-US" sz="1600" dirty="0" err="1"/>
              <a:t>Grundlage</a:t>
            </a:r>
            <a:r>
              <a:rPr lang="en-US" sz="1600" dirty="0"/>
              <a:t> für JUnit 5</a:t>
            </a:r>
          </a:p>
          <a:p>
            <a:r>
              <a:rPr lang="en-US" sz="1800" dirty="0"/>
              <a:t>JUnit Jupiter</a:t>
            </a:r>
          </a:p>
          <a:p>
            <a:pPr lvl="1"/>
            <a:r>
              <a:rPr lang="en-US" sz="1600" dirty="0" err="1"/>
              <a:t>Beinhaltet</a:t>
            </a:r>
            <a:r>
              <a:rPr lang="en-US" sz="1600" dirty="0"/>
              <a:t> die </a:t>
            </a:r>
            <a:r>
              <a:rPr lang="en-US" sz="1600" dirty="0" err="1"/>
              <a:t>neuen</a:t>
            </a:r>
            <a:r>
              <a:rPr lang="en-US" sz="1600" dirty="0"/>
              <a:t> APIs</a:t>
            </a:r>
          </a:p>
          <a:p>
            <a:r>
              <a:rPr lang="en-US" sz="1800" dirty="0"/>
              <a:t>JUnit Vintage</a:t>
            </a:r>
          </a:p>
          <a:p>
            <a:pPr lvl="1"/>
            <a:r>
              <a:rPr lang="en-US" sz="1600" dirty="0" err="1"/>
              <a:t>Ausführen</a:t>
            </a:r>
            <a:r>
              <a:rPr lang="en-US" sz="1600" dirty="0"/>
              <a:t> von JUnit 4 Tests </a:t>
            </a:r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71F69B35-ECD3-42DE-A7B5-1AB6E93E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3" y="1633539"/>
            <a:ext cx="3156108" cy="9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1C13FF-5B04-4CD9-8182-7914CADA8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5" b="98066" l="110" r="99396">
                        <a14:foregroundMark x1="16160" y1="26918" x2="21087" y2="30948"/>
                        <a14:foregroundMark x1="21087" y1="30948" x2="23009" y2="50484"/>
                        <a14:foregroundMark x1="23009" y1="50484" x2="33059" y2="52418"/>
                        <a14:foregroundMark x1="33059" y1="52418" x2="56288" y2="35977"/>
                        <a14:foregroundMark x1="39406" y1="10423" x2="71170" y2="16828"/>
                        <a14:foregroundMark x1="71170" y1="16828" x2="87315" y2="12573"/>
                        <a14:foregroundMark x1="87315" y1="12573" x2="94014" y2="26692"/>
                        <a14:foregroundMark x1="94014" y1="26692" x2="96485" y2="42747"/>
                        <a14:foregroundMark x1="96485" y1="42747" x2="96650" y2="63443"/>
                        <a14:foregroundMark x1="96650" y1="63443" x2="92422" y2="82012"/>
                        <a14:foregroundMark x1="92422" y1="82012" x2="78528" y2="96905"/>
                        <a14:foregroundMark x1="78528" y1="96905" x2="40362" y2="96132"/>
                        <a14:foregroundMark x1="40362" y1="96132" x2="28281" y2="86267"/>
                        <a14:foregroundMark x1="28281" y1="86267" x2="11038" y2="90329"/>
                        <a14:foregroundMark x1="11038" y1="90329" x2="1593" y2="44101"/>
                        <a14:foregroundMark x1="1593" y1="44101" x2="110" y2="20696"/>
                        <a14:foregroundMark x1="110" y1="20696" x2="110" y2="20696"/>
                        <a14:foregroundMark x1="15596" y1="31528" x2="23449" y2="39845"/>
                        <a14:foregroundMark x1="23449" y1="39845" x2="28501" y2="51644"/>
                        <a14:foregroundMark x1="28501" y1="51644" x2="28940" y2="73694"/>
                        <a14:foregroundMark x1="28940" y1="73694" x2="21307" y2="88781"/>
                        <a14:foregroundMark x1="21307" y1="88781" x2="14168" y2="86460"/>
                        <a14:foregroundMark x1="14168" y1="86460" x2="8182" y2="70986"/>
                        <a14:foregroundMark x1="8182" y1="70986" x2="6425" y2="61702"/>
                        <a14:foregroundMark x1="11642" y1="76402" x2="9061" y2="31335"/>
                        <a14:foregroundMark x1="9061" y1="31335" x2="10469" y2="25880"/>
                        <a14:foregroundMark x1="15907" y1="26872" x2="16969" y2="30561"/>
                        <a14:foregroundMark x1="16969" y1="30561" x2="16969" y2="31335"/>
                        <a14:foregroundMark x1="8951" y1="69439" x2="10599" y2="49130"/>
                        <a14:foregroundMark x1="10599" y1="49130" x2="14552" y2="38104"/>
                        <a14:foregroundMark x1="8127" y1="80271" x2="7359" y2="66151"/>
                        <a14:foregroundMark x1="7359" y1="65184" x2="769" y2="90909"/>
                        <a14:foregroundMark x1="7359" y1="64990" x2="2142" y2="98066"/>
                        <a14:foregroundMark x1="39209" y1="52998" x2="50796" y2="52998"/>
                        <a14:foregroundMark x1="50796" y1="52998" x2="83800" y2="52418"/>
                        <a14:foregroundMark x1="85448" y1="37524" x2="94014" y2="38685"/>
                        <a14:foregroundMark x1="94014" y1="38685" x2="98737" y2="45841"/>
                        <a14:foregroundMark x1="98737" y1="45841" x2="99396" y2="48356"/>
                        <a14:foregroundMark x1="90500" y1="41779" x2="95772" y2="66344"/>
                        <a14:foregroundMark x1="5382" y1="34043" x2="3295" y2="29400"/>
                        <a14:foregroundMark x1="3789" y1="32108" x2="7139" y2="31335"/>
                        <a14:foregroundMark x1="21856" y1="35203" x2="32180" y2="33269"/>
                        <a14:foregroundMark x1="32180" y1="33269" x2="32729" y2="33849"/>
                        <a14:backgroundMark x1="32455" y1="2321" x2="29874" y2="18182"/>
                        <a14:backgroundMark x1="29874" y1="18182" x2="18122" y2="24565"/>
                        <a14:backgroundMark x1="18122" y1="24565" x2="1153" y2="21470"/>
                        <a14:backgroundMark x1="26139" y1="15087" x2="24931" y2="193"/>
                        <a14:backgroundMark x1="27073" y1="14700" x2="26853" y2="2128"/>
                        <a14:backgroundMark x1="27677" y1="15087" x2="27952" y2="1547"/>
                        <a14:backgroundMark x1="26634" y1="16054" x2="18122" y2="1741"/>
                        <a14:backgroundMark x1="20538" y1="17408" x2="14443" y2="1547"/>
                        <a14:backgroundMark x1="20264" y1="20116" x2="2197" y2="967"/>
                        <a14:backgroundMark x1="19165" y1="15087" x2="2526" y2="17988"/>
                        <a14:backgroundMark x1="12081" y1="18375" x2="1263" y2="19729"/>
                        <a14:backgroundMark x1="15376" y1="20309" x2="1428" y2="17408"/>
                        <a14:backgroundMark x1="18451" y1="21277" x2="879" y2="11799"/>
                        <a14:backgroundMark x1="4393" y1="14700" x2="1757" y2="580"/>
                        <a14:backgroundMark x1="4448" y1="15667" x2="1263" y2="2321"/>
                        <a14:backgroundMark x1="3624" y1="17408" x2="3405" y2="2901"/>
                        <a14:backgroundMark x1="3295" y1="17408" x2="2361" y2="1161"/>
                        <a14:backgroundMark x1="5546" y1="20696" x2="11148" y2="1547"/>
                        <a14:backgroundMark x1="11258" y1="12959" x2="12466" y2="2515"/>
                        <a14:backgroundMark x1="6974" y1="8124" x2="14113" y2="8897"/>
                        <a14:backgroundMark x1="8182" y1="10251" x2="12850" y2="3868"/>
                        <a14:backgroundMark x1="12850" y1="3868" x2="16145" y2="3675"/>
                        <a14:backgroundMark x1="14168" y1="12766" x2="23888" y2="3095"/>
                        <a14:backgroundMark x1="15761" y1="7737" x2="20593" y2="6770"/>
                        <a14:backgroundMark x1="20593" y1="6770" x2="24931" y2="8511"/>
                        <a14:backgroundMark x1="17628" y1="5222" x2="24602" y2="9091"/>
                        <a14:backgroundMark x1="25316" y1="9671" x2="30258" y2="10445"/>
                        <a14:backgroundMark x1="30258" y1="10445" x2="30423" y2="10251"/>
                        <a14:backgroundMark x1="30862" y1="9671" x2="20868" y2="5029"/>
                        <a14:backgroundMark x1="25865" y1="8317" x2="26744" y2="9478"/>
                        <a14:backgroundMark x1="10434" y1="3868" x2="3075" y2="3095"/>
                        <a14:backgroundMark x1="11367" y1="4836" x2="3240" y2="3868"/>
                        <a14:backgroundMark x1="4778" y1="8897" x2="988" y2="3868"/>
                        <a14:backgroundMark x1="3075" y1="5609" x2="824" y2="5029"/>
                        <a14:backgroundMark x1="28885" y1="22244" x2="34981" y2="16248"/>
                        <a14:backgroundMark x1="34981" y1="16248" x2="38715" y2="2901"/>
                        <a14:backgroundMark x1="38715" y1="2901" x2="38880" y2="1547"/>
                        <a14:backgroundMark x1="31906" y1="17021" x2="35805" y2="3868"/>
                        <a14:backgroundMark x1="31356" y1="8124" x2="36573" y2="11025"/>
                        <a14:backgroundMark x1="35255" y1="11605" x2="31960" y2="11605"/>
                        <a14:backgroundMark x1="35914" y1="11605" x2="42779" y2="580"/>
                        <a14:backgroundMark x1="35255" y1="16248" x2="42779" y2="17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60" y="3151462"/>
            <a:ext cx="9807921" cy="278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5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@Benchmarked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60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Benchmarks</a:t>
            </a:r>
            <a:endParaRPr lang="en-US" sz="2000" dirty="0"/>
          </a:p>
        </p:txBody>
      </p:sp>
      <p:pic>
        <p:nvPicPr>
          <p:cNvPr id="66562" name="Picture 2" descr="04 benchmarked output">
            <a:extLst>
              <a:ext uri="{FF2B5EF4-FFF2-40B4-BE49-F238E27FC236}">
                <a16:creationId xmlns:a16="http://schemas.microsoft.com/office/drawing/2014/main" id="{0AD2DC8C-0E66-4862-8BDD-EB98911847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33"/>
          <a:stretch/>
        </p:blipFill>
        <p:spPr bwMode="auto">
          <a:xfrm>
            <a:off x="380999" y="2297216"/>
            <a:ext cx="6812281" cy="17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04 benchmarked output">
            <a:extLst>
              <a:ext uri="{FF2B5EF4-FFF2-40B4-BE49-F238E27FC236}">
                <a16:creationId xmlns:a16="http://schemas.microsoft.com/office/drawing/2014/main" id="{5EDBEBF2-82EF-458E-A3B8-7216534A7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2" r="16376"/>
          <a:stretch/>
        </p:blipFill>
        <p:spPr bwMode="auto">
          <a:xfrm>
            <a:off x="2598420" y="4343400"/>
            <a:ext cx="7099300" cy="17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758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Best Practice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 smtClean="0"/>
              <a:t>Real world use cases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26655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 smtClean="0"/>
              <a:t>Testen</a:t>
            </a:r>
            <a:r>
              <a:rPr lang="en-US" dirty="0" smtClean="0"/>
              <a:t> von </a:t>
            </a:r>
            <a:r>
              <a:rPr lang="en-US" dirty="0" err="1" smtClean="0"/>
              <a:t>verschiedenen</a:t>
            </a:r>
            <a:r>
              <a:rPr lang="en-US" dirty="0" smtClean="0"/>
              <a:t> JDKs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45057" name="Picture 1" descr="Sam arannen liked &#10;Noopur Gupta @noopur2507 • Apr 5 &#10;With JUnit 5.1 you can easily enable/disable your tests on a particular JRE using &#10;the new annotations. Try it out along With many more new features using the &#10;latest @EclipseJavalDE 4.8 builds which include JlJnit 5.1 by default: &#10;download.eclipse.org/eclipse/downlo... #JUnit5 #EclipseTips &#10;12 class JreTests { &#10;14 &#10;15 &#10;21 &#10;26 } &#10;@Test &#10;(JAVA—9) &#10;void test3re9(TestInfo info) throws Exception { &#10;gest &#10;void testJreIø(TestInfo info) { &#10;Junit &#10;:inished after 0.087 seconds &#10;Runs: 2/2 (I skipped) &#10;Errors: O &#10;a Failures: 0 &#10;JreTest5 IRunner: JUnit 5] (0.01 S s) Failure Trace &#10;JAVA 10 (0.013 s) &#10;JAVA 9 (0.002 s)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" t="4941" r="4197" b="31355"/>
          <a:stretch/>
        </p:blipFill>
        <p:spPr bwMode="auto">
          <a:xfrm>
            <a:off x="374650" y="1507245"/>
            <a:ext cx="5525193" cy="35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 descr="Sam arannen liked &#10;Noopur Gupta @noopur2507 • Apr 5 &#10;With JUnit 5.1 you can easily enable/disable your tests on a particular JRE using &#10;the new annotations. Try it out along With many more new features using the &#10;latest @EclipseJavalDE 4.8 builds which include JlJnit 5.1 by default: &#10;download.eclipse.org/eclipse/downlo... #JUnit5 #EclipseTips &#10;12 class JreTests { &#10;14 &#10;15 &#10;21 &#10;26 } &#10;@Test &#10;(JAVA—9) &#10;void test3re9(TestInfo info) throws Exception { &#10;gest &#10;void testJreIø(TestInfo info) { &#10;Junit &#10;:inished after 0.087 seconds &#10;Runs: 2/2 (I skipped) &#10;Errors: O &#10;a Failures: 0 &#10;JreTest5 IRunner: JUnit 5] (0.01 S s) Failure Trace &#10;JAVA 10 (0.013 s) &#10;JAVA 9 (0.002 s)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4" t="68855" r="4068" b="3829"/>
          <a:stretch/>
        </p:blipFill>
        <p:spPr bwMode="auto">
          <a:xfrm>
            <a:off x="4763477" y="4723685"/>
            <a:ext cx="4984582" cy="153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919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</a:t>
            </a:r>
            <a:r>
              <a:rPr lang="en-US" dirty="0" smtClean="0"/>
              <a:t>5: @</a:t>
            </a:r>
            <a:r>
              <a:rPr lang="en-US" dirty="0" err="1" smtClean="0"/>
              <a:t>ParameterizedTest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63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01" y="1627154"/>
            <a:ext cx="9155299" cy="400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914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</a:t>
            </a:r>
            <a:r>
              <a:rPr lang="en-US" dirty="0" smtClean="0"/>
              <a:t>5: @</a:t>
            </a:r>
            <a:r>
              <a:rPr lang="en-US" dirty="0" err="1" smtClean="0"/>
              <a:t>RepeatedTest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4" y="1633539"/>
            <a:ext cx="8214360" cy="41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548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Best Practice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Best Practice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97150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Best Practice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Choosing the right assertion-type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8907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Choosing the right assertion-type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5052268-714A-4148-A5AB-4B84AA97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45933"/>
            <a:ext cx="9150350" cy="3293209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Don't check for nulls with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Error messages will be meaningless and therefore useless.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Use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assertNotNull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 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instead.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assertTrueNotNullTest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Unclear, useless error-message when tests fail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dummyFruits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!=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endParaRPr lang="en-US" altLang="en-US" sz="1600" dirty="0">
              <a:solidFill>
                <a:srgbClr val="CC7832"/>
              </a:solidFill>
              <a:latin typeface="Liga Consolas" panose="020B0609020204030204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org.opentest4j.AssertionFailedError // It couldn't be more useless...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95677" y="1645933"/>
            <a:ext cx="9610323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Don't check for nulls with {</a:t>
            </a:r>
            <a:r>
              <a:rPr kumimoji="0" lang="de-DE" altLang="de-DE" sz="1600" b="1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Assertions#assertTrue}. 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Error messages will be meaningless and therefore useless.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Do use {</a:t>
            </a:r>
            <a:r>
              <a:rPr kumimoji="0" lang="de-DE" altLang="de-DE" sz="1600" b="1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Assertions#assertNotNull} or {</a:t>
            </a:r>
            <a:r>
              <a:rPr kumimoji="0" lang="de-DE" altLang="de-DE" sz="1600" b="1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Assertions#assertNull} instead.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assertTrueNotNullTest()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Unclear, useless error-message when tests fail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assertTrue(dummyFruits.get(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4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 != </a:t>
            </a: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null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org.opentest4j.AssertionFailedError // It couldn't be more useless...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342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Choosing the right assertion-type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68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4650" y="1633539"/>
            <a:ext cx="919607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assertNotNullTest()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Better error-message you can actually use and understand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assertNotNull(dummyFruits.get(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4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));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org.opentest4j.AssertionFailedError: expected: not &lt;null&gt;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051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Choosing the right assertion-type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69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08A9CF0-299D-46A9-99FA-10A517BA8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1633539"/>
            <a:ext cx="9144000" cy="2539156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assertTrueEqualsTest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Unclear, useless error-message when tests fail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TYPE.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BANANA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.equals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dummyFruits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org.opentest4j.AssertionFailedError: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B36A"/>
                </a:solidFill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It - again - couldn't be more useless...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960" y="1633539"/>
            <a:ext cx="994695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The same applies for using {</a:t>
            </a:r>
            <a:r>
              <a:rPr kumimoji="0" lang="de-DE" altLang="de-DE" sz="1600" b="1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Assertions#assertTrue} and {</a:t>
            </a:r>
            <a:r>
              <a:rPr kumimoji="0" lang="de-DE" altLang="de-DE" sz="1600" b="1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Object#equals}.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Use {</a:t>
            </a:r>
            <a:r>
              <a:rPr kumimoji="0" lang="de-DE" altLang="de-DE" sz="1600" b="1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Assertions#assertEquals} instead.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assertTrueEqualsTest()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Unclear, useless error-message when tests fail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assertTrue(TYPE.BANANA.equals(dummyFruits.get(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).getType())));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org.opentest4j.AssertionFailedError: // It - again - couldn't be more useless...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6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Setup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/>
              <a:t>Benötigt</a:t>
            </a:r>
            <a:r>
              <a:rPr lang="en-US" sz="1800" dirty="0"/>
              <a:t> Java 8+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Fest </a:t>
            </a:r>
            <a:r>
              <a:rPr lang="en-US" sz="1600" dirty="0" err="1"/>
              <a:t>integrierter</a:t>
            </a:r>
            <a:r>
              <a:rPr lang="en-US" sz="1600" dirty="0"/>
              <a:t> Lambda Support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71F69B35-ECD3-42DE-A7B5-1AB6E93E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3" y="1633539"/>
            <a:ext cx="3156108" cy="9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8263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Choosing the right assertion-type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70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81000" y="1633539"/>
            <a:ext cx="904927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assertEqualsTest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Really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useful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error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-message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you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can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actually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use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and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understand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(TYPE.BANANA,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dummyFruits.get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getType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()));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org.opentest4j.AssertionFailedError: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expected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: &lt;BANANA&gt; but was: &lt;APPLE&gt;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582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Best Practice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71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 smtClean="0"/>
              <a:t>Working with Delta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5786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Working with Delta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3975" y="1633539"/>
            <a:ext cx="972253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wrongDelta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--&gt;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That's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why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delta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is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important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assertNotEquals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0.9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DummyUtil.calculateTimesThree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0.3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Using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a 0.0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delta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doesn't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make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much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sense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and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JUnit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5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actively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prevents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it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20.9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DummyUtil.calculateTimesThree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19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0.0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org.opentest4j.AssertionFailedError: positive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delta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expected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but was: &lt;0.0&gt;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//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With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such a high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delta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correctness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of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calculation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is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no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longer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assured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15.5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DummyUtil.calculateTimesThree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5.0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0.5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791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Working with Delta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73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1000" y="1633539"/>
            <a:ext cx="8376011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You should use a very small delta, since the variations caused 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by using doubles are mostly as small as e.g. 0.0000000000004.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sz="1600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betterDelta() {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assertEquals(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15.0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DummyUtil.calculateTimesThree(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5.0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), 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0.0000000001</a:t>
            </a: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);</a:t>
            </a:r>
            <a:b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089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Working with Delta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4650" y="1633539"/>
            <a:ext cx="770275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In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JUnit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5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you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no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longer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have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to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necessarily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declare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the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delta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.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Implementation: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AssertionUtils#doublesAreEqual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(double, double).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idealDelta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15.0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DummyUtil.calculateTimesThree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5.0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053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Best Practice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 smtClean="0"/>
              <a:t>Parameter </a:t>
            </a:r>
            <a:r>
              <a:rPr lang="en-US" sz="2400" u="sng" dirty="0" err="1" smtClean="0"/>
              <a:t>Reihenfolge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00538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Parameter-</a:t>
            </a:r>
            <a:r>
              <a:rPr lang="en-US" dirty="0" err="1"/>
              <a:t>Reihenfolge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28C94EF-DC37-44AB-85CE-930151EC2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633539"/>
            <a:ext cx="9150350" cy="230832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wrongParameterOrder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//Gives you unclear, actually wrong fail-reports!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dummyFruits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"Grapefruit"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. . . . . . ^expected . . . . . . . . . . . ^actual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org.opentest4j.AssertionFailedError: expected: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33B36A"/>
                </a:solidFill>
                <a:latin typeface="Liga Consolas" panose="020B0609020204030204" pitchFamily="50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&lt;Granny Smith Apple&gt; but was: &lt;Grapefruit&gt;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74650" y="1633539"/>
            <a:ext cx="915035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wrongParameterOrder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Gives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you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unclear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actually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wrong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fail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-reports!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dummyFruits.get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getName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(),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"Grapefruit"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. . . . . . . ^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expected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. . . . . . . . . . ^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actual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// org.opentest4j.AssertionFailedError: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  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expected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: &lt;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Granny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Smith Apple&gt; but was: &lt;Grapefruit&gt;</a:t>
            </a:r>
            <a:b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67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 smtClean="0"/>
              <a:t>Sonstiges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@</a:t>
            </a:r>
            <a:r>
              <a:rPr lang="en-US" sz="2000" dirty="0" err="1" smtClean="0"/>
              <a:t>ParallelExecution</a:t>
            </a:r>
            <a:r>
              <a:rPr lang="en-US" sz="2000" dirty="0" smtClean="0"/>
              <a:t> </a:t>
            </a:r>
            <a:r>
              <a:rPr lang="en-US" sz="2000" dirty="0" err="1" smtClean="0"/>
              <a:t>aktuell</a:t>
            </a:r>
            <a:r>
              <a:rPr lang="en-US" sz="2000" dirty="0" smtClean="0"/>
              <a:t> in </a:t>
            </a:r>
            <a:r>
              <a:rPr lang="en-US" sz="2000" dirty="0" err="1" smtClean="0"/>
              <a:t>Arbeit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@</a:t>
            </a:r>
            <a:r>
              <a:rPr lang="en-US" sz="2000" dirty="0" err="1" smtClean="0"/>
              <a:t>AssertTimeout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TestTemplates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Ideen	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@</a:t>
            </a:r>
            <a:r>
              <a:rPr lang="en-US" sz="1800" dirty="0" err="1" smtClean="0"/>
              <a:t>DisabledUntil</a:t>
            </a:r>
            <a:r>
              <a:rPr lang="en-US" sz="1800" dirty="0" smtClean="0"/>
              <a:t>(</a:t>
            </a:r>
            <a:r>
              <a:rPr lang="en-US" sz="1800" dirty="0" err="1" smtClean="0"/>
              <a:t>Date.class</a:t>
            </a:r>
            <a:r>
              <a:rPr lang="en-US" sz="1800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sz="1600" dirty="0" err="1" smtClean="0"/>
              <a:t>Nie</a:t>
            </a:r>
            <a:r>
              <a:rPr lang="en-US" sz="1600" dirty="0" smtClean="0"/>
              <a:t> </a:t>
            </a:r>
            <a:r>
              <a:rPr lang="en-US" sz="1600" dirty="0" err="1" smtClean="0"/>
              <a:t>wieder</a:t>
            </a:r>
            <a:r>
              <a:rPr lang="en-US" sz="1600" dirty="0" smtClean="0"/>
              <a:t> </a:t>
            </a:r>
            <a:r>
              <a:rPr lang="en-US" sz="1600" dirty="0" err="1" smtClean="0"/>
              <a:t>deaktivierte</a:t>
            </a:r>
            <a:r>
              <a:rPr lang="en-US" sz="1600" dirty="0" smtClean="0"/>
              <a:t> Tests </a:t>
            </a:r>
            <a:r>
              <a:rPr lang="en-US" sz="1600" dirty="0" err="1" smtClean="0"/>
              <a:t>vergessen</a:t>
            </a:r>
            <a:endParaRPr lang="en-US" sz="1600" dirty="0" smtClean="0"/>
          </a:p>
          <a:p>
            <a:pPr lvl="2">
              <a:lnSpc>
                <a:spcPct val="150000"/>
              </a:lnSpc>
            </a:pPr>
            <a:r>
              <a:rPr lang="en-US" sz="1600" dirty="0" smtClean="0"/>
              <a:t>Wenn Tests </a:t>
            </a:r>
            <a:r>
              <a:rPr lang="en-US" sz="1600" dirty="0" err="1" smtClean="0"/>
              <a:t>im</a:t>
            </a:r>
            <a:r>
              <a:rPr lang="en-US" sz="1600" dirty="0" smtClean="0"/>
              <a:t> </a:t>
            </a:r>
            <a:r>
              <a:rPr lang="en-US" sz="1600" dirty="0" err="1" smtClean="0"/>
              <a:t>großen</a:t>
            </a:r>
            <a:r>
              <a:rPr lang="en-US" sz="1600" dirty="0" smtClean="0"/>
              <a:t> </a:t>
            </a:r>
            <a:r>
              <a:rPr lang="en-US" sz="1600" dirty="0" err="1" smtClean="0"/>
              <a:t>Stil</a:t>
            </a:r>
            <a:r>
              <a:rPr lang="en-US" sz="1600" dirty="0" smtClean="0"/>
              <a:t> </a:t>
            </a:r>
            <a:r>
              <a:rPr lang="en-US" sz="1600" dirty="0" err="1" smtClean="0"/>
              <a:t>geschrieben</a:t>
            </a:r>
            <a:r>
              <a:rPr lang="en-US" sz="1600" dirty="0" smtClean="0"/>
              <a:t> werden für </a:t>
            </a:r>
            <a:r>
              <a:rPr lang="en-US" sz="1600" dirty="0" err="1" smtClean="0"/>
              <a:t>noch</a:t>
            </a:r>
            <a:r>
              <a:rPr lang="en-US" sz="1600" dirty="0" smtClean="0"/>
              <a:t> nicht </a:t>
            </a:r>
            <a:r>
              <a:rPr lang="en-US" sz="1600" dirty="0" err="1" smtClean="0"/>
              <a:t>entwickelte</a:t>
            </a:r>
            <a:r>
              <a:rPr lang="en-US" sz="1600" dirty="0" smtClean="0"/>
              <a:t> </a:t>
            </a:r>
            <a:r>
              <a:rPr lang="en-US" sz="1600" dirty="0" err="1" smtClean="0"/>
              <a:t>Komponenten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endParaRPr lang="en-US" sz="1800" dirty="0" smtClean="0"/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02425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gray">
          <a:xfrm>
            <a:off x="901267" y="501374"/>
            <a:ext cx="5820646" cy="517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</a:pPr>
            <a:r>
              <a:rPr lang="en-US" sz="2000" b="1" dirty="0">
                <a:ea typeface="ＭＳ Ｐゴシック"/>
                <a:cs typeface="ＭＳ Ｐゴシック"/>
              </a:rPr>
              <a:t>Dmitrij </a:t>
            </a:r>
            <a:r>
              <a:rPr lang="en-US" sz="2000" b="1" dirty="0" smtClean="0">
                <a:ea typeface="ＭＳ Ｐゴシック"/>
                <a:cs typeface="ＭＳ Ｐゴシック"/>
              </a:rPr>
              <a:t>Drandarov</a:t>
            </a:r>
            <a:endParaRPr lang="en-US" sz="2000" b="1" dirty="0">
              <a:ea typeface="ＭＳ Ｐゴシック"/>
              <a:cs typeface="ＭＳ Ｐゴシック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ea typeface="ＭＳ Ｐゴシック"/>
                <a:cs typeface="ＭＳ Ｐゴシック"/>
              </a:rPr>
              <a:t>GitHub:	</a:t>
            </a:r>
            <a:r>
              <a:rPr lang="en-US" sz="2000" dirty="0">
                <a:ea typeface="ＭＳ Ｐゴシック"/>
                <a:cs typeface="ＭＳ Ｐゴシック"/>
                <a:hlinkClick r:id="rId3"/>
              </a:rPr>
              <a:t>https://</a:t>
            </a:r>
            <a:r>
              <a:rPr lang="en-US" sz="2000" dirty="0" smtClean="0">
                <a:ea typeface="ＭＳ Ｐゴシック"/>
                <a:cs typeface="ＭＳ Ｐゴシック"/>
                <a:hlinkClick r:id="rId3"/>
              </a:rPr>
              <a:t>github.com/dmitrij-drandarov</a:t>
            </a:r>
            <a:endParaRPr lang="en-US" sz="2000" dirty="0" smtClean="0">
              <a:ea typeface="ＭＳ Ｐゴシック"/>
              <a:cs typeface="ＭＳ Ｐゴシック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ea typeface="ＭＳ Ｐゴシック"/>
                <a:cs typeface="ＭＳ Ｐゴシック"/>
              </a:rPr>
              <a:t>Twitter</a:t>
            </a:r>
            <a:r>
              <a:rPr lang="en-US" sz="2000" dirty="0">
                <a:ea typeface="ＭＳ Ｐゴシック"/>
                <a:cs typeface="ＭＳ Ｐゴシック"/>
              </a:rPr>
              <a:t>: </a:t>
            </a:r>
            <a:r>
              <a:rPr lang="en-US" sz="2000" dirty="0">
                <a:ea typeface="ＭＳ Ｐゴシック"/>
                <a:cs typeface="ＭＳ Ｐゴシック"/>
                <a:hlinkClick r:id="rId4"/>
              </a:rPr>
              <a:t>https://</a:t>
            </a:r>
            <a:r>
              <a:rPr lang="en-US" sz="2000" dirty="0" smtClean="0">
                <a:ea typeface="ＭＳ Ｐゴシック"/>
                <a:cs typeface="ＭＳ Ｐゴシック"/>
                <a:hlinkClick r:id="rId4"/>
              </a:rPr>
              <a:t>twitter.com/drandarov_io</a:t>
            </a:r>
            <a:r>
              <a:rPr lang="en-US" sz="2000" dirty="0" smtClean="0">
                <a:ea typeface="ＭＳ Ｐゴシック"/>
                <a:cs typeface="ＭＳ Ｐゴシック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sz="2000" dirty="0">
              <a:ea typeface="ＭＳ Ｐゴシック"/>
              <a:cs typeface="ＭＳ Ｐゴシック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ea typeface="ＭＳ Ｐゴシック"/>
                <a:cs typeface="ＭＳ Ｐゴシック"/>
              </a:rPr>
              <a:t>E-Mail:	</a:t>
            </a:r>
            <a:r>
              <a:rPr lang="en-US" sz="2000" dirty="0" smtClean="0">
                <a:ea typeface="ＭＳ Ｐゴシック"/>
                <a:cs typeface="ＭＳ Ｐゴシック"/>
                <a:hlinkClick r:id="rId5"/>
              </a:rPr>
              <a:t>dmitrij.drandarov@outlook.com</a:t>
            </a:r>
            <a:endParaRPr lang="en-US" sz="2000" dirty="0">
              <a:ea typeface="ＭＳ Ｐゴシック"/>
              <a:cs typeface="ＭＳ Ｐゴシック"/>
            </a:endParaRPr>
          </a:p>
          <a:p>
            <a:pPr>
              <a:lnSpc>
                <a:spcPct val="150000"/>
              </a:lnSpc>
            </a:pPr>
            <a:endParaRPr lang="en-US" sz="2000" dirty="0">
              <a:ea typeface="ＭＳ Ｐゴシック"/>
              <a:cs typeface="ＭＳ Ｐゴシック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  <a:p>
            <a:pPr>
              <a:lnSpc>
                <a:spcPct val="150000"/>
              </a:lnSpc>
            </a:pPr>
            <a:endParaRPr lang="en-US" sz="3200" dirty="0">
              <a:ea typeface="ＭＳ Ｐゴシック"/>
              <a:cs typeface="ＭＳ Ｐゴシック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a typeface="ＭＳ Ｐゴシック"/>
                <a:cs typeface="ＭＳ Ｐゴシック"/>
              </a:rPr>
              <a:t>Inhalt und </a:t>
            </a:r>
            <a:r>
              <a:rPr lang="en-US" sz="2000" dirty="0" err="1">
                <a:ea typeface="ＭＳ Ｐゴシック"/>
                <a:cs typeface="ＭＳ Ｐゴシック"/>
              </a:rPr>
              <a:t>Folien</a:t>
            </a:r>
            <a:r>
              <a:rPr lang="en-US" sz="2000" dirty="0">
                <a:ea typeface="ＭＳ Ｐゴシック"/>
                <a:cs typeface="ＭＳ Ｐゴシック"/>
              </a:rPr>
              <a:t> </a:t>
            </a:r>
            <a:r>
              <a:rPr lang="en-US" sz="2000" dirty="0" err="1">
                <a:ea typeface="ＭＳ Ｐゴシック"/>
                <a:cs typeface="ＭＳ Ｐゴシック"/>
              </a:rPr>
              <a:t>unter</a:t>
            </a:r>
            <a:r>
              <a:rPr lang="en-US" sz="2000" dirty="0" smtClean="0">
                <a:ea typeface="ＭＳ Ｐゴシック"/>
                <a:cs typeface="ＭＳ Ｐゴシック"/>
              </a:rPr>
              <a:t>:</a:t>
            </a:r>
            <a:endParaRPr lang="en-US" sz="2000" dirty="0">
              <a:ea typeface="ＭＳ Ｐゴシック"/>
              <a:cs typeface="ＭＳ Ｐゴシック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a typeface="ＭＳ Ｐゴシック"/>
                <a:cs typeface="ＭＳ Ｐゴシック"/>
                <a:hlinkClick r:id="rId6"/>
              </a:rPr>
              <a:t>http://</a:t>
            </a:r>
            <a:r>
              <a:rPr lang="en-US" sz="2000" dirty="0" smtClean="0">
                <a:ea typeface="ＭＳ Ｐゴシック"/>
                <a:cs typeface="ＭＳ Ｐゴシック"/>
                <a:hlinkClick r:id="rId6"/>
              </a:rPr>
              <a:t>junit5.dmitrij-drandarov.com</a:t>
            </a:r>
            <a:endParaRPr lang="en-US" sz="2000" dirty="0">
              <a:ea typeface="ＭＳ Ｐゴシック"/>
              <a:cs typeface="ＭＳ Ｐゴシック"/>
            </a:endParaRPr>
          </a:p>
          <a:p>
            <a:pPr>
              <a:lnSpc>
                <a:spcPct val="150000"/>
              </a:lnSpc>
            </a:pPr>
            <a:endParaRPr lang="en-US" sz="2000" dirty="0">
              <a:ea typeface="ＭＳ Ｐゴシック"/>
              <a:cs typeface="ＭＳ Ｐゴシック"/>
            </a:endParaRPr>
          </a:p>
          <a:p>
            <a:pPr>
              <a:lnSpc>
                <a:spcPct val="150000"/>
              </a:lnSpc>
            </a:pPr>
            <a:endParaRPr lang="en-US" sz="2000" dirty="0">
              <a:ea typeface="ＭＳ Ｐゴシック"/>
              <a:cs typeface="ＭＳ Ｐゴシック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977506-7203-47CF-B7B0-945C11535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3199" y="3765550"/>
            <a:ext cx="1881054" cy="25485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76" name="Picture 4" descr="Image result for github">
            <a:extLst>
              <a:ext uri="{FF2B5EF4-FFF2-40B4-BE49-F238E27FC236}">
                <a16:creationId xmlns:a16="http://schemas.microsoft.com/office/drawing/2014/main" id="{4D640CA1-3C95-4DFF-9C6E-95DD9993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252" y="5908073"/>
            <a:ext cx="406001" cy="4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github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67" y="1015965"/>
            <a:ext cx="393064" cy="39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83" y="1466738"/>
            <a:ext cx="421178" cy="42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mail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44" y="2431181"/>
            <a:ext cx="306339" cy="30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18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Setup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/>
              <a:t>Benötigt</a:t>
            </a:r>
            <a:r>
              <a:rPr lang="en-US" sz="1800" dirty="0"/>
              <a:t> Java 8+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Fest </a:t>
            </a:r>
            <a:r>
              <a:rPr lang="en-US" sz="1600" dirty="0" err="1"/>
              <a:t>integrierter</a:t>
            </a:r>
            <a:r>
              <a:rPr lang="en-US" sz="1600" dirty="0"/>
              <a:t> Lambda Support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u="sng" dirty="0"/>
              <a:t>Gradle</a:t>
            </a:r>
          </a:p>
          <a:p>
            <a:pPr lvl="2"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71F69B35-ECD3-42DE-A7B5-1AB6E93E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3" y="1633539"/>
            <a:ext cx="3156108" cy="9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1EACEFB5-841F-4695-8A49-350FADF9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3903084"/>
            <a:ext cx="9144001" cy="1200329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dependencies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Main-dependency needed for JUnit 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testCompile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org.junit.jupiter:junit-jupiter-api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$junit5_version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80999" y="3887400"/>
            <a:ext cx="9144001" cy="14523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dependencies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Main-dependency needed for JUnit 5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testCompile 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"org.junit.jupiter:junit-jupiter-api: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$junit5_version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</a:t>
            </a:r>
            <a:b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2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Setup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/>
              <a:t>Benötigt</a:t>
            </a:r>
            <a:r>
              <a:rPr lang="en-US" sz="1800" dirty="0"/>
              <a:t> Java 8+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Fest </a:t>
            </a:r>
            <a:r>
              <a:rPr lang="en-US" sz="1600" dirty="0" err="1"/>
              <a:t>integrierter</a:t>
            </a:r>
            <a:r>
              <a:rPr lang="en-US" sz="1600" dirty="0"/>
              <a:t> Lambda Support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u="sng" dirty="0"/>
              <a:t>Maven</a:t>
            </a:r>
          </a:p>
          <a:p>
            <a:pPr lvl="2"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71F69B35-ECD3-42DE-A7B5-1AB6E93E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3" y="1633539"/>
            <a:ext cx="3156108" cy="9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8A6C5795-FA8B-4035-84FC-750ABF8EA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3716461"/>
            <a:ext cx="9144001" cy="17543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  <a:t>&lt;dependency&gt;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  <a:t>  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Liga Consolas" panose="020B0609020204030204" pitchFamily="50" charset="0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Liga Consolas" panose="020B0609020204030204" pitchFamily="50" charset="0"/>
              </a:rPr>
              <a:t>org.junit.jupiter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Liga Consolas" panose="020B0609020204030204" pitchFamily="50" charset="0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  <a:t>  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Liga Consolas" panose="020B0609020204030204" pitchFamily="50" charset="0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Liga Consolas" panose="020B0609020204030204" pitchFamily="50" charset="0"/>
              </a:rPr>
              <a:t>junit-jupiter-api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Liga Consolas" panose="020B0609020204030204" pitchFamily="50" charset="0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  <a:t>    &lt;version&gt;5.3.1&lt;/version&gt;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  <a:t>    &lt;scope&gt;test&lt;/scope&gt;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iga Consolas" panose="020B0609020204030204" pitchFamily="50" charset="0"/>
              </a:rPr>
              <a:t>&lt;/dependency&gt;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70029"/>
      </p:ext>
    </p:extLst>
  </p:cSld>
  <p:clrMapOvr>
    <a:masterClrMapping/>
  </p:clrMapOvr>
</p:sld>
</file>

<file path=ppt/theme/theme1.xml><?xml version="1.0" encoding="utf-8"?>
<a:theme xmlns:a="http://schemas.openxmlformats.org/drawingml/2006/main" name="msg DAVID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ster - msg advisors.potx" id="{6712E1D9-2133-4EF3-A994-064E85CBB5D4}" vid="{124C7D8E-4FB6-4313-BEF9-EF784930EEA1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- msg DAVID</Template>
  <TotalTime>0</TotalTime>
  <Words>3585</Words>
  <Application>Microsoft Office PowerPoint</Application>
  <PresentationFormat>A4 Paper (210x297 mm)</PresentationFormat>
  <Paragraphs>802</Paragraphs>
  <Slides>78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MS PGothic</vt:lpstr>
      <vt:lpstr>Arial</vt:lpstr>
      <vt:lpstr>Liga Consolas</vt:lpstr>
      <vt:lpstr>Symbol</vt:lpstr>
      <vt:lpstr>Wingdings</vt:lpstr>
      <vt:lpstr>msg DAVID</vt:lpstr>
      <vt:lpstr>Modern Testing mit JUnit 5</vt:lpstr>
      <vt:lpstr>Vorab:</vt:lpstr>
      <vt:lpstr>Inhalt</vt:lpstr>
      <vt:lpstr>Inhalt</vt:lpstr>
      <vt:lpstr>JUnit 5</vt:lpstr>
      <vt:lpstr>JUnit 5</vt:lpstr>
      <vt:lpstr>JUnit 5 Setup</vt:lpstr>
      <vt:lpstr>JUnit 5 Setup</vt:lpstr>
      <vt:lpstr>JUnit 5 Setup</vt:lpstr>
      <vt:lpstr>JUnit 5 Setup</vt:lpstr>
      <vt:lpstr>Änderungen gegenüber JUnit 4 und Migration</vt:lpstr>
      <vt:lpstr>Änderungen gegenüber JUnit 4 und Migration</vt:lpstr>
      <vt:lpstr>JUnit 4 vs. JUnit 5</vt:lpstr>
      <vt:lpstr>JUnit 4 vs. JUnit 5</vt:lpstr>
      <vt:lpstr>JUnit 4 vs. JUnit 5</vt:lpstr>
      <vt:lpstr>JUnit 4 vs. JUnit 5</vt:lpstr>
      <vt:lpstr>JUnit 4 vs. JUnit 5</vt:lpstr>
      <vt:lpstr>JUnit 4 vs. JUnit 5</vt:lpstr>
      <vt:lpstr>JUnit 4 vs. JUnit 5</vt:lpstr>
      <vt:lpstr>JUnit 5 - Basic features</vt:lpstr>
      <vt:lpstr>JUnit 5: Display Names</vt:lpstr>
      <vt:lpstr>JUnit 5: Display Names</vt:lpstr>
      <vt:lpstr>JUnit 5: Display Names  Natural language</vt:lpstr>
      <vt:lpstr>JUnit 5: Display Names  Natural language</vt:lpstr>
      <vt:lpstr>JUnit 5: Display Names  Natural language</vt:lpstr>
      <vt:lpstr>JUnit 5: Grouped Tests</vt:lpstr>
      <vt:lpstr>JUnit 5: Grouped Tests</vt:lpstr>
      <vt:lpstr>JUnit 5: Lambda Support!</vt:lpstr>
      <vt:lpstr>JUnit 5: Lambda Support!</vt:lpstr>
      <vt:lpstr>JUnit 5: Lambda Support!</vt:lpstr>
      <vt:lpstr>JUnit 5: Expected Throw</vt:lpstr>
      <vt:lpstr>JUnit 5: Expected Throw</vt:lpstr>
      <vt:lpstr>JUnit 5 - Advanced features</vt:lpstr>
      <vt:lpstr>JUnit 5: Extension API</vt:lpstr>
      <vt:lpstr>JUnit 5: Extension API</vt:lpstr>
      <vt:lpstr>JUnit 5: Advanced Features</vt:lpstr>
      <vt:lpstr>JUnit 5: ParameterResolver</vt:lpstr>
      <vt:lpstr>JUnit 5: Parameter Resolver</vt:lpstr>
      <vt:lpstr>JUnit 5: Parameter Resolver</vt:lpstr>
      <vt:lpstr>JUnit 5: ClassName_ParameterReslvr.class</vt:lpstr>
      <vt:lpstr>JUnit 5: ParameterIndex_ParameterReslvr.class</vt:lpstr>
      <vt:lpstr>JUnit 5: Advanced Features</vt:lpstr>
      <vt:lpstr>JUnit 5: Dynamic Tests / Test Factories</vt:lpstr>
      <vt:lpstr>JUnit 5: Advanced Features</vt:lpstr>
      <vt:lpstr>JUnit 5: ExecutionCondition</vt:lpstr>
      <vt:lpstr>JUnit 5: DisabledOnMonday</vt:lpstr>
      <vt:lpstr>JUnit 5: DisabledOnMonday</vt:lpstr>
      <vt:lpstr>JUnit 5: Examples</vt:lpstr>
      <vt:lpstr>JUnit 5: DisabledOnWeekday</vt:lpstr>
      <vt:lpstr>JUnit 5: DisabledOnWeekday</vt:lpstr>
      <vt:lpstr>JUnit 5: DisabledOnWeekday</vt:lpstr>
      <vt:lpstr>JUnit 5: Examples</vt:lpstr>
      <vt:lpstr>JUnit 5: UITest</vt:lpstr>
      <vt:lpstr>JUnit 5: UITest</vt:lpstr>
      <vt:lpstr>JUnit 5: PrintUITestData</vt:lpstr>
      <vt:lpstr>JUnit 5: RootElementResolver</vt:lpstr>
      <vt:lpstr>JUnit 5: Examples</vt:lpstr>
      <vt:lpstr>JUnit 5: @Benchmarked</vt:lpstr>
      <vt:lpstr>JUnit 5: BenchmarkExtension</vt:lpstr>
      <vt:lpstr>JUnit 5: @Benchmarked</vt:lpstr>
      <vt:lpstr>JUnit 5: Best Practice</vt:lpstr>
      <vt:lpstr>JUnit 5: Testen von verschiedenen JDKs</vt:lpstr>
      <vt:lpstr>JUnit 5: @ParameterizedTest</vt:lpstr>
      <vt:lpstr>JUnit 5: @RepeatedTest</vt:lpstr>
      <vt:lpstr>JUnit 5: Best Practice</vt:lpstr>
      <vt:lpstr>JUnit 5: Best Practice</vt:lpstr>
      <vt:lpstr>JUnit 5: Choosing the right assertion-type</vt:lpstr>
      <vt:lpstr>JUnit 5: Choosing the right assertion-type</vt:lpstr>
      <vt:lpstr>JUnit 5: Choosing the right assertion-type</vt:lpstr>
      <vt:lpstr>JUnit 5: Choosing the right assertion-type</vt:lpstr>
      <vt:lpstr>JUnit 5: Best Practice</vt:lpstr>
      <vt:lpstr>JUnit 5: Working with Delta</vt:lpstr>
      <vt:lpstr>JUnit 5: Working with Delta</vt:lpstr>
      <vt:lpstr>JUnit 5: Working with Delta</vt:lpstr>
      <vt:lpstr>JUnit 5: Best Practice</vt:lpstr>
      <vt:lpstr>JUnit 5: Parameter-Reihenfolge</vt:lpstr>
      <vt:lpstr>JUnit 5: Sonstiges</vt:lpstr>
      <vt:lpstr>PowerPoint Presentation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Dmitrij Drandarov</dc:creator>
  <cp:lastModifiedBy>Dmitrij Drandarov</cp:lastModifiedBy>
  <cp:revision>102</cp:revision>
  <cp:lastPrinted>2014-09-03T07:52:31Z</cp:lastPrinted>
  <dcterms:created xsi:type="dcterms:W3CDTF">2018-04-24T19:25:55Z</dcterms:created>
  <dcterms:modified xsi:type="dcterms:W3CDTF">2018-10-18T13:08:56Z</dcterms:modified>
</cp:coreProperties>
</file>