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1" r:id="rId6"/>
    <p:sldId id="297" r:id="rId7"/>
    <p:sldId id="305" r:id="rId8"/>
    <p:sldId id="298" r:id="rId9"/>
    <p:sldId id="299" r:id="rId10"/>
    <p:sldId id="300" r:id="rId11"/>
    <p:sldId id="304" r:id="rId12"/>
    <p:sldId id="302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12/21/2019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157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454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17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1710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186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650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651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eopledatalabs.com/" TargetMode="External"/><Relationship Id="rId5" Type="http://schemas.openxmlformats.org/officeDocument/2006/relationships/hyperlink" Target="https://collegescorecard.ed.gov/data/documentation/" TargetMode="External"/><Relationship Id="rId4" Type="http://schemas.openxmlformats.org/officeDocument/2006/relationships/hyperlink" Target="https://clearbit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4971495" y="3249183"/>
            <a:ext cx="2113745" cy="157523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Mohit Patel (msp552)</a:t>
            </a:r>
          </a:p>
          <a:p>
            <a:pPr algn="r">
              <a:spcBef>
                <a:spcPts val="600"/>
              </a:spcBef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Saq</a:t>
            </a: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ib Patel (sip257)</a:t>
            </a:r>
          </a:p>
          <a:p>
            <a:pPr algn="r">
              <a:spcBef>
                <a:spcPts val="600"/>
              </a:spcBef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Shivam Raval (sgr341)</a:t>
            </a:r>
            <a:endParaRPr lang="en-US" sz="1600" b="1" spc="-1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algn="r">
              <a:spcBef>
                <a:spcPts val="600"/>
              </a:spcBef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Tirupal Rao Ravilla (trr321)</a:t>
            </a:r>
          </a:p>
          <a:p>
            <a:pPr algn="r">
              <a:spcBef>
                <a:spcPts val="600"/>
              </a:spcBef>
            </a:pP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Meet-Up</a:t>
            </a:r>
            <a:r>
              <a:rPr lang="en-US" u="sng" dirty="0"/>
              <a:t> </a:t>
            </a:r>
            <a:r>
              <a:rPr lang="en-US" dirty="0"/>
              <a:t>Assistant</a:t>
            </a:r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AWS based virtual assistant to recognize people, organize meetups, collect data, &amp; analyze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361" y="4035727"/>
            <a:ext cx="3329850" cy="1832413"/>
          </a:xfrm>
        </p:spPr>
        <p:txBody>
          <a:bodyPr/>
          <a:lstStyle/>
          <a:p>
            <a:r>
              <a:rPr lang="en-US" dirty="0"/>
              <a:t>Mohit Patel</a:t>
            </a:r>
          </a:p>
          <a:p>
            <a:r>
              <a:rPr lang="en-US" dirty="0"/>
              <a:t>Saqib Patel</a:t>
            </a:r>
          </a:p>
          <a:p>
            <a:r>
              <a:rPr lang="en-US" dirty="0"/>
              <a:t>Shivam Raval</a:t>
            </a:r>
          </a:p>
          <a:p>
            <a:r>
              <a:rPr lang="en-US" dirty="0"/>
              <a:t>Tirupal Ravilla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51DB7-4B39-4B16-AE39-9084C165A7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2268" y="4150118"/>
            <a:ext cx="2910342" cy="238016"/>
          </a:xfrm>
        </p:spPr>
        <p:txBody>
          <a:bodyPr/>
          <a:lstStyle/>
          <a:p>
            <a:r>
              <a:rPr lang="en-US" dirty="0"/>
              <a:t>Master of Science in Computer Science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4A7BA3-A918-4D6A-BA93-B4C862F535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267" y="4568409"/>
            <a:ext cx="3955371" cy="210298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A8F9AE-9E5E-4AA7-BB98-896E2FD677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78244" y="5022554"/>
            <a:ext cx="2910342" cy="238016"/>
          </a:xfrm>
        </p:spPr>
        <p:txBody>
          <a:bodyPr/>
          <a:lstStyle/>
          <a:p>
            <a:r>
              <a:rPr lang="en-US" dirty="0"/>
              <a:t>NYU Tandon School of Engineering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3AC8025-E438-490C-9702-A77F5A42D79A}"/>
              </a:ext>
            </a:extLst>
          </p:cNvPr>
          <p:cNvSpPr txBox="1">
            <a:spLocks/>
          </p:cNvSpPr>
          <p:nvPr/>
        </p:nvSpPr>
        <p:spPr>
          <a:xfrm>
            <a:off x="6062267" y="5440845"/>
            <a:ext cx="2910342" cy="238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Brooklyn NY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1404C-D243-45D3-BD35-BF86633C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54720"/>
            <a:ext cx="9198000" cy="5130588"/>
          </a:xfrm>
        </p:spPr>
        <p:txBody>
          <a:bodyPr/>
          <a:lstStyle/>
          <a:p>
            <a:r>
              <a:rPr lang="en-US" sz="2400" dirty="0"/>
              <a:t>Idea and Inspiration</a:t>
            </a:r>
          </a:p>
          <a:p>
            <a:r>
              <a:rPr lang="en-US" sz="2400" dirty="0"/>
              <a:t>Flow</a:t>
            </a:r>
          </a:p>
          <a:p>
            <a:r>
              <a:rPr lang="en-US" sz="2400" dirty="0"/>
              <a:t>Architecture</a:t>
            </a:r>
          </a:p>
          <a:p>
            <a:r>
              <a:rPr lang="en-US" sz="2400" dirty="0"/>
              <a:t>Services</a:t>
            </a:r>
          </a:p>
          <a:p>
            <a:r>
              <a:rPr lang="en-US" sz="2400" dirty="0"/>
              <a:t>Challenges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Future</a:t>
            </a:r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and Inspiration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1404C-D243-45D3-BD35-BF86633C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08421"/>
            <a:ext cx="9198000" cy="5130588"/>
          </a:xfrm>
        </p:spPr>
        <p:txBody>
          <a:bodyPr/>
          <a:lstStyle/>
          <a:p>
            <a:r>
              <a:rPr lang="en-US" sz="2400" dirty="0"/>
              <a:t>Meet-ups attract a variety of people</a:t>
            </a:r>
          </a:p>
          <a:p>
            <a:r>
              <a:rPr lang="en-US" sz="2400" dirty="0"/>
              <a:t>Not easy to gather all their details</a:t>
            </a:r>
          </a:p>
          <a:p>
            <a:r>
              <a:rPr lang="en-US" sz="2400" dirty="0"/>
              <a:t>Maintaining the attendees list is hard</a:t>
            </a:r>
          </a:p>
          <a:p>
            <a:r>
              <a:rPr lang="en-US" sz="2400" dirty="0"/>
              <a:t>Insights into the details of the crowd would be valuable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Introducing… an assistant that can:</a:t>
            </a:r>
          </a:p>
          <a:p>
            <a:pPr lvl="1"/>
            <a:r>
              <a:rPr lang="en-US" sz="2000" dirty="0"/>
              <a:t>Recognize people</a:t>
            </a:r>
          </a:p>
          <a:p>
            <a:pPr lvl="1"/>
            <a:r>
              <a:rPr lang="en-US" sz="2000" dirty="0"/>
              <a:t>Gather their data</a:t>
            </a:r>
          </a:p>
          <a:p>
            <a:pPr lvl="1"/>
            <a:r>
              <a:rPr lang="en-US" sz="2000" dirty="0"/>
              <a:t>Help organize the meetup</a:t>
            </a:r>
          </a:p>
          <a:p>
            <a:pPr lvl="1"/>
            <a:r>
              <a:rPr lang="en-US" sz="2000" dirty="0"/>
              <a:t>provide analysis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</p:spTree>
    <p:extLst>
      <p:ext uri="{BB962C8B-B14F-4D97-AF65-F5344CB8AC3E}">
        <p14:creationId xmlns:p14="http://schemas.microsoft.com/office/powerpoint/2010/main" val="10042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56919-9DB1-48D2-B9F5-E6ABBCAC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49" y="127650"/>
            <a:ext cx="6178573" cy="6510900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431A22D2-2632-43EF-A90D-BA7F1C563D04}"/>
              </a:ext>
            </a:extLst>
          </p:cNvPr>
          <p:cNvSpPr txBox="1">
            <a:spLocks/>
          </p:cNvSpPr>
          <p:nvPr/>
        </p:nvSpPr>
        <p:spPr>
          <a:xfrm>
            <a:off x="204186" y="764538"/>
            <a:ext cx="3543480" cy="513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u="sng" dirty="0"/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Webcam to KVS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KVS to </a:t>
            </a:r>
            <a:r>
              <a:rPr lang="en-US" sz="1400" dirty="0" err="1"/>
              <a:t>Rekognition</a:t>
            </a:r>
            <a:endParaRPr lang="en-US" sz="1400" dirty="0"/>
          </a:p>
          <a:p>
            <a:pPr marL="609600" lvl="1" indent="-342900">
              <a:buFont typeface="+mj-lt"/>
              <a:buAutoNum type="arabicPeriod"/>
            </a:pPr>
            <a:r>
              <a:rPr lang="en-US" sz="1400" dirty="0" err="1"/>
              <a:t>Rekognition</a:t>
            </a:r>
            <a:r>
              <a:rPr lang="en-US" sz="1400" dirty="0"/>
              <a:t> to KDS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KDS to Face Detection Lambda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Read Frame and Index Image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Store photo unknown person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Elastic search for face id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Store details in DynamoDB (</a:t>
            </a:r>
            <a:r>
              <a:rPr lang="en-US" sz="1400" dirty="0" err="1"/>
              <a:t>unk</a:t>
            </a:r>
            <a:r>
              <a:rPr lang="en-US" sz="1400" dirty="0"/>
              <a:t>)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Send message to SQS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Send email with new person photo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 err="1"/>
              <a:t>Webapp</a:t>
            </a:r>
            <a:r>
              <a:rPr lang="en-US" sz="1400" dirty="0"/>
              <a:t> polls SQS using ID Pool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Check in known guest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Register an entry for known user in DB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Ask email for unknown guest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Lex chat for Unknown user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Index unknown user in </a:t>
            </a:r>
            <a:r>
              <a:rPr lang="en-US" sz="1400" dirty="0" err="1"/>
              <a:t>ElasticSearch</a:t>
            </a:r>
            <a:endParaRPr lang="en-US" sz="1400" dirty="0"/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Access APIs to gather User Info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sz="1400" dirty="0"/>
              <a:t>Store user details in </a:t>
            </a:r>
            <a:r>
              <a:rPr lang="en-US" sz="1400" dirty="0" err="1"/>
              <a:t>BydamoDB</a:t>
            </a:r>
            <a:endParaRPr lang="en-US" sz="1400" dirty="0"/>
          </a:p>
          <a:p>
            <a:pPr marL="609600" lvl="1" indent="-342900">
              <a:buFont typeface="+mj-lt"/>
              <a:buAutoNum type="arabicPeriod"/>
            </a:pPr>
            <a:endParaRPr lang="en-US" sz="1400" dirty="0"/>
          </a:p>
          <a:p>
            <a:pPr marL="609600" lvl="1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09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  <p:pic>
        <p:nvPicPr>
          <p:cNvPr id="1026" name="Picture 2" descr="https://lh6.googleusercontent.com/E8WZ4t4Pku2uSPS1amltqUXG_NhKvTHFbw3VhWZoPHPsjVAVvtg5M0Q5ZZQggeqSn9aiCtVDbB_v15lyXxyxT92Fu9bUP9JfA-XGwROcAuKNLKjmcLk8ZB-iXJ6NCHJSTY87kVtK">
            <a:extLst>
              <a:ext uri="{FF2B5EF4-FFF2-40B4-BE49-F238E27FC236}">
                <a16:creationId xmlns:a16="http://schemas.microsoft.com/office/drawing/2014/main" id="{775D0F62-B8D6-4BAE-8469-525EB03CE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178341"/>
            <a:ext cx="6171741" cy="53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852349B4-5C21-44D0-AC69-4F4099B33762}"/>
              </a:ext>
            </a:extLst>
          </p:cNvPr>
          <p:cNvSpPr txBox="1">
            <a:spLocks/>
          </p:cNvSpPr>
          <p:nvPr/>
        </p:nvSpPr>
        <p:spPr>
          <a:xfrm>
            <a:off x="6693762" y="1208421"/>
            <a:ext cx="2936237" cy="513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u="sng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APIS:</a:t>
            </a:r>
            <a:endParaRPr lang="en-US" sz="1600" u="sng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400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https://clearbit.com/</a:t>
            </a:r>
            <a:endParaRPr lang="en-US" sz="1400" u="sng" dirty="0">
              <a:solidFill>
                <a:schemeClr val="accent1"/>
              </a:solidFill>
            </a:endParaRPr>
          </a:p>
          <a:p>
            <a:pPr lvl="1"/>
            <a:r>
              <a:rPr lang="en-US" sz="1400" u="sng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https://collegescorecard.ed.gov/data/documentation/</a:t>
            </a:r>
            <a:endParaRPr lang="en-US" sz="1400" u="sng" dirty="0">
              <a:solidFill>
                <a:schemeClr val="accent1"/>
              </a:solidFill>
            </a:endParaRPr>
          </a:p>
          <a:p>
            <a:pPr lvl="1"/>
            <a:r>
              <a:rPr lang="en-US" sz="1400" u="sng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https://www.peopledatalabs.com</a:t>
            </a:r>
            <a:r>
              <a:rPr lang="en-US" sz="14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400" u="sng" dirty="0"/>
          </a:p>
          <a:p>
            <a:endParaRPr lang="en-US" sz="1600" dirty="0"/>
          </a:p>
          <a:p>
            <a:r>
              <a:rPr lang="en-US" sz="1600" dirty="0"/>
              <a:t>Lambdas:</a:t>
            </a:r>
          </a:p>
          <a:p>
            <a:pPr lvl="1"/>
            <a:r>
              <a:rPr lang="en-US" sz="1400" dirty="0"/>
              <a:t>UI to Lex</a:t>
            </a:r>
          </a:p>
          <a:p>
            <a:pPr lvl="1"/>
            <a:r>
              <a:rPr lang="en-US" sz="1400" dirty="0"/>
              <a:t>Lex Fulfilment and Store details</a:t>
            </a:r>
          </a:p>
          <a:p>
            <a:pPr lvl="1"/>
            <a:r>
              <a:rPr lang="en-US" sz="1400" dirty="0"/>
              <a:t>Face Detection and store</a:t>
            </a:r>
          </a:p>
          <a:p>
            <a:pPr lvl="1"/>
            <a:r>
              <a:rPr lang="en-US" sz="1400" dirty="0"/>
              <a:t>Check in Known People</a:t>
            </a:r>
          </a:p>
          <a:p>
            <a:pPr lvl="1"/>
            <a:r>
              <a:rPr lang="en-US" sz="1400" dirty="0" err="1"/>
              <a:t>QuickSight</a:t>
            </a:r>
            <a:r>
              <a:rPr lang="en-US" sz="1400" dirty="0"/>
              <a:t> Analysis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6FA40-DA30-4396-9525-6E4334CE5058}"/>
              </a:ext>
            </a:extLst>
          </p:cNvPr>
          <p:cNvSpPr/>
          <p:nvPr/>
        </p:nvSpPr>
        <p:spPr>
          <a:xfrm>
            <a:off x="5672830" y="2725442"/>
            <a:ext cx="674703" cy="148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DB9156-9360-4FE4-B21F-BC72BCF34318}"/>
              </a:ext>
            </a:extLst>
          </p:cNvPr>
          <p:cNvGrpSpPr/>
          <p:nvPr/>
        </p:nvGrpSpPr>
        <p:grpSpPr>
          <a:xfrm>
            <a:off x="5381810" y="2059618"/>
            <a:ext cx="1311952" cy="831919"/>
            <a:chOff x="5399566" y="2059618"/>
            <a:chExt cx="1247314" cy="831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AC5E97-BCB0-464D-B699-B064100A0C59}"/>
                </a:ext>
              </a:extLst>
            </p:cNvPr>
            <p:cNvSpPr txBox="1"/>
            <p:nvPr/>
          </p:nvSpPr>
          <p:spPr>
            <a:xfrm>
              <a:off x="5672831" y="2059618"/>
              <a:ext cx="674703" cy="6658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6DAF8C-FE51-4CD7-83F1-BE33CF7BE665}"/>
                </a:ext>
              </a:extLst>
            </p:cNvPr>
            <p:cNvSpPr txBox="1"/>
            <p:nvPr/>
          </p:nvSpPr>
          <p:spPr>
            <a:xfrm>
              <a:off x="5672831" y="2207864"/>
              <a:ext cx="674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BC1C81-8D27-4EAB-828E-2A435B0C378F}"/>
                </a:ext>
              </a:extLst>
            </p:cNvPr>
            <p:cNvSpPr txBox="1"/>
            <p:nvPr/>
          </p:nvSpPr>
          <p:spPr>
            <a:xfrm>
              <a:off x="5399566" y="2691482"/>
              <a:ext cx="1247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ClearBit</a:t>
              </a:r>
              <a:r>
                <a:rPr lang="en-US" sz="700" dirty="0"/>
                <a:t> / </a:t>
              </a:r>
              <a:r>
                <a:rPr lang="en-US" sz="700" dirty="0" err="1"/>
                <a:t>CollegeScoreCard</a:t>
              </a:r>
              <a:endParaRPr lang="en-US" sz="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34DB34-E73D-420E-B014-7D255571F516}"/>
              </a:ext>
            </a:extLst>
          </p:cNvPr>
          <p:cNvGrpSpPr/>
          <p:nvPr/>
        </p:nvGrpSpPr>
        <p:grpSpPr>
          <a:xfrm>
            <a:off x="4037097" y="5953974"/>
            <a:ext cx="1344714" cy="646578"/>
            <a:chOff x="4003831" y="5954975"/>
            <a:chExt cx="1344714" cy="6465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BE04F9-4A6D-4891-9B7D-E5CA348B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4039" y="5954975"/>
              <a:ext cx="471025" cy="4710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C11BCC-8362-4159-965F-E8FCFA1FBD7D}"/>
                </a:ext>
              </a:extLst>
            </p:cNvPr>
            <p:cNvSpPr txBox="1"/>
            <p:nvPr/>
          </p:nvSpPr>
          <p:spPr>
            <a:xfrm>
              <a:off x="4003831" y="6355332"/>
              <a:ext cx="13447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Amazon 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QuickSight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07CFBB2-4BC4-469D-98C9-032B7E678BC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447334" y="4818490"/>
            <a:ext cx="2118110" cy="152857"/>
          </a:xfrm>
          <a:prstGeom prst="bentConnector3">
            <a:avLst>
              <a:gd name="adj1" fmla="val 5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1404C-D243-45D3-BD35-BF86633C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54" y="1046375"/>
            <a:ext cx="3491930" cy="51305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AWS</a:t>
            </a:r>
            <a:endParaRPr lang="en-US" dirty="0"/>
          </a:p>
          <a:p>
            <a:r>
              <a:rPr lang="en-US" dirty="0"/>
              <a:t>AWS Kinesis Video Streams</a:t>
            </a:r>
          </a:p>
          <a:p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  <a:p>
            <a:r>
              <a:rPr lang="en-US" dirty="0"/>
              <a:t>AWS Kinesis Data Streams</a:t>
            </a:r>
          </a:p>
          <a:p>
            <a:r>
              <a:rPr lang="en-US" dirty="0"/>
              <a:t>Amazon Lex</a:t>
            </a:r>
          </a:p>
          <a:p>
            <a:r>
              <a:rPr lang="en-US" dirty="0"/>
              <a:t>Amazon </a:t>
            </a:r>
            <a:r>
              <a:rPr lang="en-US" dirty="0" err="1"/>
              <a:t>APIGateway</a:t>
            </a:r>
            <a:endParaRPr lang="en-US" dirty="0"/>
          </a:p>
          <a:p>
            <a:r>
              <a:rPr lang="en-US" dirty="0"/>
              <a:t>AWS Lambda</a:t>
            </a:r>
          </a:p>
          <a:p>
            <a:r>
              <a:rPr lang="en-US" dirty="0"/>
              <a:t>Amazon S3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Amazon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Amazon SQS</a:t>
            </a:r>
          </a:p>
          <a:p>
            <a:r>
              <a:rPr lang="en-US" dirty="0"/>
              <a:t>Amazon SES/ Amazon SNS</a:t>
            </a:r>
          </a:p>
          <a:p>
            <a:r>
              <a:rPr lang="en-US" dirty="0"/>
              <a:t>Amazon </a:t>
            </a:r>
            <a:r>
              <a:rPr lang="en-US" dirty="0" err="1"/>
              <a:t>QuickSight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D74C907-DD66-451C-B7D6-94F75EDE346A}"/>
              </a:ext>
            </a:extLst>
          </p:cNvPr>
          <p:cNvSpPr txBox="1">
            <a:spLocks/>
          </p:cNvSpPr>
          <p:nvPr/>
        </p:nvSpPr>
        <p:spPr>
          <a:xfrm>
            <a:off x="4916703" y="1046375"/>
            <a:ext cx="3491930" cy="513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Amazon Cognito</a:t>
            </a:r>
          </a:p>
          <a:p>
            <a:r>
              <a:rPr lang="en-US" dirty="0"/>
              <a:t>Amazon CloudWatch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Others:</a:t>
            </a: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 err="1"/>
              <a:t>PeopleData</a:t>
            </a:r>
            <a:r>
              <a:rPr lang="en-US" dirty="0"/>
              <a:t> API</a:t>
            </a:r>
          </a:p>
          <a:p>
            <a:r>
              <a:rPr lang="en-US" dirty="0" err="1"/>
              <a:t>Clearbit</a:t>
            </a:r>
            <a:r>
              <a:rPr lang="en-US" dirty="0"/>
              <a:t> API</a:t>
            </a:r>
          </a:p>
          <a:p>
            <a:r>
              <a:rPr lang="en-US" dirty="0" err="1"/>
              <a:t>CollegeScoreCard</a:t>
            </a:r>
            <a:r>
              <a:rPr lang="en-US" dirty="0"/>
              <a:t>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1404C-D243-45D3-BD35-BF86633C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Facebook Graph API is out of service</a:t>
            </a:r>
          </a:p>
          <a:p>
            <a:r>
              <a:rPr lang="en-US" dirty="0"/>
              <a:t>People Data API is inconsistent with many user accounts </a:t>
            </a:r>
          </a:p>
          <a:p>
            <a:r>
              <a:rPr lang="en-US" dirty="0"/>
              <a:t>Kinesis Video Streaming with </a:t>
            </a:r>
            <a:r>
              <a:rPr lang="en-US" dirty="0" err="1"/>
              <a:t>Rekognition</a:t>
            </a:r>
            <a:r>
              <a:rPr lang="en-US" dirty="0"/>
              <a:t> is very challenging and unstable</a:t>
            </a:r>
          </a:p>
          <a:p>
            <a:r>
              <a:rPr lang="en-US" dirty="0" err="1"/>
              <a:t>Rekognition</a:t>
            </a:r>
            <a:r>
              <a:rPr lang="en-US" dirty="0"/>
              <a:t> processing abruptly stops at times</a:t>
            </a:r>
          </a:p>
          <a:p>
            <a:r>
              <a:rPr lang="en-US" dirty="0" err="1"/>
              <a:t>Rekognition</a:t>
            </a:r>
            <a:r>
              <a:rPr lang="en-US" dirty="0"/>
              <a:t> identifies faces continuously</a:t>
            </a:r>
          </a:p>
          <a:p>
            <a:r>
              <a:rPr lang="en-US" dirty="0" err="1"/>
              <a:t>Rekognition</a:t>
            </a:r>
            <a:r>
              <a:rPr lang="en-US" dirty="0"/>
              <a:t> is poor at times</a:t>
            </a:r>
          </a:p>
          <a:p>
            <a:r>
              <a:rPr lang="en-US" dirty="0"/>
              <a:t>Amazon </a:t>
            </a:r>
            <a:r>
              <a:rPr lang="en-US" dirty="0" err="1"/>
              <a:t>QuickSight</a:t>
            </a:r>
            <a:r>
              <a:rPr lang="en-US" dirty="0"/>
              <a:t> Standard edition does not support many crucial features (sending analyses to UI, Data Pipeline support etc.)</a:t>
            </a:r>
          </a:p>
          <a:p>
            <a:r>
              <a:rPr lang="en-US" dirty="0"/>
              <a:t>CloudWatch Logs can be very inconsistent many a time, leading to wrong conclusions about the invocations of Lambdas and other services</a:t>
            </a:r>
          </a:p>
          <a:p>
            <a:r>
              <a:rPr lang="en-US" dirty="0"/>
              <a:t>Limitations on data pipeline to push data to </a:t>
            </a:r>
            <a:r>
              <a:rPr lang="en-US" dirty="0" err="1"/>
              <a:t>QuickSight</a:t>
            </a:r>
            <a:endParaRPr lang="en-US" dirty="0"/>
          </a:p>
          <a:p>
            <a:r>
              <a:rPr lang="en-US" dirty="0"/>
              <a:t>Challenges in preprocessing the </a:t>
            </a:r>
            <a:r>
              <a:rPr lang="en-US" dirty="0" err="1"/>
              <a:t>api</a:t>
            </a:r>
            <a:r>
              <a:rPr lang="en-US" dirty="0"/>
              <a:t> data to make a uniform and consistent model for all people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</p:spTree>
    <p:extLst>
      <p:ext uri="{BB962C8B-B14F-4D97-AF65-F5344CB8AC3E}">
        <p14:creationId xmlns:p14="http://schemas.microsoft.com/office/powerpoint/2010/main" val="42377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9359" y="6367542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1404C-D243-45D3-BD35-BF86633C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81886"/>
            <a:ext cx="5472113" cy="5144057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Meet-Up is only one application for this idea</a:t>
            </a:r>
          </a:p>
          <a:p>
            <a:r>
              <a:rPr lang="en-US" sz="2400" dirty="0"/>
              <a:t>Any ad-hoc meeting can use this application</a:t>
            </a:r>
          </a:p>
          <a:p>
            <a:r>
              <a:rPr lang="en-US" sz="2400" dirty="0"/>
              <a:t>Parties, unofficial gatherings can use a quick check-in using facial recognition</a:t>
            </a:r>
          </a:p>
          <a:p>
            <a:r>
              <a:rPr lang="en-US" sz="2400" dirty="0"/>
              <a:t>An extension of this idea is to verify students who misplaced their id cards</a:t>
            </a:r>
          </a:p>
          <a:p>
            <a:r>
              <a:rPr lang="en-US" sz="2400" dirty="0"/>
              <a:t>Discussion Topic Ranking (choosing the best topic from among the favorite topics gathered from used upon check-in)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  <p:pic>
        <p:nvPicPr>
          <p:cNvPr id="7" name="Picture Placeholder 8" descr="Running track with numbers">
            <a:extLst>
              <a:ext uri="{FF2B5EF4-FFF2-40B4-BE49-F238E27FC236}">
                <a16:creationId xmlns:a16="http://schemas.microsoft.com/office/drawing/2014/main" id="{75CC6184-7029-4030-A53D-A949006B6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432818"/>
            <a:ext cx="5472113" cy="57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7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88" y="3148567"/>
            <a:ext cx="9198000" cy="432000"/>
          </a:xfrm>
        </p:spPr>
        <p:txBody>
          <a:bodyPr/>
          <a:lstStyle/>
          <a:p>
            <a:pPr algn="ctr"/>
            <a:r>
              <a:rPr lang="en-US" sz="5400" dirty="0"/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56084" y="6356413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A9A5-7BF7-48B1-9AFA-E7F0CE60D7E8}"/>
              </a:ext>
            </a:extLst>
          </p:cNvPr>
          <p:cNvSpPr/>
          <p:nvPr/>
        </p:nvSpPr>
        <p:spPr>
          <a:xfrm>
            <a:off x="10101309" y="6356413"/>
            <a:ext cx="1344714" cy="363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7003-C637-439D-B57B-0E19F0CD5D34}"/>
              </a:ext>
            </a:extLst>
          </p:cNvPr>
          <p:cNvSpPr txBox="1"/>
          <p:nvPr/>
        </p:nvSpPr>
        <p:spPr>
          <a:xfrm rot="10800000" flipV="1">
            <a:off x="10101309" y="6356413"/>
            <a:ext cx="15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Meet-up  Assistant</a:t>
            </a:r>
          </a:p>
        </p:txBody>
      </p:sp>
    </p:spTree>
    <p:extLst>
      <p:ext uri="{BB962C8B-B14F-4D97-AF65-F5344CB8AC3E}">
        <p14:creationId xmlns:p14="http://schemas.microsoft.com/office/powerpoint/2010/main" val="397876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529</Words>
  <Application>Microsoft Office PowerPoint</Application>
  <PresentationFormat>Widescreen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Office Theme</vt:lpstr>
      <vt:lpstr>Meet-Up Assistant</vt:lpstr>
      <vt:lpstr>CONTENTS</vt:lpstr>
      <vt:lpstr>IDEA and Inspiration </vt:lpstr>
      <vt:lpstr>FLOW</vt:lpstr>
      <vt:lpstr>ARCHITECTURE</vt:lpstr>
      <vt:lpstr>Services</vt:lpstr>
      <vt:lpstr>Challenges</vt:lpstr>
      <vt:lpstr>Future scope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2019-12-20T23:34:45Z</dcterms:created>
  <dcterms:modified xsi:type="dcterms:W3CDTF">2019-12-21T17:48:29Z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