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789556" cy="57041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Mukkamalla</a:t>
            </a: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 </a:t>
            </a:r>
            <a:r>
              <a:rPr lang="en-US" spc="-105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Aravindh</a:t>
            </a: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 Reddy</a:t>
            </a:r>
            <a:r>
              <a:rPr sz="180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r>
              <a:rPr lang="en-US" sz="1800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th</a:t>
            </a:r>
            <a:r>
              <a:rPr sz="1800" spc="284" baseline="20833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1673</Words>
  <Application>Microsoft Office PowerPoint</Application>
  <PresentationFormat>Widescreen</PresentationFormat>
  <Paragraphs>190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</dc:creator>
  <cp:lastModifiedBy>Prasad</cp:lastModifiedBy>
  <cp:revision>5</cp:revision>
  <dcterms:created xsi:type="dcterms:W3CDTF">2024-03-20T08:56:52Z</dcterms:created>
  <dcterms:modified xsi:type="dcterms:W3CDTF">2024-03-24T10:53:54Z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