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3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0032-E4F9-4DA6-817C-76A4E09693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49D6-5045-4641-A78E-850A04E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709"/>
            <a:ext cx="6272463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700"/>
              </a:lnSpc>
            </a:pPr>
            <a:r>
              <a:rPr lang="en-US" sz="540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Fibonacci Search Algorithm</a:t>
            </a:r>
            <a:endParaRPr lang="en-US" sz="5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8548" y="3139514"/>
            <a:ext cx="70745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Fibonaççi</a:t>
            </a:r>
            <a:r>
              <a:rPr lang="en-US" sz="2000" dirty="0" smtClean="0"/>
              <a:t> </a:t>
            </a:r>
            <a:r>
              <a:rPr lang="en-US" sz="2000" dirty="0" err="1" smtClean="0"/>
              <a:t>Axtarış</a:t>
            </a:r>
            <a:r>
              <a:rPr lang="en-US" sz="2000" dirty="0" smtClean="0"/>
              <a:t> </a:t>
            </a:r>
            <a:r>
              <a:rPr lang="en-US" sz="2000" dirty="0" err="1" smtClean="0"/>
              <a:t>Alqoritmi</a:t>
            </a:r>
            <a:r>
              <a:rPr lang="en-US" sz="2000" dirty="0" smtClean="0"/>
              <a:t> </a:t>
            </a:r>
            <a:r>
              <a:rPr lang="en-US" sz="2000" dirty="0" err="1" smtClean="0"/>
              <a:t>verilmiş</a:t>
            </a:r>
            <a:r>
              <a:rPr lang="en-US" sz="2000" dirty="0" smtClean="0"/>
              <a:t> </a:t>
            </a:r>
            <a:r>
              <a:rPr lang="en-US" sz="2000" dirty="0" err="1" smtClean="0"/>
              <a:t>diapazonda</a:t>
            </a:r>
            <a:r>
              <a:rPr lang="en-US" sz="2000" dirty="0" smtClean="0"/>
              <a:t> </a:t>
            </a:r>
            <a:r>
              <a:rPr lang="en-US" sz="2000" dirty="0" err="1" smtClean="0"/>
              <a:t>funksiyanın</a:t>
            </a:r>
            <a:r>
              <a:rPr lang="en-US" sz="2000" dirty="0" smtClean="0"/>
              <a:t> minimum </a:t>
            </a:r>
            <a:r>
              <a:rPr lang="en-US" sz="2000" dirty="0" err="1" smtClean="0"/>
              <a:t>və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maksimumunu</a:t>
            </a:r>
            <a:r>
              <a:rPr lang="en-US" sz="2000" dirty="0" smtClean="0"/>
              <a:t> </a:t>
            </a:r>
            <a:r>
              <a:rPr lang="en-US" sz="2000" dirty="0" err="1" smtClean="0"/>
              <a:t>tapmaq</a:t>
            </a:r>
            <a:r>
              <a:rPr lang="en-US" sz="2000" dirty="0" smtClean="0"/>
              <a:t> </a:t>
            </a:r>
            <a:r>
              <a:rPr lang="en-US" sz="2000" dirty="0" err="1" smtClean="0"/>
              <a:t>üçün</a:t>
            </a:r>
            <a:r>
              <a:rPr lang="en-US" sz="2000" dirty="0" smtClean="0"/>
              <a:t> </a:t>
            </a:r>
            <a:r>
              <a:rPr lang="en-US" sz="2000" dirty="0" err="1" smtClean="0"/>
              <a:t>səmərəli</a:t>
            </a:r>
            <a:r>
              <a:rPr lang="en-US" sz="2000" dirty="0" smtClean="0"/>
              <a:t> </a:t>
            </a:r>
            <a:r>
              <a:rPr lang="en-US" sz="2000" dirty="0" err="1" smtClean="0"/>
              <a:t>texnikadır</a:t>
            </a:r>
            <a:r>
              <a:rPr lang="en-US" sz="2000" dirty="0" smtClean="0"/>
              <a:t>. O, </a:t>
            </a:r>
            <a:r>
              <a:rPr lang="en-US" sz="2000" dirty="0" err="1" smtClean="0"/>
              <a:t>axtarış</a:t>
            </a:r>
            <a:r>
              <a:rPr lang="en-US" sz="2000" dirty="0" smtClean="0"/>
              <a:t> </a:t>
            </a:r>
            <a:r>
              <a:rPr lang="en-US" sz="2000" dirty="0" err="1" smtClean="0"/>
              <a:t>məkanını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sistematik</a:t>
            </a:r>
            <a:r>
              <a:rPr lang="en-US" sz="2000" dirty="0" smtClean="0"/>
              <a:t> </a:t>
            </a:r>
            <a:r>
              <a:rPr lang="en-US" sz="2000" dirty="0" err="1" smtClean="0"/>
              <a:t>şəkildə</a:t>
            </a:r>
            <a:r>
              <a:rPr lang="en-US" sz="2000" dirty="0" smtClean="0"/>
              <a:t> </a:t>
            </a:r>
            <a:r>
              <a:rPr lang="en-US" sz="2000" dirty="0" err="1" smtClean="0"/>
              <a:t>daraltmaq</a:t>
            </a:r>
            <a:r>
              <a:rPr lang="en-US" sz="2000" dirty="0" smtClean="0"/>
              <a:t> </a:t>
            </a:r>
            <a:r>
              <a:rPr lang="en-US" sz="2000" dirty="0" err="1" smtClean="0"/>
              <a:t>üçün</a:t>
            </a:r>
            <a:r>
              <a:rPr lang="en-US" sz="2000" dirty="0" smtClean="0"/>
              <a:t> </a:t>
            </a:r>
            <a:r>
              <a:rPr lang="en-US" sz="2000" dirty="0" err="1" smtClean="0"/>
              <a:t>Fibonaççi</a:t>
            </a:r>
            <a:r>
              <a:rPr lang="en-US" sz="2000" dirty="0" smtClean="0"/>
              <a:t> </a:t>
            </a:r>
            <a:r>
              <a:rPr lang="en-US" sz="2000" dirty="0" err="1" smtClean="0"/>
              <a:t>ardıcıllığının</a:t>
            </a:r>
            <a:r>
              <a:rPr lang="en-US" sz="2000" dirty="0" smtClean="0"/>
              <a:t> </a:t>
            </a:r>
            <a:r>
              <a:rPr lang="en-US" sz="2000" dirty="0" err="1" smtClean="0"/>
              <a:t>xassələrindən</a:t>
            </a:r>
            <a:r>
              <a:rPr lang="en-US" sz="2000" dirty="0" smtClean="0"/>
              <a:t> </a:t>
            </a:r>
            <a:r>
              <a:rPr lang="en-US" sz="2000" dirty="0" err="1" smtClean="0"/>
              <a:t>istifadə</a:t>
            </a:r>
            <a:r>
              <a:rPr lang="en-US" sz="2000" dirty="0" smtClean="0"/>
              <a:t> </a:t>
            </a:r>
            <a:r>
              <a:rPr lang="en-US" sz="2000" dirty="0" err="1" smtClean="0"/>
              <a:t>edərək</a:t>
            </a:r>
            <a:r>
              <a:rPr lang="en-US" sz="2000" dirty="0" smtClean="0"/>
              <a:t> </a:t>
            </a:r>
            <a:r>
              <a:rPr lang="en-US" sz="2000" dirty="0" err="1" smtClean="0"/>
              <a:t>onu</a:t>
            </a:r>
            <a:r>
              <a:rPr lang="en-US" sz="2000" dirty="0" smtClean="0"/>
              <a:t> </a:t>
            </a:r>
            <a:r>
              <a:rPr lang="en-US" sz="2000" dirty="0" err="1" smtClean="0"/>
              <a:t>optimallaşdırma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problemləri</a:t>
            </a:r>
            <a:r>
              <a:rPr lang="en-US" sz="2000" dirty="0" smtClean="0"/>
              <a:t> </a:t>
            </a:r>
            <a:r>
              <a:rPr lang="en-US" sz="2000" dirty="0" err="1" smtClean="0"/>
              <a:t>üçün</a:t>
            </a:r>
            <a:r>
              <a:rPr lang="en-US" sz="2000" dirty="0" smtClean="0"/>
              <a:t> </a:t>
            </a:r>
            <a:r>
              <a:rPr lang="en-US" sz="2000" dirty="0" err="1" smtClean="0"/>
              <a:t>güclü</a:t>
            </a:r>
            <a:r>
              <a:rPr lang="en-US" sz="2000" dirty="0" smtClean="0"/>
              <a:t> </a:t>
            </a:r>
            <a:r>
              <a:rPr lang="en-US" sz="2000" dirty="0" err="1" smtClean="0"/>
              <a:t>vasitəyə</a:t>
            </a:r>
            <a:r>
              <a:rPr lang="en-US" sz="2000" dirty="0" smtClean="0"/>
              <a:t> </a:t>
            </a:r>
            <a:r>
              <a:rPr lang="en-US" sz="2000" dirty="0" err="1" smtClean="0"/>
              <a:t>çevirir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58" y="0"/>
            <a:ext cx="4588042" cy="68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06916" y="789892"/>
            <a:ext cx="4197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Tətbiqlər</a:t>
            </a:r>
            <a:r>
              <a:rPr lang="en-US" sz="3200" dirty="0" smtClean="0"/>
              <a:t> </a:t>
            </a:r>
            <a:r>
              <a:rPr lang="en-US" sz="3200" dirty="0" err="1" smtClean="0"/>
              <a:t>və</a:t>
            </a:r>
            <a:r>
              <a:rPr lang="en-US" sz="3200" dirty="0" smtClean="0"/>
              <a:t> </a:t>
            </a:r>
            <a:r>
              <a:rPr lang="en-US" sz="3200" dirty="0" err="1" smtClean="0"/>
              <a:t>Üstünlüklər</a:t>
            </a:r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22875" y="1688250"/>
            <a:ext cx="3781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Optimallaşdırma Problemləri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97642" y="224544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Fibonaççi</a:t>
            </a:r>
            <a:r>
              <a:rPr lang="en-US" sz="1600" dirty="0" smtClean="0"/>
              <a:t> </a:t>
            </a:r>
            <a:r>
              <a:rPr lang="en-US" sz="1600" dirty="0" err="1" smtClean="0"/>
              <a:t>Axtarış</a:t>
            </a:r>
            <a:r>
              <a:rPr lang="en-US" sz="1600" dirty="0" smtClean="0"/>
              <a:t> </a:t>
            </a:r>
            <a:r>
              <a:rPr lang="en-US" sz="1600" dirty="0" err="1" smtClean="0"/>
              <a:t>Alqoritmi</a:t>
            </a:r>
            <a:r>
              <a:rPr lang="en-US" sz="1600" dirty="0" smtClean="0"/>
              <a:t> </a:t>
            </a:r>
            <a:r>
              <a:rPr lang="en-US" sz="1600" dirty="0" err="1" smtClean="0"/>
              <a:t>funksiyanın</a:t>
            </a:r>
            <a:r>
              <a:rPr lang="en-US" sz="1600" dirty="0" smtClean="0"/>
              <a:t> </a:t>
            </a:r>
            <a:r>
              <a:rPr lang="en-US" sz="1600" dirty="0" err="1" smtClean="0"/>
              <a:t>maksimum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minimumunun</a:t>
            </a:r>
            <a:r>
              <a:rPr lang="en-US" sz="1600" dirty="0" smtClean="0"/>
              <a:t> </a:t>
            </a:r>
            <a:r>
              <a:rPr lang="en-US" sz="1600" dirty="0" err="1" smtClean="0"/>
              <a:t>tapılması</a:t>
            </a:r>
            <a:r>
              <a:rPr lang="en-US" sz="1600" dirty="0" smtClean="0"/>
              <a:t> </a:t>
            </a:r>
            <a:r>
              <a:rPr lang="en-US" sz="1600" dirty="0" err="1" smtClean="0"/>
              <a:t>kimi</a:t>
            </a:r>
            <a:r>
              <a:rPr lang="en-US" sz="1600" dirty="0" smtClean="0"/>
              <a:t> </a:t>
            </a:r>
            <a:r>
              <a:rPr lang="en-US" sz="1600" dirty="0" err="1" smtClean="0"/>
              <a:t>müxtəlif</a:t>
            </a:r>
            <a:r>
              <a:rPr lang="en-US" sz="1600" dirty="0" smtClean="0"/>
              <a:t> </a:t>
            </a:r>
            <a:r>
              <a:rPr lang="en-US" sz="1600" dirty="0" err="1" smtClean="0"/>
              <a:t>optimallaşdırma</a:t>
            </a:r>
            <a:r>
              <a:rPr lang="en-US" sz="1600" dirty="0" smtClean="0"/>
              <a:t> </a:t>
            </a:r>
            <a:r>
              <a:rPr lang="en-US" sz="1600" dirty="0" err="1" smtClean="0"/>
              <a:t>problemlərində</a:t>
            </a:r>
            <a:r>
              <a:rPr lang="en-US" sz="1600" dirty="0" smtClean="0"/>
              <a:t> optimal </a:t>
            </a:r>
            <a:r>
              <a:rPr lang="en-US" sz="1600" dirty="0" err="1" smtClean="0"/>
              <a:t>həlli</a:t>
            </a:r>
            <a:r>
              <a:rPr lang="en-US" sz="1600" dirty="0" smtClean="0"/>
              <a:t> </a:t>
            </a:r>
            <a:r>
              <a:rPr lang="en-US" sz="1600" dirty="0" err="1" smtClean="0"/>
              <a:t>tapmaq</a:t>
            </a:r>
            <a:r>
              <a:rPr lang="en-US" sz="1600" dirty="0" smtClean="0"/>
              <a:t> </a:t>
            </a:r>
            <a:r>
              <a:rPr lang="en-US" sz="1600" dirty="0" err="1" smtClean="0"/>
              <a:t>üçün</a:t>
            </a:r>
            <a:r>
              <a:rPr lang="en-US" sz="1600" dirty="0" smtClean="0"/>
              <a:t> </a:t>
            </a:r>
            <a:r>
              <a:rPr lang="en-US" sz="1600" dirty="0" err="1" smtClean="0"/>
              <a:t>xüsusilə</a:t>
            </a:r>
            <a:r>
              <a:rPr lang="en-US" sz="1600" dirty="0" smtClean="0"/>
              <a:t> </a:t>
            </a:r>
            <a:r>
              <a:rPr lang="en-US" sz="1600" dirty="0" err="1" smtClean="0"/>
              <a:t>faydalıdır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03071" y="3164124"/>
            <a:ext cx="203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Effektiv Axtarış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45768" y="36731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Fibonacci </a:t>
            </a:r>
            <a:r>
              <a:rPr lang="en-US" sz="1600" dirty="0" err="1" smtClean="0"/>
              <a:t>ardıcıllığından</a:t>
            </a:r>
            <a:r>
              <a:rPr lang="en-US" sz="1600" dirty="0" smtClean="0"/>
              <a:t> </a:t>
            </a:r>
            <a:r>
              <a:rPr lang="en-US" sz="1600" dirty="0" err="1" smtClean="0"/>
              <a:t>istifadə</a:t>
            </a:r>
            <a:r>
              <a:rPr lang="en-US" sz="1600" dirty="0" smtClean="0"/>
              <a:t> </a:t>
            </a:r>
            <a:r>
              <a:rPr lang="en-US" sz="1600" dirty="0" err="1" smtClean="0"/>
              <a:t>etməklə</a:t>
            </a:r>
            <a:r>
              <a:rPr lang="en-US" sz="1600" dirty="0" smtClean="0"/>
              <a:t>, </a:t>
            </a:r>
            <a:r>
              <a:rPr lang="en-US" sz="1600" dirty="0" err="1" smtClean="0"/>
              <a:t>alqoritm</a:t>
            </a:r>
            <a:r>
              <a:rPr lang="en-US" sz="1600" dirty="0" smtClean="0"/>
              <a:t> </a:t>
            </a:r>
            <a:r>
              <a:rPr lang="en-US" sz="1600" dirty="0" err="1" smtClean="0"/>
              <a:t>axtarış</a:t>
            </a:r>
            <a:r>
              <a:rPr lang="en-US" sz="1600" dirty="0" smtClean="0"/>
              <a:t> </a:t>
            </a:r>
            <a:r>
              <a:rPr lang="en-US" sz="1600" dirty="0" err="1" smtClean="0"/>
              <a:t>məkanını</a:t>
            </a:r>
            <a:r>
              <a:rPr lang="en-US" sz="1600" dirty="0" smtClean="0"/>
              <a:t> </a:t>
            </a:r>
            <a:r>
              <a:rPr lang="en-US" sz="1600" dirty="0" err="1" smtClean="0"/>
              <a:t>tez</a:t>
            </a:r>
            <a:r>
              <a:rPr lang="en-US" sz="1600" dirty="0" smtClean="0"/>
              <a:t> </a:t>
            </a:r>
            <a:r>
              <a:rPr lang="en-US" sz="1600" dirty="0" err="1" smtClean="0"/>
              <a:t>bir</a:t>
            </a:r>
            <a:r>
              <a:rPr lang="en-US" sz="1600" dirty="0" smtClean="0"/>
              <a:t> </a:t>
            </a:r>
            <a:r>
              <a:rPr lang="en-US" sz="1600" dirty="0" err="1" smtClean="0"/>
              <a:t>zamanda</a:t>
            </a:r>
            <a:r>
              <a:rPr lang="en-US" sz="1600" dirty="0" smtClean="0"/>
              <a:t> </a:t>
            </a:r>
            <a:r>
              <a:rPr lang="en-US" sz="1600" dirty="0" err="1" smtClean="0"/>
              <a:t>daralda</a:t>
            </a:r>
            <a:r>
              <a:rPr lang="en-US" sz="1600" dirty="0" smtClean="0"/>
              <a:t> </a:t>
            </a:r>
            <a:r>
              <a:rPr lang="en-US" sz="1600" dirty="0" err="1" smtClean="0"/>
              <a:t>bilər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bu</a:t>
            </a:r>
            <a:r>
              <a:rPr lang="en-US" sz="1600" dirty="0" smtClean="0"/>
              <a:t> </a:t>
            </a:r>
            <a:r>
              <a:rPr lang="en-US" sz="1600" dirty="0" err="1" smtClean="0"/>
              <a:t>onu</a:t>
            </a:r>
            <a:r>
              <a:rPr lang="en-US" sz="1600" dirty="0" smtClean="0"/>
              <a:t> </a:t>
            </a:r>
            <a:r>
              <a:rPr lang="en-US" sz="1600" dirty="0" err="1" smtClean="0"/>
              <a:t>ənənəvi</a:t>
            </a:r>
            <a:r>
              <a:rPr lang="en-US" sz="1600" dirty="0" smtClean="0"/>
              <a:t> </a:t>
            </a:r>
            <a:r>
              <a:rPr lang="en-US" sz="1600" dirty="0" err="1" smtClean="0"/>
              <a:t>axtarış</a:t>
            </a:r>
            <a:r>
              <a:rPr lang="en-US" sz="1600" dirty="0" smtClean="0"/>
              <a:t> </a:t>
            </a:r>
            <a:r>
              <a:rPr lang="en-US" sz="1600" dirty="0" err="1" smtClean="0"/>
              <a:t>metodlarından</a:t>
            </a:r>
            <a:r>
              <a:rPr lang="en-US" sz="1600" dirty="0" smtClean="0"/>
              <a:t> </a:t>
            </a:r>
            <a:r>
              <a:rPr lang="en-US" sz="1600" dirty="0" err="1" smtClean="0"/>
              <a:t>daha</a:t>
            </a:r>
            <a:r>
              <a:rPr lang="en-US" sz="1600" dirty="0" smtClean="0"/>
              <a:t> </a:t>
            </a:r>
            <a:r>
              <a:rPr lang="en-US" sz="1600" dirty="0" err="1" smtClean="0"/>
              <a:t>səmərəli</a:t>
            </a:r>
            <a:r>
              <a:rPr lang="en-US" sz="1600" dirty="0" smtClean="0"/>
              <a:t> </a:t>
            </a:r>
            <a:r>
              <a:rPr lang="en-US" sz="1600" dirty="0" err="1" smtClean="0"/>
              <a:t>edir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72498" y="4672082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Rəqəmsal</a:t>
            </a:r>
            <a:r>
              <a:rPr lang="en-US" sz="2400" dirty="0" smtClean="0"/>
              <a:t> </a:t>
            </a:r>
            <a:r>
              <a:rPr lang="en-US" sz="2400" dirty="0" err="1" smtClean="0"/>
              <a:t>sabitlik</a:t>
            </a:r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25979" y="521323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Alqoritm</a:t>
            </a:r>
            <a:r>
              <a:rPr lang="en-US" sz="1600" dirty="0" smtClean="0"/>
              <a:t> </a:t>
            </a:r>
            <a:r>
              <a:rPr lang="en-US" sz="1600" dirty="0" err="1" smtClean="0"/>
              <a:t>ədədi</a:t>
            </a:r>
            <a:r>
              <a:rPr lang="en-US" sz="1600" dirty="0" smtClean="0"/>
              <a:t> </a:t>
            </a:r>
            <a:r>
              <a:rPr lang="en-US" sz="1600" dirty="0" err="1" smtClean="0"/>
              <a:t>cəhətdən</a:t>
            </a:r>
            <a:r>
              <a:rPr lang="en-US" sz="1600" dirty="0" smtClean="0"/>
              <a:t> </a:t>
            </a:r>
            <a:r>
              <a:rPr lang="en-US" sz="1600" dirty="0" err="1" smtClean="0"/>
              <a:t>sabitdir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onu</a:t>
            </a:r>
            <a:r>
              <a:rPr lang="en-US" sz="1600" dirty="0" smtClean="0"/>
              <a:t> </a:t>
            </a:r>
            <a:r>
              <a:rPr lang="en-US" sz="1600" dirty="0" err="1" smtClean="0"/>
              <a:t>maliyyə</a:t>
            </a:r>
            <a:r>
              <a:rPr lang="en-US" sz="1600" dirty="0" smtClean="0"/>
              <a:t>, </a:t>
            </a:r>
            <a:r>
              <a:rPr lang="en-US" sz="1600" dirty="0" err="1" smtClean="0"/>
              <a:t>mühəndislik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elmi</a:t>
            </a:r>
            <a:r>
              <a:rPr lang="en-US" sz="1600" dirty="0" smtClean="0"/>
              <a:t> </a:t>
            </a:r>
            <a:r>
              <a:rPr lang="en-US" sz="1600" dirty="0" err="1" smtClean="0"/>
              <a:t>tədqiqatlar</a:t>
            </a:r>
            <a:r>
              <a:rPr lang="en-US" sz="1600" dirty="0" smtClean="0"/>
              <a:t> </a:t>
            </a:r>
            <a:r>
              <a:rPr lang="en-US" sz="1600" dirty="0" err="1" smtClean="0"/>
              <a:t>daxil</a:t>
            </a:r>
            <a:r>
              <a:rPr lang="en-US" sz="1600" dirty="0" smtClean="0"/>
              <a:t> </a:t>
            </a:r>
            <a:r>
              <a:rPr lang="en-US" sz="1600" dirty="0" err="1" smtClean="0"/>
              <a:t>olmaqla</a:t>
            </a:r>
            <a:r>
              <a:rPr lang="en-US" sz="1600" dirty="0" smtClean="0"/>
              <a:t> </a:t>
            </a:r>
            <a:r>
              <a:rPr lang="en-US" sz="1600" dirty="0" err="1" smtClean="0"/>
              <a:t>geniş</a:t>
            </a:r>
            <a:r>
              <a:rPr lang="en-US" sz="1600" dirty="0" smtClean="0"/>
              <a:t> </a:t>
            </a:r>
            <a:r>
              <a:rPr lang="en-US" sz="1600" dirty="0" err="1" smtClean="0"/>
              <a:t>tətbiqlər</a:t>
            </a:r>
            <a:r>
              <a:rPr lang="en-US" sz="1600" dirty="0" smtClean="0"/>
              <a:t> </a:t>
            </a:r>
            <a:r>
              <a:rPr lang="en-US" sz="1600" dirty="0" err="1" smtClean="0"/>
              <a:t>üçün</a:t>
            </a:r>
            <a:r>
              <a:rPr lang="en-US" sz="1600" dirty="0" smtClean="0"/>
              <a:t> </a:t>
            </a:r>
            <a:r>
              <a:rPr lang="en-US" sz="1600" dirty="0" err="1" smtClean="0"/>
              <a:t>etibarlı</a:t>
            </a:r>
            <a:r>
              <a:rPr lang="en-US" sz="1600" dirty="0" smtClean="0"/>
              <a:t> </a:t>
            </a:r>
            <a:r>
              <a:rPr lang="en-US" sz="1600" dirty="0" err="1" smtClean="0"/>
              <a:t>edir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904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137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044032" y="404881"/>
            <a:ext cx="395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Addım-addım</a:t>
            </a:r>
            <a:r>
              <a:rPr lang="en-US" sz="3600" dirty="0" smtClean="0"/>
              <a:t> </a:t>
            </a:r>
            <a:r>
              <a:rPr lang="en-US" sz="3600" dirty="0" err="1" smtClean="0"/>
              <a:t>izahat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73641" y="1223029"/>
            <a:ext cx="4336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1. Axtarış Aralığını təyin edin</a:t>
            </a:r>
            <a:endParaRPr lang="en-US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50568" y="179038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Optimal </a:t>
            </a:r>
            <a:r>
              <a:rPr lang="en-US" sz="1600" dirty="0" err="1" smtClean="0"/>
              <a:t>həllin</a:t>
            </a:r>
            <a:r>
              <a:rPr lang="en-US" sz="1600" dirty="0" smtClean="0"/>
              <a:t> </a:t>
            </a:r>
            <a:r>
              <a:rPr lang="en-US" sz="1600" dirty="0" err="1" smtClean="0"/>
              <a:t>gözlənilən</a:t>
            </a:r>
            <a:r>
              <a:rPr lang="en-US" sz="1600" dirty="0" smtClean="0"/>
              <a:t> </a:t>
            </a:r>
            <a:r>
              <a:rPr lang="en-US" sz="1600" dirty="0" err="1" smtClean="0"/>
              <a:t>axtarış</a:t>
            </a:r>
            <a:r>
              <a:rPr lang="en-US" sz="1600" dirty="0" smtClean="0"/>
              <a:t> </a:t>
            </a:r>
            <a:r>
              <a:rPr lang="en-US" sz="1600" dirty="0" err="1" smtClean="0"/>
              <a:t>diapazonunun</a:t>
            </a:r>
            <a:r>
              <a:rPr lang="en-US" sz="1600" dirty="0" smtClean="0"/>
              <a:t> </a:t>
            </a:r>
            <a:r>
              <a:rPr lang="en-US" sz="1600" dirty="0" err="1" smtClean="0"/>
              <a:t>yuxarı</a:t>
            </a:r>
            <a:r>
              <a:rPr lang="en-US" sz="1600" dirty="0" smtClean="0"/>
              <a:t> </a:t>
            </a:r>
            <a:r>
              <a:rPr lang="en-US" sz="1600" dirty="0" err="1" smtClean="0"/>
              <a:t>və</a:t>
            </a:r>
            <a:r>
              <a:rPr lang="en-US" sz="1600" dirty="0" smtClean="0"/>
              <a:t> </a:t>
            </a:r>
            <a:r>
              <a:rPr lang="en-US" sz="1600" dirty="0" err="1" smtClean="0"/>
              <a:t>aşağı</a:t>
            </a:r>
            <a:r>
              <a:rPr lang="en-US" sz="1600" dirty="0" smtClean="0"/>
              <a:t> </a:t>
            </a:r>
            <a:r>
              <a:rPr lang="en-US" sz="1600" dirty="0" err="1" smtClean="0"/>
              <a:t>sərhədlərini</a:t>
            </a:r>
            <a:r>
              <a:rPr lang="en-US" sz="1600" dirty="0" smtClean="0"/>
              <a:t> </a:t>
            </a:r>
            <a:r>
              <a:rPr lang="en-US" sz="1600" dirty="0" err="1" smtClean="0"/>
              <a:t>təyin</a:t>
            </a:r>
            <a:r>
              <a:rPr lang="en-US" sz="1600" dirty="0" smtClean="0"/>
              <a:t> </a:t>
            </a:r>
            <a:r>
              <a:rPr lang="en-US" sz="1600" dirty="0" err="1" smtClean="0"/>
              <a:t>edin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67730" y="2682861"/>
            <a:ext cx="5096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 </a:t>
            </a:r>
            <a:r>
              <a:rPr lang="en-US" sz="2800" dirty="0" err="1" smtClean="0"/>
              <a:t>Fibonaççi</a:t>
            </a:r>
            <a:r>
              <a:rPr lang="en-US" sz="2800" dirty="0" smtClean="0"/>
              <a:t> </a:t>
            </a:r>
            <a:r>
              <a:rPr lang="en-US" sz="2800" dirty="0" err="1" smtClean="0"/>
              <a:t>ədədlərini</a:t>
            </a:r>
            <a:r>
              <a:rPr lang="en-US" sz="2800" dirty="0" smtClean="0"/>
              <a:t> </a:t>
            </a:r>
            <a:r>
              <a:rPr lang="en-US" sz="2800" dirty="0" err="1" smtClean="0"/>
              <a:t>hesablayın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75158" y="32662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Axtarış</a:t>
            </a:r>
            <a:r>
              <a:rPr lang="en-US" sz="1600" dirty="0" smtClean="0"/>
              <a:t> </a:t>
            </a:r>
            <a:r>
              <a:rPr lang="en-US" sz="1600" dirty="0" err="1" smtClean="0"/>
              <a:t>prosesinə</a:t>
            </a:r>
            <a:r>
              <a:rPr lang="en-US" sz="1600" dirty="0" smtClean="0"/>
              <a:t> </a:t>
            </a:r>
            <a:r>
              <a:rPr lang="en-US" sz="1600" dirty="0" err="1" smtClean="0"/>
              <a:t>rəhbərlik</a:t>
            </a:r>
            <a:r>
              <a:rPr lang="en-US" sz="1600" dirty="0" smtClean="0"/>
              <a:t> </a:t>
            </a:r>
            <a:r>
              <a:rPr lang="en-US" sz="1600" dirty="0" err="1" smtClean="0"/>
              <a:t>etmək</a:t>
            </a:r>
            <a:r>
              <a:rPr lang="en-US" sz="1600" dirty="0" smtClean="0"/>
              <a:t> </a:t>
            </a:r>
            <a:r>
              <a:rPr lang="en-US" sz="1600" dirty="0" err="1" smtClean="0"/>
              <a:t>üçün</a:t>
            </a:r>
            <a:r>
              <a:rPr lang="en-US" sz="1600" dirty="0" smtClean="0"/>
              <a:t> </a:t>
            </a:r>
            <a:r>
              <a:rPr lang="en-US" sz="1600" dirty="0" err="1" smtClean="0"/>
              <a:t>istifadə</a:t>
            </a:r>
            <a:r>
              <a:rPr lang="en-US" sz="1600" dirty="0" smtClean="0"/>
              <a:t> </a:t>
            </a:r>
            <a:r>
              <a:rPr lang="en-US" sz="1600" dirty="0" err="1" smtClean="0"/>
              <a:t>ediləcək</a:t>
            </a:r>
            <a:r>
              <a:rPr lang="en-US" sz="1600" dirty="0" smtClean="0"/>
              <a:t> </a:t>
            </a:r>
            <a:r>
              <a:rPr lang="en-US" sz="1600" dirty="0" err="1" smtClean="0"/>
              <a:t>uyğun</a:t>
            </a:r>
            <a:r>
              <a:rPr lang="en-US" sz="1600" dirty="0" smtClean="0"/>
              <a:t> </a:t>
            </a:r>
            <a:r>
              <a:rPr lang="en-US" sz="1600" dirty="0" err="1" smtClean="0"/>
              <a:t>Fibonaççi</a:t>
            </a:r>
            <a:r>
              <a:rPr lang="en-US" sz="1600" dirty="0" smtClean="0"/>
              <a:t> </a:t>
            </a:r>
            <a:r>
              <a:rPr lang="en-US" sz="1600" dirty="0" err="1" smtClean="0"/>
              <a:t>nömrələrini</a:t>
            </a:r>
            <a:r>
              <a:rPr lang="en-US" sz="1600" dirty="0" smtClean="0"/>
              <a:t> </a:t>
            </a:r>
            <a:r>
              <a:rPr lang="en-US" sz="1600" dirty="0" err="1" smtClean="0"/>
              <a:t>müəyyənləşdirin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78305" y="4126650"/>
            <a:ext cx="3729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 </a:t>
            </a:r>
            <a:r>
              <a:rPr lang="en-US" sz="2800" dirty="0" err="1" smtClean="0"/>
              <a:t>Axtarış</a:t>
            </a:r>
            <a:r>
              <a:rPr lang="en-US" sz="2800" dirty="0" smtClean="0"/>
              <a:t> </a:t>
            </a:r>
            <a:r>
              <a:rPr lang="en-US" sz="2800" dirty="0" err="1" smtClean="0"/>
              <a:t>sahəsini</a:t>
            </a:r>
            <a:r>
              <a:rPr lang="en-US" sz="2800" dirty="0" smtClean="0"/>
              <a:t> </a:t>
            </a:r>
            <a:r>
              <a:rPr lang="en-US" sz="2800" dirty="0" err="1" smtClean="0"/>
              <a:t>daralt</a:t>
            </a:r>
            <a:endParaRPr lang="en-US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43074" y="46677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Fibonaççi</a:t>
            </a:r>
            <a:r>
              <a:rPr lang="en-US" sz="1600" dirty="0" smtClean="0"/>
              <a:t> </a:t>
            </a:r>
            <a:r>
              <a:rPr lang="en-US" sz="1600" dirty="0" err="1" smtClean="0"/>
              <a:t>nömrələrini</a:t>
            </a:r>
            <a:r>
              <a:rPr lang="en-US" sz="1600" dirty="0" smtClean="0"/>
              <a:t> </a:t>
            </a:r>
            <a:r>
              <a:rPr lang="en-US" sz="1600" dirty="0" err="1" smtClean="0"/>
              <a:t>rəhbər</a:t>
            </a:r>
            <a:r>
              <a:rPr lang="en-US" sz="1600" dirty="0" smtClean="0"/>
              <a:t> </a:t>
            </a:r>
            <a:r>
              <a:rPr lang="en-US" sz="1600" dirty="0" err="1" smtClean="0"/>
              <a:t>tutaraq</a:t>
            </a:r>
            <a:r>
              <a:rPr lang="en-US" sz="1600" dirty="0" smtClean="0"/>
              <a:t> </a:t>
            </a:r>
            <a:r>
              <a:rPr lang="en-US" sz="1600" dirty="0" err="1" smtClean="0"/>
              <a:t>strateji</a:t>
            </a:r>
            <a:r>
              <a:rPr lang="en-US" sz="1600" dirty="0" smtClean="0"/>
              <a:t> </a:t>
            </a:r>
            <a:r>
              <a:rPr lang="en-US" sz="1600" dirty="0" err="1" smtClean="0"/>
              <a:t>nöqtələrdə</a:t>
            </a:r>
            <a:r>
              <a:rPr lang="en-US" sz="1600" dirty="0" smtClean="0"/>
              <a:t> </a:t>
            </a:r>
            <a:r>
              <a:rPr lang="en-US" sz="1600" dirty="0" err="1" smtClean="0"/>
              <a:t>funksiya</a:t>
            </a:r>
            <a:r>
              <a:rPr lang="en-US" sz="1600" dirty="0" smtClean="0"/>
              <a:t> </a:t>
            </a:r>
            <a:r>
              <a:rPr lang="en-US" sz="1600" dirty="0" err="1" smtClean="0"/>
              <a:t>dəyərlərini</a:t>
            </a:r>
            <a:r>
              <a:rPr lang="en-US" sz="1600" dirty="0" smtClean="0"/>
              <a:t> </a:t>
            </a:r>
            <a:r>
              <a:rPr lang="en-US" sz="1600" dirty="0" err="1" smtClean="0"/>
              <a:t>müqayisə</a:t>
            </a:r>
            <a:r>
              <a:rPr lang="en-US" sz="1600" dirty="0" smtClean="0"/>
              <a:t> </a:t>
            </a:r>
            <a:r>
              <a:rPr lang="en-US" sz="1600" dirty="0" err="1" smtClean="0"/>
              <a:t>edərək</a:t>
            </a:r>
            <a:r>
              <a:rPr lang="en-US" sz="1600" dirty="0" smtClean="0"/>
              <a:t> </a:t>
            </a:r>
            <a:r>
              <a:rPr lang="en-US" sz="1600" dirty="0" err="1" smtClean="0"/>
              <a:t>axtarış</a:t>
            </a:r>
            <a:r>
              <a:rPr lang="en-US" sz="1600" dirty="0" smtClean="0"/>
              <a:t> </a:t>
            </a:r>
            <a:r>
              <a:rPr lang="en-US" sz="1600" dirty="0" err="1" smtClean="0"/>
              <a:t>diapazonunu</a:t>
            </a:r>
            <a:r>
              <a:rPr lang="en-US" sz="1600" dirty="0" smtClean="0"/>
              <a:t> </a:t>
            </a:r>
            <a:r>
              <a:rPr lang="en-US" sz="1600" dirty="0" err="1" smtClean="0"/>
              <a:t>təkrar-təkrar</a:t>
            </a:r>
            <a:r>
              <a:rPr lang="en-US" sz="1600" dirty="0" smtClean="0"/>
              <a:t> </a:t>
            </a:r>
            <a:r>
              <a:rPr lang="en-US" sz="1600" dirty="0" err="1" smtClean="0"/>
              <a:t>tənzimləyin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36133" y="5657671"/>
            <a:ext cx="7587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Loqarifmik</a:t>
            </a:r>
            <a:r>
              <a:rPr lang="en-US" dirty="0" smtClean="0"/>
              <a:t> Zaman </a:t>
            </a:r>
            <a:r>
              <a:rPr lang="en-US" dirty="0" err="1" smtClean="0"/>
              <a:t>Mürəkkəbliyi</a:t>
            </a:r>
            <a:r>
              <a:rPr lang="en-US" dirty="0" smtClean="0"/>
              <a:t> - </a:t>
            </a:r>
            <a:r>
              <a:rPr lang="en-US" dirty="0" err="1" smtClean="0"/>
              <a:t>Fibonaççi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Alqoritmi</a:t>
            </a:r>
            <a:r>
              <a:rPr lang="en-US" dirty="0" smtClean="0"/>
              <a:t> O(log n) zaman </a:t>
            </a:r>
            <a:r>
              <a:rPr lang="en-US" dirty="0" err="1" smtClean="0"/>
              <a:t>mürəkkəbliyinə</a:t>
            </a:r>
            <a:r>
              <a:rPr lang="en-US" dirty="0" smtClean="0"/>
              <a:t> </a:t>
            </a:r>
            <a:r>
              <a:rPr lang="en-US" dirty="0" err="1" smtClean="0"/>
              <a:t>malikdir</a:t>
            </a:r>
            <a:r>
              <a:rPr lang="en-US" dirty="0" smtClean="0"/>
              <a:t>, </a:t>
            </a:r>
            <a:r>
              <a:rPr lang="en-US" dirty="0" err="1" smtClean="0"/>
              <a:t>burada</a:t>
            </a:r>
            <a:r>
              <a:rPr lang="en-US" dirty="0" smtClean="0"/>
              <a:t> n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diapazonunun</a:t>
            </a:r>
            <a:r>
              <a:rPr lang="en-US" dirty="0" smtClean="0"/>
              <a:t> </a:t>
            </a:r>
            <a:r>
              <a:rPr lang="en-US" dirty="0" err="1" smtClean="0"/>
              <a:t>ölçüsüdür</a:t>
            </a:r>
            <a:r>
              <a:rPr lang="en-US" dirty="0" smtClean="0"/>
              <a:t>. Bu, </a:t>
            </a:r>
            <a:r>
              <a:rPr lang="en-US" dirty="0" err="1" smtClean="0"/>
              <a:t>xüsusilə</a:t>
            </a:r>
            <a:r>
              <a:rPr lang="en-US" dirty="0" smtClean="0"/>
              <a:t> </a:t>
            </a:r>
            <a:r>
              <a:rPr lang="en-US" dirty="0" err="1" smtClean="0"/>
              <a:t>böyük</a:t>
            </a:r>
            <a:r>
              <a:rPr lang="en-US" dirty="0" smtClean="0"/>
              <a:t> </a:t>
            </a:r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yerləri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onu</a:t>
            </a:r>
            <a:r>
              <a:rPr lang="en-US" dirty="0" smtClean="0"/>
              <a:t> </a:t>
            </a:r>
            <a:r>
              <a:rPr lang="en-US" dirty="0" err="1" smtClean="0"/>
              <a:t>yüksək</a:t>
            </a:r>
            <a:r>
              <a:rPr lang="en-US" dirty="0" smtClean="0"/>
              <a:t> </a:t>
            </a:r>
            <a:r>
              <a:rPr lang="en-US" dirty="0" err="1" smtClean="0"/>
              <a:t>səmərəli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14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Libre Baskerville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2</cp:revision>
  <dcterms:created xsi:type="dcterms:W3CDTF">2024-10-06T09:53:00Z</dcterms:created>
  <dcterms:modified xsi:type="dcterms:W3CDTF">2024-10-06T10:03:50Z</dcterms:modified>
</cp:coreProperties>
</file>