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B688-5AF4-4DBE-8F74-A5BCAE561BB5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47CD-6FEE-41AE-A672-B2CE0065B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42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B688-5AF4-4DBE-8F74-A5BCAE561BB5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47CD-6FEE-41AE-A672-B2CE0065B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92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B688-5AF4-4DBE-8F74-A5BCAE561BB5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47CD-6FEE-41AE-A672-B2CE0065B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67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B688-5AF4-4DBE-8F74-A5BCAE561BB5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47CD-6FEE-41AE-A672-B2CE0065B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159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B688-5AF4-4DBE-8F74-A5BCAE561BB5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47CD-6FEE-41AE-A672-B2CE0065B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51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B688-5AF4-4DBE-8F74-A5BCAE561BB5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47CD-6FEE-41AE-A672-B2CE0065B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88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B688-5AF4-4DBE-8F74-A5BCAE561BB5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47CD-6FEE-41AE-A672-B2CE0065B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063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B688-5AF4-4DBE-8F74-A5BCAE561BB5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47CD-6FEE-41AE-A672-B2CE0065B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27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B688-5AF4-4DBE-8F74-A5BCAE561BB5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47CD-6FEE-41AE-A672-B2CE0065B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84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B688-5AF4-4DBE-8F74-A5BCAE561BB5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47CD-6FEE-41AE-A672-B2CE0065B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13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B688-5AF4-4DBE-8F74-A5BCAE561BB5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47CD-6FEE-41AE-A672-B2CE0065B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27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DB688-5AF4-4DBE-8F74-A5BCAE561BB5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F47CD-6FEE-41AE-A672-B2CE0065B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09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0"/>
            <a:ext cx="4572000" cy="685800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222806" y="1525530"/>
            <a:ext cx="5674951" cy="10797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7700"/>
              </a:lnSpc>
            </a:pPr>
            <a:r>
              <a:rPr lang="en-US" sz="5400" dirty="0">
                <a:solidFill>
                  <a:srgbClr val="1B1B27"/>
                </a:solidFill>
                <a:latin typeface="Bahnschrift SemiCondensed" panose="020B0502040204020203" pitchFamily="34" charset="0"/>
                <a:ea typeface="Raleway" pitchFamily="34" charset="-122"/>
                <a:cs typeface="Raleway" pitchFamily="34" charset="-120"/>
              </a:rPr>
              <a:t>Heap Sort Algorithm</a:t>
            </a:r>
            <a:endParaRPr lang="en-US" sz="5400" dirty="0">
              <a:latin typeface="Bahnschrift SemiCondensed" panose="020B0502040204020203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6884" y="3177479"/>
            <a:ext cx="6096000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Heap Sort, </a:t>
            </a:r>
            <a:r>
              <a:rPr lang="en-US" dirty="0" err="1" smtClean="0"/>
              <a:t>massivi</a:t>
            </a:r>
            <a:r>
              <a:rPr lang="en-US" dirty="0" smtClean="0"/>
              <a:t> </a:t>
            </a:r>
            <a:r>
              <a:rPr lang="en-US" dirty="0" err="1" smtClean="0"/>
              <a:t>artan</a:t>
            </a:r>
            <a:r>
              <a:rPr lang="en-US" dirty="0" smtClean="0"/>
              <a:t> </a:t>
            </a:r>
            <a:r>
              <a:rPr lang="en-US" dirty="0" err="1" smtClean="0"/>
              <a:t>və</a:t>
            </a:r>
            <a:r>
              <a:rPr lang="en-US" dirty="0" smtClean="0"/>
              <a:t> </a:t>
            </a:r>
            <a:r>
              <a:rPr lang="en-US" dirty="0" err="1" smtClean="0"/>
              <a:t>ya</a:t>
            </a:r>
            <a:r>
              <a:rPr lang="en-US" dirty="0" smtClean="0"/>
              <a:t> </a:t>
            </a:r>
            <a:r>
              <a:rPr lang="en-US" dirty="0" err="1" smtClean="0"/>
              <a:t>azalan</a:t>
            </a:r>
            <a:r>
              <a:rPr lang="en-US" dirty="0" smtClean="0"/>
              <a:t> </a:t>
            </a:r>
            <a:r>
              <a:rPr lang="en-US" dirty="0" err="1" smtClean="0"/>
              <a:t>qaydada</a:t>
            </a:r>
            <a:r>
              <a:rPr lang="en-US" dirty="0" smtClean="0"/>
              <a:t> </a:t>
            </a:r>
            <a:r>
              <a:rPr lang="en-US" dirty="0" err="1" smtClean="0"/>
              <a:t>çeşidləmək</a:t>
            </a:r>
            <a:r>
              <a:rPr lang="en-US" dirty="0" smtClean="0"/>
              <a:t> </a:t>
            </a:r>
            <a:r>
              <a:rPr lang="en-US" dirty="0" err="1" smtClean="0"/>
              <a:t>üçün</a:t>
            </a:r>
            <a:r>
              <a:rPr lang="en-US" dirty="0" smtClean="0"/>
              <a:t> </a:t>
            </a:r>
            <a:r>
              <a:rPr lang="en-US" dirty="0" err="1" smtClean="0"/>
              <a:t>yığın</a:t>
            </a:r>
            <a:r>
              <a:rPr lang="en-US" dirty="0" smtClean="0"/>
              <a:t> </a:t>
            </a:r>
            <a:r>
              <a:rPr lang="en-US" dirty="0" err="1" smtClean="0"/>
              <a:t>məlumat</a:t>
            </a:r>
            <a:r>
              <a:rPr lang="en-US" dirty="0" smtClean="0"/>
              <a:t> </a:t>
            </a:r>
            <a:r>
              <a:rPr lang="en-US" dirty="0" err="1" smtClean="0"/>
              <a:t>strukturundan</a:t>
            </a:r>
            <a:r>
              <a:rPr lang="en-US" dirty="0" smtClean="0"/>
              <a:t> </a:t>
            </a:r>
            <a:r>
              <a:rPr lang="en-US" dirty="0" err="1" smtClean="0"/>
              <a:t>istifadə</a:t>
            </a:r>
            <a:r>
              <a:rPr lang="en-US" dirty="0" smtClean="0"/>
              <a:t> </a:t>
            </a:r>
            <a:r>
              <a:rPr lang="en-US" dirty="0" err="1" smtClean="0"/>
              <a:t>edən</a:t>
            </a:r>
            <a:r>
              <a:rPr lang="en-US" dirty="0" smtClean="0"/>
              <a:t> </a:t>
            </a:r>
            <a:r>
              <a:rPr lang="en-US" dirty="0" err="1" smtClean="0"/>
              <a:t>güclü</a:t>
            </a:r>
            <a:r>
              <a:rPr lang="en-US" dirty="0" smtClean="0"/>
              <a:t> </a:t>
            </a:r>
            <a:r>
              <a:rPr lang="en-US" dirty="0" err="1" smtClean="0"/>
              <a:t>və</a:t>
            </a:r>
            <a:r>
              <a:rPr lang="en-US" dirty="0" smtClean="0"/>
              <a:t> </a:t>
            </a:r>
            <a:r>
              <a:rPr lang="en-US" dirty="0" err="1" smtClean="0"/>
              <a:t>səmərəli</a:t>
            </a:r>
            <a:r>
              <a:rPr lang="en-US" dirty="0" smtClean="0"/>
              <a:t> </a:t>
            </a:r>
            <a:r>
              <a:rPr lang="en-US" dirty="0" err="1" smtClean="0"/>
              <a:t>müqayisəyə</a:t>
            </a:r>
            <a:r>
              <a:rPr lang="en-US" dirty="0" smtClean="0"/>
              <a:t> </a:t>
            </a:r>
            <a:r>
              <a:rPr lang="en-US" dirty="0" err="1" smtClean="0"/>
              <a:t>əsaslanan</a:t>
            </a:r>
            <a:r>
              <a:rPr lang="en-US" dirty="0" smtClean="0"/>
              <a:t> </a:t>
            </a:r>
            <a:r>
              <a:rPr lang="en-US" dirty="0" err="1" smtClean="0"/>
              <a:t>çeşidləmə</a:t>
            </a:r>
            <a:r>
              <a:rPr lang="en-US" dirty="0" smtClean="0"/>
              <a:t> </a:t>
            </a:r>
            <a:r>
              <a:rPr lang="en-US" dirty="0" err="1" smtClean="0"/>
              <a:t>alqoritmidir</a:t>
            </a:r>
            <a:r>
              <a:rPr lang="en-US" dirty="0" smtClean="0"/>
              <a:t>. </a:t>
            </a:r>
            <a:r>
              <a:rPr lang="en-US" dirty="0" err="1" smtClean="0"/>
              <a:t>Böyük</a:t>
            </a:r>
            <a:r>
              <a:rPr lang="en-US" dirty="0" smtClean="0"/>
              <a:t> </a:t>
            </a:r>
            <a:r>
              <a:rPr lang="en-US" dirty="0" err="1" smtClean="0"/>
              <a:t>məlumat</a:t>
            </a:r>
            <a:r>
              <a:rPr lang="en-US" dirty="0" smtClean="0"/>
              <a:t> </a:t>
            </a:r>
            <a:r>
              <a:rPr lang="en-US" dirty="0" err="1" smtClean="0"/>
              <a:t>dəstlərini</a:t>
            </a:r>
            <a:r>
              <a:rPr lang="en-US" dirty="0" smtClean="0"/>
              <a:t> </a:t>
            </a:r>
            <a:r>
              <a:rPr lang="en-US" dirty="0" err="1" smtClean="0"/>
              <a:t>asanlıqla</a:t>
            </a:r>
            <a:r>
              <a:rPr lang="en-US" dirty="0" smtClean="0"/>
              <a:t> </a:t>
            </a:r>
            <a:r>
              <a:rPr lang="en-US" sz="2000" dirty="0" err="1" smtClean="0"/>
              <a:t>idarə</a:t>
            </a:r>
            <a:r>
              <a:rPr lang="en-US" dirty="0" smtClean="0"/>
              <a:t> </a:t>
            </a:r>
            <a:r>
              <a:rPr lang="en-US" dirty="0" err="1" smtClean="0"/>
              <a:t>etmək</a:t>
            </a:r>
            <a:r>
              <a:rPr lang="en-US" dirty="0" smtClean="0"/>
              <a:t> </a:t>
            </a:r>
            <a:r>
              <a:rPr lang="en-US" dirty="0" err="1" smtClean="0"/>
              <a:t>qabiliyyəti</a:t>
            </a:r>
            <a:r>
              <a:rPr lang="en-US" dirty="0" smtClean="0"/>
              <a:t> </a:t>
            </a:r>
            <a:r>
              <a:rPr lang="en-US" dirty="0" err="1" smtClean="0"/>
              <a:t>ilə</a:t>
            </a:r>
            <a:r>
              <a:rPr lang="en-US" dirty="0" smtClean="0"/>
              <a:t> </a:t>
            </a:r>
            <a:r>
              <a:rPr lang="en-US" dirty="0" err="1" smtClean="0"/>
              <a:t>tanınır</a:t>
            </a:r>
            <a:r>
              <a:rPr lang="en-US" dirty="0" smtClean="0"/>
              <a:t> </a:t>
            </a:r>
            <a:r>
              <a:rPr lang="en-US" dirty="0" err="1" smtClean="0"/>
              <a:t>və</a:t>
            </a:r>
            <a:r>
              <a:rPr lang="en-US" dirty="0" smtClean="0"/>
              <a:t> </a:t>
            </a:r>
            <a:r>
              <a:rPr lang="en-US" dirty="0" err="1" smtClean="0"/>
              <a:t>vaxt</a:t>
            </a:r>
            <a:r>
              <a:rPr lang="en-US" dirty="0" smtClean="0"/>
              <a:t> </a:t>
            </a:r>
            <a:r>
              <a:rPr lang="en-US" dirty="0" err="1" smtClean="0"/>
              <a:t>mürəkkəbliyi</a:t>
            </a:r>
            <a:r>
              <a:rPr lang="en-US" dirty="0" smtClean="0"/>
              <a:t> </a:t>
            </a:r>
            <a:r>
              <a:rPr lang="en-US" dirty="0" err="1" smtClean="0"/>
              <a:t>və</a:t>
            </a:r>
            <a:r>
              <a:rPr lang="en-US" dirty="0" smtClean="0"/>
              <a:t> </a:t>
            </a:r>
            <a:r>
              <a:rPr lang="en-US" dirty="0" err="1" smtClean="0"/>
              <a:t>məkan</a:t>
            </a:r>
            <a:r>
              <a:rPr lang="en-US" dirty="0" smtClean="0"/>
              <a:t> </a:t>
            </a:r>
            <a:r>
              <a:rPr lang="en-US" dirty="0" err="1" smtClean="0"/>
              <a:t>səmərəliliyinə</a:t>
            </a:r>
            <a:r>
              <a:rPr lang="en-US" dirty="0" smtClean="0"/>
              <a:t> </a:t>
            </a:r>
            <a:r>
              <a:rPr lang="en-US" dirty="0" err="1" smtClean="0"/>
              <a:t>görə</a:t>
            </a:r>
            <a:r>
              <a:rPr lang="en-US" dirty="0" smtClean="0"/>
              <a:t> </a:t>
            </a:r>
            <a:r>
              <a:rPr lang="en-US" dirty="0" err="1" smtClean="0"/>
              <a:t>müxtəlif</a:t>
            </a:r>
            <a:r>
              <a:rPr lang="en-US" dirty="0" smtClean="0"/>
              <a:t> </a:t>
            </a:r>
            <a:r>
              <a:rPr lang="en-US" dirty="0" err="1" smtClean="0"/>
              <a:t>tətbiqlərdə</a:t>
            </a:r>
            <a:r>
              <a:rPr lang="en-US" dirty="0" smtClean="0"/>
              <a:t> </a:t>
            </a:r>
            <a:r>
              <a:rPr lang="en-US" dirty="0" err="1" smtClean="0"/>
              <a:t>geniş</a:t>
            </a:r>
            <a:r>
              <a:rPr lang="en-US" dirty="0" smtClean="0"/>
              <a:t> </a:t>
            </a:r>
            <a:r>
              <a:rPr lang="en-US" dirty="0" err="1" smtClean="0"/>
              <a:t>istifadə</a:t>
            </a:r>
            <a:r>
              <a:rPr lang="en-US" dirty="0" smtClean="0"/>
              <a:t> </a:t>
            </a:r>
            <a:r>
              <a:rPr lang="en-US" dirty="0" err="1" smtClean="0"/>
              <a:t>olunur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402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66595" y="3564715"/>
            <a:ext cx="9144000" cy="1655762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879462" y="0"/>
            <a:ext cx="633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Heap Data </a:t>
            </a:r>
            <a:r>
              <a:rPr lang="en-US" sz="3600" dirty="0" err="1" smtClean="0"/>
              <a:t>Strukturlunu</a:t>
            </a:r>
            <a:r>
              <a:rPr lang="en-US" sz="3600" dirty="0" smtClean="0"/>
              <a:t> </a:t>
            </a:r>
            <a:r>
              <a:rPr lang="en-US" sz="3600" dirty="0" err="1" smtClean="0"/>
              <a:t>anlamaq</a:t>
            </a:r>
            <a:endParaRPr lang="en-US" sz="3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158218" y="706408"/>
            <a:ext cx="50976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Tam </a:t>
            </a:r>
            <a:r>
              <a:rPr lang="en-US" sz="2400" dirty="0" err="1" smtClean="0"/>
              <a:t>İkili</a:t>
            </a:r>
            <a:r>
              <a:rPr lang="en-US" sz="2400" dirty="0" smtClean="0"/>
              <a:t> </a:t>
            </a:r>
            <a:r>
              <a:rPr lang="en-US" sz="2400" dirty="0" err="1" smtClean="0"/>
              <a:t>Ağac</a:t>
            </a:r>
            <a:r>
              <a:rPr lang="en-US" sz="2400" dirty="0" smtClean="0"/>
              <a:t> (</a:t>
            </a:r>
            <a:r>
              <a:rPr lang="en-US" sz="2400" dirty="0" smtClean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Complete Binary Tree</a:t>
            </a:r>
            <a:r>
              <a:rPr lang="en-US" sz="2400" dirty="0" smtClean="0"/>
              <a:t>)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399314" y="1259833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smtClean="0"/>
              <a:t>Heap, </a:t>
            </a:r>
            <a:r>
              <a:rPr lang="en-US" sz="1600" dirty="0" err="1" smtClean="0"/>
              <a:t>hər</a:t>
            </a:r>
            <a:r>
              <a:rPr lang="en-US" sz="1600" dirty="0" smtClean="0"/>
              <a:t> </a:t>
            </a:r>
            <a:r>
              <a:rPr lang="en-US" sz="1600" dirty="0" err="1" smtClean="0"/>
              <a:t>bir</a:t>
            </a:r>
            <a:r>
              <a:rPr lang="en-US" sz="1600" dirty="0" smtClean="0"/>
              <a:t> </a:t>
            </a:r>
            <a:r>
              <a:rPr lang="en-US" sz="1600" dirty="0" err="1" smtClean="0"/>
              <a:t>qovşağın</a:t>
            </a:r>
            <a:r>
              <a:rPr lang="en-US" sz="1600" dirty="0" smtClean="0"/>
              <a:t> </a:t>
            </a:r>
            <a:r>
              <a:rPr lang="en-US" sz="1600" dirty="0" err="1" smtClean="0"/>
              <a:t>öz</a:t>
            </a:r>
            <a:r>
              <a:rPr lang="en-US" sz="1600" dirty="0" smtClean="0"/>
              <a:t> </a:t>
            </a:r>
            <a:r>
              <a:rPr lang="en-US" sz="1600" dirty="0" err="1" smtClean="0"/>
              <a:t>uşaqlarından</a:t>
            </a:r>
            <a:r>
              <a:rPr lang="en-US" sz="1600" dirty="0" smtClean="0"/>
              <a:t> </a:t>
            </a:r>
            <a:r>
              <a:rPr lang="en-US" sz="1600" dirty="0" err="1" smtClean="0"/>
              <a:t>böyük</a:t>
            </a:r>
            <a:r>
              <a:rPr lang="en-US" sz="1600" dirty="0" smtClean="0"/>
              <a:t> </a:t>
            </a:r>
            <a:r>
              <a:rPr lang="en-US" sz="1600" dirty="0" err="1" smtClean="0"/>
              <a:t>və</a:t>
            </a:r>
            <a:r>
              <a:rPr lang="en-US" sz="1600" dirty="0" smtClean="0"/>
              <a:t> </a:t>
            </a:r>
            <a:r>
              <a:rPr lang="en-US" sz="1600" dirty="0" err="1" smtClean="0"/>
              <a:t>ya</a:t>
            </a:r>
            <a:r>
              <a:rPr lang="en-US" sz="1600" dirty="0" smtClean="0"/>
              <a:t> </a:t>
            </a:r>
            <a:r>
              <a:rPr lang="en-US" sz="1600" dirty="0" err="1" smtClean="0"/>
              <a:t>bərabər</a:t>
            </a:r>
            <a:r>
              <a:rPr lang="en-US" sz="1600" dirty="0" smtClean="0"/>
              <a:t> (</a:t>
            </a:r>
            <a:r>
              <a:rPr lang="en-US" sz="1600" dirty="0" err="1" smtClean="0"/>
              <a:t>və</a:t>
            </a:r>
            <a:r>
              <a:rPr lang="en-US" sz="1600" dirty="0" smtClean="0"/>
              <a:t> </a:t>
            </a:r>
            <a:r>
              <a:rPr lang="en-US" sz="1600" dirty="0" err="1" smtClean="0"/>
              <a:t>ya</a:t>
            </a:r>
            <a:r>
              <a:rPr lang="en-US" sz="1600" dirty="0" smtClean="0"/>
              <a:t> </a:t>
            </a:r>
            <a:r>
              <a:rPr lang="en-US" sz="1600" dirty="0" err="1" smtClean="0"/>
              <a:t>ondan</a:t>
            </a:r>
            <a:r>
              <a:rPr lang="en-US" sz="1600" dirty="0" smtClean="0"/>
              <a:t> </a:t>
            </a:r>
            <a:r>
              <a:rPr lang="en-US" sz="1600" dirty="0" err="1" smtClean="0"/>
              <a:t>kiçik</a:t>
            </a:r>
            <a:r>
              <a:rPr lang="en-US" sz="1600" dirty="0" smtClean="0"/>
              <a:t> </a:t>
            </a:r>
            <a:r>
              <a:rPr lang="en-US" sz="1600" dirty="0" err="1" smtClean="0"/>
              <a:t>və</a:t>
            </a:r>
            <a:r>
              <a:rPr lang="en-US" sz="1600" dirty="0" smtClean="0"/>
              <a:t> </a:t>
            </a:r>
            <a:r>
              <a:rPr lang="en-US" sz="1600" dirty="0" err="1" smtClean="0"/>
              <a:t>ya</a:t>
            </a:r>
            <a:r>
              <a:rPr lang="en-US" sz="1600" dirty="0" smtClean="0"/>
              <a:t> </a:t>
            </a:r>
            <a:r>
              <a:rPr lang="en-US" sz="1600" dirty="0" err="1" smtClean="0"/>
              <a:t>bərabər</a:t>
            </a:r>
            <a:r>
              <a:rPr lang="en-US" sz="1600" dirty="0" smtClean="0"/>
              <a:t>) </a:t>
            </a:r>
            <a:r>
              <a:rPr lang="en-US" sz="1600" dirty="0" err="1" smtClean="0"/>
              <a:t>olduğu</a:t>
            </a:r>
            <a:r>
              <a:rPr lang="en-US" sz="1600" dirty="0" smtClean="0"/>
              <a:t> </a:t>
            </a:r>
            <a:r>
              <a:rPr lang="en-US" sz="1600" dirty="0" err="1" smtClean="0"/>
              <a:t>yığın</a:t>
            </a:r>
            <a:r>
              <a:rPr lang="en-US" sz="1600" dirty="0" smtClean="0"/>
              <a:t> </a:t>
            </a:r>
            <a:r>
              <a:rPr lang="en-US" sz="1600" dirty="0" err="1" smtClean="0"/>
              <a:t>xassəsini</a:t>
            </a:r>
            <a:r>
              <a:rPr lang="en-US" sz="1600" dirty="0" smtClean="0"/>
              <a:t> </a:t>
            </a:r>
            <a:r>
              <a:rPr lang="en-US" sz="1600" dirty="0" err="1" smtClean="0"/>
              <a:t>təmin</a:t>
            </a:r>
            <a:r>
              <a:rPr lang="en-US" sz="1600" dirty="0" smtClean="0"/>
              <a:t> </a:t>
            </a:r>
            <a:r>
              <a:rPr lang="en-US" sz="1600" dirty="0" err="1" smtClean="0"/>
              <a:t>edən</a:t>
            </a:r>
            <a:r>
              <a:rPr lang="en-US" sz="1600" dirty="0" smtClean="0"/>
              <a:t> </a:t>
            </a:r>
            <a:r>
              <a:rPr lang="en-US" sz="1600" dirty="0" err="1" smtClean="0"/>
              <a:t>xüsusi</a:t>
            </a:r>
            <a:r>
              <a:rPr lang="en-US" sz="1600" dirty="0" smtClean="0"/>
              <a:t> </a:t>
            </a:r>
            <a:r>
              <a:rPr lang="en-US" sz="1600" dirty="0" err="1" smtClean="0"/>
              <a:t>ağac</a:t>
            </a:r>
            <a:r>
              <a:rPr lang="en-US" sz="1600" dirty="0" smtClean="0"/>
              <a:t> </a:t>
            </a:r>
            <a:r>
              <a:rPr lang="en-US" sz="1600" dirty="0" err="1" smtClean="0"/>
              <a:t>əsaslı</a:t>
            </a:r>
            <a:r>
              <a:rPr lang="en-US" sz="1600" dirty="0" smtClean="0"/>
              <a:t> </a:t>
            </a:r>
            <a:r>
              <a:rPr lang="en-US" sz="1600" dirty="0" err="1" smtClean="0"/>
              <a:t>məlumat</a:t>
            </a:r>
            <a:r>
              <a:rPr lang="en-US" sz="1600" dirty="0" smtClean="0"/>
              <a:t> </a:t>
            </a:r>
            <a:r>
              <a:rPr lang="en-US" sz="1600" dirty="0" err="1" smtClean="0"/>
              <a:t>strukturudur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5195676" y="2283281"/>
            <a:ext cx="27632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/>
              <a:t>Effektiv</a:t>
            </a:r>
            <a:r>
              <a:rPr lang="en-US" sz="2400" dirty="0" smtClean="0"/>
              <a:t> </a:t>
            </a:r>
            <a:r>
              <a:rPr lang="en-US" sz="2400" dirty="0" err="1" smtClean="0"/>
              <a:t>Əməliyyatlar</a:t>
            </a:r>
            <a:endParaRPr lang="en-US" sz="2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399314" y="2855368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smtClean="0"/>
              <a:t>Heaps </a:t>
            </a:r>
            <a:r>
              <a:rPr lang="en-US" sz="1600" dirty="0" err="1" smtClean="0"/>
              <a:t>sürətli</a:t>
            </a:r>
            <a:r>
              <a:rPr lang="en-US" sz="1600" dirty="0" smtClean="0"/>
              <a:t> </a:t>
            </a:r>
            <a:r>
              <a:rPr lang="en-US" sz="1600" dirty="0" err="1" smtClean="0"/>
              <a:t>daxil</a:t>
            </a:r>
            <a:r>
              <a:rPr lang="en-US" sz="1600" dirty="0" smtClean="0"/>
              <a:t> </a:t>
            </a:r>
            <a:r>
              <a:rPr lang="en-US" sz="1600" dirty="0" err="1" smtClean="0"/>
              <a:t>etməyə</a:t>
            </a:r>
            <a:r>
              <a:rPr lang="en-US" sz="1600" dirty="0" smtClean="0"/>
              <a:t>, </a:t>
            </a:r>
            <a:r>
              <a:rPr lang="en-US" sz="1600" dirty="0" err="1" smtClean="0"/>
              <a:t>kök</a:t>
            </a:r>
            <a:r>
              <a:rPr lang="en-US" sz="1600" dirty="0" smtClean="0"/>
              <a:t> </a:t>
            </a:r>
            <a:r>
              <a:rPr lang="en-US" sz="1600" dirty="0" err="1" smtClean="0"/>
              <a:t>elementin</a:t>
            </a:r>
            <a:r>
              <a:rPr lang="en-US" sz="1600" dirty="0" smtClean="0"/>
              <a:t> </a:t>
            </a:r>
            <a:r>
              <a:rPr lang="en-US" sz="1600" dirty="0" err="1" smtClean="0"/>
              <a:t>silinməsinə</a:t>
            </a:r>
            <a:r>
              <a:rPr lang="en-US" sz="1600" dirty="0" smtClean="0"/>
              <a:t> </a:t>
            </a:r>
            <a:r>
              <a:rPr lang="en-US" sz="1600" dirty="0" err="1" smtClean="0"/>
              <a:t>və</a:t>
            </a:r>
            <a:r>
              <a:rPr lang="en-US" sz="1600" dirty="0" smtClean="0"/>
              <a:t> </a:t>
            </a:r>
            <a:r>
              <a:rPr lang="en-US" sz="1600" dirty="0" err="1" smtClean="0"/>
              <a:t>maksimum</a:t>
            </a:r>
            <a:r>
              <a:rPr lang="en-US" sz="1600" dirty="0" smtClean="0"/>
              <a:t> (</a:t>
            </a:r>
            <a:r>
              <a:rPr lang="en-US" sz="1600" dirty="0" err="1" smtClean="0"/>
              <a:t>və</a:t>
            </a:r>
            <a:r>
              <a:rPr lang="en-US" sz="1600" dirty="0" smtClean="0"/>
              <a:t> </a:t>
            </a:r>
            <a:r>
              <a:rPr lang="en-US" sz="1600" dirty="0" err="1" smtClean="0"/>
              <a:t>ya</a:t>
            </a:r>
            <a:r>
              <a:rPr lang="en-US" sz="1600" dirty="0" smtClean="0"/>
              <a:t> minimum) </a:t>
            </a:r>
            <a:r>
              <a:rPr lang="en-US" sz="1600" dirty="0" err="1" smtClean="0"/>
              <a:t>elementə</a:t>
            </a:r>
            <a:r>
              <a:rPr lang="en-US" sz="1600" dirty="0" smtClean="0"/>
              <a:t> </a:t>
            </a:r>
            <a:r>
              <a:rPr lang="en-US" sz="1600" dirty="0" err="1" smtClean="0"/>
              <a:t>daxil</a:t>
            </a:r>
            <a:r>
              <a:rPr lang="en-US" sz="1600" dirty="0" smtClean="0"/>
              <a:t> </a:t>
            </a:r>
            <a:r>
              <a:rPr lang="en-US" sz="1600" dirty="0" err="1" smtClean="0"/>
              <a:t>olmağa</a:t>
            </a:r>
            <a:r>
              <a:rPr lang="en-US" sz="1600" dirty="0" smtClean="0"/>
              <a:t> </a:t>
            </a:r>
            <a:r>
              <a:rPr lang="en-US" sz="1600" dirty="0" err="1" smtClean="0"/>
              <a:t>imkan</a:t>
            </a:r>
            <a:r>
              <a:rPr lang="en-US" sz="1600" dirty="0" smtClean="0"/>
              <a:t> </a:t>
            </a:r>
            <a:r>
              <a:rPr lang="en-US" sz="1600" dirty="0" err="1" smtClean="0"/>
              <a:t>verən</a:t>
            </a:r>
            <a:r>
              <a:rPr lang="en-US" sz="1600" dirty="0" smtClean="0"/>
              <a:t> </a:t>
            </a:r>
            <a:r>
              <a:rPr lang="en-US" sz="1600" dirty="0" err="1" smtClean="0"/>
              <a:t>prioritet</a:t>
            </a:r>
            <a:r>
              <a:rPr lang="en-US" sz="1600" dirty="0" smtClean="0"/>
              <a:t> </a:t>
            </a:r>
            <a:r>
              <a:rPr lang="en-US" sz="1600" dirty="0" err="1" smtClean="0"/>
              <a:t>növbə</a:t>
            </a:r>
            <a:r>
              <a:rPr lang="en-US" sz="1600" dirty="0" smtClean="0"/>
              <a:t> ADT-</a:t>
            </a:r>
            <a:r>
              <a:rPr lang="en-US" sz="1600" dirty="0" err="1" smtClean="0"/>
              <a:t>nin</a:t>
            </a:r>
            <a:r>
              <a:rPr lang="en-US" sz="1600" dirty="0" smtClean="0"/>
              <a:t> </a:t>
            </a:r>
            <a:r>
              <a:rPr lang="en-US" sz="1600" dirty="0" err="1" smtClean="0"/>
              <a:t>səmərəli</a:t>
            </a:r>
            <a:r>
              <a:rPr lang="en-US" sz="1600" dirty="0" smtClean="0"/>
              <a:t> </a:t>
            </a:r>
            <a:r>
              <a:rPr lang="en-US" sz="1600" dirty="0" err="1" smtClean="0"/>
              <a:t>icrasını</a:t>
            </a:r>
            <a:r>
              <a:rPr lang="en-US" sz="1600" dirty="0" smtClean="0"/>
              <a:t> </a:t>
            </a:r>
            <a:r>
              <a:rPr lang="en-US" sz="1600" dirty="0" err="1" smtClean="0"/>
              <a:t>təmin</a:t>
            </a:r>
            <a:r>
              <a:rPr lang="en-US" sz="1600" dirty="0" smtClean="0"/>
              <a:t> </a:t>
            </a:r>
            <a:r>
              <a:rPr lang="en-US" sz="1600" dirty="0" err="1" smtClean="0"/>
              <a:t>edir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264128" y="3794840"/>
            <a:ext cx="52606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/>
              <a:t>Yaddaş</a:t>
            </a:r>
            <a:r>
              <a:rPr lang="en-US" sz="2400" dirty="0" smtClean="0"/>
              <a:t> </a:t>
            </a:r>
            <a:r>
              <a:rPr lang="en-US" sz="2400" dirty="0" err="1" smtClean="0"/>
              <a:t>təmsili</a:t>
            </a:r>
            <a:r>
              <a:rPr lang="en-US" sz="2400" dirty="0" smtClean="0"/>
              <a:t> (Memory Representation)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5539274" y="445090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Heaps </a:t>
            </a:r>
            <a:r>
              <a:rPr lang="en-US" dirty="0" err="1" smtClean="0"/>
              <a:t>tez-tez</a:t>
            </a:r>
            <a:r>
              <a:rPr lang="en-US" dirty="0" smtClean="0"/>
              <a:t> </a:t>
            </a:r>
            <a:r>
              <a:rPr lang="en-US" dirty="0" err="1" smtClean="0"/>
              <a:t>massivdən</a:t>
            </a:r>
            <a:r>
              <a:rPr lang="en-US" dirty="0" smtClean="0"/>
              <a:t> </a:t>
            </a:r>
            <a:r>
              <a:rPr lang="en-US" dirty="0" err="1" smtClean="0"/>
              <a:t>istifadə</a:t>
            </a:r>
            <a:r>
              <a:rPr lang="en-US" dirty="0" smtClean="0"/>
              <a:t> </a:t>
            </a:r>
            <a:r>
              <a:rPr lang="en-US" dirty="0" err="1" smtClean="0"/>
              <a:t>etməklə</a:t>
            </a:r>
            <a:r>
              <a:rPr lang="en-US" dirty="0" smtClean="0"/>
              <a:t> </a:t>
            </a:r>
            <a:r>
              <a:rPr lang="en-US" dirty="0" err="1" smtClean="0"/>
              <a:t>həyata</a:t>
            </a:r>
            <a:r>
              <a:rPr lang="en-US" dirty="0" smtClean="0"/>
              <a:t> </a:t>
            </a:r>
            <a:r>
              <a:rPr lang="en-US" dirty="0" err="1" smtClean="0"/>
              <a:t>keçirilir</a:t>
            </a:r>
            <a:r>
              <a:rPr lang="en-US" dirty="0" smtClean="0"/>
              <a:t>, </a:t>
            </a:r>
            <a:r>
              <a:rPr lang="en-US" dirty="0" err="1" smtClean="0"/>
              <a:t>burada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indeksindəki</a:t>
            </a:r>
            <a:r>
              <a:rPr lang="en-US" dirty="0" smtClean="0"/>
              <a:t> </a:t>
            </a:r>
            <a:r>
              <a:rPr lang="en-US" dirty="0" err="1" smtClean="0"/>
              <a:t>düyünün</a:t>
            </a:r>
            <a:r>
              <a:rPr lang="en-US" dirty="0" smtClean="0"/>
              <a:t> sol </a:t>
            </a:r>
            <a:r>
              <a:rPr lang="en-US" dirty="0" err="1" smtClean="0"/>
              <a:t>və</a:t>
            </a:r>
            <a:r>
              <a:rPr lang="en-US" dirty="0" smtClean="0"/>
              <a:t> </a:t>
            </a:r>
            <a:r>
              <a:rPr lang="en-US" dirty="0" err="1" smtClean="0"/>
              <a:t>sağ</a:t>
            </a:r>
            <a:r>
              <a:rPr lang="en-US" dirty="0" smtClean="0"/>
              <a:t> </a:t>
            </a:r>
            <a:r>
              <a:rPr lang="en-US" dirty="0" err="1" smtClean="0"/>
              <a:t>uşağı</a:t>
            </a:r>
            <a:r>
              <a:rPr lang="en-US" dirty="0" smtClean="0"/>
              <a:t> </a:t>
            </a:r>
            <a:r>
              <a:rPr lang="en-US" dirty="0" err="1" smtClean="0"/>
              <a:t>müvafiq</a:t>
            </a:r>
            <a:r>
              <a:rPr lang="en-US" dirty="0" smtClean="0"/>
              <a:t> </a:t>
            </a:r>
            <a:r>
              <a:rPr lang="en-US" dirty="0" err="1" smtClean="0"/>
              <a:t>olaraq</a:t>
            </a:r>
            <a:r>
              <a:rPr lang="en-US" dirty="0" smtClean="0"/>
              <a:t> 2i+1 </a:t>
            </a:r>
            <a:r>
              <a:rPr lang="en-US" dirty="0" err="1" smtClean="0"/>
              <a:t>və</a:t>
            </a:r>
            <a:r>
              <a:rPr lang="en-US" dirty="0" smtClean="0"/>
              <a:t> 2i+2 </a:t>
            </a:r>
            <a:r>
              <a:rPr lang="en-US" dirty="0" err="1" smtClean="0"/>
              <a:t>indekslərindədir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122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4570082" cy="68580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556806" y="1219591"/>
            <a:ext cx="18950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Heap </a:t>
            </a:r>
            <a:r>
              <a:rPr lang="en-US" sz="2400" dirty="0" err="1" smtClean="0"/>
              <a:t>qurmaq</a:t>
            </a:r>
            <a:endParaRPr lang="en-US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735216" y="1724904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err="1" smtClean="0"/>
              <a:t>Giriş</a:t>
            </a:r>
            <a:r>
              <a:rPr lang="en-US" sz="1600" dirty="0" smtClean="0"/>
              <a:t> </a:t>
            </a:r>
            <a:r>
              <a:rPr lang="en-US" sz="1600" dirty="0" err="1" smtClean="0"/>
              <a:t>massivi</a:t>
            </a:r>
            <a:r>
              <a:rPr lang="en-US" sz="1600" dirty="0" smtClean="0"/>
              <a:t> </a:t>
            </a:r>
            <a:r>
              <a:rPr lang="en-US" sz="1600" dirty="0" err="1" smtClean="0"/>
              <a:t>əvvəlcə</a:t>
            </a:r>
            <a:r>
              <a:rPr lang="en-US" sz="1600" dirty="0" smtClean="0"/>
              <a:t> </a:t>
            </a:r>
            <a:r>
              <a:rPr lang="en-US" sz="1600" dirty="0" err="1" smtClean="0"/>
              <a:t>ikili</a:t>
            </a:r>
            <a:r>
              <a:rPr lang="en-US" sz="1600" dirty="0" smtClean="0"/>
              <a:t> </a:t>
            </a:r>
            <a:r>
              <a:rPr lang="en-US" sz="1600" dirty="0" err="1" smtClean="0"/>
              <a:t>yığına</a:t>
            </a:r>
            <a:r>
              <a:rPr lang="en-US" sz="1600" dirty="0" smtClean="0"/>
              <a:t> </a:t>
            </a:r>
            <a:r>
              <a:rPr lang="en-US" sz="1600" dirty="0" err="1" smtClean="0"/>
              <a:t>çevrilir</a:t>
            </a:r>
            <a:r>
              <a:rPr lang="en-US" sz="1600" dirty="0" smtClean="0"/>
              <a:t>, </a:t>
            </a:r>
            <a:r>
              <a:rPr lang="en-US" sz="1600" dirty="0" err="1" smtClean="0"/>
              <a:t>burada</a:t>
            </a:r>
            <a:r>
              <a:rPr lang="en-US" sz="1600" dirty="0" smtClean="0"/>
              <a:t> </a:t>
            </a:r>
            <a:r>
              <a:rPr lang="en-US" sz="1600" dirty="0" err="1" smtClean="0"/>
              <a:t>kök</a:t>
            </a:r>
            <a:r>
              <a:rPr lang="en-US" sz="1600" dirty="0" smtClean="0"/>
              <a:t> node </a:t>
            </a:r>
            <a:r>
              <a:rPr lang="en-US" sz="1600" dirty="0" err="1" smtClean="0"/>
              <a:t>ən</a:t>
            </a:r>
            <a:r>
              <a:rPr lang="en-US" sz="1600" dirty="0" smtClean="0"/>
              <a:t> </a:t>
            </a:r>
            <a:r>
              <a:rPr lang="en-US" sz="1600" dirty="0" err="1" smtClean="0"/>
              <a:t>böyük</a:t>
            </a:r>
            <a:r>
              <a:rPr lang="en-US" sz="1600" dirty="0" smtClean="0"/>
              <a:t> (</a:t>
            </a:r>
            <a:r>
              <a:rPr lang="en-US" sz="1600" dirty="0" err="1" smtClean="0"/>
              <a:t>və</a:t>
            </a:r>
            <a:r>
              <a:rPr lang="en-US" sz="1600" dirty="0" smtClean="0"/>
              <a:t> </a:t>
            </a:r>
            <a:r>
              <a:rPr lang="en-US" sz="1600" dirty="0" err="1" smtClean="0"/>
              <a:t>ya</a:t>
            </a:r>
            <a:r>
              <a:rPr lang="en-US" sz="1600" dirty="0" smtClean="0"/>
              <a:t> </a:t>
            </a:r>
            <a:r>
              <a:rPr lang="en-US" sz="1600" dirty="0" err="1" smtClean="0"/>
              <a:t>ən</a:t>
            </a:r>
            <a:r>
              <a:rPr lang="en-US" sz="1600" dirty="0" smtClean="0"/>
              <a:t> </a:t>
            </a:r>
            <a:r>
              <a:rPr lang="en-US" sz="1600" dirty="0" err="1" smtClean="0"/>
              <a:t>kiçik</a:t>
            </a:r>
            <a:r>
              <a:rPr lang="en-US" sz="1600" dirty="0" smtClean="0"/>
              <a:t>) </a:t>
            </a:r>
            <a:r>
              <a:rPr lang="en-US" sz="1600" dirty="0" err="1" smtClean="0"/>
              <a:t>elementdir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562477" y="2600874"/>
            <a:ext cx="1808508" cy="392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300"/>
              </a:lnSpc>
            </a:pPr>
            <a:r>
              <a:rPr lang="en-US" sz="24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Extract Max</a:t>
            </a:r>
            <a:endParaRPr lang="en-US" sz="24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781869" y="3059182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err="1" smtClean="0"/>
              <a:t>Kök</a:t>
            </a:r>
            <a:r>
              <a:rPr lang="en-US" sz="1600" dirty="0" smtClean="0"/>
              <a:t> </a:t>
            </a:r>
            <a:r>
              <a:rPr lang="en-US" sz="1600" dirty="0" err="1" smtClean="0"/>
              <a:t>elementi</a:t>
            </a:r>
            <a:r>
              <a:rPr lang="en-US" sz="1600" dirty="0" smtClean="0"/>
              <a:t> (</a:t>
            </a:r>
            <a:r>
              <a:rPr lang="en-US" sz="1600" dirty="0" err="1" smtClean="0"/>
              <a:t>maksimum</a:t>
            </a:r>
            <a:r>
              <a:rPr lang="en-US" sz="1600" dirty="0" smtClean="0"/>
              <a:t> </a:t>
            </a:r>
            <a:r>
              <a:rPr lang="en-US" sz="1600" dirty="0" err="1" smtClean="0"/>
              <a:t>dəyər</a:t>
            </a:r>
            <a:r>
              <a:rPr lang="en-US" sz="1600" dirty="0" smtClean="0"/>
              <a:t>) </a:t>
            </a:r>
            <a:r>
              <a:rPr lang="en-US" sz="1600" dirty="0" err="1" smtClean="0"/>
              <a:t>sonra</a:t>
            </a:r>
            <a:r>
              <a:rPr lang="en-US" sz="1600" dirty="0" smtClean="0"/>
              <a:t> </a:t>
            </a:r>
            <a:r>
              <a:rPr lang="en-US" sz="1600" dirty="0" err="1" smtClean="0"/>
              <a:t>dəfələrlə</a:t>
            </a:r>
            <a:r>
              <a:rPr lang="en-US" sz="1600" dirty="0" smtClean="0"/>
              <a:t> </a:t>
            </a:r>
            <a:r>
              <a:rPr lang="en-US" sz="1600" dirty="0" err="1" smtClean="0"/>
              <a:t>çıxarılır</a:t>
            </a:r>
            <a:r>
              <a:rPr lang="en-US" sz="1600" dirty="0" smtClean="0"/>
              <a:t> </a:t>
            </a:r>
            <a:r>
              <a:rPr lang="en-US" sz="1600" dirty="0" err="1" smtClean="0"/>
              <a:t>və</a:t>
            </a:r>
            <a:r>
              <a:rPr lang="en-US" sz="1600" dirty="0" smtClean="0"/>
              <a:t> </a:t>
            </a:r>
            <a:r>
              <a:rPr lang="en-US" sz="1600" dirty="0" err="1" smtClean="0"/>
              <a:t>çeşidlənmiş</a:t>
            </a:r>
            <a:r>
              <a:rPr lang="en-US" sz="1600" dirty="0" smtClean="0"/>
              <a:t> </a:t>
            </a:r>
            <a:r>
              <a:rPr lang="en-US" sz="1600" dirty="0" err="1" smtClean="0"/>
              <a:t>massivin</a:t>
            </a:r>
            <a:r>
              <a:rPr lang="en-US" sz="1600" dirty="0" smtClean="0"/>
              <a:t> </a:t>
            </a:r>
            <a:r>
              <a:rPr lang="en-US" sz="1600" dirty="0" err="1" smtClean="0"/>
              <a:t>sonunda</a:t>
            </a:r>
            <a:r>
              <a:rPr lang="en-US" sz="1600" dirty="0" smtClean="0"/>
              <a:t> </a:t>
            </a:r>
            <a:r>
              <a:rPr lang="en-US" sz="1600" dirty="0" err="1" smtClean="0"/>
              <a:t>yerləşdirilir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787879" y="165232"/>
            <a:ext cx="63361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mtClean="0"/>
              <a:t>Heap Sortunun İcrası və Vaxt Mürəkkəbliyi</a:t>
            </a:r>
            <a:endParaRPr lang="en-US" sz="28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5565881" y="3785510"/>
            <a:ext cx="12298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Heapify</a:t>
            </a:r>
            <a:endParaRPr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725886" y="4337475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err="1" smtClean="0"/>
              <a:t>Hər</a:t>
            </a:r>
            <a:r>
              <a:rPr lang="en-US" sz="1600" dirty="0" smtClean="0"/>
              <a:t> </a:t>
            </a:r>
            <a:r>
              <a:rPr lang="en-US" sz="1600" dirty="0" err="1" smtClean="0"/>
              <a:t>çıxarışdan</a:t>
            </a:r>
            <a:r>
              <a:rPr lang="en-US" sz="1600" dirty="0" smtClean="0"/>
              <a:t> </a:t>
            </a:r>
            <a:r>
              <a:rPr lang="en-US" sz="1600" dirty="0" err="1" smtClean="0"/>
              <a:t>sonra</a:t>
            </a:r>
            <a:r>
              <a:rPr lang="en-US" sz="1600" dirty="0" smtClean="0"/>
              <a:t> </a:t>
            </a:r>
            <a:r>
              <a:rPr lang="en-US" sz="1600" dirty="0" err="1" smtClean="0"/>
              <a:t>yığın</a:t>
            </a:r>
            <a:r>
              <a:rPr lang="en-US" sz="1600" dirty="0" smtClean="0"/>
              <a:t> </a:t>
            </a:r>
            <a:r>
              <a:rPr lang="en-US" sz="1600" dirty="0" err="1" smtClean="0"/>
              <a:t>xassəsini</a:t>
            </a:r>
            <a:r>
              <a:rPr lang="en-US" sz="1600" dirty="0" smtClean="0"/>
              <a:t> </a:t>
            </a:r>
            <a:r>
              <a:rPr lang="en-US" sz="1600" dirty="0" err="1" smtClean="0"/>
              <a:t>saxlamaq</a:t>
            </a:r>
            <a:r>
              <a:rPr lang="en-US" sz="1600" dirty="0" smtClean="0"/>
              <a:t> </a:t>
            </a:r>
            <a:r>
              <a:rPr lang="en-US" sz="1600" dirty="0" err="1" smtClean="0"/>
              <a:t>üçün</a:t>
            </a:r>
            <a:r>
              <a:rPr lang="en-US" sz="1600" dirty="0" smtClean="0"/>
              <a:t> </a:t>
            </a:r>
            <a:r>
              <a:rPr lang="en-US" sz="1600" dirty="0" err="1" smtClean="0"/>
              <a:t>qalan</a:t>
            </a:r>
            <a:r>
              <a:rPr lang="en-US" sz="1600" dirty="0" smtClean="0"/>
              <a:t> </a:t>
            </a:r>
            <a:r>
              <a:rPr lang="en-US" sz="1600" dirty="0" err="1" smtClean="0"/>
              <a:t>elementləri</a:t>
            </a:r>
            <a:r>
              <a:rPr lang="en-US" sz="1600" dirty="0" smtClean="0"/>
              <a:t> </a:t>
            </a:r>
            <a:r>
              <a:rPr lang="en-US" sz="1600" dirty="0" err="1" smtClean="0"/>
              <a:t>yenidən</a:t>
            </a:r>
            <a:r>
              <a:rPr lang="en-US" sz="1600" dirty="0" smtClean="0"/>
              <a:t> </a:t>
            </a:r>
            <a:r>
              <a:rPr lang="en-US" sz="1600" dirty="0" err="1" smtClean="0"/>
              <a:t>təşkil</a:t>
            </a:r>
            <a:r>
              <a:rPr lang="en-US" sz="1600" dirty="0" smtClean="0"/>
              <a:t> </a:t>
            </a:r>
            <a:r>
              <a:rPr lang="en-US" sz="1600" dirty="0" err="1" smtClean="0"/>
              <a:t>etməklə</a:t>
            </a:r>
            <a:r>
              <a:rPr lang="en-US" sz="1600" dirty="0" smtClean="0"/>
              <a:t> </a:t>
            </a:r>
            <a:r>
              <a:rPr lang="en-US" sz="1600" dirty="0" err="1" smtClean="0"/>
              <a:t>yığın</a:t>
            </a:r>
            <a:r>
              <a:rPr lang="en-US" sz="1600" dirty="0" smtClean="0"/>
              <a:t> </a:t>
            </a:r>
            <a:r>
              <a:rPr lang="en-US" sz="1600" dirty="0" err="1" smtClean="0"/>
              <a:t>bərpa</a:t>
            </a:r>
            <a:r>
              <a:rPr lang="en-US" sz="1600" dirty="0" smtClean="0"/>
              <a:t> </a:t>
            </a:r>
            <a:r>
              <a:rPr lang="en-US" sz="1600" dirty="0" err="1" smtClean="0"/>
              <a:t>edilir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4914121" y="5198811"/>
            <a:ext cx="68984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Heap Sort O(n log n) zaman </a:t>
            </a:r>
            <a:r>
              <a:rPr lang="en-US" dirty="0" err="1" smtClean="0"/>
              <a:t>mürəkkəbliyinə</a:t>
            </a:r>
            <a:r>
              <a:rPr lang="en-US" dirty="0" smtClean="0"/>
              <a:t> </a:t>
            </a:r>
            <a:r>
              <a:rPr lang="en-US" dirty="0" err="1" smtClean="0"/>
              <a:t>malikdir</a:t>
            </a:r>
            <a:r>
              <a:rPr lang="en-US" dirty="0" smtClean="0"/>
              <a:t> </a:t>
            </a:r>
            <a:r>
              <a:rPr lang="en-US" dirty="0" err="1" smtClean="0"/>
              <a:t>və</a:t>
            </a:r>
            <a:r>
              <a:rPr lang="en-US" dirty="0" smtClean="0"/>
              <a:t> </a:t>
            </a:r>
            <a:r>
              <a:rPr lang="en-US" dirty="0" err="1" smtClean="0"/>
              <a:t>bu</a:t>
            </a:r>
            <a:r>
              <a:rPr lang="en-US" dirty="0" smtClean="0"/>
              <a:t>, </a:t>
            </a:r>
            <a:r>
              <a:rPr lang="en-US" dirty="0" err="1" smtClean="0"/>
              <a:t>onu</a:t>
            </a:r>
            <a:r>
              <a:rPr lang="en-US" dirty="0" smtClean="0"/>
              <a:t> </a:t>
            </a:r>
            <a:r>
              <a:rPr lang="en-US" dirty="0" err="1" smtClean="0"/>
              <a:t>böyük</a:t>
            </a:r>
            <a:r>
              <a:rPr lang="en-US" dirty="0" smtClean="0"/>
              <a:t> </a:t>
            </a:r>
            <a:r>
              <a:rPr lang="en-US" dirty="0" err="1" smtClean="0"/>
              <a:t>verilənlər</a:t>
            </a:r>
            <a:r>
              <a:rPr lang="en-US" dirty="0" smtClean="0"/>
              <a:t> </a:t>
            </a:r>
            <a:r>
              <a:rPr lang="en-US" dirty="0" err="1" smtClean="0"/>
              <a:t>dəstlərinin</a:t>
            </a:r>
            <a:r>
              <a:rPr lang="en-US" dirty="0" smtClean="0"/>
              <a:t> </a:t>
            </a:r>
            <a:r>
              <a:rPr lang="en-US" dirty="0" err="1" smtClean="0"/>
              <a:t>çeşidlənməsi</a:t>
            </a:r>
            <a:r>
              <a:rPr lang="en-US" dirty="0" smtClean="0"/>
              <a:t> </a:t>
            </a:r>
            <a:r>
              <a:rPr lang="en-US" dirty="0" err="1" smtClean="0"/>
              <a:t>üçün</a:t>
            </a:r>
            <a:r>
              <a:rPr lang="en-US" dirty="0" smtClean="0"/>
              <a:t> </a:t>
            </a:r>
            <a:r>
              <a:rPr lang="en-US" dirty="0" err="1" smtClean="0"/>
              <a:t>səmərəli</a:t>
            </a:r>
            <a:r>
              <a:rPr lang="en-US" dirty="0" smtClean="0"/>
              <a:t> </a:t>
            </a:r>
            <a:r>
              <a:rPr lang="en-US" dirty="0" err="1" smtClean="0"/>
              <a:t>seçim</a:t>
            </a:r>
            <a:r>
              <a:rPr lang="en-US" dirty="0" smtClean="0"/>
              <a:t> </a:t>
            </a:r>
            <a:r>
              <a:rPr lang="en-US" dirty="0" err="1" smtClean="0"/>
              <a:t>edir</a:t>
            </a:r>
            <a:r>
              <a:rPr lang="en-US" dirty="0" smtClean="0"/>
              <a:t>. </a:t>
            </a:r>
            <a:r>
              <a:rPr lang="en-US" dirty="0" err="1" smtClean="0"/>
              <a:t>Onun</a:t>
            </a:r>
            <a:r>
              <a:rPr lang="en-US" dirty="0" smtClean="0"/>
              <a:t> </a:t>
            </a:r>
            <a:r>
              <a:rPr lang="en-US" dirty="0" err="1" smtClean="0"/>
              <a:t>kosmik</a:t>
            </a:r>
            <a:r>
              <a:rPr lang="en-US" dirty="0" smtClean="0"/>
              <a:t> </a:t>
            </a:r>
            <a:r>
              <a:rPr lang="en-US" dirty="0" err="1" smtClean="0"/>
              <a:t>mürəkkəbliyi</a:t>
            </a:r>
            <a:r>
              <a:rPr lang="en-US" dirty="0" smtClean="0"/>
              <a:t> O(1)-</a:t>
            </a:r>
            <a:r>
              <a:rPr lang="en-US" dirty="0" err="1" smtClean="0"/>
              <a:t>dir</a:t>
            </a:r>
            <a:r>
              <a:rPr lang="en-US" dirty="0" smtClean="0"/>
              <a:t>, </a:t>
            </a:r>
            <a:r>
              <a:rPr lang="en-US" dirty="0" err="1" smtClean="0"/>
              <a:t>çünki</a:t>
            </a:r>
            <a:r>
              <a:rPr lang="en-US" dirty="0" smtClean="0"/>
              <a:t> o, </a:t>
            </a:r>
            <a:r>
              <a:rPr lang="en-US" dirty="0" err="1" smtClean="0"/>
              <a:t>əlavə</a:t>
            </a:r>
            <a:r>
              <a:rPr lang="en-US" dirty="0" smtClean="0"/>
              <a:t> </a:t>
            </a:r>
            <a:r>
              <a:rPr lang="en-US" dirty="0" err="1" smtClean="0"/>
              <a:t>yaddaş</a:t>
            </a:r>
            <a:r>
              <a:rPr lang="en-US" dirty="0" smtClean="0"/>
              <a:t> </a:t>
            </a:r>
            <a:r>
              <a:rPr lang="en-US" dirty="0" err="1" smtClean="0"/>
              <a:t>tələb</a:t>
            </a:r>
            <a:r>
              <a:rPr lang="en-US" dirty="0" smtClean="0"/>
              <a:t> </a:t>
            </a:r>
            <a:r>
              <a:rPr lang="en-US" dirty="0" err="1" smtClean="0"/>
              <a:t>etmədən</a:t>
            </a:r>
            <a:r>
              <a:rPr lang="en-US" dirty="0" smtClean="0"/>
              <a:t> </a:t>
            </a:r>
            <a:r>
              <a:rPr lang="en-US" dirty="0" err="1" smtClean="0"/>
              <a:t>yerində</a:t>
            </a:r>
            <a:r>
              <a:rPr lang="en-US" dirty="0" smtClean="0"/>
              <a:t> </a:t>
            </a:r>
            <a:r>
              <a:rPr lang="en-US" dirty="0" err="1" smtClean="0"/>
              <a:t>həyata</a:t>
            </a:r>
            <a:r>
              <a:rPr lang="en-US" dirty="0" smtClean="0"/>
              <a:t> </a:t>
            </a:r>
            <a:r>
              <a:rPr lang="en-US" dirty="0" err="1" smtClean="0"/>
              <a:t>keçirilə</a:t>
            </a:r>
            <a:r>
              <a:rPr lang="en-US" dirty="0" smtClean="0"/>
              <a:t> </a:t>
            </a:r>
            <a:r>
              <a:rPr lang="en-US" dirty="0" err="1" smtClean="0"/>
              <a:t>bilər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67178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260</Words>
  <Application>Microsoft Office PowerPoint</Application>
  <PresentationFormat>Широкоэкранный</PresentationFormat>
  <Paragraphs>23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9" baseType="lpstr">
      <vt:lpstr>Arial</vt:lpstr>
      <vt:lpstr>Bahnschrift SemiCondensed</vt:lpstr>
      <vt:lpstr>Calibri</vt:lpstr>
      <vt:lpstr>Calibri Light</vt:lpstr>
      <vt:lpstr>Raleway</vt:lpstr>
      <vt:lpstr>Тема Office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lenovo</dc:creator>
  <cp:lastModifiedBy>lenovo</cp:lastModifiedBy>
  <cp:revision>2</cp:revision>
  <dcterms:created xsi:type="dcterms:W3CDTF">2024-10-06T09:32:44Z</dcterms:created>
  <dcterms:modified xsi:type="dcterms:W3CDTF">2024-10-06T09:50:03Z</dcterms:modified>
</cp:coreProperties>
</file>