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1F219-0EF4-47D8-A922-5AECE126049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34597AC-5478-4ED2-9075-BB60A1D2E402}">
      <dgm:prSet/>
      <dgm:spPr/>
      <dgm:t>
        <a:bodyPr/>
        <a:lstStyle/>
        <a:p>
          <a:r>
            <a:rPr lang="en-US" b="1"/>
            <a:t>What is Sort Algorithm?</a:t>
          </a:r>
          <a:endParaRPr lang="en-US"/>
        </a:p>
      </dgm:t>
    </dgm:pt>
    <dgm:pt modelId="{1CA25D52-A858-4B2F-9318-A582A28D027B}" type="parTrans" cxnId="{73946485-FDC1-430A-B0B8-8EA0E1877C96}">
      <dgm:prSet/>
      <dgm:spPr/>
      <dgm:t>
        <a:bodyPr/>
        <a:lstStyle/>
        <a:p>
          <a:endParaRPr lang="en-US"/>
        </a:p>
      </dgm:t>
    </dgm:pt>
    <dgm:pt modelId="{F381065C-B5E2-491C-A2FC-4D5DBA3B15FD}" type="sibTrans" cxnId="{73946485-FDC1-430A-B0B8-8EA0E1877C96}">
      <dgm:prSet/>
      <dgm:spPr/>
      <dgm:t>
        <a:bodyPr/>
        <a:lstStyle/>
        <a:p>
          <a:endParaRPr lang="en-US"/>
        </a:p>
      </dgm:t>
    </dgm:pt>
    <dgm:pt modelId="{0138020B-2589-4E7A-8996-91092CF8ECA3}">
      <dgm:prSet/>
      <dgm:spPr/>
      <dgm:t>
        <a:bodyPr/>
        <a:lstStyle/>
        <a:p>
          <a:r>
            <a:rPr lang="en-US" b="1" i="0"/>
            <a:t>Selection Sort</a:t>
          </a:r>
          <a:endParaRPr lang="en-US"/>
        </a:p>
      </dgm:t>
    </dgm:pt>
    <dgm:pt modelId="{2A7983BE-72FF-4BC7-814C-3AECE80534D6}" type="parTrans" cxnId="{70C582C7-23AD-46A8-A346-CC39678B66E2}">
      <dgm:prSet/>
      <dgm:spPr/>
      <dgm:t>
        <a:bodyPr/>
        <a:lstStyle/>
        <a:p>
          <a:endParaRPr lang="en-US"/>
        </a:p>
      </dgm:t>
    </dgm:pt>
    <dgm:pt modelId="{7AF22A97-D0AD-4BC5-B6A4-C0C51FC47899}" type="sibTrans" cxnId="{70C582C7-23AD-46A8-A346-CC39678B66E2}">
      <dgm:prSet/>
      <dgm:spPr/>
      <dgm:t>
        <a:bodyPr/>
        <a:lstStyle/>
        <a:p>
          <a:endParaRPr lang="en-US"/>
        </a:p>
      </dgm:t>
    </dgm:pt>
    <dgm:pt modelId="{578F09AD-A81D-40E3-A2B3-13B032E19491}">
      <dgm:prSet/>
      <dgm:spPr/>
      <dgm:t>
        <a:bodyPr/>
        <a:lstStyle/>
        <a:p>
          <a:r>
            <a:rPr lang="en-US" b="1" i="0"/>
            <a:t>Bubble Sort</a:t>
          </a:r>
          <a:endParaRPr lang="en-US"/>
        </a:p>
      </dgm:t>
    </dgm:pt>
    <dgm:pt modelId="{79070730-44D2-4D55-A83B-D0E23E8FDBF0}" type="parTrans" cxnId="{100AB8CA-C86C-4B9E-B6E6-30272FBB8CF8}">
      <dgm:prSet/>
      <dgm:spPr/>
      <dgm:t>
        <a:bodyPr/>
        <a:lstStyle/>
        <a:p>
          <a:endParaRPr lang="en-US"/>
        </a:p>
      </dgm:t>
    </dgm:pt>
    <dgm:pt modelId="{1D6728CF-8922-4E93-B60E-E476DFF8C3F5}" type="sibTrans" cxnId="{100AB8CA-C86C-4B9E-B6E6-30272FBB8CF8}">
      <dgm:prSet/>
      <dgm:spPr/>
      <dgm:t>
        <a:bodyPr/>
        <a:lstStyle/>
        <a:p>
          <a:endParaRPr lang="en-US"/>
        </a:p>
      </dgm:t>
    </dgm:pt>
    <dgm:pt modelId="{531A92D2-1C39-43ED-92CB-182759CC46FD}">
      <dgm:prSet/>
      <dgm:spPr/>
      <dgm:t>
        <a:bodyPr/>
        <a:lstStyle/>
        <a:p>
          <a:r>
            <a:rPr lang="en-US" b="1" i="0"/>
            <a:t>Insertion Sort</a:t>
          </a:r>
          <a:endParaRPr lang="en-US"/>
        </a:p>
      </dgm:t>
    </dgm:pt>
    <dgm:pt modelId="{97265CBE-EB0D-4DE0-9EAA-2B1D49A2E114}" type="parTrans" cxnId="{2082A83C-A6A7-4E28-AE7B-2A4815F3D9F0}">
      <dgm:prSet/>
      <dgm:spPr/>
      <dgm:t>
        <a:bodyPr/>
        <a:lstStyle/>
        <a:p>
          <a:endParaRPr lang="en-US"/>
        </a:p>
      </dgm:t>
    </dgm:pt>
    <dgm:pt modelId="{AA8475CE-B5A6-4CB0-84E1-AA5183B4F864}" type="sibTrans" cxnId="{2082A83C-A6A7-4E28-AE7B-2A4815F3D9F0}">
      <dgm:prSet/>
      <dgm:spPr/>
      <dgm:t>
        <a:bodyPr/>
        <a:lstStyle/>
        <a:p>
          <a:endParaRPr lang="en-US"/>
        </a:p>
      </dgm:t>
    </dgm:pt>
    <dgm:pt modelId="{996CE35D-D00E-425F-B2BF-5A27E58C3C5B}">
      <dgm:prSet/>
      <dgm:spPr/>
      <dgm:t>
        <a:bodyPr/>
        <a:lstStyle/>
        <a:p>
          <a:r>
            <a:rPr lang="en-US" b="1" i="0"/>
            <a:t>Merge Sort</a:t>
          </a:r>
          <a:endParaRPr lang="en-US"/>
        </a:p>
      </dgm:t>
    </dgm:pt>
    <dgm:pt modelId="{0905B3BA-C0B7-430A-893A-B938B2AC8D54}" type="parTrans" cxnId="{4CD81AB5-8E9B-48CF-8FEE-38346F440D64}">
      <dgm:prSet/>
      <dgm:spPr/>
      <dgm:t>
        <a:bodyPr/>
        <a:lstStyle/>
        <a:p>
          <a:endParaRPr lang="en-US"/>
        </a:p>
      </dgm:t>
    </dgm:pt>
    <dgm:pt modelId="{F68180DB-406A-4F37-B918-7D200025E088}" type="sibTrans" cxnId="{4CD81AB5-8E9B-48CF-8FEE-38346F440D64}">
      <dgm:prSet/>
      <dgm:spPr/>
      <dgm:t>
        <a:bodyPr/>
        <a:lstStyle/>
        <a:p>
          <a:endParaRPr lang="en-US"/>
        </a:p>
      </dgm:t>
    </dgm:pt>
    <dgm:pt modelId="{956F1B5C-098A-4958-9990-ADC455EB7503}">
      <dgm:prSet/>
      <dgm:spPr/>
      <dgm:t>
        <a:bodyPr/>
        <a:lstStyle/>
        <a:p>
          <a:r>
            <a:rPr lang="en-US" b="1" i="0"/>
            <a:t>Quick Sort</a:t>
          </a:r>
          <a:endParaRPr lang="en-US"/>
        </a:p>
      </dgm:t>
    </dgm:pt>
    <dgm:pt modelId="{900591BF-E976-4F15-B8B9-6A2F23840D8B}" type="parTrans" cxnId="{920BE920-9AA7-4C9C-A0BB-8BAE72984231}">
      <dgm:prSet/>
      <dgm:spPr/>
      <dgm:t>
        <a:bodyPr/>
        <a:lstStyle/>
        <a:p>
          <a:endParaRPr lang="en-US"/>
        </a:p>
      </dgm:t>
    </dgm:pt>
    <dgm:pt modelId="{25F52325-36C0-48BC-8985-87174CCDB7CE}" type="sibTrans" cxnId="{920BE920-9AA7-4C9C-A0BB-8BAE72984231}">
      <dgm:prSet/>
      <dgm:spPr/>
      <dgm:t>
        <a:bodyPr/>
        <a:lstStyle/>
        <a:p>
          <a:endParaRPr lang="en-US"/>
        </a:p>
      </dgm:t>
    </dgm:pt>
    <dgm:pt modelId="{A461DC02-4726-420A-9943-CF738E1D74F9}">
      <dgm:prSet/>
      <dgm:spPr/>
      <dgm:t>
        <a:bodyPr/>
        <a:lstStyle/>
        <a:p>
          <a:r>
            <a:rPr lang="en-US" b="1" i="0"/>
            <a:t>Heap Sort</a:t>
          </a:r>
          <a:endParaRPr lang="en-US"/>
        </a:p>
      </dgm:t>
    </dgm:pt>
    <dgm:pt modelId="{11E7FBE7-FC57-4AD4-A701-E8B185FF8B47}" type="parTrans" cxnId="{486B7E41-07B6-4FC3-A949-642A667DDC2D}">
      <dgm:prSet/>
      <dgm:spPr/>
      <dgm:t>
        <a:bodyPr/>
        <a:lstStyle/>
        <a:p>
          <a:endParaRPr lang="en-US"/>
        </a:p>
      </dgm:t>
    </dgm:pt>
    <dgm:pt modelId="{AE00594A-4350-47AD-9B86-0C5C558DD657}" type="sibTrans" cxnId="{486B7E41-07B6-4FC3-A949-642A667DDC2D}">
      <dgm:prSet/>
      <dgm:spPr/>
      <dgm:t>
        <a:bodyPr/>
        <a:lstStyle/>
        <a:p>
          <a:endParaRPr lang="en-US"/>
        </a:p>
      </dgm:t>
    </dgm:pt>
    <dgm:pt modelId="{3F382233-E737-4C45-91AF-9F9AAF501BF8}" type="pres">
      <dgm:prSet presAssocID="{3931F219-0EF4-47D8-A922-5AECE1260492}" presName="vert0" presStyleCnt="0">
        <dgm:presLayoutVars>
          <dgm:dir/>
          <dgm:animOne val="branch"/>
          <dgm:animLvl val="lvl"/>
        </dgm:presLayoutVars>
      </dgm:prSet>
      <dgm:spPr/>
    </dgm:pt>
    <dgm:pt modelId="{051B6CE9-12B3-4CC5-879F-C1438FB4EA1A}" type="pres">
      <dgm:prSet presAssocID="{034597AC-5478-4ED2-9075-BB60A1D2E402}" presName="thickLine" presStyleLbl="alignNode1" presStyleIdx="0" presStyleCnt="7"/>
      <dgm:spPr/>
    </dgm:pt>
    <dgm:pt modelId="{72DE4495-0A78-4CDB-82E5-1AB201346648}" type="pres">
      <dgm:prSet presAssocID="{034597AC-5478-4ED2-9075-BB60A1D2E402}" presName="horz1" presStyleCnt="0"/>
      <dgm:spPr/>
    </dgm:pt>
    <dgm:pt modelId="{367C4133-C029-43D4-AB48-3FCDD226C729}" type="pres">
      <dgm:prSet presAssocID="{034597AC-5478-4ED2-9075-BB60A1D2E402}" presName="tx1" presStyleLbl="revTx" presStyleIdx="0" presStyleCnt="7"/>
      <dgm:spPr/>
    </dgm:pt>
    <dgm:pt modelId="{B1A4B981-AA7F-4C7C-AEFA-7B0C4D3DEF02}" type="pres">
      <dgm:prSet presAssocID="{034597AC-5478-4ED2-9075-BB60A1D2E402}" presName="vert1" presStyleCnt="0"/>
      <dgm:spPr/>
    </dgm:pt>
    <dgm:pt modelId="{BDB325DA-6DDC-44E2-9FE6-8A3448702631}" type="pres">
      <dgm:prSet presAssocID="{0138020B-2589-4E7A-8996-91092CF8ECA3}" presName="thickLine" presStyleLbl="alignNode1" presStyleIdx="1" presStyleCnt="7"/>
      <dgm:spPr/>
    </dgm:pt>
    <dgm:pt modelId="{A1C54287-4147-483D-8947-43F966854008}" type="pres">
      <dgm:prSet presAssocID="{0138020B-2589-4E7A-8996-91092CF8ECA3}" presName="horz1" presStyleCnt="0"/>
      <dgm:spPr/>
    </dgm:pt>
    <dgm:pt modelId="{B47C2EEF-1E9B-434B-9C34-49C64629177D}" type="pres">
      <dgm:prSet presAssocID="{0138020B-2589-4E7A-8996-91092CF8ECA3}" presName="tx1" presStyleLbl="revTx" presStyleIdx="1" presStyleCnt="7"/>
      <dgm:spPr/>
    </dgm:pt>
    <dgm:pt modelId="{B42F5334-01DD-4406-879F-271F640CDDEE}" type="pres">
      <dgm:prSet presAssocID="{0138020B-2589-4E7A-8996-91092CF8ECA3}" presName="vert1" presStyleCnt="0"/>
      <dgm:spPr/>
    </dgm:pt>
    <dgm:pt modelId="{D652657B-1E85-4F75-89E0-ADC1F577E76E}" type="pres">
      <dgm:prSet presAssocID="{578F09AD-A81D-40E3-A2B3-13B032E19491}" presName="thickLine" presStyleLbl="alignNode1" presStyleIdx="2" presStyleCnt="7"/>
      <dgm:spPr/>
    </dgm:pt>
    <dgm:pt modelId="{FDE8A04B-694F-4206-986B-C54A181C4DFD}" type="pres">
      <dgm:prSet presAssocID="{578F09AD-A81D-40E3-A2B3-13B032E19491}" presName="horz1" presStyleCnt="0"/>
      <dgm:spPr/>
    </dgm:pt>
    <dgm:pt modelId="{ABF1C212-49E8-48D4-ACB6-C5A741F3BEA1}" type="pres">
      <dgm:prSet presAssocID="{578F09AD-A81D-40E3-A2B3-13B032E19491}" presName="tx1" presStyleLbl="revTx" presStyleIdx="2" presStyleCnt="7"/>
      <dgm:spPr/>
    </dgm:pt>
    <dgm:pt modelId="{9D9C384A-22D6-4D36-B1EB-5887E842014A}" type="pres">
      <dgm:prSet presAssocID="{578F09AD-A81D-40E3-A2B3-13B032E19491}" presName="vert1" presStyleCnt="0"/>
      <dgm:spPr/>
    </dgm:pt>
    <dgm:pt modelId="{754478C0-CAF5-4188-9BB3-F3F074E09CDC}" type="pres">
      <dgm:prSet presAssocID="{531A92D2-1C39-43ED-92CB-182759CC46FD}" presName="thickLine" presStyleLbl="alignNode1" presStyleIdx="3" presStyleCnt="7"/>
      <dgm:spPr/>
    </dgm:pt>
    <dgm:pt modelId="{F0F859B7-C970-461B-9FB9-C58FF22292B3}" type="pres">
      <dgm:prSet presAssocID="{531A92D2-1C39-43ED-92CB-182759CC46FD}" presName="horz1" presStyleCnt="0"/>
      <dgm:spPr/>
    </dgm:pt>
    <dgm:pt modelId="{540E4050-DF2C-4CAF-A779-76DAC2E07F15}" type="pres">
      <dgm:prSet presAssocID="{531A92D2-1C39-43ED-92CB-182759CC46FD}" presName="tx1" presStyleLbl="revTx" presStyleIdx="3" presStyleCnt="7"/>
      <dgm:spPr/>
    </dgm:pt>
    <dgm:pt modelId="{27103299-AB1D-454E-80FF-C0EC69E31F45}" type="pres">
      <dgm:prSet presAssocID="{531A92D2-1C39-43ED-92CB-182759CC46FD}" presName="vert1" presStyleCnt="0"/>
      <dgm:spPr/>
    </dgm:pt>
    <dgm:pt modelId="{1132FF74-879A-4C9E-BAD6-B824C5C948A3}" type="pres">
      <dgm:prSet presAssocID="{996CE35D-D00E-425F-B2BF-5A27E58C3C5B}" presName="thickLine" presStyleLbl="alignNode1" presStyleIdx="4" presStyleCnt="7"/>
      <dgm:spPr/>
    </dgm:pt>
    <dgm:pt modelId="{268AF996-89CD-4354-91BE-6A7912C1251B}" type="pres">
      <dgm:prSet presAssocID="{996CE35D-D00E-425F-B2BF-5A27E58C3C5B}" presName="horz1" presStyleCnt="0"/>
      <dgm:spPr/>
    </dgm:pt>
    <dgm:pt modelId="{A8FD45CE-0910-4C9D-99C5-F8BA534E4EB6}" type="pres">
      <dgm:prSet presAssocID="{996CE35D-D00E-425F-B2BF-5A27E58C3C5B}" presName="tx1" presStyleLbl="revTx" presStyleIdx="4" presStyleCnt="7"/>
      <dgm:spPr/>
    </dgm:pt>
    <dgm:pt modelId="{43A15DA4-EAC8-4ACD-BC7E-5650095D99EA}" type="pres">
      <dgm:prSet presAssocID="{996CE35D-D00E-425F-B2BF-5A27E58C3C5B}" presName="vert1" presStyleCnt="0"/>
      <dgm:spPr/>
    </dgm:pt>
    <dgm:pt modelId="{21FC148F-59C8-42BC-8203-28E2AF584D78}" type="pres">
      <dgm:prSet presAssocID="{956F1B5C-098A-4958-9990-ADC455EB7503}" presName="thickLine" presStyleLbl="alignNode1" presStyleIdx="5" presStyleCnt="7"/>
      <dgm:spPr/>
    </dgm:pt>
    <dgm:pt modelId="{FD51971E-4C6A-40F9-A765-AD66B094B985}" type="pres">
      <dgm:prSet presAssocID="{956F1B5C-098A-4958-9990-ADC455EB7503}" presName="horz1" presStyleCnt="0"/>
      <dgm:spPr/>
    </dgm:pt>
    <dgm:pt modelId="{F254D40F-243A-43ED-8F0C-86573A5D93DD}" type="pres">
      <dgm:prSet presAssocID="{956F1B5C-098A-4958-9990-ADC455EB7503}" presName="tx1" presStyleLbl="revTx" presStyleIdx="5" presStyleCnt="7"/>
      <dgm:spPr/>
    </dgm:pt>
    <dgm:pt modelId="{C511A2A7-1A06-465A-B644-D2889B1D6702}" type="pres">
      <dgm:prSet presAssocID="{956F1B5C-098A-4958-9990-ADC455EB7503}" presName="vert1" presStyleCnt="0"/>
      <dgm:spPr/>
    </dgm:pt>
    <dgm:pt modelId="{97C9A619-7699-4A70-BAFA-8AEAD9724097}" type="pres">
      <dgm:prSet presAssocID="{A461DC02-4726-420A-9943-CF738E1D74F9}" presName="thickLine" presStyleLbl="alignNode1" presStyleIdx="6" presStyleCnt="7"/>
      <dgm:spPr/>
    </dgm:pt>
    <dgm:pt modelId="{BB04FA06-2B01-4FF3-A41E-1B5F8A5130A0}" type="pres">
      <dgm:prSet presAssocID="{A461DC02-4726-420A-9943-CF738E1D74F9}" presName="horz1" presStyleCnt="0"/>
      <dgm:spPr/>
    </dgm:pt>
    <dgm:pt modelId="{C510B488-F936-47C8-9D56-D88AC4A503CF}" type="pres">
      <dgm:prSet presAssocID="{A461DC02-4726-420A-9943-CF738E1D74F9}" presName="tx1" presStyleLbl="revTx" presStyleIdx="6" presStyleCnt="7"/>
      <dgm:spPr/>
    </dgm:pt>
    <dgm:pt modelId="{545C2A0F-EB8C-4E35-A9A1-BBE8639D9CD7}" type="pres">
      <dgm:prSet presAssocID="{A461DC02-4726-420A-9943-CF738E1D74F9}" presName="vert1" presStyleCnt="0"/>
      <dgm:spPr/>
    </dgm:pt>
  </dgm:ptLst>
  <dgm:cxnLst>
    <dgm:cxn modelId="{920BE920-9AA7-4C9C-A0BB-8BAE72984231}" srcId="{3931F219-0EF4-47D8-A922-5AECE1260492}" destId="{956F1B5C-098A-4958-9990-ADC455EB7503}" srcOrd="5" destOrd="0" parTransId="{900591BF-E976-4F15-B8B9-6A2F23840D8B}" sibTransId="{25F52325-36C0-48BC-8985-87174CCDB7CE}"/>
    <dgm:cxn modelId="{EFF0B727-ED9C-4D05-BB52-4B625999E624}" type="presOf" srcId="{531A92D2-1C39-43ED-92CB-182759CC46FD}" destId="{540E4050-DF2C-4CAF-A779-76DAC2E07F15}" srcOrd="0" destOrd="0" presId="urn:microsoft.com/office/officeart/2008/layout/LinedList"/>
    <dgm:cxn modelId="{F05A8839-9241-4434-B276-744699B8B5FA}" type="presOf" srcId="{996CE35D-D00E-425F-B2BF-5A27E58C3C5B}" destId="{A8FD45CE-0910-4C9D-99C5-F8BA534E4EB6}" srcOrd="0" destOrd="0" presId="urn:microsoft.com/office/officeart/2008/layout/LinedList"/>
    <dgm:cxn modelId="{2082A83C-A6A7-4E28-AE7B-2A4815F3D9F0}" srcId="{3931F219-0EF4-47D8-A922-5AECE1260492}" destId="{531A92D2-1C39-43ED-92CB-182759CC46FD}" srcOrd="3" destOrd="0" parTransId="{97265CBE-EB0D-4DE0-9EAA-2B1D49A2E114}" sibTransId="{AA8475CE-B5A6-4CB0-84E1-AA5183B4F864}"/>
    <dgm:cxn modelId="{44CABC5E-F846-4E29-B997-8FD180D84761}" type="presOf" srcId="{034597AC-5478-4ED2-9075-BB60A1D2E402}" destId="{367C4133-C029-43D4-AB48-3FCDD226C729}" srcOrd="0" destOrd="0" presId="urn:microsoft.com/office/officeart/2008/layout/LinedList"/>
    <dgm:cxn modelId="{486B7E41-07B6-4FC3-A949-642A667DDC2D}" srcId="{3931F219-0EF4-47D8-A922-5AECE1260492}" destId="{A461DC02-4726-420A-9943-CF738E1D74F9}" srcOrd="6" destOrd="0" parTransId="{11E7FBE7-FC57-4AD4-A701-E8B185FF8B47}" sibTransId="{AE00594A-4350-47AD-9B86-0C5C558DD657}"/>
    <dgm:cxn modelId="{1BB51C75-E608-430E-8F03-FE3DF40979E5}" type="presOf" srcId="{578F09AD-A81D-40E3-A2B3-13B032E19491}" destId="{ABF1C212-49E8-48D4-ACB6-C5A741F3BEA1}" srcOrd="0" destOrd="0" presId="urn:microsoft.com/office/officeart/2008/layout/LinedList"/>
    <dgm:cxn modelId="{73946485-FDC1-430A-B0B8-8EA0E1877C96}" srcId="{3931F219-0EF4-47D8-A922-5AECE1260492}" destId="{034597AC-5478-4ED2-9075-BB60A1D2E402}" srcOrd="0" destOrd="0" parTransId="{1CA25D52-A858-4B2F-9318-A582A28D027B}" sibTransId="{F381065C-B5E2-491C-A2FC-4D5DBA3B15FD}"/>
    <dgm:cxn modelId="{BFF6BA9C-5191-4C4F-8355-63CAB67A5C37}" type="presOf" srcId="{956F1B5C-098A-4958-9990-ADC455EB7503}" destId="{F254D40F-243A-43ED-8F0C-86573A5D93DD}" srcOrd="0" destOrd="0" presId="urn:microsoft.com/office/officeart/2008/layout/LinedList"/>
    <dgm:cxn modelId="{4CD81AB5-8E9B-48CF-8FEE-38346F440D64}" srcId="{3931F219-0EF4-47D8-A922-5AECE1260492}" destId="{996CE35D-D00E-425F-B2BF-5A27E58C3C5B}" srcOrd="4" destOrd="0" parTransId="{0905B3BA-C0B7-430A-893A-B938B2AC8D54}" sibTransId="{F68180DB-406A-4F37-B918-7D200025E088}"/>
    <dgm:cxn modelId="{70C582C7-23AD-46A8-A346-CC39678B66E2}" srcId="{3931F219-0EF4-47D8-A922-5AECE1260492}" destId="{0138020B-2589-4E7A-8996-91092CF8ECA3}" srcOrd="1" destOrd="0" parTransId="{2A7983BE-72FF-4BC7-814C-3AECE80534D6}" sibTransId="{7AF22A97-D0AD-4BC5-B6A4-C0C51FC47899}"/>
    <dgm:cxn modelId="{F0D607C9-3BE7-439D-899A-B61B850979BF}" type="presOf" srcId="{A461DC02-4726-420A-9943-CF738E1D74F9}" destId="{C510B488-F936-47C8-9D56-D88AC4A503CF}" srcOrd="0" destOrd="0" presId="urn:microsoft.com/office/officeart/2008/layout/LinedList"/>
    <dgm:cxn modelId="{100AB8CA-C86C-4B9E-B6E6-30272FBB8CF8}" srcId="{3931F219-0EF4-47D8-A922-5AECE1260492}" destId="{578F09AD-A81D-40E3-A2B3-13B032E19491}" srcOrd="2" destOrd="0" parTransId="{79070730-44D2-4D55-A83B-D0E23E8FDBF0}" sibTransId="{1D6728CF-8922-4E93-B60E-E476DFF8C3F5}"/>
    <dgm:cxn modelId="{1B46ECE2-8B4A-4111-9825-8EDADB814F4D}" type="presOf" srcId="{0138020B-2589-4E7A-8996-91092CF8ECA3}" destId="{B47C2EEF-1E9B-434B-9C34-49C64629177D}" srcOrd="0" destOrd="0" presId="urn:microsoft.com/office/officeart/2008/layout/LinedList"/>
    <dgm:cxn modelId="{EAFFACFD-9E01-4AF2-9B00-F4303528284D}" type="presOf" srcId="{3931F219-0EF4-47D8-A922-5AECE1260492}" destId="{3F382233-E737-4C45-91AF-9F9AAF501BF8}" srcOrd="0" destOrd="0" presId="urn:microsoft.com/office/officeart/2008/layout/LinedList"/>
    <dgm:cxn modelId="{301BD7E4-F5D6-4B67-86BA-3CD02848D3B5}" type="presParOf" srcId="{3F382233-E737-4C45-91AF-9F9AAF501BF8}" destId="{051B6CE9-12B3-4CC5-879F-C1438FB4EA1A}" srcOrd="0" destOrd="0" presId="urn:microsoft.com/office/officeart/2008/layout/LinedList"/>
    <dgm:cxn modelId="{56A431D9-9D02-41C9-B6D5-D92E01F0F9CD}" type="presParOf" srcId="{3F382233-E737-4C45-91AF-9F9AAF501BF8}" destId="{72DE4495-0A78-4CDB-82E5-1AB201346648}" srcOrd="1" destOrd="0" presId="urn:microsoft.com/office/officeart/2008/layout/LinedList"/>
    <dgm:cxn modelId="{6BF8CB07-F73F-490F-9940-101ED86C6809}" type="presParOf" srcId="{72DE4495-0A78-4CDB-82E5-1AB201346648}" destId="{367C4133-C029-43D4-AB48-3FCDD226C729}" srcOrd="0" destOrd="0" presId="urn:microsoft.com/office/officeart/2008/layout/LinedList"/>
    <dgm:cxn modelId="{626120F5-9FFB-4156-8CA6-A94EF61D7163}" type="presParOf" srcId="{72DE4495-0A78-4CDB-82E5-1AB201346648}" destId="{B1A4B981-AA7F-4C7C-AEFA-7B0C4D3DEF02}" srcOrd="1" destOrd="0" presId="urn:microsoft.com/office/officeart/2008/layout/LinedList"/>
    <dgm:cxn modelId="{6C20D380-2097-4407-9F8A-C29393210938}" type="presParOf" srcId="{3F382233-E737-4C45-91AF-9F9AAF501BF8}" destId="{BDB325DA-6DDC-44E2-9FE6-8A3448702631}" srcOrd="2" destOrd="0" presId="urn:microsoft.com/office/officeart/2008/layout/LinedList"/>
    <dgm:cxn modelId="{6BCDCE30-4423-43B3-A9E0-9CF391D524D0}" type="presParOf" srcId="{3F382233-E737-4C45-91AF-9F9AAF501BF8}" destId="{A1C54287-4147-483D-8947-43F966854008}" srcOrd="3" destOrd="0" presId="urn:microsoft.com/office/officeart/2008/layout/LinedList"/>
    <dgm:cxn modelId="{ABA1E304-47AC-45A1-8C0D-860B3F65B98D}" type="presParOf" srcId="{A1C54287-4147-483D-8947-43F966854008}" destId="{B47C2EEF-1E9B-434B-9C34-49C64629177D}" srcOrd="0" destOrd="0" presId="urn:microsoft.com/office/officeart/2008/layout/LinedList"/>
    <dgm:cxn modelId="{C073B048-26E1-40FE-8576-71D586129CBC}" type="presParOf" srcId="{A1C54287-4147-483D-8947-43F966854008}" destId="{B42F5334-01DD-4406-879F-271F640CDDEE}" srcOrd="1" destOrd="0" presId="urn:microsoft.com/office/officeart/2008/layout/LinedList"/>
    <dgm:cxn modelId="{E5F1EE6E-63E8-419D-9B36-E94F2B2DEF63}" type="presParOf" srcId="{3F382233-E737-4C45-91AF-9F9AAF501BF8}" destId="{D652657B-1E85-4F75-89E0-ADC1F577E76E}" srcOrd="4" destOrd="0" presId="urn:microsoft.com/office/officeart/2008/layout/LinedList"/>
    <dgm:cxn modelId="{0162688B-D660-4F0B-A414-9203DCF8E8BF}" type="presParOf" srcId="{3F382233-E737-4C45-91AF-9F9AAF501BF8}" destId="{FDE8A04B-694F-4206-986B-C54A181C4DFD}" srcOrd="5" destOrd="0" presId="urn:microsoft.com/office/officeart/2008/layout/LinedList"/>
    <dgm:cxn modelId="{63F36D54-CDD5-4DFA-A417-A59C55EDB6E5}" type="presParOf" srcId="{FDE8A04B-694F-4206-986B-C54A181C4DFD}" destId="{ABF1C212-49E8-48D4-ACB6-C5A741F3BEA1}" srcOrd="0" destOrd="0" presId="urn:microsoft.com/office/officeart/2008/layout/LinedList"/>
    <dgm:cxn modelId="{C59F88DA-A725-4397-84DB-F8DD36475EAE}" type="presParOf" srcId="{FDE8A04B-694F-4206-986B-C54A181C4DFD}" destId="{9D9C384A-22D6-4D36-B1EB-5887E842014A}" srcOrd="1" destOrd="0" presId="urn:microsoft.com/office/officeart/2008/layout/LinedList"/>
    <dgm:cxn modelId="{08DEAD46-8CCC-48B9-823F-C4375BE5CAB0}" type="presParOf" srcId="{3F382233-E737-4C45-91AF-9F9AAF501BF8}" destId="{754478C0-CAF5-4188-9BB3-F3F074E09CDC}" srcOrd="6" destOrd="0" presId="urn:microsoft.com/office/officeart/2008/layout/LinedList"/>
    <dgm:cxn modelId="{2F8D3DAF-C982-4C4A-B473-2E59B8EDB3E6}" type="presParOf" srcId="{3F382233-E737-4C45-91AF-9F9AAF501BF8}" destId="{F0F859B7-C970-461B-9FB9-C58FF22292B3}" srcOrd="7" destOrd="0" presId="urn:microsoft.com/office/officeart/2008/layout/LinedList"/>
    <dgm:cxn modelId="{03B75634-F3A3-4E5D-A667-77A3A1551BA1}" type="presParOf" srcId="{F0F859B7-C970-461B-9FB9-C58FF22292B3}" destId="{540E4050-DF2C-4CAF-A779-76DAC2E07F15}" srcOrd="0" destOrd="0" presId="urn:microsoft.com/office/officeart/2008/layout/LinedList"/>
    <dgm:cxn modelId="{254A7164-5A07-43D0-84CD-CC0A9E17C3E6}" type="presParOf" srcId="{F0F859B7-C970-461B-9FB9-C58FF22292B3}" destId="{27103299-AB1D-454E-80FF-C0EC69E31F45}" srcOrd="1" destOrd="0" presId="urn:microsoft.com/office/officeart/2008/layout/LinedList"/>
    <dgm:cxn modelId="{E0F5387F-8E01-4B4F-8FE1-D9B7C00EC88B}" type="presParOf" srcId="{3F382233-E737-4C45-91AF-9F9AAF501BF8}" destId="{1132FF74-879A-4C9E-BAD6-B824C5C948A3}" srcOrd="8" destOrd="0" presId="urn:microsoft.com/office/officeart/2008/layout/LinedList"/>
    <dgm:cxn modelId="{6710AA56-F693-4E07-B61F-C772541A0C75}" type="presParOf" srcId="{3F382233-E737-4C45-91AF-9F9AAF501BF8}" destId="{268AF996-89CD-4354-91BE-6A7912C1251B}" srcOrd="9" destOrd="0" presId="urn:microsoft.com/office/officeart/2008/layout/LinedList"/>
    <dgm:cxn modelId="{0131E7C6-BFF8-424F-858F-F004064FE263}" type="presParOf" srcId="{268AF996-89CD-4354-91BE-6A7912C1251B}" destId="{A8FD45CE-0910-4C9D-99C5-F8BA534E4EB6}" srcOrd="0" destOrd="0" presId="urn:microsoft.com/office/officeart/2008/layout/LinedList"/>
    <dgm:cxn modelId="{5BC80F69-208A-41FD-9502-EDC2519691D2}" type="presParOf" srcId="{268AF996-89CD-4354-91BE-6A7912C1251B}" destId="{43A15DA4-EAC8-4ACD-BC7E-5650095D99EA}" srcOrd="1" destOrd="0" presId="urn:microsoft.com/office/officeart/2008/layout/LinedList"/>
    <dgm:cxn modelId="{FF35E687-2132-4B56-AE81-C47C071D9244}" type="presParOf" srcId="{3F382233-E737-4C45-91AF-9F9AAF501BF8}" destId="{21FC148F-59C8-42BC-8203-28E2AF584D78}" srcOrd="10" destOrd="0" presId="urn:microsoft.com/office/officeart/2008/layout/LinedList"/>
    <dgm:cxn modelId="{1DD9729B-8BC9-40E6-AC0A-B92D36688C9B}" type="presParOf" srcId="{3F382233-E737-4C45-91AF-9F9AAF501BF8}" destId="{FD51971E-4C6A-40F9-A765-AD66B094B985}" srcOrd="11" destOrd="0" presId="urn:microsoft.com/office/officeart/2008/layout/LinedList"/>
    <dgm:cxn modelId="{8AFA0366-5933-42BD-BAA8-1E198DCAECD8}" type="presParOf" srcId="{FD51971E-4C6A-40F9-A765-AD66B094B985}" destId="{F254D40F-243A-43ED-8F0C-86573A5D93DD}" srcOrd="0" destOrd="0" presId="urn:microsoft.com/office/officeart/2008/layout/LinedList"/>
    <dgm:cxn modelId="{2A4D6F45-6A17-425F-A623-2502C282962D}" type="presParOf" srcId="{FD51971E-4C6A-40F9-A765-AD66B094B985}" destId="{C511A2A7-1A06-465A-B644-D2889B1D6702}" srcOrd="1" destOrd="0" presId="urn:microsoft.com/office/officeart/2008/layout/LinedList"/>
    <dgm:cxn modelId="{A060BF89-A7EF-49F1-B623-1B6410231EB5}" type="presParOf" srcId="{3F382233-E737-4C45-91AF-9F9AAF501BF8}" destId="{97C9A619-7699-4A70-BAFA-8AEAD9724097}" srcOrd="12" destOrd="0" presId="urn:microsoft.com/office/officeart/2008/layout/LinedList"/>
    <dgm:cxn modelId="{475FEE7A-365F-4E68-A404-8A77A06A9977}" type="presParOf" srcId="{3F382233-E737-4C45-91AF-9F9AAF501BF8}" destId="{BB04FA06-2B01-4FF3-A41E-1B5F8A5130A0}" srcOrd="13" destOrd="0" presId="urn:microsoft.com/office/officeart/2008/layout/LinedList"/>
    <dgm:cxn modelId="{EBDF939F-8169-4BC4-A080-262086C6480C}" type="presParOf" srcId="{BB04FA06-2B01-4FF3-A41E-1B5F8A5130A0}" destId="{C510B488-F936-47C8-9D56-D88AC4A503CF}" srcOrd="0" destOrd="0" presId="urn:microsoft.com/office/officeart/2008/layout/LinedList"/>
    <dgm:cxn modelId="{129690DD-36B7-4E05-85A6-483239A07060}" type="presParOf" srcId="{BB04FA06-2B01-4FF3-A41E-1B5F8A5130A0}" destId="{545C2A0F-EB8C-4E35-A9A1-BBE8639D9C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066D9-B395-4307-B4B0-EC2CA7CCB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4C90B2-A3D2-457B-A0AF-FE5E834FE392}">
      <dgm:prSet/>
      <dgm:spPr/>
      <dgm:t>
        <a:bodyPr/>
        <a:lstStyle/>
        <a:p>
          <a:r>
            <a:rPr lang="en-US" b="0" i="0"/>
            <a:t>Steps of the Selection Sort Algorithm:</a:t>
          </a:r>
          <a:endParaRPr lang="en-US"/>
        </a:p>
      </dgm:t>
    </dgm:pt>
    <dgm:pt modelId="{02F4DF14-DE15-48A5-9137-F3EF245EDBA5}" type="parTrans" cxnId="{FBBC4869-C632-4E8B-B1F0-BFCB31B544B7}">
      <dgm:prSet/>
      <dgm:spPr/>
      <dgm:t>
        <a:bodyPr/>
        <a:lstStyle/>
        <a:p>
          <a:endParaRPr lang="en-US"/>
        </a:p>
      </dgm:t>
    </dgm:pt>
    <dgm:pt modelId="{0CE191A9-AB71-4FA9-AAE5-0F1D9660DDBF}" type="sibTrans" cxnId="{FBBC4869-C632-4E8B-B1F0-BFCB31B544B7}">
      <dgm:prSet/>
      <dgm:spPr/>
      <dgm:t>
        <a:bodyPr/>
        <a:lstStyle/>
        <a:p>
          <a:endParaRPr lang="en-US"/>
        </a:p>
      </dgm:t>
    </dgm:pt>
    <dgm:pt modelId="{FD3B2552-14F4-4A54-A7E6-A696CF75C1C5}">
      <dgm:prSet/>
      <dgm:spPr/>
      <dgm:t>
        <a:bodyPr/>
        <a:lstStyle/>
        <a:p>
          <a:r>
            <a:rPr lang="en-US" b="0" i="0"/>
            <a:t>Start with the first element as the initial position.</a:t>
          </a:r>
          <a:endParaRPr lang="en-US"/>
        </a:p>
      </dgm:t>
    </dgm:pt>
    <dgm:pt modelId="{F9252B81-07C9-4A91-B49B-266FCFA3DD1E}" type="parTrans" cxnId="{C3B94D63-BAD5-486C-8611-50C0F84CA6DE}">
      <dgm:prSet/>
      <dgm:spPr/>
      <dgm:t>
        <a:bodyPr/>
        <a:lstStyle/>
        <a:p>
          <a:endParaRPr lang="en-US"/>
        </a:p>
      </dgm:t>
    </dgm:pt>
    <dgm:pt modelId="{B2343897-0B17-49D5-81E7-C8E8BB1BEB74}" type="sibTrans" cxnId="{C3B94D63-BAD5-486C-8611-50C0F84CA6DE}">
      <dgm:prSet/>
      <dgm:spPr/>
      <dgm:t>
        <a:bodyPr/>
        <a:lstStyle/>
        <a:p>
          <a:endParaRPr lang="en-US"/>
        </a:p>
      </dgm:t>
    </dgm:pt>
    <dgm:pt modelId="{F5D61D36-C1F4-4F0D-9572-A5EDAB1C18F3}">
      <dgm:prSet/>
      <dgm:spPr/>
      <dgm:t>
        <a:bodyPr/>
        <a:lstStyle/>
        <a:p>
          <a:r>
            <a:rPr lang="en-US" b="0" i="0"/>
            <a:t>Find the smallest element in the unsorted portion of the array.</a:t>
          </a:r>
          <a:endParaRPr lang="en-US"/>
        </a:p>
      </dgm:t>
    </dgm:pt>
    <dgm:pt modelId="{35138849-CA87-4A74-BD0E-A1C2C88B77C7}" type="parTrans" cxnId="{236B255F-0446-4EFA-966A-C517EABE769C}">
      <dgm:prSet/>
      <dgm:spPr/>
      <dgm:t>
        <a:bodyPr/>
        <a:lstStyle/>
        <a:p>
          <a:endParaRPr lang="en-US"/>
        </a:p>
      </dgm:t>
    </dgm:pt>
    <dgm:pt modelId="{7B95A53A-170D-4F0F-B4A7-480108815280}" type="sibTrans" cxnId="{236B255F-0446-4EFA-966A-C517EABE769C}">
      <dgm:prSet/>
      <dgm:spPr/>
      <dgm:t>
        <a:bodyPr/>
        <a:lstStyle/>
        <a:p>
          <a:endParaRPr lang="en-US"/>
        </a:p>
      </dgm:t>
    </dgm:pt>
    <dgm:pt modelId="{988DE12E-3005-4A60-809F-211F3643EC26}">
      <dgm:prSet/>
      <dgm:spPr/>
      <dgm:t>
        <a:bodyPr/>
        <a:lstStyle/>
        <a:p>
          <a:r>
            <a:rPr lang="en-US" b="0" i="0"/>
            <a:t>Swap this smallest element with the first unsorted element.</a:t>
          </a:r>
          <a:endParaRPr lang="en-US"/>
        </a:p>
      </dgm:t>
    </dgm:pt>
    <dgm:pt modelId="{6B33230E-E982-483D-BBD7-B88725CADA67}" type="parTrans" cxnId="{7DC50A83-436A-4EC8-908D-252E3485337F}">
      <dgm:prSet/>
      <dgm:spPr/>
      <dgm:t>
        <a:bodyPr/>
        <a:lstStyle/>
        <a:p>
          <a:endParaRPr lang="en-US"/>
        </a:p>
      </dgm:t>
    </dgm:pt>
    <dgm:pt modelId="{5A421868-14FB-4E41-9177-03B5A3FFCA98}" type="sibTrans" cxnId="{7DC50A83-436A-4EC8-908D-252E3485337F}">
      <dgm:prSet/>
      <dgm:spPr/>
      <dgm:t>
        <a:bodyPr/>
        <a:lstStyle/>
        <a:p>
          <a:endParaRPr lang="en-US"/>
        </a:p>
      </dgm:t>
    </dgm:pt>
    <dgm:pt modelId="{018B4DB1-7081-4F2A-855A-828830C47A09}">
      <dgm:prSet/>
      <dgm:spPr/>
      <dgm:t>
        <a:bodyPr/>
        <a:lstStyle/>
        <a:p>
          <a:r>
            <a:rPr lang="en-US" b="0" i="0"/>
            <a:t>Move the boundary of the sorted portion one element forward.</a:t>
          </a:r>
          <a:endParaRPr lang="en-US"/>
        </a:p>
      </dgm:t>
    </dgm:pt>
    <dgm:pt modelId="{104F418D-968E-4A3A-8DFF-5FEDF78363FE}" type="parTrans" cxnId="{B08CEE56-E166-48E1-AD3A-8CD794B3C867}">
      <dgm:prSet/>
      <dgm:spPr/>
      <dgm:t>
        <a:bodyPr/>
        <a:lstStyle/>
        <a:p>
          <a:endParaRPr lang="en-US"/>
        </a:p>
      </dgm:t>
    </dgm:pt>
    <dgm:pt modelId="{26E03161-E04F-469E-9255-AEC5C2AEE1B2}" type="sibTrans" cxnId="{B08CEE56-E166-48E1-AD3A-8CD794B3C867}">
      <dgm:prSet/>
      <dgm:spPr/>
      <dgm:t>
        <a:bodyPr/>
        <a:lstStyle/>
        <a:p>
          <a:endParaRPr lang="en-US"/>
        </a:p>
      </dgm:t>
    </dgm:pt>
    <dgm:pt modelId="{22E567EC-2A73-4F59-A84A-DAD13ED3BC0B}">
      <dgm:prSet/>
      <dgm:spPr/>
      <dgm:t>
        <a:bodyPr/>
        <a:lstStyle/>
        <a:p>
          <a:r>
            <a:rPr lang="en-US" b="0" i="0"/>
            <a:t>Repeat steps 2-4 for the remaining unsorted elements until the entire array is sorted.</a:t>
          </a:r>
          <a:endParaRPr lang="en-US"/>
        </a:p>
      </dgm:t>
    </dgm:pt>
    <dgm:pt modelId="{76560908-CF06-4254-AB3C-2D6ABBF249E9}" type="parTrans" cxnId="{588CFB02-6253-46B6-A694-582D304FDE84}">
      <dgm:prSet/>
      <dgm:spPr/>
      <dgm:t>
        <a:bodyPr/>
        <a:lstStyle/>
        <a:p>
          <a:endParaRPr lang="en-US"/>
        </a:p>
      </dgm:t>
    </dgm:pt>
    <dgm:pt modelId="{6884160E-F4C6-414D-A67C-C4EE13A0D4AB}" type="sibTrans" cxnId="{588CFB02-6253-46B6-A694-582D304FDE84}">
      <dgm:prSet/>
      <dgm:spPr/>
      <dgm:t>
        <a:bodyPr/>
        <a:lstStyle/>
        <a:p>
          <a:endParaRPr lang="en-US"/>
        </a:p>
      </dgm:t>
    </dgm:pt>
    <dgm:pt modelId="{91020C9F-20C6-4427-84EE-7004828F3E24}" type="pres">
      <dgm:prSet presAssocID="{E9A066D9-B395-4307-B4B0-EC2CA7CCBAC0}" presName="linear" presStyleCnt="0">
        <dgm:presLayoutVars>
          <dgm:animLvl val="lvl"/>
          <dgm:resizeHandles val="exact"/>
        </dgm:presLayoutVars>
      </dgm:prSet>
      <dgm:spPr/>
    </dgm:pt>
    <dgm:pt modelId="{1A48A352-F05A-4D7B-87D8-C636F5F78760}" type="pres">
      <dgm:prSet presAssocID="{DA4C90B2-A3D2-457B-A0AF-FE5E834FE39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44F6320-76D9-4ABB-9F29-5F48552ABE6D}" type="pres">
      <dgm:prSet presAssocID="{0CE191A9-AB71-4FA9-AAE5-0F1D9660DDBF}" presName="spacer" presStyleCnt="0"/>
      <dgm:spPr/>
    </dgm:pt>
    <dgm:pt modelId="{3DBF7E50-A9E3-436E-A6DC-AD714B5529ED}" type="pres">
      <dgm:prSet presAssocID="{FD3B2552-14F4-4A54-A7E6-A696CF75C1C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6D1BAB-36B4-4E8E-9C3F-4760FE736D4C}" type="pres">
      <dgm:prSet presAssocID="{B2343897-0B17-49D5-81E7-C8E8BB1BEB74}" presName="spacer" presStyleCnt="0"/>
      <dgm:spPr/>
    </dgm:pt>
    <dgm:pt modelId="{1D45C0AB-4653-49A5-BBCC-2DED93BDA551}" type="pres">
      <dgm:prSet presAssocID="{F5D61D36-C1F4-4F0D-9572-A5EDAB1C18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251F61A-B821-4D02-9024-326E320347F4}" type="pres">
      <dgm:prSet presAssocID="{7B95A53A-170D-4F0F-B4A7-480108815280}" presName="spacer" presStyleCnt="0"/>
      <dgm:spPr/>
    </dgm:pt>
    <dgm:pt modelId="{4F3EA030-E741-45F3-80EF-1323BC560F66}" type="pres">
      <dgm:prSet presAssocID="{988DE12E-3005-4A60-809F-211F3643EC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989EF1F-CF01-4761-B25C-04CD6E77B405}" type="pres">
      <dgm:prSet presAssocID="{5A421868-14FB-4E41-9177-03B5A3FFCA98}" presName="spacer" presStyleCnt="0"/>
      <dgm:spPr/>
    </dgm:pt>
    <dgm:pt modelId="{84153EC7-3F94-4C9C-9C59-B0879F042900}" type="pres">
      <dgm:prSet presAssocID="{018B4DB1-7081-4F2A-855A-828830C47A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7545822-53ED-4A21-9885-9D3C50AAFE4E}" type="pres">
      <dgm:prSet presAssocID="{26E03161-E04F-469E-9255-AEC5C2AEE1B2}" presName="spacer" presStyleCnt="0"/>
      <dgm:spPr/>
    </dgm:pt>
    <dgm:pt modelId="{73CA29DE-37BE-4F22-AD73-37561670146E}" type="pres">
      <dgm:prSet presAssocID="{22E567EC-2A73-4F59-A84A-DAD13ED3BC0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88CFB02-6253-46B6-A694-582D304FDE84}" srcId="{E9A066D9-B395-4307-B4B0-EC2CA7CCBAC0}" destId="{22E567EC-2A73-4F59-A84A-DAD13ED3BC0B}" srcOrd="5" destOrd="0" parTransId="{76560908-CF06-4254-AB3C-2D6ABBF249E9}" sibTransId="{6884160E-F4C6-414D-A67C-C4EE13A0D4AB}"/>
    <dgm:cxn modelId="{BA8AC91B-0FDC-44DB-A2CF-06F98355C464}" type="presOf" srcId="{E9A066D9-B395-4307-B4B0-EC2CA7CCBAC0}" destId="{91020C9F-20C6-4427-84EE-7004828F3E24}" srcOrd="0" destOrd="0" presId="urn:microsoft.com/office/officeart/2005/8/layout/vList2"/>
    <dgm:cxn modelId="{42D78B2E-23CA-4C14-9286-49FAB9CF0DDA}" type="presOf" srcId="{DA4C90B2-A3D2-457B-A0AF-FE5E834FE392}" destId="{1A48A352-F05A-4D7B-87D8-C636F5F78760}" srcOrd="0" destOrd="0" presId="urn:microsoft.com/office/officeart/2005/8/layout/vList2"/>
    <dgm:cxn modelId="{6049AB3F-B69C-422E-A07C-F6AAA159A6AD}" type="presOf" srcId="{018B4DB1-7081-4F2A-855A-828830C47A09}" destId="{84153EC7-3F94-4C9C-9C59-B0879F042900}" srcOrd="0" destOrd="0" presId="urn:microsoft.com/office/officeart/2005/8/layout/vList2"/>
    <dgm:cxn modelId="{236B255F-0446-4EFA-966A-C517EABE769C}" srcId="{E9A066D9-B395-4307-B4B0-EC2CA7CCBAC0}" destId="{F5D61D36-C1F4-4F0D-9572-A5EDAB1C18F3}" srcOrd="2" destOrd="0" parTransId="{35138849-CA87-4A74-BD0E-A1C2C88B77C7}" sibTransId="{7B95A53A-170D-4F0F-B4A7-480108815280}"/>
    <dgm:cxn modelId="{C3B94D63-BAD5-486C-8611-50C0F84CA6DE}" srcId="{E9A066D9-B395-4307-B4B0-EC2CA7CCBAC0}" destId="{FD3B2552-14F4-4A54-A7E6-A696CF75C1C5}" srcOrd="1" destOrd="0" parTransId="{F9252B81-07C9-4A91-B49B-266FCFA3DD1E}" sibTransId="{B2343897-0B17-49D5-81E7-C8E8BB1BEB74}"/>
    <dgm:cxn modelId="{30DCF163-01B6-4704-A490-946B56625F4E}" type="presOf" srcId="{988DE12E-3005-4A60-809F-211F3643EC26}" destId="{4F3EA030-E741-45F3-80EF-1323BC560F66}" srcOrd="0" destOrd="0" presId="urn:microsoft.com/office/officeart/2005/8/layout/vList2"/>
    <dgm:cxn modelId="{FBBC4869-C632-4E8B-B1F0-BFCB31B544B7}" srcId="{E9A066D9-B395-4307-B4B0-EC2CA7CCBAC0}" destId="{DA4C90B2-A3D2-457B-A0AF-FE5E834FE392}" srcOrd="0" destOrd="0" parTransId="{02F4DF14-DE15-48A5-9137-F3EF245EDBA5}" sibTransId="{0CE191A9-AB71-4FA9-AAE5-0F1D9660DDBF}"/>
    <dgm:cxn modelId="{4603B54A-E3D6-44D9-9FCB-D2690793B6B5}" type="presOf" srcId="{F5D61D36-C1F4-4F0D-9572-A5EDAB1C18F3}" destId="{1D45C0AB-4653-49A5-BBCC-2DED93BDA551}" srcOrd="0" destOrd="0" presId="urn:microsoft.com/office/officeart/2005/8/layout/vList2"/>
    <dgm:cxn modelId="{DE19CF54-B78D-4FF2-A131-CE148F96136D}" type="presOf" srcId="{22E567EC-2A73-4F59-A84A-DAD13ED3BC0B}" destId="{73CA29DE-37BE-4F22-AD73-37561670146E}" srcOrd="0" destOrd="0" presId="urn:microsoft.com/office/officeart/2005/8/layout/vList2"/>
    <dgm:cxn modelId="{B08CEE56-E166-48E1-AD3A-8CD794B3C867}" srcId="{E9A066D9-B395-4307-B4B0-EC2CA7CCBAC0}" destId="{018B4DB1-7081-4F2A-855A-828830C47A09}" srcOrd="4" destOrd="0" parTransId="{104F418D-968E-4A3A-8DFF-5FEDF78363FE}" sibTransId="{26E03161-E04F-469E-9255-AEC5C2AEE1B2}"/>
    <dgm:cxn modelId="{7DC50A83-436A-4EC8-908D-252E3485337F}" srcId="{E9A066D9-B395-4307-B4B0-EC2CA7CCBAC0}" destId="{988DE12E-3005-4A60-809F-211F3643EC26}" srcOrd="3" destOrd="0" parTransId="{6B33230E-E982-483D-BBD7-B88725CADA67}" sibTransId="{5A421868-14FB-4E41-9177-03B5A3FFCA98}"/>
    <dgm:cxn modelId="{A4A4E8E1-743E-4014-A52A-3D0BA531B03E}" type="presOf" srcId="{FD3B2552-14F4-4A54-A7E6-A696CF75C1C5}" destId="{3DBF7E50-A9E3-436E-A6DC-AD714B5529ED}" srcOrd="0" destOrd="0" presId="urn:microsoft.com/office/officeart/2005/8/layout/vList2"/>
    <dgm:cxn modelId="{2560B982-5168-48AE-8923-13528FCC9CC9}" type="presParOf" srcId="{91020C9F-20C6-4427-84EE-7004828F3E24}" destId="{1A48A352-F05A-4D7B-87D8-C636F5F78760}" srcOrd="0" destOrd="0" presId="urn:microsoft.com/office/officeart/2005/8/layout/vList2"/>
    <dgm:cxn modelId="{C4DC7EC7-B7D0-4F7A-A6D2-F8A7F378D330}" type="presParOf" srcId="{91020C9F-20C6-4427-84EE-7004828F3E24}" destId="{544F6320-76D9-4ABB-9F29-5F48552ABE6D}" srcOrd="1" destOrd="0" presId="urn:microsoft.com/office/officeart/2005/8/layout/vList2"/>
    <dgm:cxn modelId="{63D74416-4031-4E41-BD65-6499DB1B590C}" type="presParOf" srcId="{91020C9F-20C6-4427-84EE-7004828F3E24}" destId="{3DBF7E50-A9E3-436E-A6DC-AD714B5529ED}" srcOrd="2" destOrd="0" presId="urn:microsoft.com/office/officeart/2005/8/layout/vList2"/>
    <dgm:cxn modelId="{28884893-EE4B-4A6E-B1F8-F69F75447811}" type="presParOf" srcId="{91020C9F-20C6-4427-84EE-7004828F3E24}" destId="{7B6D1BAB-36B4-4E8E-9C3F-4760FE736D4C}" srcOrd="3" destOrd="0" presId="urn:microsoft.com/office/officeart/2005/8/layout/vList2"/>
    <dgm:cxn modelId="{CC2A01AC-EF0F-430F-8EC6-954255A69018}" type="presParOf" srcId="{91020C9F-20C6-4427-84EE-7004828F3E24}" destId="{1D45C0AB-4653-49A5-BBCC-2DED93BDA551}" srcOrd="4" destOrd="0" presId="urn:microsoft.com/office/officeart/2005/8/layout/vList2"/>
    <dgm:cxn modelId="{2FEC3763-53A5-4082-95C7-36C671AAEA30}" type="presParOf" srcId="{91020C9F-20C6-4427-84EE-7004828F3E24}" destId="{2251F61A-B821-4D02-9024-326E320347F4}" srcOrd="5" destOrd="0" presId="urn:microsoft.com/office/officeart/2005/8/layout/vList2"/>
    <dgm:cxn modelId="{F1533DCB-E7F1-4C8D-B144-7BB2FC07CDEA}" type="presParOf" srcId="{91020C9F-20C6-4427-84EE-7004828F3E24}" destId="{4F3EA030-E741-45F3-80EF-1323BC560F66}" srcOrd="6" destOrd="0" presId="urn:microsoft.com/office/officeart/2005/8/layout/vList2"/>
    <dgm:cxn modelId="{7352D9E7-F582-4381-8CE6-DC094DAC177D}" type="presParOf" srcId="{91020C9F-20C6-4427-84EE-7004828F3E24}" destId="{F989EF1F-CF01-4761-B25C-04CD6E77B405}" srcOrd="7" destOrd="0" presId="urn:microsoft.com/office/officeart/2005/8/layout/vList2"/>
    <dgm:cxn modelId="{030EB0CD-05C2-4B74-B710-A9522DD58DA8}" type="presParOf" srcId="{91020C9F-20C6-4427-84EE-7004828F3E24}" destId="{84153EC7-3F94-4C9C-9C59-B0879F042900}" srcOrd="8" destOrd="0" presId="urn:microsoft.com/office/officeart/2005/8/layout/vList2"/>
    <dgm:cxn modelId="{4E05E5F7-8936-4758-997F-CB42CE756FA4}" type="presParOf" srcId="{91020C9F-20C6-4427-84EE-7004828F3E24}" destId="{27545822-53ED-4A21-9885-9D3C50AAFE4E}" srcOrd="9" destOrd="0" presId="urn:microsoft.com/office/officeart/2005/8/layout/vList2"/>
    <dgm:cxn modelId="{1874E804-7D75-4F7A-94A9-F85CF6951891}" type="presParOf" srcId="{91020C9F-20C6-4427-84EE-7004828F3E24}" destId="{73CA29DE-37BE-4F22-AD73-37561670146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B6CE9-12B3-4CC5-879F-C1438FB4EA1A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C4133-C029-43D4-AB48-3FCDD226C729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What is Sort Algorithm?</a:t>
          </a:r>
          <a:endParaRPr lang="en-US" sz="3600" kern="1200"/>
        </a:p>
      </dsp:txBody>
      <dsp:txXfrm>
        <a:off x="0" y="675"/>
        <a:ext cx="6900512" cy="790684"/>
      </dsp:txXfrm>
    </dsp:sp>
    <dsp:sp modelId="{BDB325DA-6DDC-44E2-9FE6-8A3448702631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C2EEF-1E9B-434B-9C34-49C64629177D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Selection Sort</a:t>
          </a:r>
          <a:endParaRPr lang="en-US" sz="3600" kern="1200"/>
        </a:p>
      </dsp:txBody>
      <dsp:txXfrm>
        <a:off x="0" y="791359"/>
        <a:ext cx="6900512" cy="790684"/>
      </dsp:txXfrm>
    </dsp:sp>
    <dsp:sp modelId="{D652657B-1E85-4F75-89E0-ADC1F577E76E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1C212-49E8-48D4-ACB6-C5A741F3BEA1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Bubble Sort</a:t>
          </a:r>
          <a:endParaRPr lang="en-US" sz="3600" kern="1200"/>
        </a:p>
      </dsp:txBody>
      <dsp:txXfrm>
        <a:off x="0" y="1582044"/>
        <a:ext cx="6900512" cy="790684"/>
      </dsp:txXfrm>
    </dsp:sp>
    <dsp:sp modelId="{754478C0-CAF5-4188-9BB3-F3F074E09CDC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E4050-DF2C-4CAF-A779-76DAC2E07F15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Insertion Sort</a:t>
          </a:r>
          <a:endParaRPr lang="en-US" sz="3600" kern="1200"/>
        </a:p>
      </dsp:txBody>
      <dsp:txXfrm>
        <a:off x="0" y="2372728"/>
        <a:ext cx="6900512" cy="790684"/>
      </dsp:txXfrm>
    </dsp:sp>
    <dsp:sp modelId="{1132FF74-879A-4C9E-BAD6-B824C5C948A3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D45CE-0910-4C9D-99C5-F8BA534E4EB6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Merge Sort</a:t>
          </a:r>
          <a:endParaRPr lang="en-US" sz="3600" kern="1200"/>
        </a:p>
      </dsp:txBody>
      <dsp:txXfrm>
        <a:off x="0" y="3163412"/>
        <a:ext cx="6900512" cy="790684"/>
      </dsp:txXfrm>
    </dsp:sp>
    <dsp:sp modelId="{21FC148F-59C8-42BC-8203-28E2AF584D78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4D40F-243A-43ED-8F0C-86573A5D93DD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Quick Sort</a:t>
          </a:r>
          <a:endParaRPr lang="en-US" sz="3600" kern="1200"/>
        </a:p>
      </dsp:txBody>
      <dsp:txXfrm>
        <a:off x="0" y="3954096"/>
        <a:ext cx="6900512" cy="790684"/>
      </dsp:txXfrm>
    </dsp:sp>
    <dsp:sp modelId="{97C9A619-7699-4A70-BAFA-8AEAD9724097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0B488-F936-47C8-9D56-D88AC4A503CF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Heap Sort</a:t>
          </a:r>
          <a:endParaRPr lang="en-US" sz="3600" kern="1200"/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8A352-F05A-4D7B-87D8-C636F5F78760}">
      <dsp:nvSpPr>
        <dsp:cNvPr id="0" name=""/>
        <dsp:cNvSpPr/>
      </dsp:nvSpPr>
      <dsp:spPr>
        <a:xfrm>
          <a:off x="0" y="39564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Steps of the Selection Sort Algorithm:</a:t>
          </a:r>
          <a:endParaRPr lang="en-US" sz="2200" kern="1200"/>
        </a:p>
      </dsp:txBody>
      <dsp:txXfrm>
        <a:off x="26387" y="422035"/>
        <a:ext cx="10462826" cy="487766"/>
      </dsp:txXfrm>
    </dsp:sp>
    <dsp:sp modelId="{3DBF7E50-A9E3-436E-A6DC-AD714B5529ED}">
      <dsp:nvSpPr>
        <dsp:cNvPr id="0" name=""/>
        <dsp:cNvSpPr/>
      </dsp:nvSpPr>
      <dsp:spPr>
        <a:xfrm>
          <a:off x="0" y="99954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Start with the first element as the initial position.</a:t>
          </a:r>
          <a:endParaRPr lang="en-US" sz="2200" kern="1200"/>
        </a:p>
      </dsp:txBody>
      <dsp:txXfrm>
        <a:off x="26387" y="1025935"/>
        <a:ext cx="10462826" cy="487766"/>
      </dsp:txXfrm>
    </dsp:sp>
    <dsp:sp modelId="{1D45C0AB-4653-49A5-BBCC-2DED93BDA551}">
      <dsp:nvSpPr>
        <dsp:cNvPr id="0" name=""/>
        <dsp:cNvSpPr/>
      </dsp:nvSpPr>
      <dsp:spPr>
        <a:xfrm>
          <a:off x="0" y="160344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Find the smallest element in the unsorted portion of the array.</a:t>
          </a:r>
          <a:endParaRPr lang="en-US" sz="2200" kern="1200"/>
        </a:p>
      </dsp:txBody>
      <dsp:txXfrm>
        <a:off x="26387" y="1629836"/>
        <a:ext cx="10462826" cy="487766"/>
      </dsp:txXfrm>
    </dsp:sp>
    <dsp:sp modelId="{4F3EA030-E741-45F3-80EF-1323BC560F66}">
      <dsp:nvSpPr>
        <dsp:cNvPr id="0" name=""/>
        <dsp:cNvSpPr/>
      </dsp:nvSpPr>
      <dsp:spPr>
        <a:xfrm>
          <a:off x="0" y="220734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Swap this smallest element with the first unsorted element.</a:t>
          </a:r>
          <a:endParaRPr lang="en-US" sz="2200" kern="1200"/>
        </a:p>
      </dsp:txBody>
      <dsp:txXfrm>
        <a:off x="26387" y="2233736"/>
        <a:ext cx="10462826" cy="487766"/>
      </dsp:txXfrm>
    </dsp:sp>
    <dsp:sp modelId="{84153EC7-3F94-4C9C-9C59-B0879F042900}">
      <dsp:nvSpPr>
        <dsp:cNvPr id="0" name=""/>
        <dsp:cNvSpPr/>
      </dsp:nvSpPr>
      <dsp:spPr>
        <a:xfrm>
          <a:off x="0" y="281124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Move the boundary of the sorted portion one element forward.</a:t>
          </a:r>
          <a:endParaRPr lang="en-US" sz="2200" kern="1200"/>
        </a:p>
      </dsp:txBody>
      <dsp:txXfrm>
        <a:off x="26387" y="2837636"/>
        <a:ext cx="10462826" cy="487766"/>
      </dsp:txXfrm>
    </dsp:sp>
    <dsp:sp modelId="{73CA29DE-37BE-4F22-AD73-37561670146E}">
      <dsp:nvSpPr>
        <dsp:cNvPr id="0" name=""/>
        <dsp:cNvSpPr/>
      </dsp:nvSpPr>
      <dsp:spPr>
        <a:xfrm>
          <a:off x="0" y="341514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Repeat steps 2-4 for the remaining unsorted elements until the entire array is sorted.</a:t>
          </a:r>
          <a:endParaRPr lang="en-US" sz="2200" kern="1200"/>
        </a:p>
      </dsp:txBody>
      <dsp:txXfrm>
        <a:off x="26387" y="3441536"/>
        <a:ext cx="10462826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5DE2-3305-271D-555C-CE8AF308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6F1FF-DF04-177D-D35F-14CACB04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4523-51B5-2DB4-7B55-35781D31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7A49-1604-D946-15AE-2E081FB5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C5AF-56B1-1B72-53A8-C389A24A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3CD8-1622-BF3C-98D9-F7324FB8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F6EDD-B1E1-CF63-0989-0E280C966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D671-B8A2-DABD-EF0B-85DCB426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18D7-FE8C-F42B-F7B8-86CC32A0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FA57-551B-8576-C944-9385475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2FC69-E712-EB75-7729-458EC7D68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562CC-1723-5AB4-65B2-8B4CD57A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0D02-7EF1-837C-2AFE-ED30A496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B97F-ACFA-DD84-F9E9-F278D6CE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87A7-A3C2-B45B-54A1-B9B14039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6654-6A08-8B1F-6AA8-7406BA56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8C0F-535F-6364-2AFB-A85D2761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36E9-85AA-E9DE-5CA8-B133CC0B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311F-32FE-2192-B5F4-20613A82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3BBB-9BBD-4B1D-9302-A4A83851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BD35-0F5E-FE5B-C1D4-F25364D7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A031-6FCD-6124-D893-AD63FEB8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AFD2-5419-2E11-F64E-8D25C194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B312-EBEE-BCF0-4538-3A6B3910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168F-DD95-5081-5E76-C2E5CA42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9C48-7934-B336-2C61-EAEB73F5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ADB9-CA96-A3CB-FBE0-D605A208B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B4573-6179-8700-A3ED-649100000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9763-129E-D9A0-F093-50F48B36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A0D3-28CE-2524-0E23-92BA21CA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0256-3E9F-894F-708E-0BC8F0CA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A721-3F66-4D12-CF67-E6CE4EDC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83A2-BEE3-1AE5-4A4F-30CF173C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59A1-61D2-2AF3-5233-31981224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CEC8B-5560-4B57-33AF-E6AC58D5D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895B3-7188-847D-0D42-77E80769A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C774A-7372-92CA-C03F-E5C71B3A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7C4BB-C11D-0F7D-FFD5-976D1CFA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90F8A-4872-4E6C-1134-9C9A3E1C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40AF-B296-7BE2-2801-5C08341D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CC59F-DE29-95D5-B6C2-595C4DDA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B2BD5-9E32-C3F9-F4A4-005558B7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0174A-0142-1F73-3D08-FFEDEC0A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0AC2A-C089-C1DC-78FF-AA023B4C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A49DD-069D-3ABB-EACE-1D8094AF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A38C5-2405-A831-AF38-5FA28668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2A14-76DF-0BB0-7A06-4E268F9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B836-3354-A8E1-2AC8-B4702866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F4AA6-6D29-6801-25A7-065F1A96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BE41-D7C5-A46D-895E-4D6D7BF7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B8D1-0BB6-5997-F7AA-310178BF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C674-427F-057C-7089-757A2C52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F5C8-2EDD-4AA9-A5F1-00C6A8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D48EC-BD7E-C0D9-BD9E-25E2A680C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41FDC-701C-F1DD-E34B-A218C255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11B86-6588-6AE0-1BB2-5EEE05B0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1192-6246-BB9A-3194-64254E44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B6BA-DF64-FF9F-1C7A-BAF594A5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1B786-C1F7-6601-525F-7D2651F3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783D-9AB1-0DB2-A79A-2D48A164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6C43-1389-490D-DEB3-C9E6FC342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A4C16-E828-4942-A66E-AD0D82EEC18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FA13-1682-FCD4-F54B-55FA986CC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2730-C855-B45C-24A6-CF3631CA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4A34-F92B-D808-BE00-820F3FD7E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B0134-08D9-E6AC-1577-411565CB1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</a:t>
            </a:r>
            <a:r>
              <a:rPr lang="en-US" dirty="0" err="1"/>
              <a:t>TeamName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B71C1-21D8-20D5-445F-E3C88B8A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Topics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DE065-E912-A569-78B6-C08765016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28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8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1160E-E978-BD4B-F8AA-E1A654B2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08C3-45C8-24B3-447F-ECF2EE96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>
                <a:solidFill>
                  <a:schemeClr val="tx2"/>
                </a:solidFill>
                <a:effectLst/>
                <a:latin typeface="Nunito" pitchFamily="2" charset="0"/>
              </a:rPr>
              <a:t>A </a:t>
            </a:r>
            <a:r>
              <a:rPr lang="en-US" sz="1800" b="1" i="0">
                <a:solidFill>
                  <a:schemeClr val="tx2"/>
                </a:solidFill>
                <a:effectLst/>
                <a:latin typeface="Nunito" pitchFamily="2" charset="0"/>
              </a:rPr>
              <a:t>Sorting Algorithm</a:t>
            </a:r>
            <a:r>
              <a:rPr lang="en-US" sz="1800" b="0" i="0">
                <a:solidFill>
                  <a:schemeClr val="tx2"/>
                </a:solidFill>
                <a:effectLst/>
                <a:latin typeface="Nunito" pitchFamily="2" charset="0"/>
              </a:rPr>
              <a:t> is used to rearrange a given array or list of elements according to a comparison operator on the elements. The comparison operator is used to decide the new order of elements in the respective data structure.</a:t>
            </a:r>
            <a:r>
              <a:rPr lang="en-US" sz="1800">
                <a:solidFill>
                  <a:schemeClr val="tx2"/>
                </a:solidFill>
              </a:rPr>
              <a:t> Different algorithms are optimized for different types of data and scenarios, offering trade-offs between speed, memory usage, and complexity.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FED9-1944-5BE0-C3ED-3400722A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Selection Sort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614D-5E5A-1EE5-5562-D6786CCA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i="0">
                <a:effectLst/>
                <a:latin typeface="Nunito" pitchFamily="2" charset="0"/>
              </a:rPr>
              <a:t>Selection Sort</a:t>
            </a:r>
            <a:r>
              <a:rPr lang="en-US" sz="2200" b="0" i="0">
                <a:effectLst/>
                <a:latin typeface="Nunito" pitchFamily="2" charset="0"/>
              </a:rPr>
              <a:t> is a comparison-based sorting algorithm. It sorts an array by repeatedly selecting the </a:t>
            </a:r>
            <a:r>
              <a:rPr lang="en-US" sz="2200" b="1" i="0">
                <a:effectLst/>
                <a:latin typeface="Nunito" pitchFamily="2" charset="0"/>
              </a:rPr>
              <a:t>smallest (or largest)</a:t>
            </a:r>
            <a:r>
              <a:rPr lang="en-US" sz="2200" b="0" i="0">
                <a:effectLst/>
                <a:latin typeface="Nunito" pitchFamily="2" charset="0"/>
              </a:rPr>
              <a:t> element from the unsorted portion and swapping it with the first unsorted element. This process continues until the entire array is sorted.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0734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0417-085B-3298-9C45-BAEB188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Nunito" pitchFamily="2" charset="0"/>
              </a:rPr>
              <a:t>Selection Sort Algorithm:</a:t>
            </a:r>
            <a:br>
              <a:rPr lang="en-US" b="1" i="0">
                <a:effectLst/>
                <a:latin typeface="Nunito" pitchFamily="2" charset="0"/>
              </a:rPr>
            </a:b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90C9792-544C-C1BD-221C-18CF997B19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4C07E-3159-E499-4C27-33C44EE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Animation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number in a row&#10;&#10;Description automatically generated">
            <a:extLst>
              <a:ext uri="{FF2B5EF4-FFF2-40B4-BE49-F238E27FC236}">
                <a16:creationId xmlns:a16="http://schemas.microsoft.com/office/drawing/2014/main" id="{916FDB7A-1534-7A55-7E77-C04DE830C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6" y="1675227"/>
            <a:ext cx="768984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7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F77A1-FA74-F837-4EFF-1586717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Selection Sort Flowchart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algorithm&#10;&#10;Description automatically generated">
            <a:extLst>
              <a:ext uri="{FF2B5EF4-FFF2-40B4-BE49-F238E27FC236}">
                <a16:creationId xmlns:a16="http://schemas.microsoft.com/office/drawing/2014/main" id="{FB32C128-B312-A502-9466-A9FE102E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87" y="0"/>
            <a:ext cx="487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95942-91F9-D0FF-3522-734D3CFA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Selection Sort Code in C#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A512-746A-0745-086B-683440F8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17987"/>
            <a:ext cx="6906491" cy="674001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num = { 12, 3, 56, 8, 24, 6, 89 };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nn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temp;</a:t>
            </a:r>
          </a:p>
          <a:p>
            <a:pPr marL="0" indent="0">
              <a:buNone/>
            </a:pPr>
            <a:r>
              <a:rPr lang="nn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i = 0; i &lt; num.Length-1; i++)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j = i+1;j &lt;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(num[j] &lt; num[min])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min = j;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temp = num[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num[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num[min];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num[min] = temp;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0;i &lt;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]+" 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51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Sorting Algorithms - Selection and Insertion sort">
            <a:extLst>
              <a:ext uri="{FF2B5EF4-FFF2-40B4-BE49-F238E27FC236}">
                <a16:creationId xmlns:a16="http://schemas.microsoft.com/office/drawing/2014/main" id="{5FB22EE8-1408-0BC4-0688-123D6C4811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25194"/>
            <a:ext cx="10905066" cy="400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6D1DA0-6496-FF16-783F-B5D67C01D2A1}"/>
              </a:ext>
            </a:extLst>
          </p:cNvPr>
          <p:cNvSpPr/>
          <p:nvPr/>
        </p:nvSpPr>
        <p:spPr>
          <a:xfrm>
            <a:off x="643467" y="4306529"/>
            <a:ext cx="10905066" cy="118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8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Nunito</vt:lpstr>
      <vt:lpstr>Times New Roman</vt:lpstr>
      <vt:lpstr>Office Theme</vt:lpstr>
      <vt:lpstr>Sort Algorithm</vt:lpstr>
      <vt:lpstr>Topics</vt:lpstr>
      <vt:lpstr>Sort Algorithm</vt:lpstr>
      <vt:lpstr>Selection Sort</vt:lpstr>
      <vt:lpstr>Selection Sort Algorithm: </vt:lpstr>
      <vt:lpstr>Animation</vt:lpstr>
      <vt:lpstr>Selection Sort Flowchart</vt:lpstr>
      <vt:lpstr>Selection Sort Code in C#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Rəvan Məhərrəmli</dc:creator>
  <cp:lastModifiedBy>Rəvan Məhərrəmli</cp:lastModifiedBy>
  <cp:revision>4</cp:revision>
  <dcterms:created xsi:type="dcterms:W3CDTF">2024-10-05T08:42:22Z</dcterms:created>
  <dcterms:modified xsi:type="dcterms:W3CDTF">2024-10-05T11:25:15Z</dcterms:modified>
</cp:coreProperties>
</file>